
<file path=[Content_Types].xml><?xml version="1.0" encoding="utf-8"?>
<Types xmlns="http://schemas.openxmlformats.org/package/2006/content-types">
  <Default Extension="jpe" ContentType="image/jpeg"/>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 id="2147483672" r:id="rId3"/>
    <p:sldMasterId id="2147483720" r:id="rId4"/>
    <p:sldMasterId id="2147483732" r:id="rId5"/>
    <p:sldMasterId id="2147483744" r:id="rId6"/>
    <p:sldMasterId id="2147483762" r:id="rId7"/>
    <p:sldMasterId id="2147483774" r:id="rId8"/>
    <p:sldMasterId id="2147483786" r:id="rId9"/>
    <p:sldMasterId id="2147483798" r:id="rId10"/>
  </p:sldMasterIdLst>
  <p:notesMasterIdLst>
    <p:notesMasterId r:id="rId97"/>
  </p:notesMasterIdLst>
  <p:sldIdLst>
    <p:sldId id="349" r:id="rId11"/>
    <p:sldId id="257" r:id="rId12"/>
    <p:sldId id="562" r:id="rId13"/>
    <p:sldId id="443" r:id="rId14"/>
    <p:sldId id="444" r:id="rId15"/>
    <p:sldId id="445" r:id="rId16"/>
    <p:sldId id="446" r:id="rId17"/>
    <p:sldId id="563" r:id="rId18"/>
    <p:sldId id="564" r:id="rId19"/>
    <p:sldId id="360" r:id="rId20"/>
    <p:sldId id="351" r:id="rId21"/>
    <p:sldId id="352" r:id="rId22"/>
    <p:sldId id="451" r:id="rId23"/>
    <p:sldId id="452" r:id="rId24"/>
    <p:sldId id="404" r:id="rId25"/>
    <p:sldId id="447" r:id="rId26"/>
    <p:sldId id="448" r:id="rId27"/>
    <p:sldId id="450" r:id="rId28"/>
    <p:sldId id="459" r:id="rId29"/>
    <p:sldId id="453" r:id="rId30"/>
    <p:sldId id="454" r:id="rId31"/>
    <p:sldId id="455" r:id="rId32"/>
    <p:sldId id="460" r:id="rId33"/>
    <p:sldId id="461" r:id="rId34"/>
    <p:sldId id="412" r:id="rId35"/>
    <p:sldId id="295" r:id="rId36"/>
    <p:sldId id="456" r:id="rId37"/>
    <p:sldId id="457" r:id="rId38"/>
    <p:sldId id="458" r:id="rId39"/>
    <p:sldId id="416" r:id="rId40"/>
    <p:sldId id="462" r:id="rId41"/>
    <p:sldId id="463" r:id="rId42"/>
    <p:sldId id="464" r:id="rId43"/>
    <p:sldId id="413" r:id="rId44"/>
    <p:sldId id="414" r:id="rId45"/>
    <p:sldId id="465" r:id="rId46"/>
    <p:sldId id="535" r:id="rId47"/>
    <p:sldId id="533" r:id="rId48"/>
    <p:sldId id="274" r:id="rId49"/>
    <p:sldId id="276" r:id="rId50"/>
    <p:sldId id="489" r:id="rId51"/>
    <p:sldId id="532" r:id="rId52"/>
    <p:sldId id="531" r:id="rId53"/>
    <p:sldId id="488" r:id="rId54"/>
    <p:sldId id="490" r:id="rId55"/>
    <p:sldId id="355" r:id="rId56"/>
    <p:sldId id="492" r:id="rId57"/>
    <p:sldId id="493" r:id="rId58"/>
    <p:sldId id="494" r:id="rId59"/>
    <p:sldId id="487" r:id="rId60"/>
    <p:sldId id="534" r:id="rId61"/>
    <p:sldId id="536" r:id="rId62"/>
    <p:sldId id="537" r:id="rId63"/>
    <p:sldId id="538" r:id="rId64"/>
    <p:sldId id="540" r:id="rId65"/>
    <p:sldId id="552" r:id="rId66"/>
    <p:sldId id="553" r:id="rId67"/>
    <p:sldId id="555" r:id="rId68"/>
    <p:sldId id="541" r:id="rId69"/>
    <p:sldId id="554" r:id="rId70"/>
    <p:sldId id="551" r:id="rId71"/>
    <p:sldId id="539" r:id="rId72"/>
    <p:sldId id="542" r:id="rId73"/>
    <p:sldId id="543" r:id="rId74"/>
    <p:sldId id="544" r:id="rId75"/>
    <p:sldId id="545" r:id="rId76"/>
    <p:sldId id="547" r:id="rId77"/>
    <p:sldId id="548" r:id="rId78"/>
    <p:sldId id="546" r:id="rId79"/>
    <p:sldId id="382" r:id="rId80"/>
    <p:sldId id="381" r:id="rId81"/>
    <p:sldId id="383" r:id="rId82"/>
    <p:sldId id="384" r:id="rId83"/>
    <p:sldId id="385" r:id="rId84"/>
    <p:sldId id="550" r:id="rId85"/>
    <p:sldId id="514" r:id="rId86"/>
    <p:sldId id="515" r:id="rId87"/>
    <p:sldId id="516" r:id="rId88"/>
    <p:sldId id="517" r:id="rId89"/>
    <p:sldId id="549" r:id="rId90"/>
    <p:sldId id="556" r:id="rId91"/>
    <p:sldId id="557" r:id="rId92"/>
    <p:sldId id="558" r:id="rId93"/>
    <p:sldId id="559" r:id="rId94"/>
    <p:sldId id="560" r:id="rId95"/>
    <p:sldId id="561" r:id="rId96"/>
  </p:sldIdLst>
  <p:sldSz cx="12192000" cy="6858000"/>
  <p:notesSz cx="6858000" cy="9144000"/>
  <p:defaultTextStyle>
    <a:defPPr>
      <a:defRPr lang="ar-KW"/>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9900"/>
    <a:srgbClr val="BEA23C"/>
    <a:srgbClr val="BAC436"/>
    <a:srgbClr val="0033CC"/>
    <a:srgbClr val="372900"/>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980" autoAdjust="0"/>
    <p:restoredTop sz="94660"/>
  </p:normalViewPr>
  <p:slideViewPr>
    <p:cSldViewPr snapToGrid="0">
      <p:cViewPr varScale="1">
        <p:scale>
          <a:sx n="47" d="100"/>
          <a:sy n="47" d="100"/>
        </p:scale>
        <p:origin x="62" y="7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 /><Relationship Id="rId21" Type="http://schemas.openxmlformats.org/officeDocument/2006/relationships/slide" Target="slides/slide11.xml" /><Relationship Id="rId34" Type="http://schemas.openxmlformats.org/officeDocument/2006/relationships/slide" Target="slides/slide24.xml" /><Relationship Id="rId42" Type="http://schemas.openxmlformats.org/officeDocument/2006/relationships/slide" Target="slides/slide32.xml" /><Relationship Id="rId47" Type="http://schemas.openxmlformats.org/officeDocument/2006/relationships/slide" Target="slides/slide37.xml" /><Relationship Id="rId50" Type="http://schemas.openxmlformats.org/officeDocument/2006/relationships/slide" Target="slides/slide40.xml" /><Relationship Id="rId55" Type="http://schemas.openxmlformats.org/officeDocument/2006/relationships/slide" Target="slides/slide45.xml" /><Relationship Id="rId63" Type="http://schemas.openxmlformats.org/officeDocument/2006/relationships/slide" Target="slides/slide53.xml" /><Relationship Id="rId68" Type="http://schemas.openxmlformats.org/officeDocument/2006/relationships/slide" Target="slides/slide58.xml" /><Relationship Id="rId76" Type="http://schemas.openxmlformats.org/officeDocument/2006/relationships/slide" Target="slides/slide66.xml" /><Relationship Id="rId84" Type="http://schemas.openxmlformats.org/officeDocument/2006/relationships/slide" Target="slides/slide74.xml" /><Relationship Id="rId89" Type="http://schemas.openxmlformats.org/officeDocument/2006/relationships/slide" Target="slides/slide79.xml" /><Relationship Id="rId97" Type="http://schemas.openxmlformats.org/officeDocument/2006/relationships/notesMaster" Target="notesMasters/notesMaster1.xml" /><Relationship Id="rId7" Type="http://schemas.openxmlformats.org/officeDocument/2006/relationships/slideMaster" Target="slideMasters/slideMaster7.xml" /><Relationship Id="rId71" Type="http://schemas.openxmlformats.org/officeDocument/2006/relationships/slide" Target="slides/slide61.xml" /><Relationship Id="rId92" Type="http://schemas.openxmlformats.org/officeDocument/2006/relationships/slide" Target="slides/slide82.xml" /><Relationship Id="rId2" Type="http://schemas.openxmlformats.org/officeDocument/2006/relationships/slideMaster" Target="slideMasters/slideMaster2.xml" /><Relationship Id="rId16" Type="http://schemas.openxmlformats.org/officeDocument/2006/relationships/slide" Target="slides/slide6.xml" /><Relationship Id="rId29" Type="http://schemas.openxmlformats.org/officeDocument/2006/relationships/slide" Target="slides/slide19.xml" /><Relationship Id="rId11" Type="http://schemas.openxmlformats.org/officeDocument/2006/relationships/slide" Target="slides/slide1.xml" /><Relationship Id="rId24" Type="http://schemas.openxmlformats.org/officeDocument/2006/relationships/slide" Target="slides/slide14.xml" /><Relationship Id="rId32" Type="http://schemas.openxmlformats.org/officeDocument/2006/relationships/slide" Target="slides/slide22.xml" /><Relationship Id="rId37" Type="http://schemas.openxmlformats.org/officeDocument/2006/relationships/slide" Target="slides/slide27.xml" /><Relationship Id="rId40" Type="http://schemas.openxmlformats.org/officeDocument/2006/relationships/slide" Target="slides/slide30.xml" /><Relationship Id="rId45" Type="http://schemas.openxmlformats.org/officeDocument/2006/relationships/slide" Target="slides/slide35.xml" /><Relationship Id="rId53" Type="http://schemas.openxmlformats.org/officeDocument/2006/relationships/slide" Target="slides/slide43.xml" /><Relationship Id="rId58" Type="http://schemas.openxmlformats.org/officeDocument/2006/relationships/slide" Target="slides/slide48.xml" /><Relationship Id="rId66" Type="http://schemas.openxmlformats.org/officeDocument/2006/relationships/slide" Target="slides/slide56.xml" /><Relationship Id="rId74" Type="http://schemas.openxmlformats.org/officeDocument/2006/relationships/slide" Target="slides/slide64.xml" /><Relationship Id="rId79" Type="http://schemas.openxmlformats.org/officeDocument/2006/relationships/slide" Target="slides/slide69.xml" /><Relationship Id="rId87" Type="http://schemas.openxmlformats.org/officeDocument/2006/relationships/slide" Target="slides/slide77.xml" /><Relationship Id="rId5" Type="http://schemas.openxmlformats.org/officeDocument/2006/relationships/slideMaster" Target="slideMasters/slideMaster5.xml" /><Relationship Id="rId61" Type="http://schemas.openxmlformats.org/officeDocument/2006/relationships/slide" Target="slides/slide51.xml" /><Relationship Id="rId82" Type="http://schemas.openxmlformats.org/officeDocument/2006/relationships/slide" Target="slides/slide72.xml" /><Relationship Id="rId90" Type="http://schemas.openxmlformats.org/officeDocument/2006/relationships/slide" Target="slides/slide80.xml" /><Relationship Id="rId95" Type="http://schemas.openxmlformats.org/officeDocument/2006/relationships/slide" Target="slides/slide85.xml" /><Relationship Id="rId19" Type="http://schemas.openxmlformats.org/officeDocument/2006/relationships/slide" Target="slides/slide9.xml" /><Relationship Id="rId14" Type="http://schemas.openxmlformats.org/officeDocument/2006/relationships/slide" Target="slides/slide4.xml" /><Relationship Id="rId22" Type="http://schemas.openxmlformats.org/officeDocument/2006/relationships/slide" Target="slides/slide12.xml" /><Relationship Id="rId27" Type="http://schemas.openxmlformats.org/officeDocument/2006/relationships/slide" Target="slides/slide17.xml" /><Relationship Id="rId30" Type="http://schemas.openxmlformats.org/officeDocument/2006/relationships/slide" Target="slides/slide20.xml" /><Relationship Id="rId35" Type="http://schemas.openxmlformats.org/officeDocument/2006/relationships/slide" Target="slides/slide25.xml" /><Relationship Id="rId43" Type="http://schemas.openxmlformats.org/officeDocument/2006/relationships/slide" Target="slides/slide33.xml" /><Relationship Id="rId48" Type="http://schemas.openxmlformats.org/officeDocument/2006/relationships/slide" Target="slides/slide38.xml" /><Relationship Id="rId56" Type="http://schemas.openxmlformats.org/officeDocument/2006/relationships/slide" Target="slides/slide46.xml" /><Relationship Id="rId64" Type="http://schemas.openxmlformats.org/officeDocument/2006/relationships/slide" Target="slides/slide54.xml" /><Relationship Id="rId69" Type="http://schemas.openxmlformats.org/officeDocument/2006/relationships/slide" Target="slides/slide59.xml" /><Relationship Id="rId77" Type="http://schemas.openxmlformats.org/officeDocument/2006/relationships/slide" Target="slides/slide67.xml" /><Relationship Id="rId100" Type="http://schemas.openxmlformats.org/officeDocument/2006/relationships/theme" Target="theme/theme1.xml" /><Relationship Id="rId8" Type="http://schemas.openxmlformats.org/officeDocument/2006/relationships/slideMaster" Target="slideMasters/slideMaster8.xml" /><Relationship Id="rId51" Type="http://schemas.openxmlformats.org/officeDocument/2006/relationships/slide" Target="slides/slide41.xml" /><Relationship Id="rId72" Type="http://schemas.openxmlformats.org/officeDocument/2006/relationships/slide" Target="slides/slide62.xml" /><Relationship Id="rId80" Type="http://schemas.openxmlformats.org/officeDocument/2006/relationships/slide" Target="slides/slide70.xml" /><Relationship Id="rId85" Type="http://schemas.openxmlformats.org/officeDocument/2006/relationships/slide" Target="slides/slide75.xml" /><Relationship Id="rId93" Type="http://schemas.openxmlformats.org/officeDocument/2006/relationships/slide" Target="slides/slide83.xml" /><Relationship Id="rId98" Type="http://schemas.openxmlformats.org/officeDocument/2006/relationships/presProps" Target="presProps.xml" /><Relationship Id="rId3" Type="http://schemas.openxmlformats.org/officeDocument/2006/relationships/slideMaster" Target="slideMasters/slideMaster3.xml" /><Relationship Id="rId12" Type="http://schemas.openxmlformats.org/officeDocument/2006/relationships/slide" Target="slides/slide2.xml" /><Relationship Id="rId17" Type="http://schemas.openxmlformats.org/officeDocument/2006/relationships/slide" Target="slides/slide7.xml" /><Relationship Id="rId25" Type="http://schemas.openxmlformats.org/officeDocument/2006/relationships/slide" Target="slides/slide15.xml" /><Relationship Id="rId33" Type="http://schemas.openxmlformats.org/officeDocument/2006/relationships/slide" Target="slides/slide23.xml" /><Relationship Id="rId38" Type="http://schemas.openxmlformats.org/officeDocument/2006/relationships/slide" Target="slides/slide28.xml" /><Relationship Id="rId46" Type="http://schemas.openxmlformats.org/officeDocument/2006/relationships/slide" Target="slides/slide36.xml" /><Relationship Id="rId59" Type="http://schemas.openxmlformats.org/officeDocument/2006/relationships/slide" Target="slides/slide49.xml" /><Relationship Id="rId67" Type="http://schemas.openxmlformats.org/officeDocument/2006/relationships/slide" Target="slides/slide57.xml" /><Relationship Id="rId20" Type="http://schemas.openxmlformats.org/officeDocument/2006/relationships/slide" Target="slides/slide10.xml" /><Relationship Id="rId41" Type="http://schemas.openxmlformats.org/officeDocument/2006/relationships/slide" Target="slides/slide31.xml" /><Relationship Id="rId54" Type="http://schemas.openxmlformats.org/officeDocument/2006/relationships/slide" Target="slides/slide44.xml" /><Relationship Id="rId62" Type="http://schemas.openxmlformats.org/officeDocument/2006/relationships/slide" Target="slides/slide52.xml" /><Relationship Id="rId70" Type="http://schemas.openxmlformats.org/officeDocument/2006/relationships/slide" Target="slides/slide60.xml" /><Relationship Id="rId75" Type="http://schemas.openxmlformats.org/officeDocument/2006/relationships/slide" Target="slides/slide65.xml" /><Relationship Id="rId83" Type="http://schemas.openxmlformats.org/officeDocument/2006/relationships/slide" Target="slides/slide73.xml" /><Relationship Id="rId88" Type="http://schemas.openxmlformats.org/officeDocument/2006/relationships/slide" Target="slides/slide78.xml" /><Relationship Id="rId91" Type="http://schemas.openxmlformats.org/officeDocument/2006/relationships/slide" Target="slides/slide81.xml" /><Relationship Id="rId96" Type="http://schemas.openxmlformats.org/officeDocument/2006/relationships/slide" Target="slides/slide86.xml" /><Relationship Id="rId1" Type="http://schemas.openxmlformats.org/officeDocument/2006/relationships/slideMaster" Target="slideMasters/slideMaster1.xml" /><Relationship Id="rId6" Type="http://schemas.openxmlformats.org/officeDocument/2006/relationships/slideMaster" Target="slideMasters/slideMaster6.xml" /><Relationship Id="rId15" Type="http://schemas.openxmlformats.org/officeDocument/2006/relationships/slide" Target="slides/slide5.xml" /><Relationship Id="rId23" Type="http://schemas.openxmlformats.org/officeDocument/2006/relationships/slide" Target="slides/slide13.xml" /><Relationship Id="rId28" Type="http://schemas.openxmlformats.org/officeDocument/2006/relationships/slide" Target="slides/slide18.xml" /><Relationship Id="rId36" Type="http://schemas.openxmlformats.org/officeDocument/2006/relationships/slide" Target="slides/slide26.xml" /><Relationship Id="rId49" Type="http://schemas.openxmlformats.org/officeDocument/2006/relationships/slide" Target="slides/slide39.xml" /><Relationship Id="rId57" Type="http://schemas.openxmlformats.org/officeDocument/2006/relationships/slide" Target="slides/slide47.xml" /><Relationship Id="rId10" Type="http://schemas.openxmlformats.org/officeDocument/2006/relationships/slideMaster" Target="slideMasters/slideMaster10.xml" /><Relationship Id="rId31" Type="http://schemas.openxmlformats.org/officeDocument/2006/relationships/slide" Target="slides/slide21.xml" /><Relationship Id="rId44" Type="http://schemas.openxmlformats.org/officeDocument/2006/relationships/slide" Target="slides/slide34.xml" /><Relationship Id="rId52" Type="http://schemas.openxmlformats.org/officeDocument/2006/relationships/slide" Target="slides/slide42.xml" /><Relationship Id="rId60" Type="http://schemas.openxmlformats.org/officeDocument/2006/relationships/slide" Target="slides/slide50.xml" /><Relationship Id="rId65" Type="http://schemas.openxmlformats.org/officeDocument/2006/relationships/slide" Target="slides/slide55.xml" /><Relationship Id="rId73" Type="http://schemas.openxmlformats.org/officeDocument/2006/relationships/slide" Target="slides/slide63.xml" /><Relationship Id="rId78" Type="http://schemas.openxmlformats.org/officeDocument/2006/relationships/slide" Target="slides/slide68.xml" /><Relationship Id="rId81" Type="http://schemas.openxmlformats.org/officeDocument/2006/relationships/slide" Target="slides/slide71.xml" /><Relationship Id="rId86" Type="http://schemas.openxmlformats.org/officeDocument/2006/relationships/slide" Target="slides/slide76.xml" /><Relationship Id="rId94" Type="http://schemas.openxmlformats.org/officeDocument/2006/relationships/slide" Target="slides/slide84.xml" /><Relationship Id="rId99" Type="http://schemas.openxmlformats.org/officeDocument/2006/relationships/viewProps" Target="viewProps.xml" /><Relationship Id="rId101" Type="http://schemas.openxmlformats.org/officeDocument/2006/relationships/tableStyles" Target="tableStyles.xml" /><Relationship Id="rId4" Type="http://schemas.openxmlformats.org/officeDocument/2006/relationships/slideMaster" Target="slideMasters/slideMaster4.xml" /><Relationship Id="rId9" Type="http://schemas.openxmlformats.org/officeDocument/2006/relationships/slideMaster" Target="slideMasters/slideMaster9.xml" /><Relationship Id="rId13" Type="http://schemas.openxmlformats.org/officeDocument/2006/relationships/slide" Target="slides/slide3.xml" /><Relationship Id="rId18" Type="http://schemas.openxmlformats.org/officeDocument/2006/relationships/slide" Target="slides/slide8.xml" /><Relationship Id="rId39" Type="http://schemas.openxmlformats.org/officeDocument/2006/relationships/slide" Target="slides/slide29.xml" /></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39F600-06E7-4C03-96D7-E528FED8FCFF}" type="doc">
      <dgm:prSet loTypeId="urn:microsoft.com/office/officeart/2005/8/layout/hierarchy2" loCatId="hierarchy" qsTypeId="urn:microsoft.com/office/officeart/2005/8/quickstyle/3d2" qsCatId="3D" csTypeId="urn:microsoft.com/office/officeart/2005/8/colors/colorful1#1" csCatId="colorful" phldr="1"/>
      <dgm:spPr/>
      <dgm:t>
        <a:bodyPr/>
        <a:lstStyle/>
        <a:p>
          <a:pPr rtl="1"/>
          <a:endParaRPr lang="ar-KW"/>
        </a:p>
      </dgm:t>
    </dgm:pt>
    <dgm:pt modelId="{B83CA1D8-D27C-4F20-B239-4F7779CB2E5C}">
      <dgm:prSet phldrT="[نص]" custT="1"/>
      <dgm:spPr>
        <a:xfrm>
          <a:off x="7101563" y="1173078"/>
          <a:ext cx="1612822" cy="1550871"/>
        </a:xfrm>
        <a:prstGeom prst="star8">
          <a:avLst/>
        </a:prstGeom>
        <a:gradFill flip="none" rotWithShape="1">
          <a:gsLst>
            <a:gs pos="0">
              <a:srgbClr val="FF3399"/>
            </a:gs>
            <a:gs pos="25000">
              <a:srgbClr val="FF6633"/>
            </a:gs>
            <a:gs pos="50000">
              <a:srgbClr val="FFFF00"/>
            </a:gs>
            <a:gs pos="75000">
              <a:srgbClr val="01A78F"/>
            </a:gs>
            <a:gs pos="100000">
              <a:srgbClr val="3366FF"/>
            </a:gs>
          </a:gsLst>
          <a:lin ang="13500000" scaled="1"/>
          <a:tileRect/>
        </a:gra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gm:spPr>
      <dgm:t>
        <a:bodyPr/>
        <a:lstStyle/>
        <a:p>
          <a:pPr marL="0" algn="ctr" defTabSz="914400" rtl="1" eaLnBrk="1" latinLnBrk="0" hangingPunct="1">
            <a:lnSpc>
              <a:spcPts val="3840"/>
            </a:lnSpc>
            <a:spcAft>
              <a:spcPts val="0"/>
            </a:spcAft>
            <a:buNone/>
          </a:pPr>
          <a:r>
            <a:rPr lang="ar-SA" sz="4400" b="0" kern="1200">
              <a:solidFill>
                <a:sysClr val="windowText" lastClr="000000"/>
              </a:solidFill>
              <a:latin typeface="Verdana"/>
              <a:ea typeface="+mn-ea"/>
              <a:cs typeface="AL-Mateen" pitchFamily="2" charset="-78"/>
            </a:rPr>
            <a:t>أغراض التصغير</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gm:t>
    </dgm:pt>
    <dgm:pt modelId="{F9C8F4EA-834E-4572-BB86-9CD22E548F75}" type="parTrans" cxnId="{C316F056-CCA1-4C61-B4EA-93484BF184F4}">
      <dgm:prSet/>
      <dgm:spPr/>
      <dgm:t>
        <a:bodyPr/>
        <a:lstStyle/>
        <a:p>
          <a:pPr rtl="1"/>
          <a:endParaRPr lang="ar-KW" sz="3600">
            <a:cs typeface="AL-Mateen" pitchFamily="2" charset="-78"/>
          </a:endParaRPr>
        </a:p>
      </dgm:t>
    </dgm:pt>
    <dgm:pt modelId="{17C6FA12-8545-4C8A-B3E3-F92F3F92A8B6}" type="sibTrans" cxnId="{C316F056-CCA1-4C61-B4EA-93484BF184F4}">
      <dgm:prSet/>
      <dgm:spPr/>
      <dgm:t>
        <a:bodyPr/>
        <a:lstStyle/>
        <a:p>
          <a:pPr rtl="1"/>
          <a:endParaRPr lang="ar-KW" sz="3600">
            <a:cs typeface="AL-Mateen" pitchFamily="2" charset="-78"/>
          </a:endParaRPr>
        </a:p>
      </dgm:t>
    </dgm:pt>
    <dgm:pt modelId="{955F20EE-1EDE-49B1-8DCE-E41857D64987}">
      <dgm:prSet phldrT="[نص]" custT="1"/>
      <dgm:spPr>
        <a:xfrm>
          <a:off x="3832343" y="3036"/>
          <a:ext cx="2876313" cy="496580"/>
        </a:xfrm>
        <a:prstGeom prst="roundRect">
          <a:avLst>
            <a:gd name="adj" fmla="val 10000"/>
          </a:avLst>
        </a:prstGeom>
        <a:solidFill>
          <a:schemeClr val="accent4">
            <a:lumMod val="50000"/>
          </a:schemeClr>
        </a:soli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artDeco"/>
        </a:sp3d>
      </dgm:spPr>
      <dgm:t>
        <a:bodyPr/>
        <a:lstStyle/>
        <a:p>
          <a:pPr marL="0" algn="ctr" defTabSz="914400" rtl="1" eaLnBrk="1" latinLnBrk="0" hangingPunct="1">
            <a:buNone/>
          </a:pPr>
          <a:r>
            <a:rPr lang="ar-SA" sz="4000" kern="1200">
              <a:solidFill>
                <a:sysClr val="window" lastClr="FFFFFF"/>
              </a:solidFill>
              <a:effectLst>
                <a:outerShdw blurRad="38100" dist="38100" dir="2700000" algn="tl">
                  <a:srgbClr val="000000">
                    <a:alpha val="43137"/>
                  </a:srgbClr>
                </a:outerShdw>
              </a:effectLst>
              <a:latin typeface="Verdana"/>
              <a:ea typeface="+mn-ea"/>
              <a:cs typeface="AL-Mateen" pitchFamily="2" charset="-78"/>
            </a:rPr>
            <a:t>للدلالة على صغر الحجم</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gm:t>
    </dgm:pt>
    <dgm:pt modelId="{7CF75631-EAEA-41AA-AF92-24E5A15D0DBD}" type="parTrans" cxnId="{42A704CF-F4F3-49E8-A866-9FE96A290F84}">
      <dgm:prSet custT="1"/>
      <dgm:spPr>
        <a:xfrm rot="15417921">
          <a:off x="6034073" y="1089471"/>
          <a:ext cx="1742073" cy="20897"/>
        </a:xfrm>
        <a:custGeom>
          <a:avLst/>
          <a:gdLst/>
          <a:ahLst/>
          <a:cxnLst/>
          <a:rect l="0" t="0" r="0" b="0"/>
          <a:pathLst>
            <a:path>
              <a:moveTo>
                <a:pt x="0" y="10448"/>
              </a:moveTo>
              <a:lnTo>
                <a:pt x="1742073" y="10448"/>
              </a:lnTo>
            </a:path>
          </a:pathLst>
        </a:custGeom>
        <a:noFill/>
        <a:ln w="42500" cap="flat" cmpd="sng" algn="ctr">
          <a:solidFill>
            <a:scrgbClr r="0" g="0" b="0"/>
          </a:solidFill>
          <a:prstDash val="solid"/>
          <a:tailEnd type="stealth" w="lg" len="lg"/>
        </a:ln>
        <a:effectLst/>
        <a:scene3d>
          <a:camera prst="orthographicFront"/>
          <a:lightRig rig="threePt" dir="t">
            <a:rot lat="0" lon="0" rev="7500000"/>
          </a:lightRig>
        </a:scene3d>
        <a:sp3d z="-40000" prstMaterial="matte"/>
      </dgm:spPr>
      <dgm:t>
        <a:bodyPr/>
        <a:lstStyle/>
        <a:p>
          <a:pPr rtl="1">
            <a:buNone/>
          </a:pPr>
          <a:endParaRPr lang="ar-KW" sz="900" dirty="0">
            <a:solidFill>
              <a:sysClr val="windowText" lastClr="000000">
                <a:hueOff val="0"/>
                <a:satOff val="0"/>
                <a:lumOff val="0"/>
                <a:alphaOff val="0"/>
              </a:sysClr>
            </a:solidFill>
            <a:latin typeface="Verdana"/>
            <a:ea typeface="+mn-ea"/>
            <a:cs typeface="AL-Mateen" pitchFamily="2" charset="-78"/>
          </a:endParaRPr>
        </a:p>
      </dgm:t>
    </dgm:pt>
    <dgm:pt modelId="{693AB570-306A-41E7-B940-BBB3E392854B}" type="sibTrans" cxnId="{42A704CF-F4F3-49E8-A866-9FE96A290F84}">
      <dgm:prSet/>
      <dgm:spPr/>
      <dgm:t>
        <a:bodyPr/>
        <a:lstStyle/>
        <a:p>
          <a:pPr rtl="1"/>
          <a:endParaRPr lang="ar-KW" sz="3600">
            <a:cs typeface="AL-Mateen" pitchFamily="2" charset="-78"/>
          </a:endParaRPr>
        </a:p>
      </dgm:t>
    </dgm:pt>
    <dgm:pt modelId="{AF9F5E3D-81F9-4083-B397-B399CAEB23AA}">
      <dgm:prSet phldrT="[نص]" custT="1"/>
      <dgm:spPr>
        <a:xfrm>
          <a:off x="3832343" y="567333"/>
          <a:ext cx="2876313" cy="496580"/>
        </a:xfrm>
        <a:prstGeom prst="roundRect">
          <a:avLst>
            <a:gd name="adj" fmla="val 10000"/>
          </a:avLst>
        </a:prstGeom>
        <a:solidFill>
          <a:schemeClr val="accent4">
            <a:lumMod val="50000"/>
          </a:schemeClr>
        </a:soli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artDeco"/>
        </a:sp3d>
      </dgm:spPr>
      <dgm:t>
        <a:bodyPr/>
        <a:lstStyle/>
        <a:p>
          <a:pPr marL="0" algn="ctr" defTabSz="914400" rtl="1" eaLnBrk="1" latinLnBrk="0" hangingPunct="1">
            <a:buNone/>
          </a:pPr>
          <a:r>
            <a:rPr lang="ar-SA" sz="4400" kern="1200">
              <a:solidFill>
                <a:sysClr val="window" lastClr="FFFFFF"/>
              </a:solidFill>
              <a:effectLst>
                <a:outerShdw blurRad="38100" dist="38100" dir="2700000" algn="tl">
                  <a:srgbClr val="000000">
                    <a:alpha val="43137"/>
                  </a:srgbClr>
                </a:outerShdw>
              </a:effectLst>
              <a:latin typeface="Verdana"/>
              <a:ea typeface="+mn-ea"/>
              <a:cs typeface="AL-Mateen" pitchFamily="2" charset="-78"/>
            </a:rPr>
            <a:t>للتحقير</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gm:t>
    </dgm:pt>
    <dgm:pt modelId="{A670D018-E665-43F2-8747-7B958DF36197}" type="parTrans" cxnId="{89000CF5-C67C-4381-B038-684C5139E9DE}">
      <dgm:prSet custT="1"/>
      <dgm:spPr>
        <a:xfrm rot="15052350">
          <a:off x="6305565" y="1371619"/>
          <a:ext cx="1199089" cy="20897"/>
        </a:xfrm>
        <a:custGeom>
          <a:avLst/>
          <a:gdLst/>
          <a:ahLst/>
          <a:cxnLst/>
          <a:rect l="0" t="0" r="0" b="0"/>
          <a:pathLst>
            <a:path>
              <a:moveTo>
                <a:pt x="0" y="10448"/>
              </a:moveTo>
              <a:lnTo>
                <a:pt x="1199089" y="10448"/>
              </a:lnTo>
            </a:path>
          </a:pathLst>
        </a:custGeom>
        <a:noFill/>
        <a:ln w="42500" cap="flat" cmpd="sng" algn="ctr">
          <a:solidFill>
            <a:scrgbClr r="0" g="0" b="0"/>
          </a:solidFill>
          <a:prstDash val="solid"/>
          <a:tailEnd type="stealth" w="lg" len="lg"/>
        </a:ln>
        <a:effectLst/>
        <a:scene3d>
          <a:camera prst="orthographicFront"/>
          <a:lightRig rig="threePt" dir="t">
            <a:rot lat="0" lon="0" rev="7500000"/>
          </a:lightRig>
        </a:scene3d>
        <a:sp3d z="-40000" prstMaterial="matte"/>
      </dgm:spPr>
      <dgm:t>
        <a:bodyPr/>
        <a:lstStyle/>
        <a:p>
          <a:pPr rtl="1">
            <a:buNone/>
          </a:pPr>
          <a:endParaRPr lang="ar-KW" sz="900" dirty="0">
            <a:solidFill>
              <a:sysClr val="windowText" lastClr="000000">
                <a:hueOff val="0"/>
                <a:satOff val="0"/>
                <a:lumOff val="0"/>
                <a:alphaOff val="0"/>
              </a:sysClr>
            </a:solidFill>
            <a:latin typeface="Verdana"/>
            <a:ea typeface="+mn-ea"/>
            <a:cs typeface="AL-Mateen" pitchFamily="2" charset="-78"/>
          </a:endParaRPr>
        </a:p>
      </dgm:t>
    </dgm:pt>
    <dgm:pt modelId="{46F9A8C7-E639-41BD-B10F-4473AE59AD64}" type="sibTrans" cxnId="{89000CF5-C67C-4381-B038-684C5139E9DE}">
      <dgm:prSet/>
      <dgm:spPr/>
      <dgm:t>
        <a:bodyPr/>
        <a:lstStyle/>
        <a:p>
          <a:pPr rtl="1"/>
          <a:endParaRPr lang="ar-KW" sz="3600">
            <a:cs typeface="AL-Mateen" pitchFamily="2" charset="-78"/>
          </a:endParaRPr>
        </a:p>
      </dgm:t>
    </dgm:pt>
    <dgm:pt modelId="{FAEE813B-5C88-41D7-8B8C-3994208F8A9D}">
      <dgm:prSet phldrT="[نص]" custT="1"/>
      <dgm:spPr>
        <a:xfrm>
          <a:off x="3832343" y="1131629"/>
          <a:ext cx="2876313" cy="496580"/>
        </a:xfrm>
        <a:prstGeom prst="roundRect">
          <a:avLst>
            <a:gd name="adj" fmla="val 10000"/>
          </a:avLst>
        </a:prstGeom>
        <a:solidFill>
          <a:schemeClr val="accent4">
            <a:lumMod val="50000"/>
          </a:schemeClr>
        </a:soli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artDeco"/>
        </a:sp3d>
      </dgm:spPr>
      <dgm:t>
        <a:bodyPr/>
        <a:lstStyle/>
        <a:p>
          <a:pPr marL="0" algn="ctr" defTabSz="914400" rtl="1" eaLnBrk="1" latinLnBrk="0" hangingPunct="1">
            <a:buNone/>
          </a:pPr>
          <a:r>
            <a:rPr lang="ar-SA" sz="4000" kern="1200">
              <a:solidFill>
                <a:sysClr val="window" lastClr="FFFFFF"/>
              </a:solidFill>
              <a:effectLst>
                <a:outerShdw blurRad="38100" dist="38100" dir="2700000" algn="tl">
                  <a:srgbClr val="000000">
                    <a:alpha val="43137"/>
                  </a:srgbClr>
                </a:outerShdw>
              </a:effectLst>
              <a:latin typeface="Verdana"/>
              <a:ea typeface="+mn-ea"/>
              <a:cs typeface="AL-Mateen" pitchFamily="2" charset="-78"/>
            </a:rPr>
            <a:t>لتقليل عدد المصغر</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gm:t>
    </dgm:pt>
    <dgm:pt modelId="{C9EA2A30-F6A5-4FF0-B0A2-CB13017EF068}" type="parTrans" cxnId="{9BD1FEA2-0354-4741-9774-73666FAD09E9}">
      <dgm:prSet custT="1"/>
      <dgm:spPr>
        <a:xfrm rot="14121294">
          <a:off x="6559539" y="1653767"/>
          <a:ext cx="691140" cy="20897"/>
        </a:xfrm>
        <a:custGeom>
          <a:avLst/>
          <a:gdLst/>
          <a:ahLst/>
          <a:cxnLst/>
          <a:rect l="0" t="0" r="0" b="0"/>
          <a:pathLst>
            <a:path>
              <a:moveTo>
                <a:pt x="0" y="10448"/>
              </a:moveTo>
              <a:lnTo>
                <a:pt x="691140" y="10448"/>
              </a:lnTo>
            </a:path>
          </a:pathLst>
        </a:custGeom>
        <a:noFill/>
        <a:ln w="42500" cap="flat" cmpd="sng" algn="ctr">
          <a:solidFill>
            <a:scrgbClr r="0" g="0" b="0"/>
          </a:solidFill>
          <a:prstDash val="solid"/>
          <a:tailEnd type="stealth" w="lg" len="lg"/>
        </a:ln>
        <a:effectLst/>
        <a:scene3d>
          <a:camera prst="orthographicFront"/>
          <a:lightRig rig="threePt" dir="t">
            <a:rot lat="0" lon="0" rev="7500000"/>
          </a:lightRig>
        </a:scene3d>
        <a:sp3d z="-40000" prstMaterial="matte"/>
      </dgm:spPr>
      <dgm:t>
        <a:bodyPr/>
        <a:lstStyle/>
        <a:p>
          <a:pPr rtl="1">
            <a:buNone/>
          </a:pPr>
          <a:endParaRPr lang="ar-KW" sz="900" dirty="0">
            <a:solidFill>
              <a:sysClr val="windowText" lastClr="000000">
                <a:hueOff val="0"/>
                <a:satOff val="0"/>
                <a:lumOff val="0"/>
                <a:alphaOff val="0"/>
              </a:sysClr>
            </a:solidFill>
            <a:latin typeface="Verdana"/>
            <a:ea typeface="+mn-ea"/>
            <a:cs typeface="AL-Mateen" pitchFamily="2" charset="-78"/>
          </a:endParaRPr>
        </a:p>
      </dgm:t>
    </dgm:pt>
    <dgm:pt modelId="{6901EBBC-34CE-4056-B3CD-7130A4116AB0}" type="sibTrans" cxnId="{9BD1FEA2-0354-4741-9774-73666FAD09E9}">
      <dgm:prSet/>
      <dgm:spPr/>
      <dgm:t>
        <a:bodyPr/>
        <a:lstStyle/>
        <a:p>
          <a:pPr rtl="1"/>
          <a:endParaRPr lang="ar-KW" sz="3600">
            <a:cs typeface="AL-Mateen" pitchFamily="2" charset="-78"/>
          </a:endParaRPr>
        </a:p>
      </dgm:t>
    </dgm:pt>
    <dgm:pt modelId="{823CF774-15D5-48AA-AB0C-5A352706D764}">
      <dgm:prSet phldrT="[نص]" custT="1"/>
      <dgm:spPr>
        <a:xfrm>
          <a:off x="3832343" y="1695925"/>
          <a:ext cx="2876313" cy="496580"/>
        </a:xfrm>
        <a:prstGeom prst="roundRect">
          <a:avLst>
            <a:gd name="adj" fmla="val 10000"/>
          </a:avLst>
        </a:prstGeom>
        <a:solidFill>
          <a:schemeClr val="accent4">
            <a:lumMod val="50000"/>
          </a:schemeClr>
        </a:soli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artDeco"/>
        </a:sp3d>
      </dgm:spPr>
      <dgm:t>
        <a:bodyPr/>
        <a:lstStyle/>
        <a:p>
          <a:pPr marL="0" algn="ctr" defTabSz="914400" rtl="1" eaLnBrk="1" latinLnBrk="0" hangingPunct="1">
            <a:buNone/>
          </a:pPr>
          <a:r>
            <a:rPr lang="ar-SA" sz="4000" kern="1200">
              <a:solidFill>
                <a:sysClr val="window" lastClr="FFFFFF"/>
              </a:solidFill>
              <a:effectLst>
                <a:outerShdw blurRad="38100" dist="38100" dir="2700000" algn="tl">
                  <a:srgbClr val="000000">
                    <a:alpha val="43137"/>
                  </a:srgbClr>
                </a:outerShdw>
              </a:effectLst>
              <a:latin typeface="Verdana"/>
              <a:ea typeface="+mn-ea"/>
              <a:cs typeface="AL-Mateen" pitchFamily="2" charset="-78"/>
            </a:rPr>
            <a:t>لتقريب الزمان</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gm:t>
    </dgm:pt>
    <dgm:pt modelId="{BCB12283-2B10-4302-8981-59B61499F60B}" type="parTrans" cxnId="{0CAB21B8-EDC6-47D7-9D2C-7603B65E9C37}">
      <dgm:prSet custT="1"/>
      <dgm:spPr>
        <a:xfrm rot="10837601">
          <a:off x="6708644" y="1935916"/>
          <a:ext cx="392931" cy="20897"/>
        </a:xfrm>
        <a:custGeom>
          <a:avLst/>
          <a:gdLst/>
          <a:ahLst/>
          <a:cxnLst/>
          <a:rect l="0" t="0" r="0" b="0"/>
          <a:pathLst>
            <a:path>
              <a:moveTo>
                <a:pt x="0" y="10448"/>
              </a:moveTo>
              <a:lnTo>
                <a:pt x="392931" y="10448"/>
              </a:lnTo>
            </a:path>
          </a:pathLst>
        </a:custGeom>
        <a:noFill/>
        <a:ln w="42500" cap="flat" cmpd="sng" algn="ctr">
          <a:solidFill>
            <a:scrgbClr r="0" g="0" b="0"/>
          </a:solidFill>
          <a:prstDash val="solid"/>
          <a:tailEnd type="stealth" w="lg" len="lg"/>
        </a:ln>
        <a:effectLst/>
        <a:scene3d>
          <a:camera prst="orthographicFront"/>
          <a:lightRig rig="threePt" dir="t">
            <a:rot lat="0" lon="0" rev="7500000"/>
          </a:lightRig>
        </a:scene3d>
        <a:sp3d z="-40000" prstMaterial="matte"/>
      </dgm:spPr>
      <dgm:t>
        <a:bodyPr/>
        <a:lstStyle/>
        <a:p>
          <a:pPr rtl="1">
            <a:buNone/>
          </a:pPr>
          <a:endParaRPr lang="ar-KW" sz="900" dirty="0">
            <a:solidFill>
              <a:sysClr val="windowText" lastClr="000000">
                <a:hueOff val="0"/>
                <a:satOff val="0"/>
                <a:lumOff val="0"/>
                <a:alphaOff val="0"/>
              </a:sysClr>
            </a:solidFill>
            <a:latin typeface="Verdana"/>
            <a:ea typeface="+mn-ea"/>
            <a:cs typeface="AL-Mateen" pitchFamily="2" charset="-78"/>
          </a:endParaRPr>
        </a:p>
      </dgm:t>
    </dgm:pt>
    <dgm:pt modelId="{2D8AC08F-77B2-403F-B24D-002EB195243F}" type="sibTrans" cxnId="{0CAB21B8-EDC6-47D7-9D2C-7603B65E9C37}">
      <dgm:prSet/>
      <dgm:spPr/>
      <dgm:t>
        <a:bodyPr/>
        <a:lstStyle/>
        <a:p>
          <a:pPr rtl="1"/>
          <a:endParaRPr lang="ar-KW" sz="3600">
            <a:cs typeface="AL-Mateen" pitchFamily="2" charset="-78"/>
          </a:endParaRPr>
        </a:p>
      </dgm:t>
    </dgm:pt>
    <dgm:pt modelId="{71B480D7-9B87-424E-83CA-02A3830B8AD3}">
      <dgm:prSet custT="1"/>
      <dgm:spPr>
        <a:xfrm>
          <a:off x="3832343" y="2260221"/>
          <a:ext cx="2876313" cy="496580"/>
        </a:xfrm>
        <a:prstGeom prst="roundRect">
          <a:avLst>
            <a:gd name="adj" fmla="val 10000"/>
          </a:avLst>
        </a:prstGeom>
        <a:solidFill>
          <a:schemeClr val="accent4">
            <a:lumMod val="50000"/>
          </a:schemeClr>
        </a:soli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artDeco"/>
        </a:sp3d>
      </dgm:spPr>
      <dgm:t>
        <a:bodyPr/>
        <a:lstStyle/>
        <a:p>
          <a:pPr marL="0" algn="ctr" defTabSz="914400" rtl="1" eaLnBrk="1" latinLnBrk="0" hangingPunct="1">
            <a:buNone/>
          </a:pPr>
          <a:r>
            <a:rPr lang="ar-SA" sz="4000" kern="1200">
              <a:solidFill>
                <a:sysClr val="window" lastClr="FFFFFF"/>
              </a:solidFill>
              <a:effectLst>
                <a:outerShdw blurRad="38100" dist="38100" dir="2700000" algn="tl">
                  <a:srgbClr val="000000">
                    <a:alpha val="43137"/>
                  </a:srgbClr>
                </a:outerShdw>
              </a:effectLst>
              <a:latin typeface="Verdana"/>
              <a:ea typeface="+mn-ea"/>
              <a:cs typeface="AL-Mateen" pitchFamily="2" charset="-78"/>
            </a:rPr>
            <a:t>لتقريب المكان</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gm:t>
    </dgm:pt>
    <dgm:pt modelId="{1F047C20-43E2-4BBF-8A64-AC7E3CC79A43}" type="parTrans" cxnId="{08D1BAB6-F127-4D2C-A248-61A037CCEF30}">
      <dgm:prSet custT="1"/>
      <dgm:spPr>
        <a:xfrm rot="7503262">
          <a:off x="6563066" y="2218064"/>
          <a:ext cx="684086" cy="20897"/>
        </a:xfrm>
        <a:custGeom>
          <a:avLst/>
          <a:gdLst/>
          <a:ahLst/>
          <a:cxnLst/>
          <a:rect l="0" t="0" r="0" b="0"/>
          <a:pathLst>
            <a:path>
              <a:moveTo>
                <a:pt x="0" y="10448"/>
              </a:moveTo>
              <a:lnTo>
                <a:pt x="684086" y="10448"/>
              </a:lnTo>
            </a:path>
          </a:pathLst>
        </a:custGeom>
        <a:noFill/>
        <a:ln w="42500" cap="flat" cmpd="sng" algn="ctr">
          <a:solidFill>
            <a:scrgbClr r="0" g="0" b="0"/>
          </a:solidFill>
          <a:prstDash val="solid"/>
          <a:tailEnd type="stealth" w="lg" len="lg"/>
        </a:ln>
        <a:effectLst/>
        <a:scene3d>
          <a:camera prst="orthographicFront"/>
          <a:lightRig rig="threePt" dir="t">
            <a:rot lat="0" lon="0" rev="7500000"/>
          </a:lightRig>
        </a:scene3d>
        <a:sp3d z="-40000" prstMaterial="matte"/>
      </dgm:spPr>
      <dgm:t>
        <a:bodyPr/>
        <a:lstStyle/>
        <a:p>
          <a:pPr rtl="1">
            <a:buNone/>
          </a:pPr>
          <a:endParaRPr lang="ar-KW" sz="900" dirty="0">
            <a:solidFill>
              <a:sysClr val="windowText" lastClr="000000">
                <a:hueOff val="0"/>
                <a:satOff val="0"/>
                <a:lumOff val="0"/>
                <a:alphaOff val="0"/>
              </a:sysClr>
            </a:solidFill>
            <a:latin typeface="Verdana"/>
            <a:ea typeface="+mn-ea"/>
            <a:cs typeface="AL-Mateen" pitchFamily="2" charset="-78"/>
          </a:endParaRPr>
        </a:p>
      </dgm:t>
    </dgm:pt>
    <dgm:pt modelId="{44871AFE-18D0-4C93-9DA9-41369EA01BE6}" type="sibTrans" cxnId="{08D1BAB6-F127-4D2C-A248-61A037CCEF30}">
      <dgm:prSet/>
      <dgm:spPr/>
      <dgm:t>
        <a:bodyPr/>
        <a:lstStyle/>
        <a:p>
          <a:pPr rtl="1"/>
          <a:endParaRPr lang="ar-KW" sz="3600">
            <a:cs typeface="AL-Mateen" pitchFamily="2" charset="-78"/>
          </a:endParaRPr>
        </a:p>
      </dgm:t>
    </dgm:pt>
    <dgm:pt modelId="{5CA03676-DF64-41F3-AE10-919DDA83C133}">
      <dgm:prSet custT="1"/>
      <dgm:spPr>
        <a:xfrm>
          <a:off x="3832343" y="2824518"/>
          <a:ext cx="2876313" cy="496580"/>
        </a:xfrm>
        <a:prstGeom prst="roundRect">
          <a:avLst>
            <a:gd name="adj" fmla="val 10000"/>
          </a:avLst>
        </a:prstGeom>
        <a:solidFill>
          <a:schemeClr val="accent4">
            <a:lumMod val="50000"/>
          </a:schemeClr>
        </a:soli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artDeco"/>
        </a:sp3d>
      </dgm:spPr>
      <dgm:t>
        <a:bodyPr/>
        <a:lstStyle/>
        <a:p>
          <a:pPr marL="0" algn="ctr" defTabSz="914400" rtl="1" eaLnBrk="1" latinLnBrk="0" hangingPunct="1">
            <a:buNone/>
          </a:pPr>
          <a:r>
            <a:rPr lang="ar-SA" sz="4000" kern="1200">
              <a:solidFill>
                <a:sysClr val="window" lastClr="FFFFFF"/>
              </a:solidFill>
              <a:effectLst>
                <a:outerShdw blurRad="38100" dist="38100" dir="2700000" algn="tl">
                  <a:srgbClr val="000000">
                    <a:alpha val="43137"/>
                  </a:srgbClr>
                </a:outerShdw>
              </a:effectLst>
              <a:latin typeface="Verdana"/>
              <a:ea typeface="+mn-ea"/>
              <a:cs typeface="AL-Mateen" pitchFamily="2" charset="-78"/>
            </a:rPr>
            <a:t>للتدليل والتمليح </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gm:t>
    </dgm:pt>
    <dgm:pt modelId="{8CE982D7-4B4E-4557-832B-A186B8022D17}" type="parTrans" cxnId="{A90BDE93-D3A4-4F65-9B9B-550CC5FEE12D}">
      <dgm:prSet custT="1"/>
      <dgm:spPr>
        <a:xfrm rot="6555780">
          <a:off x="6309623" y="2500212"/>
          <a:ext cx="1190972" cy="20897"/>
        </a:xfrm>
        <a:custGeom>
          <a:avLst/>
          <a:gdLst/>
          <a:ahLst/>
          <a:cxnLst/>
          <a:rect l="0" t="0" r="0" b="0"/>
          <a:pathLst>
            <a:path>
              <a:moveTo>
                <a:pt x="0" y="10448"/>
              </a:moveTo>
              <a:lnTo>
                <a:pt x="1190972" y="10448"/>
              </a:lnTo>
            </a:path>
          </a:pathLst>
        </a:custGeom>
        <a:noFill/>
        <a:ln w="42500" cap="flat" cmpd="sng" algn="ctr">
          <a:solidFill>
            <a:scrgbClr r="0" g="0" b="0"/>
          </a:solidFill>
          <a:prstDash val="solid"/>
          <a:tailEnd type="stealth" w="lg" len="lg"/>
        </a:ln>
        <a:effectLst/>
        <a:scene3d>
          <a:camera prst="orthographicFront"/>
          <a:lightRig rig="threePt" dir="t">
            <a:rot lat="0" lon="0" rev="7500000"/>
          </a:lightRig>
        </a:scene3d>
        <a:sp3d z="-40000" prstMaterial="matte"/>
      </dgm:spPr>
      <dgm:t>
        <a:bodyPr/>
        <a:lstStyle/>
        <a:p>
          <a:pPr rtl="1">
            <a:buNone/>
          </a:pPr>
          <a:endParaRPr lang="ar-KW" sz="900" dirty="0">
            <a:solidFill>
              <a:sysClr val="windowText" lastClr="000000">
                <a:hueOff val="0"/>
                <a:satOff val="0"/>
                <a:lumOff val="0"/>
                <a:alphaOff val="0"/>
              </a:sysClr>
            </a:solidFill>
            <a:latin typeface="Verdana"/>
            <a:ea typeface="+mn-ea"/>
            <a:cs typeface="AL-Mateen" pitchFamily="2" charset="-78"/>
          </a:endParaRPr>
        </a:p>
      </dgm:t>
    </dgm:pt>
    <dgm:pt modelId="{DDFD36B5-BF45-4348-BC40-B710A942EE35}" type="sibTrans" cxnId="{A90BDE93-D3A4-4F65-9B9B-550CC5FEE12D}">
      <dgm:prSet/>
      <dgm:spPr/>
      <dgm:t>
        <a:bodyPr/>
        <a:lstStyle/>
        <a:p>
          <a:pPr rtl="1"/>
          <a:endParaRPr lang="ar-KW" sz="3600">
            <a:cs typeface="AL-Mateen" pitchFamily="2" charset="-78"/>
          </a:endParaRPr>
        </a:p>
      </dgm:t>
    </dgm:pt>
    <dgm:pt modelId="{94341D7A-DB5A-44CC-AB9B-54DFD93230A8}">
      <dgm:prSet custT="1"/>
      <dgm:spPr>
        <a:xfrm>
          <a:off x="3832343" y="3388814"/>
          <a:ext cx="2876313" cy="496580"/>
        </a:xfrm>
        <a:prstGeom prst="roundRect">
          <a:avLst>
            <a:gd name="adj" fmla="val 10000"/>
          </a:avLst>
        </a:prstGeom>
        <a:solidFill>
          <a:schemeClr val="accent4">
            <a:lumMod val="50000"/>
          </a:schemeClr>
        </a:soli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artDeco"/>
        </a:sp3d>
      </dgm:spPr>
      <dgm:t>
        <a:bodyPr/>
        <a:lstStyle/>
        <a:p>
          <a:pPr marL="0" algn="ctr" defTabSz="914400" rtl="1" eaLnBrk="1" latinLnBrk="0" hangingPunct="1">
            <a:buNone/>
          </a:pPr>
          <a:r>
            <a:rPr lang="ar-SA" sz="4000" kern="1200">
              <a:solidFill>
                <a:sysClr val="window" lastClr="FFFFFF"/>
              </a:solidFill>
              <a:effectLst>
                <a:outerShdw blurRad="38100" dist="38100" dir="2700000" algn="tl">
                  <a:srgbClr val="000000">
                    <a:alpha val="43137"/>
                  </a:srgbClr>
                </a:outerShdw>
              </a:effectLst>
              <a:latin typeface="Verdana"/>
              <a:ea typeface="+mn-ea"/>
              <a:cs typeface="AL-Mateen" pitchFamily="2" charset="-78"/>
            </a:rPr>
            <a:t>لتأكيد التناهي في الصغر</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gm:t>
    </dgm:pt>
    <dgm:pt modelId="{F51E7B4F-E909-42C8-943A-D7368B45BC16}" type="parTrans" cxnId="{FD746D83-559E-47B2-AD56-887860D45AFE}">
      <dgm:prSet custT="1"/>
      <dgm:spPr>
        <a:xfrm rot="6185923">
          <a:off x="6038259" y="2782360"/>
          <a:ext cx="1733700" cy="20897"/>
        </a:xfrm>
        <a:custGeom>
          <a:avLst/>
          <a:gdLst/>
          <a:ahLst/>
          <a:cxnLst/>
          <a:rect l="0" t="0" r="0" b="0"/>
          <a:pathLst>
            <a:path>
              <a:moveTo>
                <a:pt x="0" y="10448"/>
              </a:moveTo>
              <a:lnTo>
                <a:pt x="1733700" y="10448"/>
              </a:lnTo>
            </a:path>
          </a:pathLst>
        </a:custGeom>
        <a:noFill/>
        <a:ln w="50800" cap="rnd" cmpd="sng" algn="ctr">
          <a:solidFill>
            <a:scrgbClr r="0" g="0" b="0"/>
          </a:solidFill>
          <a:prstDash val="solid"/>
          <a:bevel/>
          <a:tailEnd type="stealth" w="lg" len="med"/>
        </a:ln>
        <a:effectLst/>
        <a:scene3d>
          <a:camera prst="orthographicFront"/>
          <a:lightRig rig="threePt" dir="t">
            <a:rot lat="0" lon="0" rev="7500000"/>
          </a:lightRig>
        </a:scene3d>
        <a:sp3d z="-40000" prstMaterial="matte"/>
      </dgm:spPr>
      <dgm:t>
        <a:bodyPr/>
        <a:lstStyle/>
        <a:p>
          <a:pPr rtl="1">
            <a:buNone/>
          </a:pPr>
          <a:endParaRPr lang="ar-KW" sz="900" dirty="0">
            <a:solidFill>
              <a:sysClr val="windowText" lastClr="000000">
                <a:hueOff val="0"/>
                <a:satOff val="0"/>
                <a:lumOff val="0"/>
                <a:alphaOff val="0"/>
              </a:sysClr>
            </a:solidFill>
            <a:latin typeface="Verdana"/>
            <a:ea typeface="+mn-ea"/>
            <a:cs typeface="AL-Mateen" pitchFamily="2" charset="-78"/>
          </a:endParaRPr>
        </a:p>
      </dgm:t>
    </dgm:pt>
    <dgm:pt modelId="{1F451325-2A28-4FC4-A6F5-9E595F38A45E}" type="sibTrans" cxnId="{FD746D83-559E-47B2-AD56-887860D45AFE}">
      <dgm:prSet/>
      <dgm:spPr/>
      <dgm:t>
        <a:bodyPr/>
        <a:lstStyle/>
        <a:p>
          <a:pPr rtl="1"/>
          <a:endParaRPr lang="ar-KW" sz="3600">
            <a:cs typeface="AL-Mateen" pitchFamily="2" charset="-78"/>
          </a:endParaRPr>
        </a:p>
      </dgm:t>
    </dgm:pt>
    <dgm:pt modelId="{E9BA9BDF-A12D-4F3B-BFDF-D8C5072497DD}">
      <dgm:prSet custT="1"/>
      <dgm:spPr>
        <a:xfrm>
          <a:off x="0" y="3388814"/>
          <a:ext cx="3492000" cy="496580"/>
        </a:xfrm>
        <a:prstGeom prst="roundRect">
          <a:avLst>
            <a:gd name="adj" fmla="val 10000"/>
          </a:avLst>
        </a:prstGeom>
        <a:solidFill>
          <a:srgbClr val="92D05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prst="artDeco"/>
        </a:sp3d>
      </dgm:spPr>
      <dgm:t>
        <a:bodyPr/>
        <a:lstStyle/>
        <a:p>
          <a:pPr marL="0" algn="just" defTabSz="914400" rtl="1" eaLnBrk="1" latinLnBrk="0" hangingPunct="1">
            <a:buNone/>
          </a:pPr>
          <a:r>
            <a:rPr lang="ar-SA" sz="3600" b="1" kern="1200">
              <a:solidFill>
                <a:sysClr val="windowText" lastClr="000000"/>
              </a:solidFill>
              <a:latin typeface="Verdana"/>
              <a:ea typeface="+mn-ea"/>
              <a:cs typeface="PT Bold Heading" pitchFamily="2" charset="-78"/>
            </a:rPr>
            <a:t>-</a:t>
          </a:r>
          <a:r>
            <a:rPr lang="ar-SA" sz="3600" b="1" kern="1200">
              <a:solidFill>
                <a:sysClr val="windowText" lastClr="000000"/>
              </a:solidFill>
              <a:latin typeface="Verdana"/>
              <a:ea typeface="+mn-ea"/>
              <a:cs typeface="AL-Mateen" pitchFamily="2" charset="-78"/>
            </a:rPr>
            <a:t> تثير الرياح </a:t>
          </a:r>
          <a:r>
            <a:rPr lang="ar-SA" sz="3600" b="1" u="sng" kern="1200">
              <a:solidFill>
                <a:srgbClr val="A80000"/>
              </a:solidFill>
              <a:latin typeface="Verdana"/>
              <a:ea typeface="+mn-ea"/>
              <a:cs typeface="AL-Mateen" pitchFamily="2" charset="-78"/>
            </a:rPr>
            <a:t>حُبَيْبات</a:t>
          </a:r>
          <a:r>
            <a:rPr lang="ar-SA" sz="3600" b="1" kern="1200">
              <a:solidFill>
                <a:srgbClr val="A80000"/>
              </a:solidFill>
              <a:latin typeface="Verdana"/>
              <a:ea typeface="+mn-ea"/>
              <a:cs typeface="AL-Mateen" pitchFamily="2" charset="-78"/>
            </a:rPr>
            <a:t> </a:t>
          </a:r>
          <a:r>
            <a:rPr lang="ar-SA" sz="3600" b="1" kern="1200">
              <a:solidFill>
                <a:sysClr val="windowText" lastClr="000000"/>
              </a:solidFill>
              <a:latin typeface="Verdana"/>
              <a:ea typeface="+mn-ea"/>
              <a:cs typeface="AL-Mateen" pitchFamily="2" charset="-78"/>
            </a:rPr>
            <a:t>الرمال 0</a:t>
          </a:r>
          <a:endParaRPr lang="ar-KW" sz="4800" b="1"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gm:t>
    </dgm:pt>
    <dgm:pt modelId="{639157FB-2435-44CF-9608-926CAC50AAFC}" type="sibTrans" cxnId="{4EED2565-26E3-43CD-972E-F2E37F42A0FC}">
      <dgm:prSet/>
      <dgm:spPr/>
      <dgm:t>
        <a:bodyPr/>
        <a:lstStyle/>
        <a:p>
          <a:pPr rtl="1"/>
          <a:endParaRPr lang="ar-KW" sz="3600">
            <a:cs typeface="AL-Mateen" pitchFamily="2" charset="-78"/>
          </a:endParaRPr>
        </a:p>
      </dgm:t>
    </dgm:pt>
    <dgm:pt modelId="{3AABDE14-4402-472C-B273-CC3563FCF408}" type="parTrans" cxnId="{4EED2565-26E3-43CD-972E-F2E37F42A0FC}">
      <dgm:prSet custT="1"/>
      <dgm:spPr>
        <a:xfrm rot="10800000">
          <a:off x="3492000" y="3626656"/>
          <a:ext cx="340342" cy="20897"/>
        </a:xfrm>
        <a:custGeom>
          <a:avLst/>
          <a:gdLst/>
          <a:ahLst/>
          <a:cxnLst/>
          <a:rect l="0" t="0" r="0" b="0"/>
          <a:pathLst>
            <a:path>
              <a:moveTo>
                <a:pt x="0" y="10448"/>
              </a:moveTo>
              <a:lnTo>
                <a:pt x="340342" y="10448"/>
              </a:lnTo>
            </a:path>
          </a:pathLst>
        </a:custGeom>
        <a:noFill/>
        <a:ln w="42500" cap="flat" cmpd="sng" algn="ctr">
          <a:solidFill>
            <a:scrgbClr r="0" g="0" b="0"/>
          </a:solidFill>
          <a:prstDash val="solid"/>
          <a:tailEnd type="stealth" w="lg" len="lg"/>
        </a:ln>
        <a:effectLst/>
        <a:scene3d>
          <a:camera prst="orthographicFront"/>
          <a:lightRig rig="threePt" dir="t">
            <a:rot lat="0" lon="0" rev="7500000"/>
          </a:lightRig>
        </a:scene3d>
        <a:sp3d z="-40000" prstMaterial="matte"/>
      </dgm:spPr>
      <dgm:t>
        <a:bodyPr/>
        <a:lstStyle/>
        <a:p>
          <a:pPr rtl="1">
            <a:buNone/>
          </a:pPr>
          <a:endParaRPr lang="ar-KW" sz="900" dirty="0">
            <a:solidFill>
              <a:sysClr val="windowText" lastClr="000000">
                <a:hueOff val="0"/>
                <a:satOff val="0"/>
                <a:lumOff val="0"/>
                <a:alphaOff val="0"/>
              </a:sysClr>
            </a:solidFill>
            <a:latin typeface="Verdana"/>
            <a:ea typeface="+mn-ea"/>
            <a:cs typeface="AL-Mateen" pitchFamily="2" charset="-78"/>
          </a:endParaRPr>
        </a:p>
      </dgm:t>
    </dgm:pt>
    <dgm:pt modelId="{8528F8BD-FB0D-4F7D-B2C4-97BCF6BB50DB}">
      <dgm:prSet custT="1"/>
      <dgm:spPr>
        <a:xfrm>
          <a:off x="0" y="2824518"/>
          <a:ext cx="3492000" cy="496580"/>
        </a:xfrm>
        <a:prstGeom prst="roundRect">
          <a:avLst>
            <a:gd name="adj" fmla="val 10000"/>
          </a:avLst>
        </a:prstGeom>
        <a:solidFill>
          <a:srgbClr val="92D05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prst="artDeco"/>
        </a:sp3d>
      </dgm:spPr>
      <dgm:t>
        <a:bodyPr/>
        <a:lstStyle/>
        <a:p>
          <a:pPr marL="0" algn="just" defTabSz="914400" rtl="1" eaLnBrk="1" latinLnBrk="0" hangingPunct="1">
            <a:buNone/>
          </a:pPr>
          <a:r>
            <a:rPr lang="ar-SA" sz="4000" b="0" kern="1200">
              <a:solidFill>
                <a:sysClr val="windowText" lastClr="000000"/>
              </a:solidFill>
              <a:latin typeface="Verdana"/>
              <a:ea typeface="+mn-ea"/>
              <a:cs typeface="PT Bold Heading" pitchFamily="2" charset="-78"/>
            </a:rPr>
            <a:t>-</a:t>
          </a:r>
          <a:r>
            <a:rPr lang="ar-SA" sz="4000" b="0" kern="1200">
              <a:solidFill>
                <a:sysClr val="windowText" lastClr="000000"/>
              </a:solidFill>
              <a:latin typeface="Verdana"/>
              <a:ea typeface="+mn-ea"/>
              <a:cs typeface="AL-Mateen" pitchFamily="2" charset="-78"/>
            </a:rPr>
            <a:t> يا </a:t>
          </a:r>
          <a:r>
            <a:rPr lang="ar-SA" sz="4000" b="0" u="sng" kern="1200">
              <a:solidFill>
                <a:srgbClr val="A80000"/>
              </a:solidFill>
              <a:latin typeface="Verdana"/>
              <a:ea typeface="+mn-ea"/>
              <a:cs typeface="AL-Mateen" pitchFamily="2" charset="-78"/>
            </a:rPr>
            <a:t>بُنَي</a:t>
          </a:r>
          <a:r>
            <a:rPr lang="ar-SA" sz="4000" b="0" kern="1200">
              <a:solidFill>
                <a:srgbClr val="A80000"/>
              </a:solidFill>
              <a:latin typeface="Verdana"/>
              <a:ea typeface="+mn-ea"/>
              <a:cs typeface="AL-Mateen" pitchFamily="2" charset="-78"/>
            </a:rPr>
            <a:t> </a:t>
          </a:r>
          <a:r>
            <a:rPr lang="ar-SA" sz="4000" b="0" kern="1200">
              <a:solidFill>
                <a:sysClr val="windowText" lastClr="000000"/>
              </a:solidFill>
              <a:latin typeface="Verdana"/>
              <a:ea typeface="+mn-ea"/>
              <a:cs typeface="AL-Mateen" pitchFamily="2" charset="-78"/>
            </a:rPr>
            <a:t>عليك بالعلم 0</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gm:t>
    </dgm:pt>
    <dgm:pt modelId="{98514D3A-52B3-4E80-B169-9E5FB524FD49}" type="sibTrans" cxnId="{CCA4BDD2-E74D-4A79-AB03-1CAFDD8487DC}">
      <dgm:prSet/>
      <dgm:spPr/>
      <dgm:t>
        <a:bodyPr/>
        <a:lstStyle/>
        <a:p>
          <a:pPr rtl="1"/>
          <a:endParaRPr lang="ar-KW" sz="3600">
            <a:cs typeface="AL-Mateen" pitchFamily="2" charset="-78"/>
          </a:endParaRPr>
        </a:p>
      </dgm:t>
    </dgm:pt>
    <dgm:pt modelId="{CA33D608-015E-4F31-8449-6519ABC5C60F}" type="parTrans" cxnId="{CCA4BDD2-E74D-4A79-AB03-1CAFDD8487DC}">
      <dgm:prSet custT="1"/>
      <dgm:spPr>
        <a:xfrm rot="10800000">
          <a:off x="3492000" y="3062359"/>
          <a:ext cx="340342" cy="20897"/>
        </a:xfrm>
        <a:custGeom>
          <a:avLst/>
          <a:gdLst/>
          <a:ahLst/>
          <a:cxnLst/>
          <a:rect l="0" t="0" r="0" b="0"/>
          <a:pathLst>
            <a:path>
              <a:moveTo>
                <a:pt x="0" y="10448"/>
              </a:moveTo>
              <a:lnTo>
                <a:pt x="340342" y="10448"/>
              </a:lnTo>
            </a:path>
          </a:pathLst>
        </a:custGeom>
        <a:noFill/>
        <a:ln w="42500" cap="flat" cmpd="sng" algn="ctr">
          <a:solidFill>
            <a:scrgbClr r="0" g="0" b="0"/>
          </a:solidFill>
          <a:prstDash val="solid"/>
          <a:tailEnd type="stealth" w="lg" len="lg"/>
        </a:ln>
        <a:effectLst/>
        <a:scene3d>
          <a:camera prst="orthographicFront"/>
          <a:lightRig rig="threePt" dir="t">
            <a:rot lat="0" lon="0" rev="7500000"/>
          </a:lightRig>
        </a:scene3d>
        <a:sp3d z="-40000" prstMaterial="matte"/>
      </dgm:spPr>
      <dgm:t>
        <a:bodyPr/>
        <a:lstStyle/>
        <a:p>
          <a:pPr rtl="1">
            <a:buNone/>
          </a:pPr>
          <a:endParaRPr lang="ar-KW" sz="900" dirty="0">
            <a:solidFill>
              <a:sysClr val="windowText" lastClr="000000">
                <a:hueOff val="0"/>
                <a:satOff val="0"/>
                <a:lumOff val="0"/>
                <a:alphaOff val="0"/>
              </a:sysClr>
            </a:solidFill>
            <a:latin typeface="Verdana"/>
            <a:ea typeface="+mn-ea"/>
            <a:cs typeface="AL-Mateen" pitchFamily="2" charset="-78"/>
          </a:endParaRPr>
        </a:p>
      </dgm:t>
    </dgm:pt>
    <dgm:pt modelId="{DB026054-BD0D-4993-8668-9526A367C2BC}">
      <dgm:prSet custT="1"/>
      <dgm:spPr>
        <a:xfrm>
          <a:off x="0" y="2260221"/>
          <a:ext cx="3492000" cy="496580"/>
        </a:xfrm>
        <a:prstGeom prst="roundRect">
          <a:avLst>
            <a:gd name="adj" fmla="val 10000"/>
          </a:avLst>
        </a:prstGeom>
        <a:solidFill>
          <a:srgbClr val="92D05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prst="artDeco"/>
        </a:sp3d>
      </dgm:spPr>
      <dgm:t>
        <a:bodyPr/>
        <a:lstStyle/>
        <a:p>
          <a:pPr marL="0" algn="just" defTabSz="914400" rtl="1" eaLnBrk="1" latinLnBrk="0" hangingPunct="1">
            <a:buNone/>
          </a:pPr>
          <a:r>
            <a:rPr lang="ar-SA" sz="4000" b="0" kern="1200">
              <a:solidFill>
                <a:sysClr val="windowText" lastClr="000000"/>
              </a:solidFill>
              <a:latin typeface="Verdana"/>
              <a:ea typeface="+mn-ea"/>
              <a:cs typeface="PT Bold Heading" pitchFamily="2" charset="-78"/>
            </a:rPr>
            <a:t>- </a:t>
          </a:r>
          <a:r>
            <a:rPr lang="ar-SA" sz="4000" b="0" kern="1200">
              <a:solidFill>
                <a:sysClr val="windowText" lastClr="000000"/>
              </a:solidFill>
              <a:latin typeface="Verdana"/>
              <a:ea typeface="+mn-ea"/>
              <a:cs typeface="AL-Mateen" pitchFamily="2" charset="-78"/>
            </a:rPr>
            <a:t>وقفت </a:t>
          </a:r>
          <a:r>
            <a:rPr lang="ar-SA" sz="4000" b="0" u="sng" kern="1200">
              <a:solidFill>
                <a:srgbClr val="A80000"/>
              </a:solidFill>
              <a:latin typeface="Verdana"/>
              <a:ea typeface="+mn-ea"/>
              <a:cs typeface="AL-Mateen" pitchFamily="2" charset="-78"/>
            </a:rPr>
            <a:t>بُعَيْد</a:t>
          </a:r>
          <a:r>
            <a:rPr lang="ar-SA" sz="4000" b="0" kern="1200">
              <a:solidFill>
                <a:srgbClr val="A80000"/>
              </a:solidFill>
              <a:latin typeface="Verdana"/>
              <a:ea typeface="+mn-ea"/>
              <a:cs typeface="AL-Mateen" pitchFamily="2" charset="-78"/>
            </a:rPr>
            <a:t> </a:t>
          </a:r>
          <a:r>
            <a:rPr lang="ar-SA" sz="4000" b="0" kern="1200">
              <a:solidFill>
                <a:sysClr val="windowText" lastClr="000000"/>
              </a:solidFill>
              <a:latin typeface="Verdana"/>
              <a:ea typeface="+mn-ea"/>
              <a:cs typeface="AL-Mateen" pitchFamily="2" charset="-78"/>
            </a:rPr>
            <a:t>المسجد 0</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gm:t>
    </dgm:pt>
    <dgm:pt modelId="{17D4C2E9-AD19-46C3-9B34-406818D43AB2}" type="sibTrans" cxnId="{752CE8BC-858C-4C50-BA8D-1229B345495E}">
      <dgm:prSet/>
      <dgm:spPr/>
      <dgm:t>
        <a:bodyPr/>
        <a:lstStyle/>
        <a:p>
          <a:pPr rtl="1"/>
          <a:endParaRPr lang="ar-KW" sz="3600">
            <a:cs typeface="AL-Mateen" pitchFamily="2" charset="-78"/>
          </a:endParaRPr>
        </a:p>
      </dgm:t>
    </dgm:pt>
    <dgm:pt modelId="{3F3468C3-CEA1-4B66-AD5A-8D0598D6CDF4}" type="parTrans" cxnId="{752CE8BC-858C-4C50-BA8D-1229B345495E}">
      <dgm:prSet custT="1"/>
      <dgm:spPr>
        <a:xfrm rot="10800000">
          <a:off x="3492000" y="2498063"/>
          <a:ext cx="340342" cy="20897"/>
        </a:xfrm>
        <a:custGeom>
          <a:avLst/>
          <a:gdLst/>
          <a:ahLst/>
          <a:cxnLst/>
          <a:rect l="0" t="0" r="0" b="0"/>
          <a:pathLst>
            <a:path>
              <a:moveTo>
                <a:pt x="0" y="10448"/>
              </a:moveTo>
              <a:lnTo>
                <a:pt x="340342" y="10448"/>
              </a:lnTo>
            </a:path>
          </a:pathLst>
        </a:custGeom>
        <a:noFill/>
        <a:ln w="42500" cap="flat" cmpd="sng" algn="ctr">
          <a:solidFill>
            <a:scrgbClr r="0" g="0" b="0"/>
          </a:solidFill>
          <a:prstDash val="solid"/>
          <a:tailEnd type="stealth" w="lg" len="lg"/>
        </a:ln>
        <a:effectLst/>
        <a:scene3d>
          <a:camera prst="orthographicFront"/>
          <a:lightRig rig="threePt" dir="t">
            <a:rot lat="0" lon="0" rev="7500000"/>
          </a:lightRig>
        </a:scene3d>
        <a:sp3d z="-40000" prstMaterial="matte"/>
      </dgm:spPr>
      <dgm:t>
        <a:bodyPr/>
        <a:lstStyle/>
        <a:p>
          <a:pPr rtl="1">
            <a:buNone/>
          </a:pPr>
          <a:endParaRPr lang="ar-KW" sz="900" dirty="0">
            <a:solidFill>
              <a:sysClr val="windowText" lastClr="000000">
                <a:hueOff val="0"/>
                <a:satOff val="0"/>
                <a:lumOff val="0"/>
                <a:alphaOff val="0"/>
              </a:sysClr>
            </a:solidFill>
            <a:latin typeface="Verdana"/>
            <a:ea typeface="+mn-ea"/>
            <a:cs typeface="AL-Mateen" pitchFamily="2" charset="-78"/>
          </a:endParaRPr>
        </a:p>
      </dgm:t>
    </dgm:pt>
    <dgm:pt modelId="{02B3B9F6-87BA-48B3-A1C9-E07AA590352A}">
      <dgm:prSet custT="1"/>
      <dgm:spPr>
        <a:xfrm>
          <a:off x="0" y="1695925"/>
          <a:ext cx="3492000" cy="496580"/>
        </a:xfrm>
        <a:prstGeom prst="roundRect">
          <a:avLst>
            <a:gd name="adj" fmla="val 10000"/>
          </a:avLst>
        </a:prstGeom>
        <a:solidFill>
          <a:srgbClr val="92D05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prst="artDeco"/>
        </a:sp3d>
      </dgm:spPr>
      <dgm:t>
        <a:bodyPr/>
        <a:lstStyle/>
        <a:p>
          <a:pPr marL="0" algn="just" defTabSz="914400" rtl="1" eaLnBrk="1" latinLnBrk="0" hangingPunct="1">
            <a:buNone/>
          </a:pPr>
          <a:r>
            <a:rPr lang="ar-SA" sz="4000" b="0" kern="1200">
              <a:solidFill>
                <a:sysClr val="windowText" lastClr="000000"/>
              </a:solidFill>
              <a:effectLst/>
              <a:latin typeface="Verdana"/>
              <a:ea typeface="+mn-ea"/>
              <a:cs typeface="PT Bold Heading" pitchFamily="2" charset="-78"/>
            </a:rPr>
            <a:t>- </a:t>
          </a:r>
          <a:r>
            <a:rPr lang="ar-SA" sz="4000" b="0" kern="1200">
              <a:solidFill>
                <a:sysClr val="windowText" lastClr="000000"/>
              </a:solidFill>
              <a:effectLst/>
              <a:latin typeface="Verdana"/>
              <a:ea typeface="+mn-ea"/>
              <a:cs typeface="AL-Mateen" pitchFamily="2" charset="-78"/>
            </a:rPr>
            <a:t>استيقظت </a:t>
          </a:r>
          <a:r>
            <a:rPr lang="ar-SA" sz="4000" b="0" u="sng" kern="1200">
              <a:solidFill>
                <a:srgbClr val="A80000"/>
              </a:solidFill>
              <a:effectLst/>
              <a:latin typeface="Verdana"/>
              <a:ea typeface="+mn-ea"/>
              <a:cs typeface="AL-Mateen" pitchFamily="2" charset="-78"/>
            </a:rPr>
            <a:t>قُبَيْل</a:t>
          </a:r>
          <a:r>
            <a:rPr lang="ar-SA" sz="4000" b="0" kern="1200">
              <a:solidFill>
                <a:srgbClr val="A80000"/>
              </a:solidFill>
              <a:effectLst/>
              <a:latin typeface="Verdana"/>
              <a:ea typeface="+mn-ea"/>
              <a:cs typeface="AL-Mateen" pitchFamily="2" charset="-78"/>
            </a:rPr>
            <a:t> </a:t>
          </a:r>
          <a:r>
            <a:rPr lang="ar-SA" sz="4000" b="0" kern="1200">
              <a:solidFill>
                <a:sysClr val="windowText" lastClr="000000"/>
              </a:solidFill>
              <a:effectLst/>
              <a:latin typeface="Verdana"/>
              <a:ea typeface="+mn-ea"/>
              <a:cs typeface="AL-Mateen" pitchFamily="2" charset="-78"/>
            </a:rPr>
            <a:t>الفجر 0</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gm:t>
    </dgm:pt>
    <dgm:pt modelId="{E92CB487-8D87-459A-B591-AE58ABFF1230}" type="sibTrans" cxnId="{3CC25049-4AC3-477C-B857-FFADB9EDA898}">
      <dgm:prSet/>
      <dgm:spPr/>
      <dgm:t>
        <a:bodyPr/>
        <a:lstStyle/>
        <a:p>
          <a:pPr rtl="1"/>
          <a:endParaRPr lang="ar-KW" sz="3600">
            <a:cs typeface="AL-Mateen" pitchFamily="2" charset="-78"/>
          </a:endParaRPr>
        </a:p>
      </dgm:t>
    </dgm:pt>
    <dgm:pt modelId="{1EC98598-1313-4CAA-B57A-8201A9EE83BE}" type="parTrans" cxnId="{3CC25049-4AC3-477C-B857-FFADB9EDA898}">
      <dgm:prSet custT="1"/>
      <dgm:spPr>
        <a:xfrm rot="10800000">
          <a:off x="3492000" y="1933767"/>
          <a:ext cx="340342" cy="20897"/>
        </a:xfrm>
        <a:custGeom>
          <a:avLst/>
          <a:gdLst/>
          <a:ahLst/>
          <a:cxnLst/>
          <a:rect l="0" t="0" r="0" b="0"/>
          <a:pathLst>
            <a:path>
              <a:moveTo>
                <a:pt x="0" y="10448"/>
              </a:moveTo>
              <a:lnTo>
                <a:pt x="340342" y="10448"/>
              </a:lnTo>
            </a:path>
          </a:pathLst>
        </a:custGeom>
        <a:noFill/>
        <a:ln w="42500" cap="flat" cmpd="sng" algn="ctr">
          <a:solidFill>
            <a:scrgbClr r="0" g="0" b="0"/>
          </a:solidFill>
          <a:prstDash val="solid"/>
          <a:tailEnd type="stealth" w="lg" len="lg"/>
        </a:ln>
        <a:effectLst/>
        <a:scene3d>
          <a:camera prst="orthographicFront"/>
          <a:lightRig rig="threePt" dir="t">
            <a:rot lat="0" lon="0" rev="7500000"/>
          </a:lightRig>
        </a:scene3d>
        <a:sp3d z="-40000" prstMaterial="matte"/>
      </dgm:spPr>
      <dgm:t>
        <a:bodyPr/>
        <a:lstStyle/>
        <a:p>
          <a:pPr rtl="1">
            <a:buNone/>
          </a:pPr>
          <a:endParaRPr lang="ar-KW" sz="900" dirty="0">
            <a:solidFill>
              <a:sysClr val="windowText" lastClr="000000">
                <a:hueOff val="0"/>
                <a:satOff val="0"/>
                <a:lumOff val="0"/>
                <a:alphaOff val="0"/>
              </a:sysClr>
            </a:solidFill>
            <a:latin typeface="Verdana"/>
            <a:ea typeface="+mn-ea"/>
            <a:cs typeface="AL-Mateen" pitchFamily="2" charset="-78"/>
          </a:endParaRPr>
        </a:p>
      </dgm:t>
    </dgm:pt>
    <dgm:pt modelId="{E464E383-2051-451D-A8DD-A11C9803C32B}">
      <dgm:prSet custT="1"/>
      <dgm:spPr>
        <a:xfrm>
          <a:off x="0" y="1131629"/>
          <a:ext cx="3492000" cy="496580"/>
        </a:xfrm>
        <a:prstGeom prst="roundRect">
          <a:avLst>
            <a:gd name="adj" fmla="val 10000"/>
          </a:avLst>
        </a:prstGeom>
        <a:solidFill>
          <a:srgbClr val="92D05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prst="artDeco"/>
        </a:sp3d>
      </dgm:spPr>
      <dgm:t>
        <a:bodyPr/>
        <a:lstStyle/>
        <a:p>
          <a:pPr marL="0" algn="just" defTabSz="914400" rtl="1" eaLnBrk="1" latinLnBrk="0" hangingPunct="1">
            <a:buNone/>
          </a:pPr>
          <a:r>
            <a:rPr lang="ar-SA" sz="4000" b="0" kern="1200">
              <a:solidFill>
                <a:sysClr val="windowText" lastClr="000000"/>
              </a:solidFill>
              <a:effectLst/>
              <a:latin typeface="Verdana"/>
              <a:ea typeface="+mn-ea"/>
              <a:cs typeface="PT Bold Heading" pitchFamily="2" charset="-78"/>
            </a:rPr>
            <a:t>- </a:t>
          </a:r>
          <a:r>
            <a:rPr lang="ar-SA" sz="4000" b="0" kern="1200">
              <a:solidFill>
                <a:sysClr val="windowText" lastClr="000000"/>
              </a:solidFill>
              <a:effectLst/>
              <a:latin typeface="Verdana"/>
              <a:ea typeface="+mn-ea"/>
              <a:cs typeface="AL-Mateen" pitchFamily="2" charset="-78"/>
            </a:rPr>
            <a:t>ما العمر إلا </a:t>
          </a:r>
          <a:r>
            <a:rPr lang="ar-SA" sz="4000" b="0" u="sng" kern="1200">
              <a:solidFill>
                <a:srgbClr val="A80000"/>
              </a:solidFill>
              <a:effectLst/>
              <a:latin typeface="Verdana"/>
              <a:ea typeface="+mn-ea"/>
              <a:cs typeface="AL-Mateen" pitchFamily="2" charset="-78"/>
            </a:rPr>
            <a:t>لُحَيْظات</a:t>
          </a:r>
          <a:r>
            <a:rPr lang="ar-SA" sz="4000" b="0" kern="1200">
              <a:solidFill>
                <a:srgbClr val="A80000"/>
              </a:solidFill>
              <a:effectLst/>
              <a:latin typeface="Verdana"/>
              <a:ea typeface="+mn-ea"/>
              <a:cs typeface="AL-Mateen" pitchFamily="2" charset="-78"/>
            </a:rPr>
            <a:t> </a:t>
          </a:r>
          <a:r>
            <a:rPr lang="ar-SA" sz="4000" b="0" kern="1200">
              <a:solidFill>
                <a:sysClr val="windowText" lastClr="000000"/>
              </a:solidFill>
              <a:effectLst/>
              <a:latin typeface="Verdana"/>
              <a:ea typeface="+mn-ea"/>
              <a:cs typeface="AL-Mateen" pitchFamily="2" charset="-78"/>
            </a:rPr>
            <a:t>0</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gm:t>
    </dgm:pt>
    <dgm:pt modelId="{B5165555-B777-4D4D-9BDC-7D6BAB3C0DEC}" type="sibTrans" cxnId="{3E87F7E5-4343-44A2-8592-6498F0E0B8CF}">
      <dgm:prSet/>
      <dgm:spPr/>
      <dgm:t>
        <a:bodyPr/>
        <a:lstStyle/>
        <a:p>
          <a:pPr rtl="1"/>
          <a:endParaRPr lang="ar-KW" sz="3600">
            <a:cs typeface="AL-Mateen" pitchFamily="2" charset="-78"/>
          </a:endParaRPr>
        </a:p>
      </dgm:t>
    </dgm:pt>
    <dgm:pt modelId="{AF16B714-0BD5-4D25-9840-439CF7F89B55}" type="parTrans" cxnId="{3E87F7E5-4343-44A2-8592-6498F0E0B8CF}">
      <dgm:prSet custT="1"/>
      <dgm:spPr>
        <a:xfrm rot="10800000">
          <a:off x="3492000" y="1369470"/>
          <a:ext cx="340342" cy="20897"/>
        </a:xfrm>
        <a:custGeom>
          <a:avLst/>
          <a:gdLst/>
          <a:ahLst/>
          <a:cxnLst/>
          <a:rect l="0" t="0" r="0" b="0"/>
          <a:pathLst>
            <a:path>
              <a:moveTo>
                <a:pt x="0" y="10448"/>
              </a:moveTo>
              <a:lnTo>
                <a:pt x="340342" y="10448"/>
              </a:lnTo>
            </a:path>
          </a:pathLst>
        </a:custGeom>
        <a:noFill/>
        <a:ln w="42500" cap="flat" cmpd="sng" algn="ctr">
          <a:solidFill>
            <a:scrgbClr r="0" g="0" b="0"/>
          </a:solidFill>
          <a:prstDash val="solid"/>
          <a:tailEnd type="stealth" w="lg" len="lg"/>
        </a:ln>
        <a:effectLst/>
        <a:scene3d>
          <a:camera prst="orthographicFront"/>
          <a:lightRig rig="threePt" dir="t">
            <a:rot lat="0" lon="0" rev="7500000"/>
          </a:lightRig>
        </a:scene3d>
        <a:sp3d z="-40000" prstMaterial="matte"/>
      </dgm:spPr>
      <dgm:t>
        <a:bodyPr/>
        <a:lstStyle/>
        <a:p>
          <a:pPr rtl="1">
            <a:buNone/>
          </a:pPr>
          <a:endParaRPr lang="ar-KW" sz="900" dirty="0">
            <a:solidFill>
              <a:sysClr val="windowText" lastClr="000000">
                <a:hueOff val="0"/>
                <a:satOff val="0"/>
                <a:lumOff val="0"/>
                <a:alphaOff val="0"/>
              </a:sysClr>
            </a:solidFill>
            <a:latin typeface="Verdana"/>
            <a:ea typeface="+mn-ea"/>
            <a:cs typeface="AL-Mateen" pitchFamily="2" charset="-78"/>
          </a:endParaRPr>
        </a:p>
      </dgm:t>
    </dgm:pt>
    <dgm:pt modelId="{B26F535F-16D8-49F0-AE84-D2B5922A3B52}">
      <dgm:prSet custT="1"/>
      <dgm:spPr>
        <a:xfrm>
          <a:off x="0" y="567333"/>
          <a:ext cx="3492000" cy="496580"/>
        </a:xfrm>
        <a:prstGeom prst="roundRect">
          <a:avLst>
            <a:gd name="adj" fmla="val 10000"/>
          </a:avLst>
        </a:prstGeom>
        <a:solidFill>
          <a:srgbClr val="92D05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prst="artDeco"/>
        </a:sp3d>
      </dgm:spPr>
      <dgm:t>
        <a:bodyPr/>
        <a:lstStyle/>
        <a:p>
          <a:pPr marL="0" algn="just" defTabSz="914400" rtl="1" eaLnBrk="1" latinLnBrk="0" hangingPunct="1">
            <a:buNone/>
          </a:pPr>
          <a:r>
            <a:rPr lang="ar-SA" sz="4000" b="0" kern="1200">
              <a:solidFill>
                <a:sysClr val="windowText" lastClr="000000"/>
              </a:solidFill>
              <a:effectLst/>
              <a:latin typeface="Verdana"/>
              <a:ea typeface="+mn-ea"/>
              <a:cs typeface="PT Bold Heading" pitchFamily="2" charset="-78"/>
            </a:rPr>
            <a:t>-</a:t>
          </a:r>
          <a:r>
            <a:rPr lang="ar-SA" sz="4000" b="0" kern="1200">
              <a:solidFill>
                <a:sysClr val="windowText" lastClr="000000"/>
              </a:solidFill>
              <a:effectLst/>
              <a:latin typeface="Verdana"/>
              <a:ea typeface="+mn-ea"/>
              <a:cs typeface="AL-Mateen" pitchFamily="2" charset="-78"/>
            </a:rPr>
            <a:t> قرأت مقالا </a:t>
          </a:r>
          <a:r>
            <a:rPr lang="ar-SA" sz="4000" b="0" u="sng" kern="1200">
              <a:solidFill>
                <a:srgbClr val="A80000"/>
              </a:solidFill>
              <a:effectLst/>
              <a:latin typeface="Verdana"/>
              <a:ea typeface="+mn-ea"/>
              <a:cs typeface="AL-Mateen" pitchFamily="2" charset="-78"/>
            </a:rPr>
            <a:t>لكُوَيْتب</a:t>
          </a:r>
          <a:r>
            <a:rPr lang="ar-SA" sz="4000" b="0" kern="1200">
              <a:solidFill>
                <a:srgbClr val="A80000"/>
              </a:solidFill>
              <a:effectLst/>
              <a:latin typeface="Verdana"/>
              <a:ea typeface="+mn-ea"/>
              <a:cs typeface="AL-Mateen" pitchFamily="2" charset="-78"/>
            </a:rPr>
            <a:t> </a:t>
          </a:r>
          <a:r>
            <a:rPr lang="ar-SA" sz="4000" b="0" kern="1200">
              <a:solidFill>
                <a:sysClr val="windowText" lastClr="000000"/>
              </a:solidFill>
              <a:effectLst/>
              <a:latin typeface="Verdana"/>
              <a:ea typeface="+mn-ea"/>
              <a:cs typeface="AL-Mateen" pitchFamily="2" charset="-78"/>
            </a:rPr>
            <a:t>مغمور0</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gm:t>
    </dgm:pt>
    <dgm:pt modelId="{489C695B-DCC4-44A1-A6CE-9AABA370636B}" type="sibTrans" cxnId="{58E8B39E-9020-4810-99EA-D876E0439DF5}">
      <dgm:prSet/>
      <dgm:spPr/>
      <dgm:t>
        <a:bodyPr/>
        <a:lstStyle/>
        <a:p>
          <a:pPr rtl="1"/>
          <a:endParaRPr lang="ar-KW" sz="3600">
            <a:cs typeface="AL-Mateen" pitchFamily="2" charset="-78"/>
          </a:endParaRPr>
        </a:p>
      </dgm:t>
    </dgm:pt>
    <dgm:pt modelId="{B01FAF73-C2D2-45B4-B71E-5B9890865330}" type="parTrans" cxnId="{58E8B39E-9020-4810-99EA-D876E0439DF5}">
      <dgm:prSet custT="1"/>
      <dgm:spPr>
        <a:xfrm rot="10800000">
          <a:off x="3492000" y="805174"/>
          <a:ext cx="340342" cy="20897"/>
        </a:xfrm>
        <a:custGeom>
          <a:avLst/>
          <a:gdLst/>
          <a:ahLst/>
          <a:cxnLst/>
          <a:rect l="0" t="0" r="0" b="0"/>
          <a:pathLst>
            <a:path>
              <a:moveTo>
                <a:pt x="0" y="10448"/>
              </a:moveTo>
              <a:lnTo>
                <a:pt x="340342" y="10448"/>
              </a:lnTo>
            </a:path>
          </a:pathLst>
        </a:custGeom>
        <a:noFill/>
        <a:ln w="42500" cap="flat" cmpd="sng" algn="ctr">
          <a:solidFill>
            <a:scrgbClr r="0" g="0" b="0"/>
          </a:solidFill>
          <a:prstDash val="solid"/>
          <a:tailEnd type="stealth" w="lg" len="lg"/>
        </a:ln>
        <a:effectLst/>
        <a:scene3d>
          <a:camera prst="orthographicFront"/>
          <a:lightRig rig="threePt" dir="t">
            <a:rot lat="0" lon="0" rev="7500000"/>
          </a:lightRig>
        </a:scene3d>
        <a:sp3d z="-40000" prstMaterial="matte"/>
      </dgm:spPr>
      <dgm:t>
        <a:bodyPr/>
        <a:lstStyle/>
        <a:p>
          <a:pPr rtl="1">
            <a:buNone/>
          </a:pPr>
          <a:endParaRPr lang="ar-KW" sz="900" dirty="0">
            <a:solidFill>
              <a:sysClr val="windowText" lastClr="000000">
                <a:hueOff val="0"/>
                <a:satOff val="0"/>
                <a:lumOff val="0"/>
                <a:alphaOff val="0"/>
              </a:sysClr>
            </a:solidFill>
            <a:latin typeface="Verdana"/>
            <a:ea typeface="+mn-ea"/>
            <a:cs typeface="AL-Mateen" pitchFamily="2" charset="-78"/>
          </a:endParaRPr>
        </a:p>
      </dgm:t>
    </dgm:pt>
    <dgm:pt modelId="{FBFC46E2-85B7-4334-9F9C-F298820F0898}">
      <dgm:prSet custT="1"/>
      <dgm:spPr>
        <a:xfrm>
          <a:off x="0" y="3036"/>
          <a:ext cx="3492000" cy="496580"/>
        </a:xfrm>
        <a:prstGeom prst="roundRect">
          <a:avLst>
            <a:gd name="adj" fmla="val 10000"/>
          </a:avLst>
        </a:prstGeom>
        <a:solidFill>
          <a:srgbClr val="92D05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prst="artDeco"/>
        </a:sp3d>
      </dgm:spPr>
      <dgm:t>
        <a:bodyPr/>
        <a:lstStyle/>
        <a:p>
          <a:pPr marL="0" algn="just" defTabSz="914400" rtl="1" eaLnBrk="1" latinLnBrk="0" hangingPunct="1">
            <a:buNone/>
          </a:pPr>
          <a:r>
            <a:rPr lang="ar-SA" sz="4000" b="0" kern="1200">
              <a:solidFill>
                <a:sysClr val="windowText" lastClr="000000"/>
              </a:solidFill>
              <a:effectLst/>
              <a:latin typeface="Verdana"/>
              <a:ea typeface="+mn-ea"/>
              <a:cs typeface="PT Bold Heading" pitchFamily="2" charset="-78"/>
            </a:rPr>
            <a:t>- </a:t>
          </a:r>
          <a:r>
            <a:rPr lang="ar-SA" sz="4000" b="0" kern="1200">
              <a:solidFill>
                <a:sysClr val="windowText" lastClr="000000"/>
              </a:solidFill>
              <a:effectLst/>
              <a:latin typeface="Verdana"/>
              <a:ea typeface="+mn-ea"/>
              <a:cs typeface="AL-Mateen" pitchFamily="2" charset="-78"/>
            </a:rPr>
            <a:t>بنى لنا والدي </a:t>
          </a:r>
          <a:r>
            <a:rPr lang="ar-SA" sz="4000" b="0" u="sng" kern="1200">
              <a:solidFill>
                <a:srgbClr val="A80000"/>
              </a:solidFill>
              <a:effectLst/>
              <a:latin typeface="Verdana"/>
              <a:ea typeface="+mn-ea"/>
              <a:cs typeface="AL-Mateen" pitchFamily="2" charset="-78"/>
            </a:rPr>
            <a:t>مُنَيْزلا</a:t>
          </a:r>
          <a:r>
            <a:rPr lang="ar-SA" sz="4000" b="0" kern="1200">
              <a:solidFill>
                <a:srgbClr val="A80000"/>
              </a:solidFill>
              <a:effectLst/>
              <a:latin typeface="Verdana"/>
              <a:ea typeface="+mn-ea"/>
              <a:cs typeface="AL-Mateen" pitchFamily="2" charset="-78"/>
            </a:rPr>
            <a:t> </a:t>
          </a:r>
          <a:r>
            <a:rPr lang="ar-SA" sz="4000" b="0" kern="1200">
              <a:solidFill>
                <a:sysClr val="windowText" lastClr="000000"/>
              </a:solidFill>
              <a:effectLst/>
              <a:latin typeface="Verdana"/>
              <a:ea typeface="+mn-ea"/>
              <a:cs typeface="AL-Mateen" pitchFamily="2" charset="-78"/>
            </a:rPr>
            <a:t>0</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gm:t>
    </dgm:pt>
    <dgm:pt modelId="{B9648565-0EC6-4A8B-9A06-62EC08E8B35F}" type="sibTrans" cxnId="{F6F644B1-7F5B-4BD8-8EB7-5C0E144E54AE}">
      <dgm:prSet/>
      <dgm:spPr/>
      <dgm:t>
        <a:bodyPr/>
        <a:lstStyle/>
        <a:p>
          <a:pPr rtl="1"/>
          <a:endParaRPr lang="ar-KW" sz="3600">
            <a:cs typeface="AL-Mateen" pitchFamily="2" charset="-78"/>
          </a:endParaRPr>
        </a:p>
      </dgm:t>
    </dgm:pt>
    <dgm:pt modelId="{08C12AF6-53BB-4BF0-BC1D-178767B3C293}" type="parTrans" cxnId="{F6F644B1-7F5B-4BD8-8EB7-5C0E144E54AE}">
      <dgm:prSet custT="1"/>
      <dgm:spPr>
        <a:xfrm rot="10800000">
          <a:off x="3492000" y="240878"/>
          <a:ext cx="340342" cy="20897"/>
        </a:xfrm>
        <a:custGeom>
          <a:avLst/>
          <a:gdLst/>
          <a:ahLst/>
          <a:cxnLst/>
          <a:rect l="0" t="0" r="0" b="0"/>
          <a:pathLst>
            <a:path>
              <a:moveTo>
                <a:pt x="0" y="10448"/>
              </a:moveTo>
              <a:lnTo>
                <a:pt x="340342" y="10448"/>
              </a:lnTo>
            </a:path>
          </a:pathLst>
        </a:custGeom>
        <a:noFill/>
        <a:ln w="42500" cap="flat" cmpd="sng" algn="ctr">
          <a:solidFill>
            <a:scrgbClr r="0" g="0" b="0"/>
          </a:solidFill>
          <a:prstDash val="solid"/>
          <a:tailEnd type="stealth" w="lg" len="lg"/>
        </a:ln>
        <a:effectLst/>
        <a:scene3d>
          <a:camera prst="orthographicFront"/>
          <a:lightRig rig="threePt" dir="t">
            <a:rot lat="0" lon="0" rev="7500000"/>
          </a:lightRig>
        </a:scene3d>
        <a:sp3d z="-40000" prstMaterial="matte"/>
      </dgm:spPr>
      <dgm:t>
        <a:bodyPr/>
        <a:lstStyle/>
        <a:p>
          <a:pPr rtl="1">
            <a:buNone/>
          </a:pPr>
          <a:endParaRPr lang="ar-KW" sz="900" dirty="0">
            <a:solidFill>
              <a:sysClr val="windowText" lastClr="000000">
                <a:hueOff val="0"/>
                <a:satOff val="0"/>
                <a:lumOff val="0"/>
                <a:alphaOff val="0"/>
              </a:sysClr>
            </a:solidFill>
            <a:latin typeface="Verdana"/>
            <a:ea typeface="+mn-ea"/>
            <a:cs typeface="AL-Mateen" pitchFamily="2" charset="-78"/>
          </a:endParaRPr>
        </a:p>
      </dgm:t>
    </dgm:pt>
    <dgm:pt modelId="{15A41FDA-98BE-45AC-993D-D6679A769BEA}" type="pres">
      <dgm:prSet presAssocID="{2839F600-06E7-4C03-96D7-E528FED8FCFF}" presName="diagram" presStyleCnt="0">
        <dgm:presLayoutVars>
          <dgm:chPref val="1"/>
          <dgm:dir val="rev"/>
          <dgm:animOne val="branch"/>
          <dgm:animLvl val="lvl"/>
          <dgm:resizeHandles val="exact"/>
        </dgm:presLayoutVars>
      </dgm:prSet>
      <dgm:spPr/>
    </dgm:pt>
    <dgm:pt modelId="{0F759AB5-75A0-428C-B7CB-F2A1B0A2DC18}" type="pres">
      <dgm:prSet presAssocID="{B83CA1D8-D27C-4F20-B239-4F7779CB2E5C}" presName="root1" presStyleCnt="0"/>
      <dgm:spPr/>
    </dgm:pt>
    <dgm:pt modelId="{0A598340-CD25-4567-BFC1-52E458904573}" type="pres">
      <dgm:prSet presAssocID="{B83CA1D8-D27C-4F20-B239-4F7779CB2E5C}" presName="LevelOneTextNode" presStyleLbl="node0" presStyleIdx="0" presStyleCnt="1" custScaleX="178632" custScaleY="343541" custLinFactNeighborX="8703" custLinFactNeighborY="952">
        <dgm:presLayoutVars>
          <dgm:chPref val="3"/>
        </dgm:presLayoutVars>
      </dgm:prSet>
      <dgm:spPr>
        <a:prstGeom prst="star8">
          <a:avLst/>
        </a:prstGeom>
      </dgm:spPr>
    </dgm:pt>
    <dgm:pt modelId="{6F29CFB7-2869-402F-8E9A-08B6310BC8B6}" type="pres">
      <dgm:prSet presAssocID="{B83CA1D8-D27C-4F20-B239-4F7779CB2E5C}" presName="level2hierChild" presStyleCnt="0"/>
      <dgm:spPr/>
    </dgm:pt>
    <dgm:pt modelId="{1C1B1442-BE6F-4C4B-9C17-4E7ADB4108C2}" type="pres">
      <dgm:prSet presAssocID="{7CF75631-EAEA-41AA-AF92-24E5A15D0DBD}" presName="conn2-1" presStyleLbl="parChTrans1D2" presStyleIdx="0" presStyleCnt="7"/>
      <dgm:spPr/>
    </dgm:pt>
    <dgm:pt modelId="{5D610450-1FC4-4D41-AF3B-86A4C989FFF8}" type="pres">
      <dgm:prSet presAssocID="{7CF75631-EAEA-41AA-AF92-24E5A15D0DBD}" presName="connTx" presStyleLbl="parChTrans1D2" presStyleIdx="0" presStyleCnt="7"/>
      <dgm:spPr/>
    </dgm:pt>
    <dgm:pt modelId="{525127B1-3711-422C-AA1A-32F6FD262070}" type="pres">
      <dgm:prSet presAssocID="{955F20EE-1EDE-49B1-8DCE-E41857D64987}" presName="root2" presStyleCnt="0"/>
      <dgm:spPr/>
    </dgm:pt>
    <dgm:pt modelId="{F45E6912-1873-4F35-B0C0-6B665D761A2A}" type="pres">
      <dgm:prSet presAssocID="{955F20EE-1EDE-49B1-8DCE-E41857D64987}" presName="LevelTwoTextNode" presStyleLbl="node2" presStyleIdx="0" presStyleCnt="7" custScaleX="318573" custScaleY="110000" custLinFactNeighborX="-2911">
        <dgm:presLayoutVars>
          <dgm:chPref val="3"/>
        </dgm:presLayoutVars>
      </dgm:prSet>
      <dgm:spPr/>
    </dgm:pt>
    <dgm:pt modelId="{C83B6928-D726-4BB1-B62E-F6E6DC4C82DB}" type="pres">
      <dgm:prSet presAssocID="{955F20EE-1EDE-49B1-8DCE-E41857D64987}" presName="level3hierChild" presStyleCnt="0"/>
      <dgm:spPr/>
    </dgm:pt>
    <dgm:pt modelId="{87CE9573-9C92-4FE5-A7FF-F14ADD6C0E83}" type="pres">
      <dgm:prSet presAssocID="{08C12AF6-53BB-4BF0-BC1D-178767B3C293}" presName="conn2-1" presStyleLbl="parChTrans1D3" presStyleIdx="0" presStyleCnt="7"/>
      <dgm:spPr/>
    </dgm:pt>
    <dgm:pt modelId="{C17D176E-B202-48CB-8962-F00832F117D9}" type="pres">
      <dgm:prSet presAssocID="{08C12AF6-53BB-4BF0-BC1D-178767B3C293}" presName="connTx" presStyleLbl="parChTrans1D3" presStyleIdx="0" presStyleCnt="7"/>
      <dgm:spPr/>
    </dgm:pt>
    <dgm:pt modelId="{163023BA-05DD-458F-86DC-621B569B3034}" type="pres">
      <dgm:prSet presAssocID="{FBFC46E2-85B7-4334-9F9C-F298820F0898}" presName="root2" presStyleCnt="0"/>
      <dgm:spPr/>
    </dgm:pt>
    <dgm:pt modelId="{959C2249-5413-45E0-92E5-58E54C337095}" type="pres">
      <dgm:prSet presAssocID="{FBFC46E2-85B7-4334-9F9C-F298820F0898}" presName="LevelTwoTextNode" presStyleLbl="node3" presStyleIdx="0" presStyleCnt="7" custScaleX="386765" custScaleY="110000" custLinFactNeighborX="-10993">
        <dgm:presLayoutVars>
          <dgm:chPref val="3"/>
        </dgm:presLayoutVars>
      </dgm:prSet>
      <dgm:spPr/>
    </dgm:pt>
    <dgm:pt modelId="{94C3BB7B-AC15-471F-9F57-CA54E8477B3A}" type="pres">
      <dgm:prSet presAssocID="{FBFC46E2-85B7-4334-9F9C-F298820F0898}" presName="level3hierChild" presStyleCnt="0"/>
      <dgm:spPr/>
    </dgm:pt>
    <dgm:pt modelId="{12FCAC79-D1CC-489D-A1EF-C4C077700972}" type="pres">
      <dgm:prSet presAssocID="{A670D018-E665-43F2-8747-7B958DF36197}" presName="conn2-1" presStyleLbl="parChTrans1D2" presStyleIdx="1" presStyleCnt="7"/>
      <dgm:spPr/>
    </dgm:pt>
    <dgm:pt modelId="{A7F76304-C9DB-471D-BF91-F2E06F49D0A6}" type="pres">
      <dgm:prSet presAssocID="{A670D018-E665-43F2-8747-7B958DF36197}" presName="connTx" presStyleLbl="parChTrans1D2" presStyleIdx="1" presStyleCnt="7"/>
      <dgm:spPr/>
    </dgm:pt>
    <dgm:pt modelId="{BB59CA27-B0F7-47AC-9704-59060C0F9843}" type="pres">
      <dgm:prSet presAssocID="{AF9F5E3D-81F9-4083-B397-B399CAEB23AA}" presName="root2" presStyleCnt="0"/>
      <dgm:spPr/>
    </dgm:pt>
    <dgm:pt modelId="{F9521315-C61D-4029-8323-84B877E992BD}" type="pres">
      <dgm:prSet presAssocID="{AF9F5E3D-81F9-4083-B397-B399CAEB23AA}" presName="LevelTwoTextNode" presStyleLbl="node2" presStyleIdx="1" presStyleCnt="7" custScaleX="318573" custScaleY="110000" custLinFactNeighborX="-2911">
        <dgm:presLayoutVars>
          <dgm:chPref val="3"/>
        </dgm:presLayoutVars>
      </dgm:prSet>
      <dgm:spPr/>
    </dgm:pt>
    <dgm:pt modelId="{16133A65-AFFF-4816-8AB0-BC64B7729DB4}" type="pres">
      <dgm:prSet presAssocID="{AF9F5E3D-81F9-4083-B397-B399CAEB23AA}" presName="level3hierChild" presStyleCnt="0"/>
      <dgm:spPr/>
    </dgm:pt>
    <dgm:pt modelId="{CF322D3C-FDAB-4C63-B208-383CC72E77AA}" type="pres">
      <dgm:prSet presAssocID="{B01FAF73-C2D2-45B4-B71E-5B9890865330}" presName="conn2-1" presStyleLbl="parChTrans1D3" presStyleIdx="1" presStyleCnt="7"/>
      <dgm:spPr/>
    </dgm:pt>
    <dgm:pt modelId="{D7567A94-B009-4887-9FE7-16E0099CA955}" type="pres">
      <dgm:prSet presAssocID="{B01FAF73-C2D2-45B4-B71E-5B9890865330}" presName="connTx" presStyleLbl="parChTrans1D3" presStyleIdx="1" presStyleCnt="7"/>
      <dgm:spPr/>
    </dgm:pt>
    <dgm:pt modelId="{58C37AD1-ABF4-4A05-95B9-DF16E2536E81}" type="pres">
      <dgm:prSet presAssocID="{B26F535F-16D8-49F0-AE84-D2B5922A3B52}" presName="root2" presStyleCnt="0"/>
      <dgm:spPr/>
    </dgm:pt>
    <dgm:pt modelId="{71B66C40-ADC0-43EE-AC9D-880505216C5C}" type="pres">
      <dgm:prSet presAssocID="{B26F535F-16D8-49F0-AE84-D2B5922A3B52}" presName="LevelTwoTextNode" presStyleLbl="node3" presStyleIdx="1" presStyleCnt="7" custScaleX="386765" custScaleY="110000" custLinFactNeighborX="-10993">
        <dgm:presLayoutVars>
          <dgm:chPref val="3"/>
        </dgm:presLayoutVars>
      </dgm:prSet>
      <dgm:spPr/>
    </dgm:pt>
    <dgm:pt modelId="{A34F5657-7A0D-44F3-A3F5-604143BBEAA5}" type="pres">
      <dgm:prSet presAssocID="{B26F535F-16D8-49F0-AE84-D2B5922A3B52}" presName="level3hierChild" presStyleCnt="0"/>
      <dgm:spPr/>
    </dgm:pt>
    <dgm:pt modelId="{56445A09-EB20-4F93-B768-1014EC72D801}" type="pres">
      <dgm:prSet presAssocID="{C9EA2A30-F6A5-4FF0-B0A2-CB13017EF068}" presName="conn2-1" presStyleLbl="parChTrans1D2" presStyleIdx="2" presStyleCnt="7"/>
      <dgm:spPr/>
    </dgm:pt>
    <dgm:pt modelId="{F8FF9391-DB22-41A5-9201-98A023DE214F}" type="pres">
      <dgm:prSet presAssocID="{C9EA2A30-F6A5-4FF0-B0A2-CB13017EF068}" presName="connTx" presStyleLbl="parChTrans1D2" presStyleIdx="2" presStyleCnt="7"/>
      <dgm:spPr/>
    </dgm:pt>
    <dgm:pt modelId="{55C49B8A-BAF7-4DFC-9E21-0F34B6D4828E}" type="pres">
      <dgm:prSet presAssocID="{FAEE813B-5C88-41D7-8B8C-3994208F8A9D}" presName="root2" presStyleCnt="0"/>
      <dgm:spPr/>
    </dgm:pt>
    <dgm:pt modelId="{9E2AAB2B-34E0-4095-9505-4171FFF41894}" type="pres">
      <dgm:prSet presAssocID="{FAEE813B-5C88-41D7-8B8C-3994208F8A9D}" presName="LevelTwoTextNode" presStyleLbl="node2" presStyleIdx="2" presStyleCnt="7" custScaleX="318573" custScaleY="110000" custLinFactNeighborX="-2911">
        <dgm:presLayoutVars>
          <dgm:chPref val="3"/>
        </dgm:presLayoutVars>
      </dgm:prSet>
      <dgm:spPr/>
    </dgm:pt>
    <dgm:pt modelId="{8EA9E269-938B-416E-BB56-5FF875DA8D56}" type="pres">
      <dgm:prSet presAssocID="{FAEE813B-5C88-41D7-8B8C-3994208F8A9D}" presName="level3hierChild" presStyleCnt="0"/>
      <dgm:spPr/>
    </dgm:pt>
    <dgm:pt modelId="{232147B8-9461-4C4F-8759-94B6ABD1DC8E}" type="pres">
      <dgm:prSet presAssocID="{AF16B714-0BD5-4D25-9840-439CF7F89B55}" presName="conn2-1" presStyleLbl="parChTrans1D3" presStyleIdx="2" presStyleCnt="7"/>
      <dgm:spPr/>
    </dgm:pt>
    <dgm:pt modelId="{D99FF835-B1DA-4A5E-A0DA-861506EA0E7D}" type="pres">
      <dgm:prSet presAssocID="{AF16B714-0BD5-4D25-9840-439CF7F89B55}" presName="connTx" presStyleLbl="parChTrans1D3" presStyleIdx="2" presStyleCnt="7"/>
      <dgm:spPr/>
    </dgm:pt>
    <dgm:pt modelId="{89626B2D-6194-4813-8F40-D1EE710A713D}" type="pres">
      <dgm:prSet presAssocID="{E464E383-2051-451D-A8DD-A11C9803C32B}" presName="root2" presStyleCnt="0"/>
      <dgm:spPr/>
    </dgm:pt>
    <dgm:pt modelId="{2BB18428-AC11-4871-A0B5-A2A39A1CA542}" type="pres">
      <dgm:prSet presAssocID="{E464E383-2051-451D-A8DD-A11C9803C32B}" presName="LevelTwoTextNode" presStyleLbl="node3" presStyleIdx="2" presStyleCnt="7" custScaleX="386765" custScaleY="110000" custLinFactNeighborX="-10993">
        <dgm:presLayoutVars>
          <dgm:chPref val="3"/>
        </dgm:presLayoutVars>
      </dgm:prSet>
      <dgm:spPr/>
    </dgm:pt>
    <dgm:pt modelId="{D2FA9141-14B3-49C3-B346-EC05E17EF849}" type="pres">
      <dgm:prSet presAssocID="{E464E383-2051-451D-A8DD-A11C9803C32B}" presName="level3hierChild" presStyleCnt="0"/>
      <dgm:spPr/>
    </dgm:pt>
    <dgm:pt modelId="{CB7F34D6-4278-4EAA-B1FF-0D45374558F0}" type="pres">
      <dgm:prSet presAssocID="{BCB12283-2B10-4302-8981-59B61499F60B}" presName="conn2-1" presStyleLbl="parChTrans1D2" presStyleIdx="3" presStyleCnt="7"/>
      <dgm:spPr/>
    </dgm:pt>
    <dgm:pt modelId="{47BD6374-7FA6-4C6F-B8EF-59042BEC85A3}" type="pres">
      <dgm:prSet presAssocID="{BCB12283-2B10-4302-8981-59B61499F60B}" presName="connTx" presStyleLbl="parChTrans1D2" presStyleIdx="3" presStyleCnt="7"/>
      <dgm:spPr/>
    </dgm:pt>
    <dgm:pt modelId="{3CC3E5D8-A580-4691-B046-DD480721EA47}" type="pres">
      <dgm:prSet presAssocID="{823CF774-15D5-48AA-AB0C-5A352706D764}" presName="root2" presStyleCnt="0"/>
      <dgm:spPr/>
    </dgm:pt>
    <dgm:pt modelId="{24F53B4B-1AC5-4D9A-B674-7F631E06DE83}" type="pres">
      <dgm:prSet presAssocID="{823CF774-15D5-48AA-AB0C-5A352706D764}" presName="LevelTwoTextNode" presStyleLbl="node2" presStyleIdx="3" presStyleCnt="7" custScaleX="318573" custScaleY="110000" custLinFactNeighborX="-2911">
        <dgm:presLayoutVars>
          <dgm:chPref val="3"/>
        </dgm:presLayoutVars>
      </dgm:prSet>
      <dgm:spPr/>
    </dgm:pt>
    <dgm:pt modelId="{88DF0B03-FEDC-4619-8AA4-5D9F4DD33EE5}" type="pres">
      <dgm:prSet presAssocID="{823CF774-15D5-48AA-AB0C-5A352706D764}" presName="level3hierChild" presStyleCnt="0"/>
      <dgm:spPr/>
    </dgm:pt>
    <dgm:pt modelId="{33D3A099-4E17-48D0-879D-AAE202ECAED9}" type="pres">
      <dgm:prSet presAssocID="{1EC98598-1313-4CAA-B57A-8201A9EE83BE}" presName="conn2-1" presStyleLbl="parChTrans1D3" presStyleIdx="3" presStyleCnt="7"/>
      <dgm:spPr/>
    </dgm:pt>
    <dgm:pt modelId="{2CA96E1F-26B2-43AB-932E-5CC10B60477D}" type="pres">
      <dgm:prSet presAssocID="{1EC98598-1313-4CAA-B57A-8201A9EE83BE}" presName="connTx" presStyleLbl="parChTrans1D3" presStyleIdx="3" presStyleCnt="7"/>
      <dgm:spPr/>
    </dgm:pt>
    <dgm:pt modelId="{F7C8A961-9622-4C60-A369-9D84F9C7D565}" type="pres">
      <dgm:prSet presAssocID="{02B3B9F6-87BA-48B3-A1C9-E07AA590352A}" presName="root2" presStyleCnt="0"/>
      <dgm:spPr/>
    </dgm:pt>
    <dgm:pt modelId="{34D7728B-009C-4EC9-A788-DBB3062D4651}" type="pres">
      <dgm:prSet presAssocID="{02B3B9F6-87BA-48B3-A1C9-E07AA590352A}" presName="LevelTwoTextNode" presStyleLbl="node3" presStyleIdx="3" presStyleCnt="7" custScaleX="386765" custScaleY="110000" custLinFactNeighborX="-10993">
        <dgm:presLayoutVars>
          <dgm:chPref val="3"/>
        </dgm:presLayoutVars>
      </dgm:prSet>
      <dgm:spPr/>
    </dgm:pt>
    <dgm:pt modelId="{BC667C8A-D9D1-4521-97F2-3D5FCCF4746D}" type="pres">
      <dgm:prSet presAssocID="{02B3B9F6-87BA-48B3-A1C9-E07AA590352A}" presName="level3hierChild" presStyleCnt="0"/>
      <dgm:spPr/>
    </dgm:pt>
    <dgm:pt modelId="{6AC42760-95F2-4E3A-AF9D-5CC83EE8AA11}" type="pres">
      <dgm:prSet presAssocID="{1F047C20-43E2-4BBF-8A64-AC7E3CC79A43}" presName="conn2-1" presStyleLbl="parChTrans1D2" presStyleIdx="4" presStyleCnt="7"/>
      <dgm:spPr/>
    </dgm:pt>
    <dgm:pt modelId="{456D8D77-30EA-42F1-9ABE-DBEC2930F1D5}" type="pres">
      <dgm:prSet presAssocID="{1F047C20-43E2-4BBF-8A64-AC7E3CC79A43}" presName="connTx" presStyleLbl="parChTrans1D2" presStyleIdx="4" presStyleCnt="7"/>
      <dgm:spPr/>
    </dgm:pt>
    <dgm:pt modelId="{BC4FFA57-7AD5-4557-A383-5E6FC1F06DA9}" type="pres">
      <dgm:prSet presAssocID="{71B480D7-9B87-424E-83CA-02A3830B8AD3}" presName="root2" presStyleCnt="0"/>
      <dgm:spPr/>
    </dgm:pt>
    <dgm:pt modelId="{BC194D74-4B93-4738-867E-D612D5BB4397}" type="pres">
      <dgm:prSet presAssocID="{71B480D7-9B87-424E-83CA-02A3830B8AD3}" presName="LevelTwoTextNode" presStyleLbl="node2" presStyleIdx="4" presStyleCnt="7" custScaleX="318573" custScaleY="110000" custLinFactNeighborX="-2911">
        <dgm:presLayoutVars>
          <dgm:chPref val="3"/>
        </dgm:presLayoutVars>
      </dgm:prSet>
      <dgm:spPr/>
    </dgm:pt>
    <dgm:pt modelId="{C6CF56C0-3966-464F-8087-802FACC41E92}" type="pres">
      <dgm:prSet presAssocID="{71B480D7-9B87-424E-83CA-02A3830B8AD3}" presName="level3hierChild" presStyleCnt="0"/>
      <dgm:spPr/>
    </dgm:pt>
    <dgm:pt modelId="{EFEA91D9-6D36-40D1-A6D4-D1DA98EACCAD}" type="pres">
      <dgm:prSet presAssocID="{3F3468C3-CEA1-4B66-AD5A-8D0598D6CDF4}" presName="conn2-1" presStyleLbl="parChTrans1D3" presStyleIdx="4" presStyleCnt="7"/>
      <dgm:spPr/>
    </dgm:pt>
    <dgm:pt modelId="{2359433B-B256-4B59-A40A-66F397AD0A81}" type="pres">
      <dgm:prSet presAssocID="{3F3468C3-CEA1-4B66-AD5A-8D0598D6CDF4}" presName="connTx" presStyleLbl="parChTrans1D3" presStyleIdx="4" presStyleCnt="7"/>
      <dgm:spPr/>
    </dgm:pt>
    <dgm:pt modelId="{1BDF18B2-78DF-4C9C-A34C-F7B8FDA07D5B}" type="pres">
      <dgm:prSet presAssocID="{DB026054-BD0D-4993-8668-9526A367C2BC}" presName="root2" presStyleCnt="0"/>
      <dgm:spPr/>
    </dgm:pt>
    <dgm:pt modelId="{48694C07-DB5F-43FA-9CD4-12A4F0924001}" type="pres">
      <dgm:prSet presAssocID="{DB026054-BD0D-4993-8668-9526A367C2BC}" presName="LevelTwoTextNode" presStyleLbl="node3" presStyleIdx="4" presStyleCnt="7" custScaleX="386765" custScaleY="110000" custLinFactNeighborX="-10993">
        <dgm:presLayoutVars>
          <dgm:chPref val="3"/>
        </dgm:presLayoutVars>
      </dgm:prSet>
      <dgm:spPr/>
    </dgm:pt>
    <dgm:pt modelId="{8BBC326A-34E5-4030-BDEE-3A5DE63FB4AE}" type="pres">
      <dgm:prSet presAssocID="{DB026054-BD0D-4993-8668-9526A367C2BC}" presName="level3hierChild" presStyleCnt="0"/>
      <dgm:spPr/>
    </dgm:pt>
    <dgm:pt modelId="{15F28F05-E9B6-4841-9425-DE815E2E8E6C}" type="pres">
      <dgm:prSet presAssocID="{8CE982D7-4B4E-4557-832B-A186B8022D17}" presName="conn2-1" presStyleLbl="parChTrans1D2" presStyleIdx="5" presStyleCnt="7"/>
      <dgm:spPr/>
    </dgm:pt>
    <dgm:pt modelId="{B70F0D6B-A45C-475D-93C3-E6D39FF34D3F}" type="pres">
      <dgm:prSet presAssocID="{8CE982D7-4B4E-4557-832B-A186B8022D17}" presName="connTx" presStyleLbl="parChTrans1D2" presStyleIdx="5" presStyleCnt="7"/>
      <dgm:spPr/>
    </dgm:pt>
    <dgm:pt modelId="{B924F896-BEC2-4750-ACB1-16173951BB04}" type="pres">
      <dgm:prSet presAssocID="{5CA03676-DF64-41F3-AE10-919DDA83C133}" presName="root2" presStyleCnt="0"/>
      <dgm:spPr/>
    </dgm:pt>
    <dgm:pt modelId="{945909C4-9FC9-4E2A-8933-91E34962CCD6}" type="pres">
      <dgm:prSet presAssocID="{5CA03676-DF64-41F3-AE10-919DDA83C133}" presName="LevelTwoTextNode" presStyleLbl="node2" presStyleIdx="5" presStyleCnt="7" custScaleX="318573" custScaleY="110000" custLinFactNeighborX="-2911">
        <dgm:presLayoutVars>
          <dgm:chPref val="3"/>
        </dgm:presLayoutVars>
      </dgm:prSet>
      <dgm:spPr/>
    </dgm:pt>
    <dgm:pt modelId="{872AB7BE-D3E6-4324-91DC-50997EE9D9F7}" type="pres">
      <dgm:prSet presAssocID="{5CA03676-DF64-41F3-AE10-919DDA83C133}" presName="level3hierChild" presStyleCnt="0"/>
      <dgm:spPr/>
    </dgm:pt>
    <dgm:pt modelId="{B574BFA5-3D70-4D03-8C30-03EAFCE605F9}" type="pres">
      <dgm:prSet presAssocID="{CA33D608-015E-4F31-8449-6519ABC5C60F}" presName="conn2-1" presStyleLbl="parChTrans1D3" presStyleIdx="5" presStyleCnt="7"/>
      <dgm:spPr/>
    </dgm:pt>
    <dgm:pt modelId="{ACCFA78F-CB7E-4E11-9AF8-C9659C197E5F}" type="pres">
      <dgm:prSet presAssocID="{CA33D608-015E-4F31-8449-6519ABC5C60F}" presName="connTx" presStyleLbl="parChTrans1D3" presStyleIdx="5" presStyleCnt="7"/>
      <dgm:spPr/>
    </dgm:pt>
    <dgm:pt modelId="{FF548190-336B-481A-8844-1A6FB231A771}" type="pres">
      <dgm:prSet presAssocID="{8528F8BD-FB0D-4F7D-B2C4-97BCF6BB50DB}" presName="root2" presStyleCnt="0"/>
      <dgm:spPr/>
    </dgm:pt>
    <dgm:pt modelId="{0AC77F83-4137-4B7E-9321-539D1DAAFF76}" type="pres">
      <dgm:prSet presAssocID="{8528F8BD-FB0D-4F7D-B2C4-97BCF6BB50DB}" presName="LevelTwoTextNode" presStyleLbl="node3" presStyleIdx="5" presStyleCnt="7" custScaleX="386765" custScaleY="110000" custLinFactNeighborX="-10993">
        <dgm:presLayoutVars>
          <dgm:chPref val="3"/>
        </dgm:presLayoutVars>
      </dgm:prSet>
      <dgm:spPr/>
    </dgm:pt>
    <dgm:pt modelId="{A6709B60-5D2D-470D-B7CF-949002EA5CAA}" type="pres">
      <dgm:prSet presAssocID="{8528F8BD-FB0D-4F7D-B2C4-97BCF6BB50DB}" presName="level3hierChild" presStyleCnt="0"/>
      <dgm:spPr/>
    </dgm:pt>
    <dgm:pt modelId="{856413A0-3E56-41D2-A22F-18B1FC2E9AD6}" type="pres">
      <dgm:prSet presAssocID="{F51E7B4F-E909-42C8-943A-D7368B45BC16}" presName="conn2-1" presStyleLbl="parChTrans1D2" presStyleIdx="6" presStyleCnt="7"/>
      <dgm:spPr/>
    </dgm:pt>
    <dgm:pt modelId="{66666C96-9D18-47A7-A770-FE5F7A0CC857}" type="pres">
      <dgm:prSet presAssocID="{F51E7B4F-E909-42C8-943A-D7368B45BC16}" presName="connTx" presStyleLbl="parChTrans1D2" presStyleIdx="6" presStyleCnt="7"/>
      <dgm:spPr/>
    </dgm:pt>
    <dgm:pt modelId="{4FB90E57-E717-4BE5-B785-107CE333132F}" type="pres">
      <dgm:prSet presAssocID="{94341D7A-DB5A-44CC-AB9B-54DFD93230A8}" presName="root2" presStyleCnt="0"/>
      <dgm:spPr/>
    </dgm:pt>
    <dgm:pt modelId="{574D9BD1-0DDB-40A8-948D-B786E07AF917}" type="pres">
      <dgm:prSet presAssocID="{94341D7A-DB5A-44CC-AB9B-54DFD93230A8}" presName="LevelTwoTextNode" presStyleLbl="node2" presStyleIdx="6" presStyleCnt="7" custScaleX="318573" custScaleY="110000" custLinFactNeighborX="-2911">
        <dgm:presLayoutVars>
          <dgm:chPref val="3"/>
        </dgm:presLayoutVars>
      </dgm:prSet>
      <dgm:spPr/>
    </dgm:pt>
    <dgm:pt modelId="{C6A3AB1C-9C6F-4BC9-8B9F-BF206EEB7747}" type="pres">
      <dgm:prSet presAssocID="{94341D7A-DB5A-44CC-AB9B-54DFD93230A8}" presName="level3hierChild" presStyleCnt="0"/>
      <dgm:spPr/>
    </dgm:pt>
    <dgm:pt modelId="{D4ED4CE2-08F3-458A-8525-C808C8EE9470}" type="pres">
      <dgm:prSet presAssocID="{3AABDE14-4402-472C-B273-CC3563FCF408}" presName="conn2-1" presStyleLbl="parChTrans1D3" presStyleIdx="6" presStyleCnt="7"/>
      <dgm:spPr/>
    </dgm:pt>
    <dgm:pt modelId="{8F2E8B34-D844-47D2-9109-5DFD4401249F}" type="pres">
      <dgm:prSet presAssocID="{3AABDE14-4402-472C-B273-CC3563FCF408}" presName="connTx" presStyleLbl="parChTrans1D3" presStyleIdx="6" presStyleCnt="7"/>
      <dgm:spPr/>
    </dgm:pt>
    <dgm:pt modelId="{B219D785-0B55-4FBA-B18E-A034B1AC3C38}" type="pres">
      <dgm:prSet presAssocID="{E9BA9BDF-A12D-4F3B-BFDF-D8C5072497DD}" presName="root2" presStyleCnt="0"/>
      <dgm:spPr/>
    </dgm:pt>
    <dgm:pt modelId="{083D587C-0247-4B82-95E4-CB2106B7CE97}" type="pres">
      <dgm:prSet presAssocID="{E9BA9BDF-A12D-4F3B-BFDF-D8C5072497DD}" presName="LevelTwoTextNode" presStyleLbl="node3" presStyleIdx="6" presStyleCnt="7" custScaleX="386765" custScaleY="110000" custLinFactNeighborX="-10993">
        <dgm:presLayoutVars>
          <dgm:chPref val="3"/>
        </dgm:presLayoutVars>
      </dgm:prSet>
      <dgm:spPr/>
    </dgm:pt>
    <dgm:pt modelId="{E781B85D-2098-4E90-975F-7A907D73F189}" type="pres">
      <dgm:prSet presAssocID="{E9BA9BDF-A12D-4F3B-BFDF-D8C5072497DD}" presName="level3hierChild" presStyleCnt="0"/>
      <dgm:spPr/>
    </dgm:pt>
  </dgm:ptLst>
  <dgm:cxnLst>
    <dgm:cxn modelId="{63C09F03-B60F-4293-BEB4-DB314346651C}" type="presOf" srcId="{B83CA1D8-D27C-4F20-B239-4F7779CB2E5C}" destId="{0A598340-CD25-4567-BFC1-52E458904573}" srcOrd="0" destOrd="0" presId="urn:microsoft.com/office/officeart/2005/8/layout/hierarchy2"/>
    <dgm:cxn modelId="{B2AEB806-B16B-4519-B724-3E830147E055}" type="presOf" srcId="{94341D7A-DB5A-44CC-AB9B-54DFD93230A8}" destId="{574D9BD1-0DDB-40A8-948D-B786E07AF917}" srcOrd="0" destOrd="0" presId="urn:microsoft.com/office/officeart/2005/8/layout/hierarchy2"/>
    <dgm:cxn modelId="{925E330F-F5AC-480F-A3EA-A1E406F114B8}" type="presOf" srcId="{08C12AF6-53BB-4BF0-BC1D-178767B3C293}" destId="{87CE9573-9C92-4FE5-A7FF-F14ADD6C0E83}" srcOrd="0" destOrd="0" presId="urn:microsoft.com/office/officeart/2005/8/layout/hierarchy2"/>
    <dgm:cxn modelId="{1809BD1A-1D8E-4D99-B894-28B54747121E}" type="presOf" srcId="{C9EA2A30-F6A5-4FF0-B0A2-CB13017EF068}" destId="{F8FF9391-DB22-41A5-9201-98A023DE214F}" srcOrd="1" destOrd="0" presId="urn:microsoft.com/office/officeart/2005/8/layout/hierarchy2"/>
    <dgm:cxn modelId="{070DAA1B-BF52-41BE-9C38-2A3B701518DC}" type="presOf" srcId="{955F20EE-1EDE-49B1-8DCE-E41857D64987}" destId="{F45E6912-1873-4F35-B0C0-6B665D761A2A}" srcOrd="0" destOrd="0" presId="urn:microsoft.com/office/officeart/2005/8/layout/hierarchy2"/>
    <dgm:cxn modelId="{3655091E-0922-4541-91F4-6D429F326109}" type="presOf" srcId="{1EC98598-1313-4CAA-B57A-8201A9EE83BE}" destId="{33D3A099-4E17-48D0-879D-AAE202ECAED9}" srcOrd="0" destOrd="0" presId="urn:microsoft.com/office/officeart/2005/8/layout/hierarchy2"/>
    <dgm:cxn modelId="{B87E8F20-00DA-445B-A6EF-B09DC3531905}" type="presOf" srcId="{1F047C20-43E2-4BBF-8A64-AC7E3CC79A43}" destId="{456D8D77-30EA-42F1-9ABE-DBEC2930F1D5}" srcOrd="1" destOrd="0" presId="urn:microsoft.com/office/officeart/2005/8/layout/hierarchy2"/>
    <dgm:cxn modelId="{7DB2CF2E-F3A0-4D29-B61D-FCE11122984D}" type="presOf" srcId="{B01FAF73-C2D2-45B4-B71E-5B9890865330}" destId="{CF322D3C-FDAB-4C63-B208-383CC72E77AA}" srcOrd="0" destOrd="0" presId="urn:microsoft.com/office/officeart/2005/8/layout/hierarchy2"/>
    <dgm:cxn modelId="{00E0C42F-3FF8-4633-893E-13E84633C553}" type="presOf" srcId="{3F3468C3-CEA1-4B66-AD5A-8D0598D6CDF4}" destId="{2359433B-B256-4B59-A40A-66F397AD0A81}" srcOrd="1" destOrd="0" presId="urn:microsoft.com/office/officeart/2005/8/layout/hierarchy2"/>
    <dgm:cxn modelId="{E1C5D25B-CCD5-46C4-830F-1ABE3F2F4439}" type="presOf" srcId="{1EC98598-1313-4CAA-B57A-8201A9EE83BE}" destId="{2CA96E1F-26B2-43AB-932E-5CC10B60477D}" srcOrd="1" destOrd="0" presId="urn:microsoft.com/office/officeart/2005/8/layout/hierarchy2"/>
    <dgm:cxn modelId="{CDF3595D-2ED4-4331-B1C5-475ABE966764}" type="presOf" srcId="{F51E7B4F-E909-42C8-943A-D7368B45BC16}" destId="{856413A0-3E56-41D2-A22F-18B1FC2E9AD6}" srcOrd="0" destOrd="0" presId="urn:microsoft.com/office/officeart/2005/8/layout/hierarchy2"/>
    <dgm:cxn modelId="{2535DF60-D66A-44FE-AF15-5B3690CBDB14}" type="presOf" srcId="{CA33D608-015E-4F31-8449-6519ABC5C60F}" destId="{B574BFA5-3D70-4D03-8C30-03EAFCE605F9}" srcOrd="0" destOrd="0" presId="urn:microsoft.com/office/officeart/2005/8/layout/hierarchy2"/>
    <dgm:cxn modelId="{4CB9F241-2627-4A29-B26B-6366FFD1884E}" type="presOf" srcId="{08C12AF6-53BB-4BF0-BC1D-178767B3C293}" destId="{C17D176E-B202-48CB-8962-F00832F117D9}" srcOrd="1" destOrd="0" presId="urn:microsoft.com/office/officeart/2005/8/layout/hierarchy2"/>
    <dgm:cxn modelId="{9B791962-407E-4C5B-9833-05D2C82BC8C0}" type="presOf" srcId="{2839F600-06E7-4C03-96D7-E528FED8FCFF}" destId="{15A41FDA-98BE-45AC-993D-D6679A769BEA}" srcOrd="0" destOrd="0" presId="urn:microsoft.com/office/officeart/2005/8/layout/hierarchy2"/>
    <dgm:cxn modelId="{4EED2565-26E3-43CD-972E-F2E37F42A0FC}" srcId="{94341D7A-DB5A-44CC-AB9B-54DFD93230A8}" destId="{E9BA9BDF-A12D-4F3B-BFDF-D8C5072497DD}" srcOrd="0" destOrd="0" parTransId="{3AABDE14-4402-472C-B273-CC3563FCF408}" sibTransId="{639157FB-2435-44CF-9608-926CAC50AAFC}"/>
    <dgm:cxn modelId="{51115665-32E0-4CDD-BCFB-70528D47CCF4}" type="presOf" srcId="{1F047C20-43E2-4BBF-8A64-AC7E3CC79A43}" destId="{6AC42760-95F2-4E3A-AF9D-5CC83EE8AA11}" srcOrd="0" destOrd="0" presId="urn:microsoft.com/office/officeart/2005/8/layout/hierarchy2"/>
    <dgm:cxn modelId="{3CC25049-4AC3-477C-B857-FFADB9EDA898}" srcId="{823CF774-15D5-48AA-AB0C-5A352706D764}" destId="{02B3B9F6-87BA-48B3-A1C9-E07AA590352A}" srcOrd="0" destOrd="0" parTransId="{1EC98598-1313-4CAA-B57A-8201A9EE83BE}" sibTransId="{E92CB487-8D87-459A-B591-AE58ABFF1230}"/>
    <dgm:cxn modelId="{C8E2206F-B4FA-4045-A75B-E1595BFC13B4}" type="presOf" srcId="{AF9F5E3D-81F9-4083-B397-B399CAEB23AA}" destId="{F9521315-C61D-4029-8323-84B877E992BD}" srcOrd="0" destOrd="0" presId="urn:microsoft.com/office/officeart/2005/8/layout/hierarchy2"/>
    <dgm:cxn modelId="{5FDA9F55-FC37-4D08-965E-5043124C8E7B}" type="presOf" srcId="{FAEE813B-5C88-41D7-8B8C-3994208F8A9D}" destId="{9E2AAB2B-34E0-4095-9505-4171FFF41894}" srcOrd="0" destOrd="0" presId="urn:microsoft.com/office/officeart/2005/8/layout/hierarchy2"/>
    <dgm:cxn modelId="{C316F056-CCA1-4C61-B4EA-93484BF184F4}" srcId="{2839F600-06E7-4C03-96D7-E528FED8FCFF}" destId="{B83CA1D8-D27C-4F20-B239-4F7779CB2E5C}" srcOrd="0" destOrd="0" parTransId="{F9C8F4EA-834E-4572-BB86-9CD22E548F75}" sibTransId="{17C6FA12-8545-4C8A-B3E3-F92F3F92A8B6}"/>
    <dgm:cxn modelId="{0737347D-BBE3-4CCA-BCBA-58748042451E}" type="presOf" srcId="{BCB12283-2B10-4302-8981-59B61499F60B}" destId="{47BD6374-7FA6-4C6F-B8EF-59042BEC85A3}" srcOrd="1" destOrd="0" presId="urn:microsoft.com/office/officeart/2005/8/layout/hierarchy2"/>
    <dgm:cxn modelId="{FD746D83-559E-47B2-AD56-887860D45AFE}" srcId="{B83CA1D8-D27C-4F20-B239-4F7779CB2E5C}" destId="{94341D7A-DB5A-44CC-AB9B-54DFD93230A8}" srcOrd="6" destOrd="0" parTransId="{F51E7B4F-E909-42C8-943A-D7368B45BC16}" sibTransId="{1F451325-2A28-4FC4-A6F5-9E595F38A45E}"/>
    <dgm:cxn modelId="{ED603D84-E867-4D92-9E26-4F726CA8FD7C}" type="presOf" srcId="{C9EA2A30-F6A5-4FF0-B0A2-CB13017EF068}" destId="{56445A09-EB20-4F93-B768-1014EC72D801}" srcOrd="0" destOrd="0" presId="urn:microsoft.com/office/officeart/2005/8/layout/hierarchy2"/>
    <dgm:cxn modelId="{A0D66988-28BE-4B63-8EA5-3AF47D63FC4C}" type="presOf" srcId="{E464E383-2051-451D-A8DD-A11C9803C32B}" destId="{2BB18428-AC11-4871-A0B5-A2A39A1CA542}" srcOrd="0" destOrd="0" presId="urn:microsoft.com/office/officeart/2005/8/layout/hierarchy2"/>
    <dgm:cxn modelId="{E22F978D-5BD7-4143-ADB2-FA1DA42C7A4A}" type="presOf" srcId="{AF16B714-0BD5-4D25-9840-439CF7F89B55}" destId="{232147B8-9461-4C4F-8759-94B6ABD1DC8E}" srcOrd="0" destOrd="0" presId="urn:microsoft.com/office/officeart/2005/8/layout/hierarchy2"/>
    <dgm:cxn modelId="{477E0F91-1D7A-4A31-897F-3746F8539325}" type="presOf" srcId="{A670D018-E665-43F2-8747-7B958DF36197}" destId="{12FCAC79-D1CC-489D-A1EF-C4C077700972}" srcOrd="0" destOrd="0" presId="urn:microsoft.com/office/officeart/2005/8/layout/hierarchy2"/>
    <dgm:cxn modelId="{A90BDE93-D3A4-4F65-9B9B-550CC5FEE12D}" srcId="{B83CA1D8-D27C-4F20-B239-4F7779CB2E5C}" destId="{5CA03676-DF64-41F3-AE10-919DDA83C133}" srcOrd="5" destOrd="0" parTransId="{8CE982D7-4B4E-4557-832B-A186B8022D17}" sibTransId="{DDFD36B5-BF45-4348-BC40-B710A942EE35}"/>
    <dgm:cxn modelId="{6AF67C95-A111-4F71-ABD3-7B7255488EE7}" type="presOf" srcId="{02B3B9F6-87BA-48B3-A1C9-E07AA590352A}" destId="{34D7728B-009C-4EC9-A788-DBB3062D4651}" srcOrd="0" destOrd="0" presId="urn:microsoft.com/office/officeart/2005/8/layout/hierarchy2"/>
    <dgm:cxn modelId="{5D3E3A99-4C5C-4C90-A403-7E9326BF7B69}" type="presOf" srcId="{8528F8BD-FB0D-4F7D-B2C4-97BCF6BB50DB}" destId="{0AC77F83-4137-4B7E-9321-539D1DAAFF76}" srcOrd="0" destOrd="0" presId="urn:microsoft.com/office/officeart/2005/8/layout/hierarchy2"/>
    <dgm:cxn modelId="{58E8B39E-9020-4810-99EA-D876E0439DF5}" srcId="{AF9F5E3D-81F9-4083-B397-B399CAEB23AA}" destId="{B26F535F-16D8-49F0-AE84-D2B5922A3B52}" srcOrd="0" destOrd="0" parTransId="{B01FAF73-C2D2-45B4-B71E-5B9890865330}" sibTransId="{489C695B-DCC4-44A1-A6CE-9AABA370636B}"/>
    <dgm:cxn modelId="{9BD1FEA2-0354-4741-9774-73666FAD09E9}" srcId="{B83CA1D8-D27C-4F20-B239-4F7779CB2E5C}" destId="{FAEE813B-5C88-41D7-8B8C-3994208F8A9D}" srcOrd="2" destOrd="0" parTransId="{C9EA2A30-F6A5-4FF0-B0A2-CB13017EF068}" sibTransId="{6901EBBC-34CE-4056-B3CD-7130A4116AB0}"/>
    <dgm:cxn modelId="{6E9509A3-1C85-4D3E-A17B-89D0B82A29E8}" type="presOf" srcId="{823CF774-15D5-48AA-AB0C-5A352706D764}" destId="{24F53B4B-1AC5-4D9A-B674-7F631E06DE83}" srcOrd="0" destOrd="0" presId="urn:microsoft.com/office/officeart/2005/8/layout/hierarchy2"/>
    <dgm:cxn modelId="{82C5B0A8-5FA1-43BA-A8E9-D47E45F1E9F2}" type="presOf" srcId="{BCB12283-2B10-4302-8981-59B61499F60B}" destId="{CB7F34D6-4278-4EAA-B1FF-0D45374558F0}" srcOrd="0" destOrd="0" presId="urn:microsoft.com/office/officeart/2005/8/layout/hierarchy2"/>
    <dgm:cxn modelId="{CC3987AA-BFCA-48BF-963B-90BAF7512002}" type="presOf" srcId="{7CF75631-EAEA-41AA-AF92-24E5A15D0DBD}" destId="{1C1B1442-BE6F-4C4B-9C17-4E7ADB4108C2}" srcOrd="0" destOrd="0" presId="urn:microsoft.com/office/officeart/2005/8/layout/hierarchy2"/>
    <dgm:cxn modelId="{DBCAFAAF-AAB3-4F16-B283-D4B1294C5CC0}" type="presOf" srcId="{F51E7B4F-E909-42C8-943A-D7368B45BC16}" destId="{66666C96-9D18-47A7-A770-FE5F7A0CC857}" srcOrd="1" destOrd="0" presId="urn:microsoft.com/office/officeart/2005/8/layout/hierarchy2"/>
    <dgm:cxn modelId="{F6F644B1-7F5B-4BD8-8EB7-5C0E144E54AE}" srcId="{955F20EE-1EDE-49B1-8DCE-E41857D64987}" destId="{FBFC46E2-85B7-4334-9F9C-F298820F0898}" srcOrd="0" destOrd="0" parTransId="{08C12AF6-53BB-4BF0-BC1D-178767B3C293}" sibTransId="{B9648565-0EC6-4A8B-9A06-62EC08E8B35F}"/>
    <dgm:cxn modelId="{650F4FB1-1CC6-4670-8D83-6F8B9F82C289}" type="presOf" srcId="{AF16B714-0BD5-4D25-9840-439CF7F89B55}" destId="{D99FF835-B1DA-4A5E-A0DA-861506EA0E7D}" srcOrd="1" destOrd="0" presId="urn:microsoft.com/office/officeart/2005/8/layout/hierarchy2"/>
    <dgm:cxn modelId="{08D1BAB6-F127-4D2C-A248-61A037CCEF30}" srcId="{B83CA1D8-D27C-4F20-B239-4F7779CB2E5C}" destId="{71B480D7-9B87-424E-83CA-02A3830B8AD3}" srcOrd="4" destOrd="0" parTransId="{1F047C20-43E2-4BBF-8A64-AC7E3CC79A43}" sibTransId="{44871AFE-18D0-4C93-9DA9-41369EA01BE6}"/>
    <dgm:cxn modelId="{0CAB21B8-EDC6-47D7-9D2C-7603B65E9C37}" srcId="{B83CA1D8-D27C-4F20-B239-4F7779CB2E5C}" destId="{823CF774-15D5-48AA-AB0C-5A352706D764}" srcOrd="3" destOrd="0" parTransId="{BCB12283-2B10-4302-8981-59B61499F60B}" sibTransId="{2D8AC08F-77B2-403F-B24D-002EB195243F}"/>
    <dgm:cxn modelId="{752CE8BC-858C-4C50-BA8D-1229B345495E}" srcId="{71B480D7-9B87-424E-83CA-02A3830B8AD3}" destId="{DB026054-BD0D-4993-8668-9526A367C2BC}" srcOrd="0" destOrd="0" parTransId="{3F3468C3-CEA1-4B66-AD5A-8D0598D6CDF4}" sibTransId="{17D4C2E9-AD19-46C3-9B34-406818D43AB2}"/>
    <dgm:cxn modelId="{4C5F35C0-7F00-4810-9BD9-6BFB58825950}" type="presOf" srcId="{3AABDE14-4402-472C-B273-CC3563FCF408}" destId="{8F2E8B34-D844-47D2-9109-5DFD4401249F}" srcOrd="1" destOrd="0" presId="urn:microsoft.com/office/officeart/2005/8/layout/hierarchy2"/>
    <dgm:cxn modelId="{7D72F7C6-AF18-4CCB-A2CF-EC915BE60160}" type="presOf" srcId="{5CA03676-DF64-41F3-AE10-919DDA83C133}" destId="{945909C4-9FC9-4E2A-8933-91E34962CCD6}" srcOrd="0" destOrd="0" presId="urn:microsoft.com/office/officeart/2005/8/layout/hierarchy2"/>
    <dgm:cxn modelId="{D71E5DCA-FB50-46F3-8C66-A610D03F0B5B}" type="presOf" srcId="{71B480D7-9B87-424E-83CA-02A3830B8AD3}" destId="{BC194D74-4B93-4738-867E-D612D5BB4397}" srcOrd="0" destOrd="0" presId="urn:microsoft.com/office/officeart/2005/8/layout/hierarchy2"/>
    <dgm:cxn modelId="{42A704CF-F4F3-49E8-A866-9FE96A290F84}" srcId="{B83CA1D8-D27C-4F20-B239-4F7779CB2E5C}" destId="{955F20EE-1EDE-49B1-8DCE-E41857D64987}" srcOrd="0" destOrd="0" parTransId="{7CF75631-EAEA-41AA-AF92-24E5A15D0DBD}" sibTransId="{693AB570-306A-41E7-B940-BBB3E392854B}"/>
    <dgm:cxn modelId="{7076C2CF-F69E-40F0-B1B8-9E477D79DB97}" type="presOf" srcId="{FBFC46E2-85B7-4334-9F9C-F298820F0898}" destId="{959C2249-5413-45E0-92E5-58E54C337095}" srcOrd="0" destOrd="0" presId="urn:microsoft.com/office/officeart/2005/8/layout/hierarchy2"/>
    <dgm:cxn modelId="{E25FA5D2-C547-464B-9B44-9A6C9F73F54E}" type="presOf" srcId="{CA33D608-015E-4F31-8449-6519ABC5C60F}" destId="{ACCFA78F-CB7E-4E11-9AF8-C9659C197E5F}" srcOrd="1" destOrd="0" presId="urn:microsoft.com/office/officeart/2005/8/layout/hierarchy2"/>
    <dgm:cxn modelId="{CCA4BDD2-E74D-4A79-AB03-1CAFDD8487DC}" srcId="{5CA03676-DF64-41F3-AE10-919DDA83C133}" destId="{8528F8BD-FB0D-4F7D-B2C4-97BCF6BB50DB}" srcOrd="0" destOrd="0" parTransId="{CA33D608-015E-4F31-8449-6519ABC5C60F}" sibTransId="{98514D3A-52B3-4E80-B169-9E5FB524FD49}"/>
    <dgm:cxn modelId="{AB8C32D7-561C-4D3B-8289-53645B4CD0FE}" type="presOf" srcId="{3AABDE14-4402-472C-B273-CC3563FCF408}" destId="{D4ED4CE2-08F3-458A-8525-C808C8EE9470}" srcOrd="0" destOrd="0" presId="urn:microsoft.com/office/officeart/2005/8/layout/hierarchy2"/>
    <dgm:cxn modelId="{E531B0DD-930B-4379-9847-4A9B2C8F8924}" type="presOf" srcId="{B01FAF73-C2D2-45B4-B71E-5B9890865330}" destId="{D7567A94-B009-4887-9FE7-16E0099CA955}" srcOrd="1" destOrd="0" presId="urn:microsoft.com/office/officeart/2005/8/layout/hierarchy2"/>
    <dgm:cxn modelId="{AA532AE2-19ED-4173-9902-1F176536DE3A}" type="presOf" srcId="{B26F535F-16D8-49F0-AE84-D2B5922A3B52}" destId="{71B66C40-ADC0-43EE-AC9D-880505216C5C}" srcOrd="0" destOrd="0" presId="urn:microsoft.com/office/officeart/2005/8/layout/hierarchy2"/>
    <dgm:cxn modelId="{3E87F7E5-4343-44A2-8592-6498F0E0B8CF}" srcId="{FAEE813B-5C88-41D7-8B8C-3994208F8A9D}" destId="{E464E383-2051-451D-A8DD-A11C9803C32B}" srcOrd="0" destOrd="0" parTransId="{AF16B714-0BD5-4D25-9840-439CF7F89B55}" sibTransId="{B5165555-B777-4D4D-9BDC-7D6BAB3C0DEC}"/>
    <dgm:cxn modelId="{0A4CEBE6-5F69-4E36-8646-F3F719EBEBAF}" type="presOf" srcId="{8CE982D7-4B4E-4557-832B-A186B8022D17}" destId="{B70F0D6B-A45C-475D-93C3-E6D39FF34D3F}" srcOrd="1" destOrd="0" presId="urn:microsoft.com/office/officeart/2005/8/layout/hierarchy2"/>
    <dgm:cxn modelId="{4BA343E9-1309-42A7-AECD-9D6A63B0AB30}" type="presOf" srcId="{8CE982D7-4B4E-4557-832B-A186B8022D17}" destId="{15F28F05-E9B6-4841-9425-DE815E2E8E6C}" srcOrd="0" destOrd="0" presId="urn:microsoft.com/office/officeart/2005/8/layout/hierarchy2"/>
    <dgm:cxn modelId="{53DA60EA-FCA6-466D-8D31-7D7B7A299F90}" type="presOf" srcId="{E9BA9BDF-A12D-4F3B-BFDF-D8C5072497DD}" destId="{083D587C-0247-4B82-95E4-CB2106B7CE97}" srcOrd="0" destOrd="0" presId="urn:microsoft.com/office/officeart/2005/8/layout/hierarchy2"/>
    <dgm:cxn modelId="{C30C91EB-82A5-4F38-97C4-298935111CD1}" type="presOf" srcId="{DB026054-BD0D-4993-8668-9526A367C2BC}" destId="{48694C07-DB5F-43FA-9CD4-12A4F0924001}" srcOrd="0" destOrd="0" presId="urn:microsoft.com/office/officeart/2005/8/layout/hierarchy2"/>
    <dgm:cxn modelId="{201D52EF-2A44-4DDA-A681-6876011572A5}" type="presOf" srcId="{3F3468C3-CEA1-4B66-AD5A-8D0598D6CDF4}" destId="{EFEA91D9-6D36-40D1-A6D4-D1DA98EACCAD}" srcOrd="0" destOrd="0" presId="urn:microsoft.com/office/officeart/2005/8/layout/hierarchy2"/>
    <dgm:cxn modelId="{0733D3F3-A9CD-49E7-B09B-1F68E702E07D}" type="presOf" srcId="{7CF75631-EAEA-41AA-AF92-24E5A15D0DBD}" destId="{5D610450-1FC4-4D41-AF3B-86A4C989FFF8}" srcOrd="1" destOrd="0" presId="urn:microsoft.com/office/officeart/2005/8/layout/hierarchy2"/>
    <dgm:cxn modelId="{89000CF5-C67C-4381-B038-684C5139E9DE}" srcId="{B83CA1D8-D27C-4F20-B239-4F7779CB2E5C}" destId="{AF9F5E3D-81F9-4083-B397-B399CAEB23AA}" srcOrd="1" destOrd="0" parTransId="{A670D018-E665-43F2-8747-7B958DF36197}" sibTransId="{46F9A8C7-E639-41BD-B10F-4473AE59AD64}"/>
    <dgm:cxn modelId="{EB65FAFE-9C30-4258-82E4-122753136960}" type="presOf" srcId="{A670D018-E665-43F2-8747-7B958DF36197}" destId="{A7F76304-C9DB-471D-BF91-F2E06F49D0A6}" srcOrd="1" destOrd="0" presId="urn:microsoft.com/office/officeart/2005/8/layout/hierarchy2"/>
    <dgm:cxn modelId="{66ACC8E8-9A4B-4B01-83E2-05FE5C94A921}" type="presParOf" srcId="{15A41FDA-98BE-45AC-993D-D6679A769BEA}" destId="{0F759AB5-75A0-428C-B7CB-F2A1B0A2DC18}" srcOrd="0" destOrd="0" presId="urn:microsoft.com/office/officeart/2005/8/layout/hierarchy2"/>
    <dgm:cxn modelId="{C1909B20-ECFA-4E2F-B209-07E7F92110F1}" type="presParOf" srcId="{0F759AB5-75A0-428C-B7CB-F2A1B0A2DC18}" destId="{0A598340-CD25-4567-BFC1-52E458904573}" srcOrd="0" destOrd="0" presId="urn:microsoft.com/office/officeart/2005/8/layout/hierarchy2"/>
    <dgm:cxn modelId="{F150623A-4012-4A2F-BAC2-B8AD4B545B25}" type="presParOf" srcId="{0F759AB5-75A0-428C-B7CB-F2A1B0A2DC18}" destId="{6F29CFB7-2869-402F-8E9A-08B6310BC8B6}" srcOrd="1" destOrd="0" presId="urn:microsoft.com/office/officeart/2005/8/layout/hierarchy2"/>
    <dgm:cxn modelId="{4B1CBCA3-BE44-4F42-BFB0-BEE109D33161}" type="presParOf" srcId="{6F29CFB7-2869-402F-8E9A-08B6310BC8B6}" destId="{1C1B1442-BE6F-4C4B-9C17-4E7ADB4108C2}" srcOrd="0" destOrd="0" presId="urn:microsoft.com/office/officeart/2005/8/layout/hierarchy2"/>
    <dgm:cxn modelId="{0D9013BB-ED1A-415E-B4D5-D7C5F22B17EB}" type="presParOf" srcId="{1C1B1442-BE6F-4C4B-9C17-4E7ADB4108C2}" destId="{5D610450-1FC4-4D41-AF3B-86A4C989FFF8}" srcOrd="0" destOrd="0" presId="urn:microsoft.com/office/officeart/2005/8/layout/hierarchy2"/>
    <dgm:cxn modelId="{CC18BBB2-1E61-4859-9DD9-AC78BBE906A2}" type="presParOf" srcId="{6F29CFB7-2869-402F-8E9A-08B6310BC8B6}" destId="{525127B1-3711-422C-AA1A-32F6FD262070}" srcOrd="1" destOrd="0" presId="urn:microsoft.com/office/officeart/2005/8/layout/hierarchy2"/>
    <dgm:cxn modelId="{465F242E-0449-416D-AE99-5FC7196D7EDA}" type="presParOf" srcId="{525127B1-3711-422C-AA1A-32F6FD262070}" destId="{F45E6912-1873-4F35-B0C0-6B665D761A2A}" srcOrd="0" destOrd="0" presId="urn:microsoft.com/office/officeart/2005/8/layout/hierarchy2"/>
    <dgm:cxn modelId="{951D5AE6-1723-4EA4-8B43-0D4FA3EFD138}" type="presParOf" srcId="{525127B1-3711-422C-AA1A-32F6FD262070}" destId="{C83B6928-D726-4BB1-B62E-F6E6DC4C82DB}" srcOrd="1" destOrd="0" presId="urn:microsoft.com/office/officeart/2005/8/layout/hierarchy2"/>
    <dgm:cxn modelId="{82833A66-BA62-41AC-A060-2BE446B8C383}" type="presParOf" srcId="{C83B6928-D726-4BB1-B62E-F6E6DC4C82DB}" destId="{87CE9573-9C92-4FE5-A7FF-F14ADD6C0E83}" srcOrd="0" destOrd="0" presId="urn:microsoft.com/office/officeart/2005/8/layout/hierarchy2"/>
    <dgm:cxn modelId="{01A7645D-1F5F-435C-89B4-80B63541C23B}" type="presParOf" srcId="{87CE9573-9C92-4FE5-A7FF-F14ADD6C0E83}" destId="{C17D176E-B202-48CB-8962-F00832F117D9}" srcOrd="0" destOrd="0" presId="urn:microsoft.com/office/officeart/2005/8/layout/hierarchy2"/>
    <dgm:cxn modelId="{0E663252-8095-4883-824B-FB1FD497DEE1}" type="presParOf" srcId="{C83B6928-D726-4BB1-B62E-F6E6DC4C82DB}" destId="{163023BA-05DD-458F-86DC-621B569B3034}" srcOrd="1" destOrd="0" presId="urn:microsoft.com/office/officeart/2005/8/layout/hierarchy2"/>
    <dgm:cxn modelId="{5F909188-C95F-4799-A482-1E514CCD02AE}" type="presParOf" srcId="{163023BA-05DD-458F-86DC-621B569B3034}" destId="{959C2249-5413-45E0-92E5-58E54C337095}" srcOrd="0" destOrd="0" presId="urn:microsoft.com/office/officeart/2005/8/layout/hierarchy2"/>
    <dgm:cxn modelId="{7397A38B-DCB6-4240-9CC0-C16F50DDF82A}" type="presParOf" srcId="{163023BA-05DD-458F-86DC-621B569B3034}" destId="{94C3BB7B-AC15-471F-9F57-CA54E8477B3A}" srcOrd="1" destOrd="0" presId="urn:microsoft.com/office/officeart/2005/8/layout/hierarchy2"/>
    <dgm:cxn modelId="{A2430990-7E02-4F5F-81E4-8571123A33BF}" type="presParOf" srcId="{6F29CFB7-2869-402F-8E9A-08B6310BC8B6}" destId="{12FCAC79-D1CC-489D-A1EF-C4C077700972}" srcOrd="2" destOrd="0" presId="urn:microsoft.com/office/officeart/2005/8/layout/hierarchy2"/>
    <dgm:cxn modelId="{9F432684-F27F-4BD3-8DC3-57ED95EDB0A2}" type="presParOf" srcId="{12FCAC79-D1CC-489D-A1EF-C4C077700972}" destId="{A7F76304-C9DB-471D-BF91-F2E06F49D0A6}" srcOrd="0" destOrd="0" presId="urn:microsoft.com/office/officeart/2005/8/layout/hierarchy2"/>
    <dgm:cxn modelId="{083E7095-5871-4302-8A64-57D063F701A1}" type="presParOf" srcId="{6F29CFB7-2869-402F-8E9A-08B6310BC8B6}" destId="{BB59CA27-B0F7-47AC-9704-59060C0F9843}" srcOrd="3" destOrd="0" presId="urn:microsoft.com/office/officeart/2005/8/layout/hierarchy2"/>
    <dgm:cxn modelId="{FF7DEDB7-5C2F-4348-8E8A-D36EFAF298A5}" type="presParOf" srcId="{BB59CA27-B0F7-47AC-9704-59060C0F9843}" destId="{F9521315-C61D-4029-8323-84B877E992BD}" srcOrd="0" destOrd="0" presId="urn:microsoft.com/office/officeart/2005/8/layout/hierarchy2"/>
    <dgm:cxn modelId="{D3AB1FAB-5C8A-4E52-AB9B-2122D05ACBC2}" type="presParOf" srcId="{BB59CA27-B0F7-47AC-9704-59060C0F9843}" destId="{16133A65-AFFF-4816-8AB0-BC64B7729DB4}" srcOrd="1" destOrd="0" presId="urn:microsoft.com/office/officeart/2005/8/layout/hierarchy2"/>
    <dgm:cxn modelId="{B61E29E9-0D30-4C3F-B6BE-4D14EB867983}" type="presParOf" srcId="{16133A65-AFFF-4816-8AB0-BC64B7729DB4}" destId="{CF322D3C-FDAB-4C63-B208-383CC72E77AA}" srcOrd="0" destOrd="0" presId="urn:microsoft.com/office/officeart/2005/8/layout/hierarchy2"/>
    <dgm:cxn modelId="{81F5CC4E-154C-46CE-8919-9E0A36C5A770}" type="presParOf" srcId="{CF322D3C-FDAB-4C63-B208-383CC72E77AA}" destId="{D7567A94-B009-4887-9FE7-16E0099CA955}" srcOrd="0" destOrd="0" presId="urn:microsoft.com/office/officeart/2005/8/layout/hierarchy2"/>
    <dgm:cxn modelId="{64F1DA57-ACBD-45F1-B641-2D993A60252A}" type="presParOf" srcId="{16133A65-AFFF-4816-8AB0-BC64B7729DB4}" destId="{58C37AD1-ABF4-4A05-95B9-DF16E2536E81}" srcOrd="1" destOrd="0" presId="urn:microsoft.com/office/officeart/2005/8/layout/hierarchy2"/>
    <dgm:cxn modelId="{CA1BE745-8D04-407A-8898-4B9E38B1C044}" type="presParOf" srcId="{58C37AD1-ABF4-4A05-95B9-DF16E2536E81}" destId="{71B66C40-ADC0-43EE-AC9D-880505216C5C}" srcOrd="0" destOrd="0" presId="urn:microsoft.com/office/officeart/2005/8/layout/hierarchy2"/>
    <dgm:cxn modelId="{D3E4B60E-4F85-4B7C-8C2B-C255EFC47AD8}" type="presParOf" srcId="{58C37AD1-ABF4-4A05-95B9-DF16E2536E81}" destId="{A34F5657-7A0D-44F3-A3F5-604143BBEAA5}" srcOrd="1" destOrd="0" presId="urn:microsoft.com/office/officeart/2005/8/layout/hierarchy2"/>
    <dgm:cxn modelId="{98A6CCA3-A7C1-41DF-89E2-D9E6FB407396}" type="presParOf" srcId="{6F29CFB7-2869-402F-8E9A-08B6310BC8B6}" destId="{56445A09-EB20-4F93-B768-1014EC72D801}" srcOrd="4" destOrd="0" presId="urn:microsoft.com/office/officeart/2005/8/layout/hierarchy2"/>
    <dgm:cxn modelId="{4EE17E14-4537-422B-A9CE-6AF5AE97C8FD}" type="presParOf" srcId="{56445A09-EB20-4F93-B768-1014EC72D801}" destId="{F8FF9391-DB22-41A5-9201-98A023DE214F}" srcOrd="0" destOrd="0" presId="urn:microsoft.com/office/officeart/2005/8/layout/hierarchy2"/>
    <dgm:cxn modelId="{F1166EE9-51A6-48CD-9836-D2C21A10ECB1}" type="presParOf" srcId="{6F29CFB7-2869-402F-8E9A-08B6310BC8B6}" destId="{55C49B8A-BAF7-4DFC-9E21-0F34B6D4828E}" srcOrd="5" destOrd="0" presId="urn:microsoft.com/office/officeart/2005/8/layout/hierarchy2"/>
    <dgm:cxn modelId="{EBB238BB-B587-430E-8BC6-F4DDECF37946}" type="presParOf" srcId="{55C49B8A-BAF7-4DFC-9E21-0F34B6D4828E}" destId="{9E2AAB2B-34E0-4095-9505-4171FFF41894}" srcOrd="0" destOrd="0" presId="urn:microsoft.com/office/officeart/2005/8/layout/hierarchy2"/>
    <dgm:cxn modelId="{53473FF7-EFD0-4B20-9FEE-6A6504056CB6}" type="presParOf" srcId="{55C49B8A-BAF7-4DFC-9E21-0F34B6D4828E}" destId="{8EA9E269-938B-416E-BB56-5FF875DA8D56}" srcOrd="1" destOrd="0" presId="urn:microsoft.com/office/officeart/2005/8/layout/hierarchy2"/>
    <dgm:cxn modelId="{B0EF2C96-A924-4C78-B796-40307C4DC831}" type="presParOf" srcId="{8EA9E269-938B-416E-BB56-5FF875DA8D56}" destId="{232147B8-9461-4C4F-8759-94B6ABD1DC8E}" srcOrd="0" destOrd="0" presId="urn:microsoft.com/office/officeart/2005/8/layout/hierarchy2"/>
    <dgm:cxn modelId="{A98A9B46-CCAF-486D-B48E-26A6F0C13E30}" type="presParOf" srcId="{232147B8-9461-4C4F-8759-94B6ABD1DC8E}" destId="{D99FF835-B1DA-4A5E-A0DA-861506EA0E7D}" srcOrd="0" destOrd="0" presId="urn:microsoft.com/office/officeart/2005/8/layout/hierarchy2"/>
    <dgm:cxn modelId="{CF95E304-C266-498B-824D-0F88379B17CA}" type="presParOf" srcId="{8EA9E269-938B-416E-BB56-5FF875DA8D56}" destId="{89626B2D-6194-4813-8F40-D1EE710A713D}" srcOrd="1" destOrd="0" presId="urn:microsoft.com/office/officeart/2005/8/layout/hierarchy2"/>
    <dgm:cxn modelId="{0E600598-98DB-4697-981F-8084E952E187}" type="presParOf" srcId="{89626B2D-6194-4813-8F40-D1EE710A713D}" destId="{2BB18428-AC11-4871-A0B5-A2A39A1CA542}" srcOrd="0" destOrd="0" presId="urn:microsoft.com/office/officeart/2005/8/layout/hierarchy2"/>
    <dgm:cxn modelId="{EEACFEA6-1A96-410F-8D1B-D3540D98F40F}" type="presParOf" srcId="{89626B2D-6194-4813-8F40-D1EE710A713D}" destId="{D2FA9141-14B3-49C3-B346-EC05E17EF849}" srcOrd="1" destOrd="0" presId="urn:microsoft.com/office/officeart/2005/8/layout/hierarchy2"/>
    <dgm:cxn modelId="{00A57648-41C9-4309-81FD-96BD1EB67CB6}" type="presParOf" srcId="{6F29CFB7-2869-402F-8E9A-08B6310BC8B6}" destId="{CB7F34D6-4278-4EAA-B1FF-0D45374558F0}" srcOrd="6" destOrd="0" presId="urn:microsoft.com/office/officeart/2005/8/layout/hierarchy2"/>
    <dgm:cxn modelId="{68210BB4-0045-476E-AD3D-2C6046959170}" type="presParOf" srcId="{CB7F34D6-4278-4EAA-B1FF-0D45374558F0}" destId="{47BD6374-7FA6-4C6F-B8EF-59042BEC85A3}" srcOrd="0" destOrd="0" presId="urn:microsoft.com/office/officeart/2005/8/layout/hierarchy2"/>
    <dgm:cxn modelId="{7F4C743A-2CBE-4ED8-B611-62C5B6A29690}" type="presParOf" srcId="{6F29CFB7-2869-402F-8E9A-08B6310BC8B6}" destId="{3CC3E5D8-A580-4691-B046-DD480721EA47}" srcOrd="7" destOrd="0" presId="urn:microsoft.com/office/officeart/2005/8/layout/hierarchy2"/>
    <dgm:cxn modelId="{99148710-7F9A-4605-8E09-1F46BD0A1234}" type="presParOf" srcId="{3CC3E5D8-A580-4691-B046-DD480721EA47}" destId="{24F53B4B-1AC5-4D9A-B674-7F631E06DE83}" srcOrd="0" destOrd="0" presId="urn:microsoft.com/office/officeart/2005/8/layout/hierarchy2"/>
    <dgm:cxn modelId="{45B77E03-693C-4366-9FFE-B0E2F30B7BFB}" type="presParOf" srcId="{3CC3E5D8-A580-4691-B046-DD480721EA47}" destId="{88DF0B03-FEDC-4619-8AA4-5D9F4DD33EE5}" srcOrd="1" destOrd="0" presId="urn:microsoft.com/office/officeart/2005/8/layout/hierarchy2"/>
    <dgm:cxn modelId="{F1DB11C6-3E21-47FA-A76B-FB6270EB8881}" type="presParOf" srcId="{88DF0B03-FEDC-4619-8AA4-5D9F4DD33EE5}" destId="{33D3A099-4E17-48D0-879D-AAE202ECAED9}" srcOrd="0" destOrd="0" presId="urn:microsoft.com/office/officeart/2005/8/layout/hierarchy2"/>
    <dgm:cxn modelId="{79C0177F-E1D6-452C-B6E9-E5972E5FB330}" type="presParOf" srcId="{33D3A099-4E17-48D0-879D-AAE202ECAED9}" destId="{2CA96E1F-26B2-43AB-932E-5CC10B60477D}" srcOrd="0" destOrd="0" presId="urn:microsoft.com/office/officeart/2005/8/layout/hierarchy2"/>
    <dgm:cxn modelId="{57D6A178-415C-4136-A407-22837CD6CF2B}" type="presParOf" srcId="{88DF0B03-FEDC-4619-8AA4-5D9F4DD33EE5}" destId="{F7C8A961-9622-4C60-A369-9D84F9C7D565}" srcOrd="1" destOrd="0" presId="urn:microsoft.com/office/officeart/2005/8/layout/hierarchy2"/>
    <dgm:cxn modelId="{FC536CFD-EA1D-48CC-9952-513890C4D82B}" type="presParOf" srcId="{F7C8A961-9622-4C60-A369-9D84F9C7D565}" destId="{34D7728B-009C-4EC9-A788-DBB3062D4651}" srcOrd="0" destOrd="0" presId="urn:microsoft.com/office/officeart/2005/8/layout/hierarchy2"/>
    <dgm:cxn modelId="{E918E907-59AC-4ECE-A0D8-4BF4700F4D81}" type="presParOf" srcId="{F7C8A961-9622-4C60-A369-9D84F9C7D565}" destId="{BC667C8A-D9D1-4521-97F2-3D5FCCF4746D}" srcOrd="1" destOrd="0" presId="urn:microsoft.com/office/officeart/2005/8/layout/hierarchy2"/>
    <dgm:cxn modelId="{1D18AD82-2F5D-44B8-9A7B-4E312CCD9F30}" type="presParOf" srcId="{6F29CFB7-2869-402F-8E9A-08B6310BC8B6}" destId="{6AC42760-95F2-4E3A-AF9D-5CC83EE8AA11}" srcOrd="8" destOrd="0" presId="urn:microsoft.com/office/officeart/2005/8/layout/hierarchy2"/>
    <dgm:cxn modelId="{0DF6FD8A-B665-4AD4-A1C8-AA236C3F2C6B}" type="presParOf" srcId="{6AC42760-95F2-4E3A-AF9D-5CC83EE8AA11}" destId="{456D8D77-30EA-42F1-9ABE-DBEC2930F1D5}" srcOrd="0" destOrd="0" presId="urn:microsoft.com/office/officeart/2005/8/layout/hierarchy2"/>
    <dgm:cxn modelId="{23A1C300-D1A5-407A-B77E-F201E42C8178}" type="presParOf" srcId="{6F29CFB7-2869-402F-8E9A-08B6310BC8B6}" destId="{BC4FFA57-7AD5-4557-A383-5E6FC1F06DA9}" srcOrd="9" destOrd="0" presId="urn:microsoft.com/office/officeart/2005/8/layout/hierarchy2"/>
    <dgm:cxn modelId="{0A6F30E4-ABD6-4B49-967E-42E6372FC84D}" type="presParOf" srcId="{BC4FFA57-7AD5-4557-A383-5E6FC1F06DA9}" destId="{BC194D74-4B93-4738-867E-D612D5BB4397}" srcOrd="0" destOrd="0" presId="urn:microsoft.com/office/officeart/2005/8/layout/hierarchy2"/>
    <dgm:cxn modelId="{323327B2-7E3F-4FBF-A912-9A8421CDD5FA}" type="presParOf" srcId="{BC4FFA57-7AD5-4557-A383-5E6FC1F06DA9}" destId="{C6CF56C0-3966-464F-8087-802FACC41E92}" srcOrd="1" destOrd="0" presId="urn:microsoft.com/office/officeart/2005/8/layout/hierarchy2"/>
    <dgm:cxn modelId="{202AC309-AAF7-47FF-8940-39EDA4EB7A14}" type="presParOf" srcId="{C6CF56C0-3966-464F-8087-802FACC41E92}" destId="{EFEA91D9-6D36-40D1-A6D4-D1DA98EACCAD}" srcOrd="0" destOrd="0" presId="urn:microsoft.com/office/officeart/2005/8/layout/hierarchy2"/>
    <dgm:cxn modelId="{E881F538-48CF-4129-A311-82A10BAAB347}" type="presParOf" srcId="{EFEA91D9-6D36-40D1-A6D4-D1DA98EACCAD}" destId="{2359433B-B256-4B59-A40A-66F397AD0A81}" srcOrd="0" destOrd="0" presId="urn:microsoft.com/office/officeart/2005/8/layout/hierarchy2"/>
    <dgm:cxn modelId="{705B9308-6B3B-4583-B7F0-32486B4CC2AD}" type="presParOf" srcId="{C6CF56C0-3966-464F-8087-802FACC41E92}" destId="{1BDF18B2-78DF-4C9C-A34C-F7B8FDA07D5B}" srcOrd="1" destOrd="0" presId="urn:microsoft.com/office/officeart/2005/8/layout/hierarchy2"/>
    <dgm:cxn modelId="{C6D382D5-C3BE-4D9B-BEAF-A9BBA4B19C55}" type="presParOf" srcId="{1BDF18B2-78DF-4C9C-A34C-F7B8FDA07D5B}" destId="{48694C07-DB5F-43FA-9CD4-12A4F0924001}" srcOrd="0" destOrd="0" presId="urn:microsoft.com/office/officeart/2005/8/layout/hierarchy2"/>
    <dgm:cxn modelId="{7CA6DD66-0ADA-41EE-AA3D-985D0B2E9ACC}" type="presParOf" srcId="{1BDF18B2-78DF-4C9C-A34C-F7B8FDA07D5B}" destId="{8BBC326A-34E5-4030-BDEE-3A5DE63FB4AE}" srcOrd="1" destOrd="0" presId="urn:microsoft.com/office/officeart/2005/8/layout/hierarchy2"/>
    <dgm:cxn modelId="{E81E2B9B-DA59-421B-A101-2396FE61FF37}" type="presParOf" srcId="{6F29CFB7-2869-402F-8E9A-08B6310BC8B6}" destId="{15F28F05-E9B6-4841-9425-DE815E2E8E6C}" srcOrd="10" destOrd="0" presId="urn:microsoft.com/office/officeart/2005/8/layout/hierarchy2"/>
    <dgm:cxn modelId="{32C8114C-97B0-484B-B686-02DB3D6B8147}" type="presParOf" srcId="{15F28F05-E9B6-4841-9425-DE815E2E8E6C}" destId="{B70F0D6B-A45C-475D-93C3-E6D39FF34D3F}" srcOrd="0" destOrd="0" presId="urn:microsoft.com/office/officeart/2005/8/layout/hierarchy2"/>
    <dgm:cxn modelId="{99FD0BB3-917A-4B64-967B-9758EB642715}" type="presParOf" srcId="{6F29CFB7-2869-402F-8E9A-08B6310BC8B6}" destId="{B924F896-BEC2-4750-ACB1-16173951BB04}" srcOrd="11" destOrd="0" presId="urn:microsoft.com/office/officeart/2005/8/layout/hierarchy2"/>
    <dgm:cxn modelId="{29A575D7-DB14-40B3-9775-3FA9D2F56128}" type="presParOf" srcId="{B924F896-BEC2-4750-ACB1-16173951BB04}" destId="{945909C4-9FC9-4E2A-8933-91E34962CCD6}" srcOrd="0" destOrd="0" presId="urn:microsoft.com/office/officeart/2005/8/layout/hierarchy2"/>
    <dgm:cxn modelId="{C52AC544-417A-449A-818F-F12F931D2E09}" type="presParOf" srcId="{B924F896-BEC2-4750-ACB1-16173951BB04}" destId="{872AB7BE-D3E6-4324-91DC-50997EE9D9F7}" srcOrd="1" destOrd="0" presId="urn:microsoft.com/office/officeart/2005/8/layout/hierarchy2"/>
    <dgm:cxn modelId="{B6C0DE7D-3FAA-4776-9749-FD5770BAFF26}" type="presParOf" srcId="{872AB7BE-D3E6-4324-91DC-50997EE9D9F7}" destId="{B574BFA5-3D70-4D03-8C30-03EAFCE605F9}" srcOrd="0" destOrd="0" presId="urn:microsoft.com/office/officeart/2005/8/layout/hierarchy2"/>
    <dgm:cxn modelId="{7E61A391-CC8B-45FE-8E01-9126E22E3783}" type="presParOf" srcId="{B574BFA5-3D70-4D03-8C30-03EAFCE605F9}" destId="{ACCFA78F-CB7E-4E11-9AF8-C9659C197E5F}" srcOrd="0" destOrd="0" presId="urn:microsoft.com/office/officeart/2005/8/layout/hierarchy2"/>
    <dgm:cxn modelId="{A3F4D8C7-EEB6-469F-B73A-C3BF12E08F80}" type="presParOf" srcId="{872AB7BE-D3E6-4324-91DC-50997EE9D9F7}" destId="{FF548190-336B-481A-8844-1A6FB231A771}" srcOrd="1" destOrd="0" presId="urn:microsoft.com/office/officeart/2005/8/layout/hierarchy2"/>
    <dgm:cxn modelId="{061B2B26-C35A-4E7E-8C5F-DC75B2861067}" type="presParOf" srcId="{FF548190-336B-481A-8844-1A6FB231A771}" destId="{0AC77F83-4137-4B7E-9321-539D1DAAFF76}" srcOrd="0" destOrd="0" presId="urn:microsoft.com/office/officeart/2005/8/layout/hierarchy2"/>
    <dgm:cxn modelId="{9E7A09F1-AF93-450E-8922-971DC949E2CC}" type="presParOf" srcId="{FF548190-336B-481A-8844-1A6FB231A771}" destId="{A6709B60-5D2D-470D-B7CF-949002EA5CAA}" srcOrd="1" destOrd="0" presId="urn:microsoft.com/office/officeart/2005/8/layout/hierarchy2"/>
    <dgm:cxn modelId="{CF7626E2-3DF5-407B-8374-CBBDE856916F}" type="presParOf" srcId="{6F29CFB7-2869-402F-8E9A-08B6310BC8B6}" destId="{856413A0-3E56-41D2-A22F-18B1FC2E9AD6}" srcOrd="12" destOrd="0" presId="urn:microsoft.com/office/officeart/2005/8/layout/hierarchy2"/>
    <dgm:cxn modelId="{0C0C895C-37EC-4E18-A90F-1CAED298AEFB}" type="presParOf" srcId="{856413A0-3E56-41D2-A22F-18B1FC2E9AD6}" destId="{66666C96-9D18-47A7-A770-FE5F7A0CC857}" srcOrd="0" destOrd="0" presId="urn:microsoft.com/office/officeart/2005/8/layout/hierarchy2"/>
    <dgm:cxn modelId="{0249133A-9C67-42D1-B08F-72F6EE52AA46}" type="presParOf" srcId="{6F29CFB7-2869-402F-8E9A-08B6310BC8B6}" destId="{4FB90E57-E717-4BE5-B785-107CE333132F}" srcOrd="13" destOrd="0" presId="urn:microsoft.com/office/officeart/2005/8/layout/hierarchy2"/>
    <dgm:cxn modelId="{3F044B0B-66EE-4E3A-A9D3-FFEABDC30ACE}" type="presParOf" srcId="{4FB90E57-E717-4BE5-B785-107CE333132F}" destId="{574D9BD1-0DDB-40A8-948D-B786E07AF917}" srcOrd="0" destOrd="0" presId="urn:microsoft.com/office/officeart/2005/8/layout/hierarchy2"/>
    <dgm:cxn modelId="{587B0535-8480-40FF-A4F9-3DB11BB6006C}" type="presParOf" srcId="{4FB90E57-E717-4BE5-B785-107CE333132F}" destId="{C6A3AB1C-9C6F-4BC9-8B9F-BF206EEB7747}" srcOrd="1" destOrd="0" presId="urn:microsoft.com/office/officeart/2005/8/layout/hierarchy2"/>
    <dgm:cxn modelId="{A4474DF0-DCAC-4385-9025-F7C816548FC4}" type="presParOf" srcId="{C6A3AB1C-9C6F-4BC9-8B9F-BF206EEB7747}" destId="{D4ED4CE2-08F3-458A-8525-C808C8EE9470}" srcOrd="0" destOrd="0" presId="urn:microsoft.com/office/officeart/2005/8/layout/hierarchy2"/>
    <dgm:cxn modelId="{E4441707-79D3-4DC4-A6E5-CD457261A218}" type="presParOf" srcId="{D4ED4CE2-08F3-458A-8525-C808C8EE9470}" destId="{8F2E8B34-D844-47D2-9109-5DFD4401249F}" srcOrd="0" destOrd="0" presId="urn:microsoft.com/office/officeart/2005/8/layout/hierarchy2"/>
    <dgm:cxn modelId="{48DC5200-7D4C-424A-98F0-E88477D92A07}" type="presParOf" srcId="{C6A3AB1C-9C6F-4BC9-8B9F-BF206EEB7747}" destId="{B219D785-0B55-4FBA-B18E-A034B1AC3C38}" srcOrd="1" destOrd="0" presId="urn:microsoft.com/office/officeart/2005/8/layout/hierarchy2"/>
    <dgm:cxn modelId="{F5A40E35-9941-45B1-9870-FE0563E9B25A}" type="presParOf" srcId="{B219D785-0B55-4FBA-B18E-A034B1AC3C38}" destId="{083D587C-0247-4B82-95E4-CB2106B7CE97}" srcOrd="0" destOrd="0" presId="urn:microsoft.com/office/officeart/2005/8/layout/hierarchy2"/>
    <dgm:cxn modelId="{9274779C-C728-4992-940B-4F005E336BC8}" type="presParOf" srcId="{B219D785-0B55-4FBA-B18E-A034B1AC3C38}" destId="{E781B85D-2098-4E90-975F-7A907D73F189}"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598340-CD25-4567-BFC1-52E458904573}">
      <dsp:nvSpPr>
        <dsp:cNvPr id="0" name=""/>
        <dsp:cNvSpPr/>
      </dsp:nvSpPr>
      <dsp:spPr>
        <a:xfrm>
          <a:off x="9477567" y="1707762"/>
          <a:ext cx="2150380" cy="2067781"/>
        </a:xfrm>
        <a:prstGeom prst="star8">
          <a:avLst/>
        </a:prstGeom>
        <a:gradFill flip="none" rotWithShape="1">
          <a:gsLst>
            <a:gs pos="0">
              <a:srgbClr val="FF3399"/>
            </a:gs>
            <a:gs pos="25000">
              <a:srgbClr val="FF6633"/>
            </a:gs>
            <a:gs pos="50000">
              <a:srgbClr val="FFFF00"/>
            </a:gs>
            <a:gs pos="75000">
              <a:srgbClr val="01A78F"/>
            </a:gs>
            <a:gs pos="100000">
              <a:srgbClr val="3366FF"/>
            </a:gs>
          </a:gsLst>
          <a:lin ang="13500000" scaled="1"/>
          <a:tileRect/>
        </a:gra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14400" rtl="1" eaLnBrk="1" latinLnBrk="0" hangingPunct="1">
            <a:lnSpc>
              <a:spcPts val="3840"/>
            </a:lnSpc>
            <a:spcBef>
              <a:spcPct val="0"/>
            </a:spcBef>
            <a:spcAft>
              <a:spcPts val="0"/>
            </a:spcAft>
            <a:buNone/>
          </a:pPr>
          <a:r>
            <a:rPr lang="ar-SA" sz="4400" b="0" kern="1200">
              <a:solidFill>
                <a:sysClr val="windowText" lastClr="000000"/>
              </a:solidFill>
              <a:latin typeface="Verdana"/>
              <a:ea typeface="+mn-ea"/>
              <a:cs typeface="AL-Mateen" pitchFamily="2" charset="-78"/>
            </a:rPr>
            <a:t>أغراض التصغير</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sp:txBody>
      <dsp:txXfrm>
        <a:off x="9807747" y="2025259"/>
        <a:ext cx="1490020" cy="1432787"/>
      </dsp:txXfrm>
    </dsp:sp>
    <dsp:sp modelId="{1C1B1442-BE6F-4C4B-9C17-4E7ADB4108C2}">
      <dsp:nvSpPr>
        <dsp:cNvPr id="0" name=""/>
        <dsp:cNvSpPr/>
      </dsp:nvSpPr>
      <dsp:spPr>
        <a:xfrm rot="15411415">
          <a:off x="8051510" y="1600320"/>
          <a:ext cx="2323734" cy="19799"/>
        </a:xfrm>
        <a:custGeom>
          <a:avLst/>
          <a:gdLst/>
          <a:ahLst/>
          <a:cxnLst/>
          <a:rect l="0" t="0" r="0" b="0"/>
          <a:pathLst>
            <a:path>
              <a:moveTo>
                <a:pt x="0" y="10448"/>
              </a:moveTo>
              <a:lnTo>
                <a:pt x="1742073" y="10448"/>
              </a:lnTo>
            </a:path>
          </a:pathLst>
        </a:custGeom>
        <a:noFill/>
        <a:ln w="42500" cap="flat" cmpd="sng" algn="ctr">
          <a:solidFill>
            <a:scrgbClr r="0" g="0" b="0"/>
          </a:solidFill>
          <a:prstDash val="solid"/>
          <a:miter lim="800000"/>
          <a:tailEnd type="stealth" w="lg" len="lg"/>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rtl="1">
            <a:lnSpc>
              <a:spcPct val="90000"/>
            </a:lnSpc>
            <a:spcBef>
              <a:spcPct val="0"/>
            </a:spcBef>
            <a:spcAft>
              <a:spcPct val="35000"/>
            </a:spcAft>
            <a:buNone/>
          </a:pPr>
          <a:endParaRPr lang="ar-KW" sz="900" kern="1200" dirty="0">
            <a:solidFill>
              <a:sysClr val="windowText" lastClr="000000">
                <a:hueOff val="0"/>
                <a:satOff val="0"/>
                <a:lumOff val="0"/>
                <a:alphaOff val="0"/>
              </a:sysClr>
            </a:solidFill>
            <a:latin typeface="Verdana"/>
            <a:ea typeface="+mn-ea"/>
            <a:cs typeface="AL-Mateen" pitchFamily="2" charset="-78"/>
          </a:endParaRPr>
        </a:p>
      </dsp:txBody>
      <dsp:txXfrm rot="10800000">
        <a:off x="9170015" y="1680001"/>
        <a:ext cx="0" cy="0"/>
      </dsp:txXfrm>
    </dsp:sp>
    <dsp:sp modelId="{F45E6912-1873-4F35-B0C0-6B665D761A2A}">
      <dsp:nvSpPr>
        <dsp:cNvPr id="0" name=""/>
        <dsp:cNvSpPr/>
      </dsp:nvSpPr>
      <dsp:spPr>
        <a:xfrm>
          <a:off x="5114190" y="147742"/>
          <a:ext cx="3834997" cy="662092"/>
        </a:xfrm>
        <a:prstGeom prst="roundRect">
          <a:avLst>
            <a:gd name="adj" fmla="val 10000"/>
          </a:avLst>
        </a:prstGeom>
        <a:solidFill>
          <a:schemeClr val="accent4">
            <a:lumMod val="50000"/>
          </a:schemeClr>
        </a:soli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artDeco"/>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914400" rtl="1" eaLnBrk="1" latinLnBrk="0" hangingPunct="1">
            <a:lnSpc>
              <a:spcPct val="90000"/>
            </a:lnSpc>
            <a:spcBef>
              <a:spcPct val="0"/>
            </a:spcBef>
            <a:spcAft>
              <a:spcPct val="35000"/>
            </a:spcAft>
            <a:buNone/>
          </a:pPr>
          <a:r>
            <a:rPr lang="ar-SA" sz="4000" kern="1200">
              <a:solidFill>
                <a:sysClr val="window" lastClr="FFFFFF"/>
              </a:solidFill>
              <a:effectLst>
                <a:outerShdw blurRad="38100" dist="38100" dir="2700000" algn="tl">
                  <a:srgbClr val="000000">
                    <a:alpha val="43137"/>
                  </a:srgbClr>
                </a:outerShdw>
              </a:effectLst>
              <a:latin typeface="Verdana"/>
              <a:ea typeface="+mn-ea"/>
              <a:cs typeface="AL-Mateen" pitchFamily="2" charset="-78"/>
            </a:rPr>
            <a:t>للدلالة على صغر الحجم</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sp:txBody>
      <dsp:txXfrm>
        <a:off x="5133582" y="167134"/>
        <a:ext cx="3796213" cy="623308"/>
      </dsp:txXfrm>
    </dsp:sp>
    <dsp:sp modelId="{87CE9573-9C92-4FE5-A7FF-F14ADD6C0E83}">
      <dsp:nvSpPr>
        <dsp:cNvPr id="0" name=""/>
        <dsp:cNvSpPr/>
      </dsp:nvSpPr>
      <dsp:spPr>
        <a:xfrm rot="10800000">
          <a:off x="4655896" y="468888"/>
          <a:ext cx="458293" cy="19799"/>
        </a:xfrm>
        <a:custGeom>
          <a:avLst/>
          <a:gdLst/>
          <a:ahLst/>
          <a:cxnLst/>
          <a:rect l="0" t="0" r="0" b="0"/>
          <a:pathLst>
            <a:path>
              <a:moveTo>
                <a:pt x="0" y="10448"/>
              </a:moveTo>
              <a:lnTo>
                <a:pt x="340342" y="10448"/>
              </a:lnTo>
            </a:path>
          </a:pathLst>
        </a:custGeom>
        <a:noFill/>
        <a:ln w="42500" cap="flat" cmpd="sng" algn="ctr">
          <a:solidFill>
            <a:scrgbClr r="0" g="0" b="0"/>
          </a:solidFill>
          <a:prstDash val="solid"/>
          <a:miter lim="800000"/>
          <a:tailEnd type="stealth" w="lg" len="lg"/>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rtl="1">
            <a:lnSpc>
              <a:spcPct val="90000"/>
            </a:lnSpc>
            <a:spcBef>
              <a:spcPct val="0"/>
            </a:spcBef>
            <a:spcAft>
              <a:spcPct val="35000"/>
            </a:spcAft>
            <a:buNone/>
          </a:pPr>
          <a:endParaRPr lang="ar-KW" sz="900" kern="1200" dirty="0">
            <a:solidFill>
              <a:sysClr val="windowText" lastClr="000000">
                <a:hueOff val="0"/>
                <a:satOff val="0"/>
                <a:lumOff val="0"/>
                <a:alphaOff val="0"/>
              </a:sysClr>
            </a:solidFill>
            <a:latin typeface="Verdana"/>
            <a:ea typeface="+mn-ea"/>
            <a:cs typeface="AL-Mateen" pitchFamily="2" charset="-78"/>
          </a:endParaRPr>
        </a:p>
      </dsp:txBody>
      <dsp:txXfrm rot="10800000">
        <a:off x="4896499" y="490245"/>
        <a:ext cx="0" cy="0"/>
      </dsp:txXfrm>
    </dsp:sp>
    <dsp:sp modelId="{959C2249-5413-45E0-92E5-58E54C337095}">
      <dsp:nvSpPr>
        <dsp:cNvPr id="0" name=""/>
        <dsp:cNvSpPr/>
      </dsp:nvSpPr>
      <dsp:spPr>
        <a:xfrm>
          <a:off x="0" y="147742"/>
          <a:ext cx="4655896" cy="662092"/>
        </a:xfrm>
        <a:prstGeom prst="roundRect">
          <a:avLst>
            <a:gd name="adj" fmla="val 10000"/>
          </a:avLst>
        </a:prstGeom>
        <a:solidFill>
          <a:srgbClr val="92D05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prst="artDeco"/>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just" defTabSz="914400" rtl="1" eaLnBrk="1" latinLnBrk="0" hangingPunct="1">
            <a:lnSpc>
              <a:spcPct val="90000"/>
            </a:lnSpc>
            <a:spcBef>
              <a:spcPct val="0"/>
            </a:spcBef>
            <a:spcAft>
              <a:spcPct val="35000"/>
            </a:spcAft>
            <a:buNone/>
          </a:pPr>
          <a:r>
            <a:rPr lang="ar-SA" sz="4000" b="0" kern="1200">
              <a:solidFill>
                <a:sysClr val="windowText" lastClr="000000"/>
              </a:solidFill>
              <a:effectLst/>
              <a:latin typeface="Verdana"/>
              <a:ea typeface="+mn-ea"/>
              <a:cs typeface="PT Bold Heading" pitchFamily="2" charset="-78"/>
            </a:rPr>
            <a:t>- </a:t>
          </a:r>
          <a:r>
            <a:rPr lang="ar-SA" sz="4000" b="0" kern="1200">
              <a:solidFill>
                <a:sysClr val="windowText" lastClr="000000"/>
              </a:solidFill>
              <a:effectLst/>
              <a:latin typeface="Verdana"/>
              <a:ea typeface="+mn-ea"/>
              <a:cs typeface="AL-Mateen" pitchFamily="2" charset="-78"/>
            </a:rPr>
            <a:t>بنى لنا والدي </a:t>
          </a:r>
          <a:r>
            <a:rPr lang="ar-SA" sz="4000" b="0" u="sng" kern="1200">
              <a:solidFill>
                <a:srgbClr val="A80000"/>
              </a:solidFill>
              <a:effectLst/>
              <a:latin typeface="Verdana"/>
              <a:ea typeface="+mn-ea"/>
              <a:cs typeface="AL-Mateen" pitchFamily="2" charset="-78"/>
            </a:rPr>
            <a:t>مُنَيْزلا</a:t>
          </a:r>
          <a:r>
            <a:rPr lang="ar-SA" sz="4000" b="0" kern="1200">
              <a:solidFill>
                <a:srgbClr val="A80000"/>
              </a:solidFill>
              <a:effectLst/>
              <a:latin typeface="Verdana"/>
              <a:ea typeface="+mn-ea"/>
              <a:cs typeface="AL-Mateen" pitchFamily="2" charset="-78"/>
            </a:rPr>
            <a:t> </a:t>
          </a:r>
          <a:r>
            <a:rPr lang="ar-SA" sz="4000" b="0" kern="1200">
              <a:solidFill>
                <a:sysClr val="windowText" lastClr="000000"/>
              </a:solidFill>
              <a:effectLst/>
              <a:latin typeface="Verdana"/>
              <a:ea typeface="+mn-ea"/>
              <a:cs typeface="AL-Mateen" pitchFamily="2" charset="-78"/>
            </a:rPr>
            <a:t>0</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sp:txBody>
      <dsp:txXfrm>
        <a:off x="19392" y="167134"/>
        <a:ext cx="4617112" cy="623308"/>
      </dsp:txXfrm>
    </dsp:sp>
    <dsp:sp modelId="{12FCAC79-D1CC-489D-A1EF-C4C077700972}">
      <dsp:nvSpPr>
        <dsp:cNvPr id="0" name=""/>
        <dsp:cNvSpPr/>
      </dsp:nvSpPr>
      <dsp:spPr>
        <a:xfrm rot="15043187">
          <a:off x="8413259" y="1976509"/>
          <a:ext cx="1600235" cy="19799"/>
        </a:xfrm>
        <a:custGeom>
          <a:avLst/>
          <a:gdLst/>
          <a:ahLst/>
          <a:cxnLst/>
          <a:rect l="0" t="0" r="0" b="0"/>
          <a:pathLst>
            <a:path>
              <a:moveTo>
                <a:pt x="0" y="10448"/>
              </a:moveTo>
              <a:lnTo>
                <a:pt x="1199089" y="10448"/>
              </a:lnTo>
            </a:path>
          </a:pathLst>
        </a:custGeom>
        <a:noFill/>
        <a:ln w="42500" cap="flat" cmpd="sng" algn="ctr">
          <a:solidFill>
            <a:scrgbClr r="0" g="0" b="0"/>
          </a:solidFill>
          <a:prstDash val="solid"/>
          <a:miter lim="800000"/>
          <a:tailEnd type="stealth" w="lg" len="lg"/>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rtl="1">
            <a:lnSpc>
              <a:spcPct val="90000"/>
            </a:lnSpc>
            <a:spcBef>
              <a:spcPct val="0"/>
            </a:spcBef>
            <a:spcAft>
              <a:spcPct val="35000"/>
            </a:spcAft>
            <a:buNone/>
          </a:pPr>
          <a:endParaRPr lang="ar-KW" sz="900" kern="1200" dirty="0">
            <a:solidFill>
              <a:sysClr val="windowText" lastClr="000000">
                <a:hueOff val="0"/>
                <a:satOff val="0"/>
                <a:lumOff val="0"/>
                <a:alphaOff val="0"/>
              </a:sysClr>
            </a:solidFill>
            <a:latin typeface="Verdana"/>
            <a:ea typeface="+mn-ea"/>
            <a:cs typeface="AL-Mateen" pitchFamily="2" charset="-78"/>
          </a:endParaRPr>
        </a:p>
      </dsp:txBody>
      <dsp:txXfrm rot="10800000">
        <a:off x="9188824" y="2037381"/>
        <a:ext cx="0" cy="0"/>
      </dsp:txXfrm>
    </dsp:sp>
    <dsp:sp modelId="{F9521315-C61D-4029-8323-84B877E992BD}">
      <dsp:nvSpPr>
        <dsp:cNvPr id="0" name=""/>
        <dsp:cNvSpPr/>
      </dsp:nvSpPr>
      <dsp:spPr>
        <a:xfrm>
          <a:off x="5114190" y="900120"/>
          <a:ext cx="3834997" cy="662092"/>
        </a:xfrm>
        <a:prstGeom prst="roundRect">
          <a:avLst>
            <a:gd name="adj" fmla="val 10000"/>
          </a:avLst>
        </a:prstGeom>
        <a:solidFill>
          <a:schemeClr val="accent4">
            <a:lumMod val="50000"/>
          </a:schemeClr>
        </a:soli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artDeco"/>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14400" rtl="1" eaLnBrk="1" latinLnBrk="0" hangingPunct="1">
            <a:lnSpc>
              <a:spcPct val="90000"/>
            </a:lnSpc>
            <a:spcBef>
              <a:spcPct val="0"/>
            </a:spcBef>
            <a:spcAft>
              <a:spcPct val="35000"/>
            </a:spcAft>
            <a:buNone/>
          </a:pPr>
          <a:r>
            <a:rPr lang="ar-SA" sz="4400" kern="1200">
              <a:solidFill>
                <a:sysClr val="window" lastClr="FFFFFF"/>
              </a:solidFill>
              <a:effectLst>
                <a:outerShdw blurRad="38100" dist="38100" dir="2700000" algn="tl">
                  <a:srgbClr val="000000">
                    <a:alpha val="43137"/>
                  </a:srgbClr>
                </a:outerShdw>
              </a:effectLst>
              <a:latin typeface="Verdana"/>
              <a:ea typeface="+mn-ea"/>
              <a:cs typeface="AL-Mateen" pitchFamily="2" charset="-78"/>
            </a:rPr>
            <a:t>للتحقير</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sp:txBody>
      <dsp:txXfrm>
        <a:off x="5133582" y="919512"/>
        <a:ext cx="3796213" cy="623308"/>
      </dsp:txXfrm>
    </dsp:sp>
    <dsp:sp modelId="{CF322D3C-FDAB-4C63-B208-383CC72E77AA}">
      <dsp:nvSpPr>
        <dsp:cNvPr id="0" name=""/>
        <dsp:cNvSpPr/>
      </dsp:nvSpPr>
      <dsp:spPr>
        <a:xfrm rot="10800000">
          <a:off x="4655896" y="1221266"/>
          <a:ext cx="458293" cy="19799"/>
        </a:xfrm>
        <a:custGeom>
          <a:avLst/>
          <a:gdLst/>
          <a:ahLst/>
          <a:cxnLst/>
          <a:rect l="0" t="0" r="0" b="0"/>
          <a:pathLst>
            <a:path>
              <a:moveTo>
                <a:pt x="0" y="10448"/>
              </a:moveTo>
              <a:lnTo>
                <a:pt x="340342" y="10448"/>
              </a:lnTo>
            </a:path>
          </a:pathLst>
        </a:custGeom>
        <a:noFill/>
        <a:ln w="42500" cap="flat" cmpd="sng" algn="ctr">
          <a:solidFill>
            <a:scrgbClr r="0" g="0" b="0"/>
          </a:solidFill>
          <a:prstDash val="solid"/>
          <a:miter lim="800000"/>
          <a:tailEnd type="stealth" w="lg" len="lg"/>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rtl="1">
            <a:lnSpc>
              <a:spcPct val="90000"/>
            </a:lnSpc>
            <a:spcBef>
              <a:spcPct val="0"/>
            </a:spcBef>
            <a:spcAft>
              <a:spcPct val="35000"/>
            </a:spcAft>
            <a:buNone/>
          </a:pPr>
          <a:endParaRPr lang="ar-KW" sz="900" kern="1200" dirty="0">
            <a:solidFill>
              <a:sysClr val="windowText" lastClr="000000">
                <a:hueOff val="0"/>
                <a:satOff val="0"/>
                <a:lumOff val="0"/>
                <a:alphaOff val="0"/>
              </a:sysClr>
            </a:solidFill>
            <a:latin typeface="Verdana"/>
            <a:ea typeface="+mn-ea"/>
            <a:cs typeface="AL-Mateen" pitchFamily="2" charset="-78"/>
          </a:endParaRPr>
        </a:p>
      </dsp:txBody>
      <dsp:txXfrm rot="10800000">
        <a:off x="4896499" y="1242623"/>
        <a:ext cx="0" cy="0"/>
      </dsp:txXfrm>
    </dsp:sp>
    <dsp:sp modelId="{71B66C40-ADC0-43EE-AC9D-880505216C5C}">
      <dsp:nvSpPr>
        <dsp:cNvPr id="0" name=""/>
        <dsp:cNvSpPr/>
      </dsp:nvSpPr>
      <dsp:spPr>
        <a:xfrm>
          <a:off x="0" y="900120"/>
          <a:ext cx="4655896" cy="662092"/>
        </a:xfrm>
        <a:prstGeom prst="roundRect">
          <a:avLst>
            <a:gd name="adj" fmla="val 10000"/>
          </a:avLst>
        </a:prstGeom>
        <a:solidFill>
          <a:srgbClr val="92D05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prst="artDeco"/>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just" defTabSz="914400" rtl="1" eaLnBrk="1" latinLnBrk="0" hangingPunct="1">
            <a:lnSpc>
              <a:spcPct val="90000"/>
            </a:lnSpc>
            <a:spcBef>
              <a:spcPct val="0"/>
            </a:spcBef>
            <a:spcAft>
              <a:spcPct val="35000"/>
            </a:spcAft>
            <a:buNone/>
          </a:pPr>
          <a:r>
            <a:rPr lang="ar-SA" sz="4000" b="0" kern="1200">
              <a:solidFill>
                <a:sysClr val="windowText" lastClr="000000"/>
              </a:solidFill>
              <a:effectLst/>
              <a:latin typeface="Verdana"/>
              <a:ea typeface="+mn-ea"/>
              <a:cs typeface="PT Bold Heading" pitchFamily="2" charset="-78"/>
            </a:rPr>
            <a:t>-</a:t>
          </a:r>
          <a:r>
            <a:rPr lang="ar-SA" sz="4000" b="0" kern="1200">
              <a:solidFill>
                <a:sysClr val="windowText" lastClr="000000"/>
              </a:solidFill>
              <a:effectLst/>
              <a:latin typeface="Verdana"/>
              <a:ea typeface="+mn-ea"/>
              <a:cs typeface="AL-Mateen" pitchFamily="2" charset="-78"/>
            </a:rPr>
            <a:t> قرأت مقالا </a:t>
          </a:r>
          <a:r>
            <a:rPr lang="ar-SA" sz="4000" b="0" u="sng" kern="1200">
              <a:solidFill>
                <a:srgbClr val="A80000"/>
              </a:solidFill>
              <a:effectLst/>
              <a:latin typeface="Verdana"/>
              <a:ea typeface="+mn-ea"/>
              <a:cs typeface="AL-Mateen" pitchFamily="2" charset="-78"/>
            </a:rPr>
            <a:t>لكُوَيْتب</a:t>
          </a:r>
          <a:r>
            <a:rPr lang="ar-SA" sz="4000" b="0" kern="1200">
              <a:solidFill>
                <a:srgbClr val="A80000"/>
              </a:solidFill>
              <a:effectLst/>
              <a:latin typeface="Verdana"/>
              <a:ea typeface="+mn-ea"/>
              <a:cs typeface="AL-Mateen" pitchFamily="2" charset="-78"/>
            </a:rPr>
            <a:t> </a:t>
          </a:r>
          <a:r>
            <a:rPr lang="ar-SA" sz="4000" b="0" kern="1200">
              <a:solidFill>
                <a:sysClr val="windowText" lastClr="000000"/>
              </a:solidFill>
              <a:effectLst/>
              <a:latin typeface="Verdana"/>
              <a:ea typeface="+mn-ea"/>
              <a:cs typeface="AL-Mateen" pitchFamily="2" charset="-78"/>
            </a:rPr>
            <a:t>مغمور0</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sp:txBody>
      <dsp:txXfrm>
        <a:off x="19392" y="919512"/>
        <a:ext cx="4617112" cy="623308"/>
      </dsp:txXfrm>
    </dsp:sp>
    <dsp:sp modelId="{56445A09-EB20-4F93-B768-1014EC72D801}">
      <dsp:nvSpPr>
        <dsp:cNvPr id="0" name=""/>
        <dsp:cNvSpPr/>
      </dsp:nvSpPr>
      <dsp:spPr>
        <a:xfrm rot="14107478">
          <a:off x="8751340" y="2352699"/>
          <a:ext cx="924074" cy="19799"/>
        </a:xfrm>
        <a:custGeom>
          <a:avLst/>
          <a:gdLst/>
          <a:ahLst/>
          <a:cxnLst/>
          <a:rect l="0" t="0" r="0" b="0"/>
          <a:pathLst>
            <a:path>
              <a:moveTo>
                <a:pt x="0" y="10448"/>
              </a:moveTo>
              <a:lnTo>
                <a:pt x="691140" y="10448"/>
              </a:lnTo>
            </a:path>
          </a:pathLst>
        </a:custGeom>
        <a:noFill/>
        <a:ln w="42500" cap="flat" cmpd="sng" algn="ctr">
          <a:solidFill>
            <a:scrgbClr r="0" g="0" b="0"/>
          </a:solidFill>
          <a:prstDash val="solid"/>
          <a:miter lim="800000"/>
          <a:tailEnd type="stealth" w="lg" len="lg"/>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rtl="1">
            <a:lnSpc>
              <a:spcPct val="90000"/>
            </a:lnSpc>
            <a:spcBef>
              <a:spcPct val="0"/>
            </a:spcBef>
            <a:spcAft>
              <a:spcPct val="35000"/>
            </a:spcAft>
            <a:buNone/>
          </a:pPr>
          <a:endParaRPr lang="ar-KW" sz="900" kern="1200" dirty="0">
            <a:solidFill>
              <a:sysClr val="windowText" lastClr="000000">
                <a:hueOff val="0"/>
                <a:satOff val="0"/>
                <a:lumOff val="0"/>
                <a:alphaOff val="0"/>
              </a:sysClr>
            </a:solidFill>
            <a:latin typeface="Verdana"/>
            <a:ea typeface="+mn-ea"/>
            <a:cs typeface="AL-Mateen" pitchFamily="2" charset="-78"/>
          </a:endParaRPr>
        </a:p>
      </dsp:txBody>
      <dsp:txXfrm rot="10800000">
        <a:off x="9207633" y="2394760"/>
        <a:ext cx="0" cy="0"/>
      </dsp:txXfrm>
    </dsp:sp>
    <dsp:sp modelId="{9E2AAB2B-34E0-4095-9505-4171FFF41894}">
      <dsp:nvSpPr>
        <dsp:cNvPr id="0" name=""/>
        <dsp:cNvSpPr/>
      </dsp:nvSpPr>
      <dsp:spPr>
        <a:xfrm>
          <a:off x="5114190" y="1652498"/>
          <a:ext cx="3834997" cy="662092"/>
        </a:xfrm>
        <a:prstGeom prst="roundRect">
          <a:avLst>
            <a:gd name="adj" fmla="val 10000"/>
          </a:avLst>
        </a:prstGeom>
        <a:solidFill>
          <a:schemeClr val="accent4">
            <a:lumMod val="50000"/>
          </a:schemeClr>
        </a:soli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artDeco"/>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914400" rtl="1" eaLnBrk="1" latinLnBrk="0" hangingPunct="1">
            <a:lnSpc>
              <a:spcPct val="90000"/>
            </a:lnSpc>
            <a:spcBef>
              <a:spcPct val="0"/>
            </a:spcBef>
            <a:spcAft>
              <a:spcPct val="35000"/>
            </a:spcAft>
            <a:buNone/>
          </a:pPr>
          <a:r>
            <a:rPr lang="ar-SA" sz="4000" kern="1200">
              <a:solidFill>
                <a:sysClr val="window" lastClr="FFFFFF"/>
              </a:solidFill>
              <a:effectLst>
                <a:outerShdw blurRad="38100" dist="38100" dir="2700000" algn="tl">
                  <a:srgbClr val="000000">
                    <a:alpha val="43137"/>
                  </a:srgbClr>
                </a:outerShdw>
              </a:effectLst>
              <a:latin typeface="Verdana"/>
              <a:ea typeface="+mn-ea"/>
              <a:cs typeface="AL-Mateen" pitchFamily="2" charset="-78"/>
            </a:rPr>
            <a:t>لتقليل عدد المصغر</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sp:txBody>
      <dsp:txXfrm>
        <a:off x="5133582" y="1671890"/>
        <a:ext cx="3796213" cy="623308"/>
      </dsp:txXfrm>
    </dsp:sp>
    <dsp:sp modelId="{232147B8-9461-4C4F-8759-94B6ABD1DC8E}">
      <dsp:nvSpPr>
        <dsp:cNvPr id="0" name=""/>
        <dsp:cNvSpPr/>
      </dsp:nvSpPr>
      <dsp:spPr>
        <a:xfrm rot="10800000">
          <a:off x="4655896" y="1973644"/>
          <a:ext cx="458293" cy="19799"/>
        </a:xfrm>
        <a:custGeom>
          <a:avLst/>
          <a:gdLst/>
          <a:ahLst/>
          <a:cxnLst/>
          <a:rect l="0" t="0" r="0" b="0"/>
          <a:pathLst>
            <a:path>
              <a:moveTo>
                <a:pt x="0" y="10448"/>
              </a:moveTo>
              <a:lnTo>
                <a:pt x="340342" y="10448"/>
              </a:lnTo>
            </a:path>
          </a:pathLst>
        </a:custGeom>
        <a:noFill/>
        <a:ln w="42500" cap="flat" cmpd="sng" algn="ctr">
          <a:solidFill>
            <a:scrgbClr r="0" g="0" b="0"/>
          </a:solidFill>
          <a:prstDash val="solid"/>
          <a:miter lim="800000"/>
          <a:tailEnd type="stealth" w="lg" len="lg"/>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rtl="1">
            <a:lnSpc>
              <a:spcPct val="90000"/>
            </a:lnSpc>
            <a:spcBef>
              <a:spcPct val="0"/>
            </a:spcBef>
            <a:spcAft>
              <a:spcPct val="35000"/>
            </a:spcAft>
            <a:buNone/>
          </a:pPr>
          <a:endParaRPr lang="ar-KW" sz="900" kern="1200" dirty="0">
            <a:solidFill>
              <a:sysClr val="windowText" lastClr="000000">
                <a:hueOff val="0"/>
                <a:satOff val="0"/>
                <a:lumOff val="0"/>
                <a:alphaOff val="0"/>
              </a:sysClr>
            </a:solidFill>
            <a:latin typeface="Verdana"/>
            <a:ea typeface="+mn-ea"/>
            <a:cs typeface="AL-Mateen" pitchFamily="2" charset="-78"/>
          </a:endParaRPr>
        </a:p>
      </dsp:txBody>
      <dsp:txXfrm rot="10800000">
        <a:off x="4896499" y="1995001"/>
        <a:ext cx="0" cy="0"/>
      </dsp:txXfrm>
    </dsp:sp>
    <dsp:sp modelId="{2BB18428-AC11-4871-A0B5-A2A39A1CA542}">
      <dsp:nvSpPr>
        <dsp:cNvPr id="0" name=""/>
        <dsp:cNvSpPr/>
      </dsp:nvSpPr>
      <dsp:spPr>
        <a:xfrm>
          <a:off x="0" y="1652498"/>
          <a:ext cx="4655896" cy="662092"/>
        </a:xfrm>
        <a:prstGeom prst="roundRect">
          <a:avLst>
            <a:gd name="adj" fmla="val 10000"/>
          </a:avLst>
        </a:prstGeom>
        <a:solidFill>
          <a:srgbClr val="92D05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prst="artDeco"/>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just" defTabSz="914400" rtl="1" eaLnBrk="1" latinLnBrk="0" hangingPunct="1">
            <a:lnSpc>
              <a:spcPct val="90000"/>
            </a:lnSpc>
            <a:spcBef>
              <a:spcPct val="0"/>
            </a:spcBef>
            <a:spcAft>
              <a:spcPct val="35000"/>
            </a:spcAft>
            <a:buNone/>
          </a:pPr>
          <a:r>
            <a:rPr lang="ar-SA" sz="4000" b="0" kern="1200">
              <a:solidFill>
                <a:sysClr val="windowText" lastClr="000000"/>
              </a:solidFill>
              <a:effectLst/>
              <a:latin typeface="Verdana"/>
              <a:ea typeface="+mn-ea"/>
              <a:cs typeface="PT Bold Heading" pitchFamily="2" charset="-78"/>
            </a:rPr>
            <a:t>- </a:t>
          </a:r>
          <a:r>
            <a:rPr lang="ar-SA" sz="4000" b="0" kern="1200">
              <a:solidFill>
                <a:sysClr val="windowText" lastClr="000000"/>
              </a:solidFill>
              <a:effectLst/>
              <a:latin typeface="Verdana"/>
              <a:ea typeface="+mn-ea"/>
              <a:cs typeface="AL-Mateen" pitchFamily="2" charset="-78"/>
            </a:rPr>
            <a:t>ما العمر إلا </a:t>
          </a:r>
          <a:r>
            <a:rPr lang="ar-SA" sz="4000" b="0" u="sng" kern="1200">
              <a:solidFill>
                <a:srgbClr val="A80000"/>
              </a:solidFill>
              <a:effectLst/>
              <a:latin typeface="Verdana"/>
              <a:ea typeface="+mn-ea"/>
              <a:cs typeface="AL-Mateen" pitchFamily="2" charset="-78"/>
            </a:rPr>
            <a:t>لُحَيْظات</a:t>
          </a:r>
          <a:r>
            <a:rPr lang="ar-SA" sz="4000" b="0" kern="1200">
              <a:solidFill>
                <a:srgbClr val="A80000"/>
              </a:solidFill>
              <a:effectLst/>
              <a:latin typeface="Verdana"/>
              <a:ea typeface="+mn-ea"/>
              <a:cs typeface="AL-Mateen" pitchFamily="2" charset="-78"/>
            </a:rPr>
            <a:t> </a:t>
          </a:r>
          <a:r>
            <a:rPr lang="ar-SA" sz="4000" b="0" kern="1200">
              <a:solidFill>
                <a:sysClr val="windowText" lastClr="000000"/>
              </a:solidFill>
              <a:effectLst/>
              <a:latin typeface="Verdana"/>
              <a:ea typeface="+mn-ea"/>
              <a:cs typeface="AL-Mateen" pitchFamily="2" charset="-78"/>
            </a:rPr>
            <a:t>0</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sp:txBody>
      <dsp:txXfrm>
        <a:off x="19392" y="1671890"/>
        <a:ext cx="4617112" cy="623308"/>
      </dsp:txXfrm>
    </dsp:sp>
    <dsp:sp modelId="{CB7F34D6-4278-4EAA-B1FF-0D45374558F0}">
      <dsp:nvSpPr>
        <dsp:cNvPr id="0" name=""/>
        <dsp:cNvSpPr/>
      </dsp:nvSpPr>
      <dsp:spPr>
        <a:xfrm rot="10837280">
          <a:off x="8949172" y="2728888"/>
          <a:ext cx="528410" cy="19799"/>
        </a:xfrm>
        <a:custGeom>
          <a:avLst/>
          <a:gdLst/>
          <a:ahLst/>
          <a:cxnLst/>
          <a:rect l="0" t="0" r="0" b="0"/>
          <a:pathLst>
            <a:path>
              <a:moveTo>
                <a:pt x="0" y="10448"/>
              </a:moveTo>
              <a:lnTo>
                <a:pt x="392931" y="10448"/>
              </a:lnTo>
            </a:path>
          </a:pathLst>
        </a:custGeom>
        <a:noFill/>
        <a:ln w="42500" cap="flat" cmpd="sng" algn="ctr">
          <a:solidFill>
            <a:scrgbClr r="0" g="0" b="0"/>
          </a:solidFill>
          <a:prstDash val="solid"/>
          <a:miter lim="800000"/>
          <a:tailEnd type="stealth" w="lg" len="lg"/>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rtl="1">
            <a:lnSpc>
              <a:spcPct val="90000"/>
            </a:lnSpc>
            <a:spcBef>
              <a:spcPct val="0"/>
            </a:spcBef>
            <a:spcAft>
              <a:spcPct val="35000"/>
            </a:spcAft>
            <a:buNone/>
          </a:pPr>
          <a:endParaRPr lang="ar-KW" sz="900" kern="1200" dirty="0">
            <a:solidFill>
              <a:sysClr val="windowText" lastClr="000000">
                <a:hueOff val="0"/>
                <a:satOff val="0"/>
                <a:lumOff val="0"/>
                <a:alphaOff val="0"/>
              </a:sysClr>
            </a:solidFill>
            <a:latin typeface="Verdana"/>
            <a:ea typeface="+mn-ea"/>
            <a:cs typeface="AL-Mateen" pitchFamily="2" charset="-78"/>
          </a:endParaRPr>
        </a:p>
      </dsp:txBody>
      <dsp:txXfrm rot="10800000">
        <a:off x="9226443" y="2752139"/>
        <a:ext cx="0" cy="0"/>
      </dsp:txXfrm>
    </dsp:sp>
    <dsp:sp modelId="{24F53B4B-1AC5-4D9A-B674-7F631E06DE83}">
      <dsp:nvSpPr>
        <dsp:cNvPr id="0" name=""/>
        <dsp:cNvSpPr/>
      </dsp:nvSpPr>
      <dsp:spPr>
        <a:xfrm>
          <a:off x="5114190" y="2404876"/>
          <a:ext cx="3834997" cy="662092"/>
        </a:xfrm>
        <a:prstGeom prst="roundRect">
          <a:avLst>
            <a:gd name="adj" fmla="val 10000"/>
          </a:avLst>
        </a:prstGeom>
        <a:solidFill>
          <a:schemeClr val="accent4">
            <a:lumMod val="50000"/>
          </a:schemeClr>
        </a:soli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artDeco"/>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914400" rtl="1" eaLnBrk="1" latinLnBrk="0" hangingPunct="1">
            <a:lnSpc>
              <a:spcPct val="90000"/>
            </a:lnSpc>
            <a:spcBef>
              <a:spcPct val="0"/>
            </a:spcBef>
            <a:spcAft>
              <a:spcPct val="35000"/>
            </a:spcAft>
            <a:buNone/>
          </a:pPr>
          <a:r>
            <a:rPr lang="ar-SA" sz="4000" kern="1200">
              <a:solidFill>
                <a:sysClr val="window" lastClr="FFFFFF"/>
              </a:solidFill>
              <a:effectLst>
                <a:outerShdw blurRad="38100" dist="38100" dir="2700000" algn="tl">
                  <a:srgbClr val="000000">
                    <a:alpha val="43137"/>
                  </a:srgbClr>
                </a:outerShdw>
              </a:effectLst>
              <a:latin typeface="Verdana"/>
              <a:ea typeface="+mn-ea"/>
              <a:cs typeface="AL-Mateen" pitchFamily="2" charset="-78"/>
            </a:rPr>
            <a:t>لتقريب الزمان</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sp:txBody>
      <dsp:txXfrm>
        <a:off x="5133582" y="2424268"/>
        <a:ext cx="3796213" cy="623308"/>
      </dsp:txXfrm>
    </dsp:sp>
    <dsp:sp modelId="{33D3A099-4E17-48D0-879D-AAE202ECAED9}">
      <dsp:nvSpPr>
        <dsp:cNvPr id="0" name=""/>
        <dsp:cNvSpPr/>
      </dsp:nvSpPr>
      <dsp:spPr>
        <a:xfrm rot="10800000">
          <a:off x="4655896" y="2726023"/>
          <a:ext cx="458293" cy="19799"/>
        </a:xfrm>
        <a:custGeom>
          <a:avLst/>
          <a:gdLst/>
          <a:ahLst/>
          <a:cxnLst/>
          <a:rect l="0" t="0" r="0" b="0"/>
          <a:pathLst>
            <a:path>
              <a:moveTo>
                <a:pt x="0" y="10448"/>
              </a:moveTo>
              <a:lnTo>
                <a:pt x="340342" y="10448"/>
              </a:lnTo>
            </a:path>
          </a:pathLst>
        </a:custGeom>
        <a:noFill/>
        <a:ln w="42500" cap="flat" cmpd="sng" algn="ctr">
          <a:solidFill>
            <a:scrgbClr r="0" g="0" b="0"/>
          </a:solidFill>
          <a:prstDash val="solid"/>
          <a:miter lim="800000"/>
          <a:tailEnd type="stealth" w="lg" len="lg"/>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rtl="1">
            <a:lnSpc>
              <a:spcPct val="90000"/>
            </a:lnSpc>
            <a:spcBef>
              <a:spcPct val="0"/>
            </a:spcBef>
            <a:spcAft>
              <a:spcPct val="35000"/>
            </a:spcAft>
            <a:buNone/>
          </a:pPr>
          <a:endParaRPr lang="ar-KW" sz="900" kern="1200" dirty="0">
            <a:solidFill>
              <a:sysClr val="windowText" lastClr="000000">
                <a:hueOff val="0"/>
                <a:satOff val="0"/>
                <a:lumOff val="0"/>
                <a:alphaOff val="0"/>
              </a:sysClr>
            </a:solidFill>
            <a:latin typeface="Verdana"/>
            <a:ea typeface="+mn-ea"/>
            <a:cs typeface="AL-Mateen" pitchFamily="2" charset="-78"/>
          </a:endParaRPr>
        </a:p>
      </dsp:txBody>
      <dsp:txXfrm rot="10800000">
        <a:off x="4896499" y="2747379"/>
        <a:ext cx="0" cy="0"/>
      </dsp:txXfrm>
    </dsp:sp>
    <dsp:sp modelId="{34D7728B-009C-4EC9-A788-DBB3062D4651}">
      <dsp:nvSpPr>
        <dsp:cNvPr id="0" name=""/>
        <dsp:cNvSpPr/>
      </dsp:nvSpPr>
      <dsp:spPr>
        <a:xfrm>
          <a:off x="0" y="2404876"/>
          <a:ext cx="4655896" cy="662092"/>
        </a:xfrm>
        <a:prstGeom prst="roundRect">
          <a:avLst>
            <a:gd name="adj" fmla="val 10000"/>
          </a:avLst>
        </a:prstGeom>
        <a:solidFill>
          <a:srgbClr val="92D05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prst="artDeco"/>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just" defTabSz="914400" rtl="1" eaLnBrk="1" latinLnBrk="0" hangingPunct="1">
            <a:lnSpc>
              <a:spcPct val="90000"/>
            </a:lnSpc>
            <a:spcBef>
              <a:spcPct val="0"/>
            </a:spcBef>
            <a:spcAft>
              <a:spcPct val="35000"/>
            </a:spcAft>
            <a:buNone/>
          </a:pPr>
          <a:r>
            <a:rPr lang="ar-SA" sz="4000" b="0" kern="1200">
              <a:solidFill>
                <a:sysClr val="windowText" lastClr="000000"/>
              </a:solidFill>
              <a:effectLst/>
              <a:latin typeface="Verdana"/>
              <a:ea typeface="+mn-ea"/>
              <a:cs typeface="PT Bold Heading" pitchFamily="2" charset="-78"/>
            </a:rPr>
            <a:t>- </a:t>
          </a:r>
          <a:r>
            <a:rPr lang="ar-SA" sz="4000" b="0" kern="1200">
              <a:solidFill>
                <a:sysClr val="windowText" lastClr="000000"/>
              </a:solidFill>
              <a:effectLst/>
              <a:latin typeface="Verdana"/>
              <a:ea typeface="+mn-ea"/>
              <a:cs typeface="AL-Mateen" pitchFamily="2" charset="-78"/>
            </a:rPr>
            <a:t>استيقظت </a:t>
          </a:r>
          <a:r>
            <a:rPr lang="ar-SA" sz="4000" b="0" u="sng" kern="1200">
              <a:solidFill>
                <a:srgbClr val="A80000"/>
              </a:solidFill>
              <a:effectLst/>
              <a:latin typeface="Verdana"/>
              <a:ea typeface="+mn-ea"/>
              <a:cs typeface="AL-Mateen" pitchFamily="2" charset="-78"/>
            </a:rPr>
            <a:t>قُبَيْل</a:t>
          </a:r>
          <a:r>
            <a:rPr lang="ar-SA" sz="4000" b="0" kern="1200">
              <a:solidFill>
                <a:srgbClr val="A80000"/>
              </a:solidFill>
              <a:effectLst/>
              <a:latin typeface="Verdana"/>
              <a:ea typeface="+mn-ea"/>
              <a:cs typeface="AL-Mateen" pitchFamily="2" charset="-78"/>
            </a:rPr>
            <a:t> </a:t>
          </a:r>
          <a:r>
            <a:rPr lang="ar-SA" sz="4000" b="0" kern="1200">
              <a:solidFill>
                <a:sysClr val="windowText" lastClr="000000"/>
              </a:solidFill>
              <a:effectLst/>
              <a:latin typeface="Verdana"/>
              <a:ea typeface="+mn-ea"/>
              <a:cs typeface="AL-Mateen" pitchFamily="2" charset="-78"/>
            </a:rPr>
            <a:t>الفجر 0</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sp:txBody>
      <dsp:txXfrm>
        <a:off x="19392" y="2424268"/>
        <a:ext cx="4617112" cy="623308"/>
      </dsp:txXfrm>
    </dsp:sp>
    <dsp:sp modelId="{6AC42760-95F2-4E3A-AF9D-5CC83EE8AA11}">
      <dsp:nvSpPr>
        <dsp:cNvPr id="0" name=""/>
        <dsp:cNvSpPr/>
      </dsp:nvSpPr>
      <dsp:spPr>
        <a:xfrm rot="7517151">
          <a:off x="8756029" y="3105077"/>
          <a:ext cx="914695" cy="19799"/>
        </a:xfrm>
        <a:custGeom>
          <a:avLst/>
          <a:gdLst/>
          <a:ahLst/>
          <a:cxnLst/>
          <a:rect l="0" t="0" r="0" b="0"/>
          <a:pathLst>
            <a:path>
              <a:moveTo>
                <a:pt x="0" y="10448"/>
              </a:moveTo>
              <a:lnTo>
                <a:pt x="684086" y="10448"/>
              </a:lnTo>
            </a:path>
          </a:pathLst>
        </a:custGeom>
        <a:noFill/>
        <a:ln w="42500" cap="flat" cmpd="sng" algn="ctr">
          <a:solidFill>
            <a:scrgbClr r="0" g="0" b="0"/>
          </a:solidFill>
          <a:prstDash val="solid"/>
          <a:miter lim="800000"/>
          <a:tailEnd type="stealth" w="lg" len="lg"/>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rtl="1">
            <a:lnSpc>
              <a:spcPct val="90000"/>
            </a:lnSpc>
            <a:spcBef>
              <a:spcPct val="0"/>
            </a:spcBef>
            <a:spcAft>
              <a:spcPct val="35000"/>
            </a:spcAft>
            <a:buNone/>
          </a:pPr>
          <a:endParaRPr lang="ar-KW" sz="900" kern="1200" dirty="0">
            <a:solidFill>
              <a:sysClr val="windowText" lastClr="000000">
                <a:hueOff val="0"/>
                <a:satOff val="0"/>
                <a:lumOff val="0"/>
                <a:alphaOff val="0"/>
              </a:sysClr>
            </a:solidFill>
            <a:latin typeface="Verdana"/>
            <a:ea typeface="+mn-ea"/>
            <a:cs typeface="AL-Mateen" pitchFamily="2" charset="-78"/>
          </a:endParaRPr>
        </a:p>
      </dsp:txBody>
      <dsp:txXfrm rot="10800000">
        <a:off x="9245252" y="3109519"/>
        <a:ext cx="0" cy="0"/>
      </dsp:txXfrm>
    </dsp:sp>
    <dsp:sp modelId="{BC194D74-4B93-4738-867E-D612D5BB4397}">
      <dsp:nvSpPr>
        <dsp:cNvPr id="0" name=""/>
        <dsp:cNvSpPr/>
      </dsp:nvSpPr>
      <dsp:spPr>
        <a:xfrm>
          <a:off x="5114190" y="3157254"/>
          <a:ext cx="3834997" cy="662092"/>
        </a:xfrm>
        <a:prstGeom prst="roundRect">
          <a:avLst>
            <a:gd name="adj" fmla="val 10000"/>
          </a:avLst>
        </a:prstGeom>
        <a:solidFill>
          <a:schemeClr val="accent4">
            <a:lumMod val="50000"/>
          </a:schemeClr>
        </a:soli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artDeco"/>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914400" rtl="1" eaLnBrk="1" latinLnBrk="0" hangingPunct="1">
            <a:lnSpc>
              <a:spcPct val="90000"/>
            </a:lnSpc>
            <a:spcBef>
              <a:spcPct val="0"/>
            </a:spcBef>
            <a:spcAft>
              <a:spcPct val="35000"/>
            </a:spcAft>
            <a:buNone/>
          </a:pPr>
          <a:r>
            <a:rPr lang="ar-SA" sz="4000" kern="1200">
              <a:solidFill>
                <a:sysClr val="window" lastClr="FFFFFF"/>
              </a:solidFill>
              <a:effectLst>
                <a:outerShdw blurRad="38100" dist="38100" dir="2700000" algn="tl">
                  <a:srgbClr val="000000">
                    <a:alpha val="43137"/>
                  </a:srgbClr>
                </a:outerShdw>
              </a:effectLst>
              <a:latin typeface="Verdana"/>
              <a:ea typeface="+mn-ea"/>
              <a:cs typeface="AL-Mateen" pitchFamily="2" charset="-78"/>
            </a:rPr>
            <a:t>لتقريب المكان</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sp:txBody>
      <dsp:txXfrm>
        <a:off x="5133582" y="3176646"/>
        <a:ext cx="3796213" cy="623308"/>
      </dsp:txXfrm>
    </dsp:sp>
    <dsp:sp modelId="{EFEA91D9-6D36-40D1-A6D4-D1DA98EACCAD}">
      <dsp:nvSpPr>
        <dsp:cNvPr id="0" name=""/>
        <dsp:cNvSpPr/>
      </dsp:nvSpPr>
      <dsp:spPr>
        <a:xfrm rot="10800000">
          <a:off x="4655896" y="3478401"/>
          <a:ext cx="458293" cy="19799"/>
        </a:xfrm>
        <a:custGeom>
          <a:avLst/>
          <a:gdLst/>
          <a:ahLst/>
          <a:cxnLst/>
          <a:rect l="0" t="0" r="0" b="0"/>
          <a:pathLst>
            <a:path>
              <a:moveTo>
                <a:pt x="0" y="10448"/>
              </a:moveTo>
              <a:lnTo>
                <a:pt x="340342" y="10448"/>
              </a:lnTo>
            </a:path>
          </a:pathLst>
        </a:custGeom>
        <a:noFill/>
        <a:ln w="42500" cap="flat" cmpd="sng" algn="ctr">
          <a:solidFill>
            <a:scrgbClr r="0" g="0" b="0"/>
          </a:solidFill>
          <a:prstDash val="solid"/>
          <a:miter lim="800000"/>
          <a:tailEnd type="stealth" w="lg" len="lg"/>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rtl="1">
            <a:lnSpc>
              <a:spcPct val="90000"/>
            </a:lnSpc>
            <a:spcBef>
              <a:spcPct val="0"/>
            </a:spcBef>
            <a:spcAft>
              <a:spcPct val="35000"/>
            </a:spcAft>
            <a:buNone/>
          </a:pPr>
          <a:endParaRPr lang="ar-KW" sz="900" kern="1200" dirty="0">
            <a:solidFill>
              <a:sysClr val="windowText" lastClr="000000">
                <a:hueOff val="0"/>
                <a:satOff val="0"/>
                <a:lumOff val="0"/>
                <a:alphaOff val="0"/>
              </a:sysClr>
            </a:solidFill>
            <a:latin typeface="Verdana"/>
            <a:ea typeface="+mn-ea"/>
            <a:cs typeface="AL-Mateen" pitchFamily="2" charset="-78"/>
          </a:endParaRPr>
        </a:p>
      </dsp:txBody>
      <dsp:txXfrm rot="10800000">
        <a:off x="4896499" y="3499757"/>
        <a:ext cx="0" cy="0"/>
      </dsp:txXfrm>
    </dsp:sp>
    <dsp:sp modelId="{48694C07-DB5F-43FA-9CD4-12A4F0924001}">
      <dsp:nvSpPr>
        <dsp:cNvPr id="0" name=""/>
        <dsp:cNvSpPr/>
      </dsp:nvSpPr>
      <dsp:spPr>
        <a:xfrm>
          <a:off x="0" y="3157254"/>
          <a:ext cx="4655896" cy="662092"/>
        </a:xfrm>
        <a:prstGeom prst="roundRect">
          <a:avLst>
            <a:gd name="adj" fmla="val 10000"/>
          </a:avLst>
        </a:prstGeom>
        <a:solidFill>
          <a:srgbClr val="92D05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prst="artDeco"/>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just" defTabSz="914400" rtl="1" eaLnBrk="1" latinLnBrk="0" hangingPunct="1">
            <a:lnSpc>
              <a:spcPct val="90000"/>
            </a:lnSpc>
            <a:spcBef>
              <a:spcPct val="0"/>
            </a:spcBef>
            <a:spcAft>
              <a:spcPct val="35000"/>
            </a:spcAft>
            <a:buNone/>
          </a:pPr>
          <a:r>
            <a:rPr lang="ar-SA" sz="4000" b="0" kern="1200">
              <a:solidFill>
                <a:sysClr val="windowText" lastClr="000000"/>
              </a:solidFill>
              <a:latin typeface="Verdana"/>
              <a:ea typeface="+mn-ea"/>
              <a:cs typeface="PT Bold Heading" pitchFamily="2" charset="-78"/>
            </a:rPr>
            <a:t>- </a:t>
          </a:r>
          <a:r>
            <a:rPr lang="ar-SA" sz="4000" b="0" kern="1200">
              <a:solidFill>
                <a:sysClr val="windowText" lastClr="000000"/>
              </a:solidFill>
              <a:latin typeface="Verdana"/>
              <a:ea typeface="+mn-ea"/>
              <a:cs typeface="AL-Mateen" pitchFamily="2" charset="-78"/>
            </a:rPr>
            <a:t>وقفت </a:t>
          </a:r>
          <a:r>
            <a:rPr lang="ar-SA" sz="4000" b="0" u="sng" kern="1200">
              <a:solidFill>
                <a:srgbClr val="A80000"/>
              </a:solidFill>
              <a:latin typeface="Verdana"/>
              <a:ea typeface="+mn-ea"/>
              <a:cs typeface="AL-Mateen" pitchFamily="2" charset="-78"/>
            </a:rPr>
            <a:t>بُعَيْد</a:t>
          </a:r>
          <a:r>
            <a:rPr lang="ar-SA" sz="4000" b="0" kern="1200">
              <a:solidFill>
                <a:srgbClr val="A80000"/>
              </a:solidFill>
              <a:latin typeface="Verdana"/>
              <a:ea typeface="+mn-ea"/>
              <a:cs typeface="AL-Mateen" pitchFamily="2" charset="-78"/>
            </a:rPr>
            <a:t> </a:t>
          </a:r>
          <a:r>
            <a:rPr lang="ar-SA" sz="4000" b="0" kern="1200">
              <a:solidFill>
                <a:sysClr val="windowText" lastClr="000000"/>
              </a:solidFill>
              <a:latin typeface="Verdana"/>
              <a:ea typeface="+mn-ea"/>
              <a:cs typeface="AL-Mateen" pitchFamily="2" charset="-78"/>
            </a:rPr>
            <a:t>المسجد 0</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sp:txBody>
      <dsp:txXfrm>
        <a:off x="19392" y="3176646"/>
        <a:ext cx="4617112" cy="623308"/>
      </dsp:txXfrm>
    </dsp:sp>
    <dsp:sp modelId="{15F28F05-E9B6-4841-9425-DE815E2E8E6C}">
      <dsp:nvSpPr>
        <dsp:cNvPr id="0" name=""/>
        <dsp:cNvSpPr/>
      </dsp:nvSpPr>
      <dsp:spPr>
        <a:xfrm rot="6564997">
          <a:off x="8418666" y="3481266"/>
          <a:ext cx="1589422" cy="19799"/>
        </a:xfrm>
        <a:custGeom>
          <a:avLst/>
          <a:gdLst/>
          <a:ahLst/>
          <a:cxnLst/>
          <a:rect l="0" t="0" r="0" b="0"/>
          <a:pathLst>
            <a:path>
              <a:moveTo>
                <a:pt x="0" y="10448"/>
              </a:moveTo>
              <a:lnTo>
                <a:pt x="1190972" y="10448"/>
              </a:lnTo>
            </a:path>
          </a:pathLst>
        </a:custGeom>
        <a:noFill/>
        <a:ln w="42500" cap="flat" cmpd="sng" algn="ctr">
          <a:solidFill>
            <a:scrgbClr r="0" g="0" b="0"/>
          </a:solidFill>
          <a:prstDash val="solid"/>
          <a:miter lim="800000"/>
          <a:tailEnd type="stealth" w="lg" len="lg"/>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rtl="1">
            <a:lnSpc>
              <a:spcPct val="90000"/>
            </a:lnSpc>
            <a:spcBef>
              <a:spcPct val="0"/>
            </a:spcBef>
            <a:spcAft>
              <a:spcPct val="35000"/>
            </a:spcAft>
            <a:buNone/>
          </a:pPr>
          <a:endParaRPr lang="ar-KW" sz="900" kern="1200" dirty="0">
            <a:solidFill>
              <a:sysClr val="windowText" lastClr="000000">
                <a:hueOff val="0"/>
                <a:satOff val="0"/>
                <a:lumOff val="0"/>
                <a:alphaOff val="0"/>
              </a:sysClr>
            </a:solidFill>
            <a:latin typeface="Verdana"/>
            <a:ea typeface="+mn-ea"/>
            <a:cs typeface="AL-Mateen" pitchFamily="2" charset="-78"/>
          </a:endParaRPr>
        </a:p>
      </dsp:txBody>
      <dsp:txXfrm rot="10800000">
        <a:off x="9264062" y="3466899"/>
        <a:ext cx="0" cy="0"/>
      </dsp:txXfrm>
    </dsp:sp>
    <dsp:sp modelId="{945909C4-9FC9-4E2A-8933-91E34962CCD6}">
      <dsp:nvSpPr>
        <dsp:cNvPr id="0" name=""/>
        <dsp:cNvSpPr/>
      </dsp:nvSpPr>
      <dsp:spPr>
        <a:xfrm>
          <a:off x="5114190" y="3909632"/>
          <a:ext cx="3834997" cy="662092"/>
        </a:xfrm>
        <a:prstGeom prst="roundRect">
          <a:avLst>
            <a:gd name="adj" fmla="val 10000"/>
          </a:avLst>
        </a:prstGeom>
        <a:solidFill>
          <a:schemeClr val="accent4">
            <a:lumMod val="50000"/>
          </a:schemeClr>
        </a:soli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artDeco"/>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914400" rtl="1" eaLnBrk="1" latinLnBrk="0" hangingPunct="1">
            <a:lnSpc>
              <a:spcPct val="90000"/>
            </a:lnSpc>
            <a:spcBef>
              <a:spcPct val="0"/>
            </a:spcBef>
            <a:spcAft>
              <a:spcPct val="35000"/>
            </a:spcAft>
            <a:buNone/>
          </a:pPr>
          <a:r>
            <a:rPr lang="ar-SA" sz="4000" kern="1200">
              <a:solidFill>
                <a:sysClr val="window" lastClr="FFFFFF"/>
              </a:solidFill>
              <a:effectLst>
                <a:outerShdw blurRad="38100" dist="38100" dir="2700000" algn="tl">
                  <a:srgbClr val="000000">
                    <a:alpha val="43137"/>
                  </a:srgbClr>
                </a:outerShdw>
              </a:effectLst>
              <a:latin typeface="Verdana"/>
              <a:ea typeface="+mn-ea"/>
              <a:cs typeface="AL-Mateen" pitchFamily="2" charset="-78"/>
            </a:rPr>
            <a:t>للتدليل والتمليح </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sp:txBody>
      <dsp:txXfrm>
        <a:off x="5133582" y="3929024"/>
        <a:ext cx="3796213" cy="623308"/>
      </dsp:txXfrm>
    </dsp:sp>
    <dsp:sp modelId="{B574BFA5-3D70-4D03-8C30-03EAFCE605F9}">
      <dsp:nvSpPr>
        <dsp:cNvPr id="0" name=""/>
        <dsp:cNvSpPr/>
      </dsp:nvSpPr>
      <dsp:spPr>
        <a:xfrm rot="10800000">
          <a:off x="4655896" y="4230779"/>
          <a:ext cx="458293" cy="19799"/>
        </a:xfrm>
        <a:custGeom>
          <a:avLst/>
          <a:gdLst/>
          <a:ahLst/>
          <a:cxnLst/>
          <a:rect l="0" t="0" r="0" b="0"/>
          <a:pathLst>
            <a:path>
              <a:moveTo>
                <a:pt x="0" y="10448"/>
              </a:moveTo>
              <a:lnTo>
                <a:pt x="340342" y="10448"/>
              </a:lnTo>
            </a:path>
          </a:pathLst>
        </a:custGeom>
        <a:noFill/>
        <a:ln w="42500" cap="flat" cmpd="sng" algn="ctr">
          <a:solidFill>
            <a:scrgbClr r="0" g="0" b="0"/>
          </a:solidFill>
          <a:prstDash val="solid"/>
          <a:miter lim="800000"/>
          <a:tailEnd type="stealth" w="lg" len="lg"/>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rtl="1">
            <a:lnSpc>
              <a:spcPct val="90000"/>
            </a:lnSpc>
            <a:spcBef>
              <a:spcPct val="0"/>
            </a:spcBef>
            <a:spcAft>
              <a:spcPct val="35000"/>
            </a:spcAft>
            <a:buNone/>
          </a:pPr>
          <a:endParaRPr lang="ar-KW" sz="900" kern="1200" dirty="0">
            <a:solidFill>
              <a:sysClr val="windowText" lastClr="000000">
                <a:hueOff val="0"/>
                <a:satOff val="0"/>
                <a:lumOff val="0"/>
                <a:alphaOff val="0"/>
              </a:sysClr>
            </a:solidFill>
            <a:latin typeface="Verdana"/>
            <a:ea typeface="+mn-ea"/>
            <a:cs typeface="AL-Mateen" pitchFamily="2" charset="-78"/>
          </a:endParaRPr>
        </a:p>
      </dsp:txBody>
      <dsp:txXfrm rot="10800000">
        <a:off x="4896499" y="4252135"/>
        <a:ext cx="0" cy="0"/>
      </dsp:txXfrm>
    </dsp:sp>
    <dsp:sp modelId="{0AC77F83-4137-4B7E-9321-539D1DAAFF76}">
      <dsp:nvSpPr>
        <dsp:cNvPr id="0" name=""/>
        <dsp:cNvSpPr/>
      </dsp:nvSpPr>
      <dsp:spPr>
        <a:xfrm>
          <a:off x="0" y="3909632"/>
          <a:ext cx="4655896" cy="662092"/>
        </a:xfrm>
        <a:prstGeom prst="roundRect">
          <a:avLst>
            <a:gd name="adj" fmla="val 10000"/>
          </a:avLst>
        </a:prstGeom>
        <a:solidFill>
          <a:srgbClr val="92D05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prst="artDeco"/>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just" defTabSz="914400" rtl="1" eaLnBrk="1" latinLnBrk="0" hangingPunct="1">
            <a:lnSpc>
              <a:spcPct val="90000"/>
            </a:lnSpc>
            <a:spcBef>
              <a:spcPct val="0"/>
            </a:spcBef>
            <a:spcAft>
              <a:spcPct val="35000"/>
            </a:spcAft>
            <a:buNone/>
          </a:pPr>
          <a:r>
            <a:rPr lang="ar-SA" sz="4000" b="0" kern="1200">
              <a:solidFill>
                <a:sysClr val="windowText" lastClr="000000"/>
              </a:solidFill>
              <a:latin typeface="Verdana"/>
              <a:ea typeface="+mn-ea"/>
              <a:cs typeface="PT Bold Heading" pitchFamily="2" charset="-78"/>
            </a:rPr>
            <a:t>-</a:t>
          </a:r>
          <a:r>
            <a:rPr lang="ar-SA" sz="4000" b="0" kern="1200">
              <a:solidFill>
                <a:sysClr val="windowText" lastClr="000000"/>
              </a:solidFill>
              <a:latin typeface="Verdana"/>
              <a:ea typeface="+mn-ea"/>
              <a:cs typeface="AL-Mateen" pitchFamily="2" charset="-78"/>
            </a:rPr>
            <a:t> يا </a:t>
          </a:r>
          <a:r>
            <a:rPr lang="ar-SA" sz="4000" b="0" u="sng" kern="1200">
              <a:solidFill>
                <a:srgbClr val="A80000"/>
              </a:solidFill>
              <a:latin typeface="Verdana"/>
              <a:ea typeface="+mn-ea"/>
              <a:cs typeface="AL-Mateen" pitchFamily="2" charset="-78"/>
            </a:rPr>
            <a:t>بُنَي</a:t>
          </a:r>
          <a:r>
            <a:rPr lang="ar-SA" sz="4000" b="0" kern="1200">
              <a:solidFill>
                <a:srgbClr val="A80000"/>
              </a:solidFill>
              <a:latin typeface="Verdana"/>
              <a:ea typeface="+mn-ea"/>
              <a:cs typeface="AL-Mateen" pitchFamily="2" charset="-78"/>
            </a:rPr>
            <a:t> </a:t>
          </a:r>
          <a:r>
            <a:rPr lang="ar-SA" sz="4000" b="0" kern="1200">
              <a:solidFill>
                <a:sysClr val="windowText" lastClr="000000"/>
              </a:solidFill>
              <a:latin typeface="Verdana"/>
              <a:ea typeface="+mn-ea"/>
              <a:cs typeface="AL-Mateen" pitchFamily="2" charset="-78"/>
            </a:rPr>
            <a:t>عليك بالعلم 0</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sp:txBody>
      <dsp:txXfrm>
        <a:off x="19392" y="3929024"/>
        <a:ext cx="4617112" cy="623308"/>
      </dsp:txXfrm>
    </dsp:sp>
    <dsp:sp modelId="{856413A0-3E56-41D2-A22F-18B1FC2E9AD6}">
      <dsp:nvSpPr>
        <dsp:cNvPr id="0" name=""/>
        <dsp:cNvSpPr/>
      </dsp:nvSpPr>
      <dsp:spPr>
        <a:xfrm rot="6192459">
          <a:off x="8057089" y="3857455"/>
          <a:ext cx="2312575" cy="19799"/>
        </a:xfrm>
        <a:custGeom>
          <a:avLst/>
          <a:gdLst/>
          <a:ahLst/>
          <a:cxnLst/>
          <a:rect l="0" t="0" r="0" b="0"/>
          <a:pathLst>
            <a:path>
              <a:moveTo>
                <a:pt x="0" y="10448"/>
              </a:moveTo>
              <a:lnTo>
                <a:pt x="1733700" y="10448"/>
              </a:lnTo>
            </a:path>
          </a:pathLst>
        </a:custGeom>
        <a:noFill/>
        <a:ln w="50800" cap="rnd" cmpd="sng" algn="ctr">
          <a:solidFill>
            <a:scrgbClr r="0" g="0" b="0"/>
          </a:solidFill>
          <a:prstDash val="solid"/>
          <a:bevel/>
          <a:tailEnd type="stealth" w="lg" len="me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rtl="1">
            <a:lnSpc>
              <a:spcPct val="90000"/>
            </a:lnSpc>
            <a:spcBef>
              <a:spcPct val="0"/>
            </a:spcBef>
            <a:spcAft>
              <a:spcPct val="35000"/>
            </a:spcAft>
            <a:buNone/>
          </a:pPr>
          <a:endParaRPr lang="ar-KW" sz="900" kern="1200" dirty="0">
            <a:solidFill>
              <a:sysClr val="windowText" lastClr="000000">
                <a:hueOff val="0"/>
                <a:satOff val="0"/>
                <a:lumOff val="0"/>
                <a:alphaOff val="0"/>
              </a:sysClr>
            </a:solidFill>
            <a:latin typeface="Verdana"/>
            <a:ea typeface="+mn-ea"/>
            <a:cs typeface="AL-Mateen" pitchFamily="2" charset="-78"/>
          </a:endParaRPr>
        </a:p>
      </dsp:txBody>
      <dsp:txXfrm rot="10800000">
        <a:off x="9282871" y="3824279"/>
        <a:ext cx="0" cy="0"/>
      </dsp:txXfrm>
    </dsp:sp>
    <dsp:sp modelId="{574D9BD1-0DDB-40A8-948D-B786E07AF917}">
      <dsp:nvSpPr>
        <dsp:cNvPr id="0" name=""/>
        <dsp:cNvSpPr/>
      </dsp:nvSpPr>
      <dsp:spPr>
        <a:xfrm>
          <a:off x="5114190" y="4662010"/>
          <a:ext cx="3834997" cy="662092"/>
        </a:xfrm>
        <a:prstGeom prst="roundRect">
          <a:avLst>
            <a:gd name="adj" fmla="val 10000"/>
          </a:avLst>
        </a:prstGeom>
        <a:solidFill>
          <a:schemeClr val="accent4">
            <a:lumMod val="50000"/>
          </a:schemeClr>
        </a:soli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artDeco"/>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914400" rtl="1" eaLnBrk="1" latinLnBrk="0" hangingPunct="1">
            <a:lnSpc>
              <a:spcPct val="90000"/>
            </a:lnSpc>
            <a:spcBef>
              <a:spcPct val="0"/>
            </a:spcBef>
            <a:spcAft>
              <a:spcPct val="35000"/>
            </a:spcAft>
            <a:buNone/>
          </a:pPr>
          <a:r>
            <a:rPr lang="ar-SA" sz="4000" kern="1200">
              <a:solidFill>
                <a:sysClr val="window" lastClr="FFFFFF"/>
              </a:solidFill>
              <a:effectLst>
                <a:outerShdw blurRad="38100" dist="38100" dir="2700000" algn="tl">
                  <a:srgbClr val="000000">
                    <a:alpha val="43137"/>
                  </a:srgbClr>
                </a:outerShdw>
              </a:effectLst>
              <a:latin typeface="Verdana"/>
              <a:ea typeface="+mn-ea"/>
              <a:cs typeface="AL-Mateen" pitchFamily="2" charset="-78"/>
            </a:rPr>
            <a:t>لتأكيد التناهي في الصغر</a:t>
          </a:r>
          <a:endParaRPr lang="ar-KW" sz="5400"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sp:txBody>
      <dsp:txXfrm>
        <a:off x="5133582" y="4681402"/>
        <a:ext cx="3796213" cy="623308"/>
      </dsp:txXfrm>
    </dsp:sp>
    <dsp:sp modelId="{D4ED4CE2-08F3-458A-8525-C808C8EE9470}">
      <dsp:nvSpPr>
        <dsp:cNvPr id="0" name=""/>
        <dsp:cNvSpPr/>
      </dsp:nvSpPr>
      <dsp:spPr>
        <a:xfrm rot="10800000">
          <a:off x="4655896" y="4983157"/>
          <a:ext cx="458293" cy="19799"/>
        </a:xfrm>
        <a:custGeom>
          <a:avLst/>
          <a:gdLst/>
          <a:ahLst/>
          <a:cxnLst/>
          <a:rect l="0" t="0" r="0" b="0"/>
          <a:pathLst>
            <a:path>
              <a:moveTo>
                <a:pt x="0" y="10448"/>
              </a:moveTo>
              <a:lnTo>
                <a:pt x="340342" y="10448"/>
              </a:lnTo>
            </a:path>
          </a:pathLst>
        </a:custGeom>
        <a:noFill/>
        <a:ln w="42500" cap="flat" cmpd="sng" algn="ctr">
          <a:solidFill>
            <a:scrgbClr r="0" g="0" b="0"/>
          </a:solidFill>
          <a:prstDash val="solid"/>
          <a:miter lim="800000"/>
          <a:tailEnd type="stealth" w="lg" len="lg"/>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rtl="1">
            <a:lnSpc>
              <a:spcPct val="90000"/>
            </a:lnSpc>
            <a:spcBef>
              <a:spcPct val="0"/>
            </a:spcBef>
            <a:spcAft>
              <a:spcPct val="35000"/>
            </a:spcAft>
            <a:buNone/>
          </a:pPr>
          <a:endParaRPr lang="ar-KW" sz="900" kern="1200" dirty="0">
            <a:solidFill>
              <a:sysClr val="windowText" lastClr="000000">
                <a:hueOff val="0"/>
                <a:satOff val="0"/>
                <a:lumOff val="0"/>
                <a:alphaOff val="0"/>
              </a:sysClr>
            </a:solidFill>
            <a:latin typeface="Verdana"/>
            <a:ea typeface="+mn-ea"/>
            <a:cs typeface="AL-Mateen" pitchFamily="2" charset="-78"/>
          </a:endParaRPr>
        </a:p>
      </dsp:txBody>
      <dsp:txXfrm rot="10800000">
        <a:off x="4896499" y="5004513"/>
        <a:ext cx="0" cy="0"/>
      </dsp:txXfrm>
    </dsp:sp>
    <dsp:sp modelId="{083D587C-0247-4B82-95E4-CB2106B7CE97}">
      <dsp:nvSpPr>
        <dsp:cNvPr id="0" name=""/>
        <dsp:cNvSpPr/>
      </dsp:nvSpPr>
      <dsp:spPr>
        <a:xfrm>
          <a:off x="0" y="4662010"/>
          <a:ext cx="4655896" cy="662092"/>
        </a:xfrm>
        <a:prstGeom prst="roundRect">
          <a:avLst>
            <a:gd name="adj" fmla="val 10000"/>
          </a:avLst>
        </a:prstGeom>
        <a:solidFill>
          <a:srgbClr val="92D05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prst="artDeco"/>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just" defTabSz="914400" rtl="1" eaLnBrk="1" latinLnBrk="0" hangingPunct="1">
            <a:lnSpc>
              <a:spcPct val="90000"/>
            </a:lnSpc>
            <a:spcBef>
              <a:spcPct val="0"/>
            </a:spcBef>
            <a:spcAft>
              <a:spcPct val="35000"/>
            </a:spcAft>
            <a:buNone/>
          </a:pPr>
          <a:r>
            <a:rPr lang="ar-SA" sz="3600" b="1" kern="1200">
              <a:solidFill>
                <a:sysClr val="windowText" lastClr="000000"/>
              </a:solidFill>
              <a:latin typeface="Verdana"/>
              <a:ea typeface="+mn-ea"/>
              <a:cs typeface="PT Bold Heading" pitchFamily="2" charset="-78"/>
            </a:rPr>
            <a:t>-</a:t>
          </a:r>
          <a:r>
            <a:rPr lang="ar-SA" sz="3600" b="1" kern="1200">
              <a:solidFill>
                <a:sysClr val="windowText" lastClr="000000"/>
              </a:solidFill>
              <a:latin typeface="Verdana"/>
              <a:ea typeface="+mn-ea"/>
              <a:cs typeface="AL-Mateen" pitchFamily="2" charset="-78"/>
            </a:rPr>
            <a:t> تثير الرياح </a:t>
          </a:r>
          <a:r>
            <a:rPr lang="ar-SA" sz="3600" b="1" u="sng" kern="1200">
              <a:solidFill>
                <a:srgbClr val="A80000"/>
              </a:solidFill>
              <a:latin typeface="Verdana"/>
              <a:ea typeface="+mn-ea"/>
              <a:cs typeface="AL-Mateen" pitchFamily="2" charset="-78"/>
            </a:rPr>
            <a:t>حُبَيْبات</a:t>
          </a:r>
          <a:r>
            <a:rPr lang="ar-SA" sz="3600" b="1" kern="1200">
              <a:solidFill>
                <a:srgbClr val="A80000"/>
              </a:solidFill>
              <a:latin typeface="Verdana"/>
              <a:ea typeface="+mn-ea"/>
              <a:cs typeface="AL-Mateen" pitchFamily="2" charset="-78"/>
            </a:rPr>
            <a:t> </a:t>
          </a:r>
          <a:r>
            <a:rPr lang="ar-SA" sz="3600" b="1" kern="1200">
              <a:solidFill>
                <a:sysClr val="windowText" lastClr="000000"/>
              </a:solidFill>
              <a:latin typeface="Verdana"/>
              <a:ea typeface="+mn-ea"/>
              <a:cs typeface="AL-Mateen" pitchFamily="2" charset="-78"/>
            </a:rPr>
            <a:t>الرمال 0</a:t>
          </a:r>
          <a:endParaRPr lang="ar-KW" sz="4800" b="1" kern="1200"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dsp:txBody>
      <dsp:txXfrm>
        <a:off x="19392" y="4681402"/>
        <a:ext cx="4617112" cy="62330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KW"/>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44F19658-2D9B-40FF-A065-CA2C91327D45}" type="datetimeFigureOut">
              <a:rPr lang="ar-KW" smtClean="0"/>
              <a:t>28/08/1442</a:t>
            </a:fld>
            <a:endParaRPr lang="ar-KW"/>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KW"/>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KW"/>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034F3300-99B5-4141-81C2-E91C116E1269}" type="slidenum">
              <a:rPr lang="ar-KW" smtClean="0"/>
              <a:t>‹#›</a:t>
            </a:fld>
            <a:endParaRPr lang="ar-KW"/>
          </a:p>
        </p:txBody>
      </p:sp>
    </p:spTree>
    <p:extLst>
      <p:ext uri="{BB962C8B-B14F-4D97-AF65-F5344CB8AC3E}">
        <p14:creationId xmlns:p14="http://schemas.microsoft.com/office/powerpoint/2010/main" val="396378646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1339CE5-3A57-4F3B-B7A5-A6FA981E8407}"/>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ar-KW"/>
          </a:p>
        </p:txBody>
      </p:sp>
      <p:sp>
        <p:nvSpPr>
          <p:cNvPr id="3" name="عنوان فرعي 2">
            <a:extLst>
              <a:ext uri="{FF2B5EF4-FFF2-40B4-BE49-F238E27FC236}">
                <a16:creationId xmlns:a16="http://schemas.microsoft.com/office/drawing/2014/main" id="{02FCC72B-8D22-4A1B-A9E4-C758C758FA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KW"/>
          </a:p>
        </p:txBody>
      </p:sp>
      <p:sp>
        <p:nvSpPr>
          <p:cNvPr id="4" name="عنصر نائب للتاريخ 3">
            <a:extLst>
              <a:ext uri="{FF2B5EF4-FFF2-40B4-BE49-F238E27FC236}">
                <a16:creationId xmlns:a16="http://schemas.microsoft.com/office/drawing/2014/main" id="{EB7060B4-44E9-4735-B5C8-1BC6AAF5BE5A}"/>
              </a:ext>
            </a:extLst>
          </p:cNvPr>
          <p:cNvSpPr>
            <a:spLocks noGrp="1"/>
          </p:cNvSpPr>
          <p:nvPr>
            <p:ph type="dt" sz="half" idx="10"/>
          </p:nvPr>
        </p:nvSpPr>
        <p:spPr/>
        <p:txBody>
          <a:bodyPr/>
          <a:lstStyle/>
          <a:p>
            <a:fld id="{05B82722-9DBB-4DCE-BD8A-DC3ABB4F8FEE}" type="datetimeFigureOut">
              <a:rPr lang="ar-KW" smtClean="0"/>
              <a:t>28/08/1442</a:t>
            </a:fld>
            <a:endParaRPr lang="ar-KW"/>
          </a:p>
        </p:txBody>
      </p:sp>
      <p:sp>
        <p:nvSpPr>
          <p:cNvPr id="5" name="عنصر نائب للتذييل 4">
            <a:extLst>
              <a:ext uri="{FF2B5EF4-FFF2-40B4-BE49-F238E27FC236}">
                <a16:creationId xmlns:a16="http://schemas.microsoft.com/office/drawing/2014/main" id="{CA54CE97-4BDD-4ED8-9797-90C5516EF3A5}"/>
              </a:ext>
            </a:extLst>
          </p:cNvPr>
          <p:cNvSpPr>
            <a:spLocks noGrp="1"/>
          </p:cNvSpPr>
          <p:nvPr>
            <p:ph type="ftr" sz="quarter" idx="11"/>
          </p:nvPr>
        </p:nvSpPr>
        <p:spPr/>
        <p:txBody>
          <a:bodyPr/>
          <a:lstStyle/>
          <a:p>
            <a:endParaRPr lang="ar-KW"/>
          </a:p>
        </p:txBody>
      </p:sp>
      <p:sp>
        <p:nvSpPr>
          <p:cNvPr id="6" name="عنصر نائب لرقم الشريحة 5">
            <a:extLst>
              <a:ext uri="{FF2B5EF4-FFF2-40B4-BE49-F238E27FC236}">
                <a16:creationId xmlns:a16="http://schemas.microsoft.com/office/drawing/2014/main" id="{95B1DB9D-A162-46D5-B88F-29119EE0F862}"/>
              </a:ext>
            </a:extLst>
          </p:cNvPr>
          <p:cNvSpPr>
            <a:spLocks noGrp="1"/>
          </p:cNvSpPr>
          <p:nvPr>
            <p:ph type="sldNum" sz="quarter" idx="12"/>
          </p:nvPr>
        </p:nvSpPr>
        <p:spPr/>
        <p:txBody>
          <a:bodyPr/>
          <a:lstStyle/>
          <a:p>
            <a:fld id="{DF886D13-8FE2-4973-ADF7-65FCC476D44B}" type="slidenum">
              <a:rPr lang="ar-KW" smtClean="0"/>
              <a:t>‹#›</a:t>
            </a:fld>
            <a:endParaRPr lang="ar-KW"/>
          </a:p>
        </p:txBody>
      </p:sp>
    </p:spTree>
    <p:extLst>
      <p:ext uri="{BB962C8B-B14F-4D97-AF65-F5344CB8AC3E}">
        <p14:creationId xmlns:p14="http://schemas.microsoft.com/office/powerpoint/2010/main" val="3176635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F26EDB0-6083-4340-9D8B-D064DE57B45C}"/>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عنوان العمودي 2">
            <a:extLst>
              <a:ext uri="{FF2B5EF4-FFF2-40B4-BE49-F238E27FC236}">
                <a16:creationId xmlns:a16="http://schemas.microsoft.com/office/drawing/2014/main" id="{394F368C-FAE8-4B5F-BF0D-F688AB263680}"/>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D0CD4DAC-F558-4580-8588-255056ABA9ED}"/>
              </a:ext>
            </a:extLst>
          </p:cNvPr>
          <p:cNvSpPr>
            <a:spLocks noGrp="1"/>
          </p:cNvSpPr>
          <p:nvPr>
            <p:ph type="dt" sz="half" idx="10"/>
          </p:nvPr>
        </p:nvSpPr>
        <p:spPr/>
        <p:txBody>
          <a:bodyPr/>
          <a:lstStyle/>
          <a:p>
            <a:fld id="{05B82722-9DBB-4DCE-BD8A-DC3ABB4F8FEE}" type="datetimeFigureOut">
              <a:rPr lang="ar-KW" smtClean="0"/>
              <a:t>28/08/1442</a:t>
            </a:fld>
            <a:endParaRPr lang="ar-KW"/>
          </a:p>
        </p:txBody>
      </p:sp>
      <p:sp>
        <p:nvSpPr>
          <p:cNvPr id="5" name="عنصر نائب للتذييل 4">
            <a:extLst>
              <a:ext uri="{FF2B5EF4-FFF2-40B4-BE49-F238E27FC236}">
                <a16:creationId xmlns:a16="http://schemas.microsoft.com/office/drawing/2014/main" id="{F91AA5D0-6333-476C-9D78-3156A84B1A10}"/>
              </a:ext>
            </a:extLst>
          </p:cNvPr>
          <p:cNvSpPr>
            <a:spLocks noGrp="1"/>
          </p:cNvSpPr>
          <p:nvPr>
            <p:ph type="ftr" sz="quarter" idx="11"/>
          </p:nvPr>
        </p:nvSpPr>
        <p:spPr/>
        <p:txBody>
          <a:bodyPr/>
          <a:lstStyle/>
          <a:p>
            <a:endParaRPr lang="ar-KW"/>
          </a:p>
        </p:txBody>
      </p:sp>
      <p:sp>
        <p:nvSpPr>
          <p:cNvPr id="6" name="عنصر نائب لرقم الشريحة 5">
            <a:extLst>
              <a:ext uri="{FF2B5EF4-FFF2-40B4-BE49-F238E27FC236}">
                <a16:creationId xmlns:a16="http://schemas.microsoft.com/office/drawing/2014/main" id="{4F90245A-A442-4E4B-A33D-D9A7768EC0CC}"/>
              </a:ext>
            </a:extLst>
          </p:cNvPr>
          <p:cNvSpPr>
            <a:spLocks noGrp="1"/>
          </p:cNvSpPr>
          <p:nvPr>
            <p:ph type="sldNum" sz="quarter" idx="12"/>
          </p:nvPr>
        </p:nvSpPr>
        <p:spPr/>
        <p:txBody>
          <a:bodyPr/>
          <a:lstStyle/>
          <a:p>
            <a:fld id="{DF886D13-8FE2-4973-ADF7-65FCC476D44B}" type="slidenum">
              <a:rPr lang="ar-KW" smtClean="0"/>
              <a:t>‹#›</a:t>
            </a:fld>
            <a:endParaRPr lang="ar-KW"/>
          </a:p>
        </p:txBody>
      </p:sp>
    </p:spTree>
    <p:extLst>
      <p:ext uri="{BB962C8B-B14F-4D97-AF65-F5344CB8AC3E}">
        <p14:creationId xmlns:p14="http://schemas.microsoft.com/office/powerpoint/2010/main" val="17675290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Date Placeholder 2"/>
          <p:cNvSpPr>
            <a:spLocks noGrp="1"/>
          </p:cNvSpPr>
          <p:nvPr>
            <p:ph type="dt" sz="half" idx="10"/>
          </p:nvPr>
        </p:nvSpPr>
        <p:spPr/>
        <p:txBody>
          <a:bodyPr/>
          <a:lstStyle/>
          <a:p>
            <a:fld id="{4BBC4E8B-2171-4691-89D7-4F9F60EAEC41}" type="datetimeFigureOut">
              <a:rPr lang="ar-KW" smtClean="0">
                <a:solidFill>
                  <a:prstClr val="black">
                    <a:tint val="75000"/>
                  </a:prstClr>
                </a:solidFill>
              </a:rPr>
              <a:pPr/>
              <a:t>28/08/1442</a:t>
            </a:fld>
            <a:endParaRPr lang="ar-KW">
              <a:solidFill>
                <a:prstClr val="black">
                  <a:tint val="75000"/>
                </a:prstClr>
              </a:solidFill>
            </a:endParaRPr>
          </a:p>
        </p:txBody>
      </p:sp>
      <p:sp>
        <p:nvSpPr>
          <p:cNvPr id="4" name="Footer Placeholder 3"/>
          <p:cNvSpPr>
            <a:spLocks noGrp="1"/>
          </p:cNvSpPr>
          <p:nvPr>
            <p:ph type="ftr" sz="quarter" idx="11"/>
          </p:nvPr>
        </p:nvSpPr>
        <p:spPr/>
        <p:txBody>
          <a:bodyPr/>
          <a:lstStyle/>
          <a:p>
            <a:endParaRPr lang="ar-KW">
              <a:solidFill>
                <a:prstClr val="black">
                  <a:tint val="75000"/>
                </a:prstClr>
              </a:solidFill>
            </a:endParaRPr>
          </a:p>
        </p:txBody>
      </p:sp>
      <p:sp>
        <p:nvSpPr>
          <p:cNvPr id="5" name="Slide Number Placeholder 4"/>
          <p:cNvSpPr>
            <a:spLocks noGrp="1"/>
          </p:cNvSpPr>
          <p:nvPr>
            <p:ph type="sldNum" sz="quarter" idx="12"/>
          </p:nvPr>
        </p:nvSpPr>
        <p:spPr/>
        <p:txBody>
          <a:bodyPr/>
          <a:lstStyle/>
          <a:p>
            <a:fld id="{8F9416DD-7929-4B0E-8BAA-5352E092CB5A}" type="slidenum">
              <a:rPr lang="ar-KW" smtClean="0">
                <a:solidFill>
                  <a:prstClr val="black">
                    <a:tint val="75000"/>
                  </a:prstClr>
                </a:solidFill>
              </a:rPr>
              <a:pPr/>
              <a:t>‹#›</a:t>
            </a:fld>
            <a:endParaRPr lang="ar-KW">
              <a:solidFill>
                <a:prstClr val="black">
                  <a:tint val="75000"/>
                </a:prstClr>
              </a:solidFill>
            </a:endParaRPr>
          </a:p>
        </p:txBody>
      </p:sp>
    </p:spTree>
    <p:extLst>
      <p:ext uri="{BB962C8B-B14F-4D97-AF65-F5344CB8AC3E}">
        <p14:creationId xmlns:p14="http://schemas.microsoft.com/office/powerpoint/2010/main" val="22933338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BC4E8B-2171-4691-89D7-4F9F60EAEC41}" type="datetimeFigureOut">
              <a:rPr lang="ar-KW" smtClean="0">
                <a:solidFill>
                  <a:prstClr val="black">
                    <a:tint val="75000"/>
                  </a:prstClr>
                </a:solidFill>
              </a:rPr>
              <a:pPr/>
              <a:t>28/08/1442</a:t>
            </a:fld>
            <a:endParaRPr lang="ar-KW">
              <a:solidFill>
                <a:prstClr val="black">
                  <a:tint val="75000"/>
                </a:prstClr>
              </a:solidFill>
            </a:endParaRPr>
          </a:p>
        </p:txBody>
      </p:sp>
      <p:sp>
        <p:nvSpPr>
          <p:cNvPr id="3" name="Footer Placeholder 2"/>
          <p:cNvSpPr>
            <a:spLocks noGrp="1"/>
          </p:cNvSpPr>
          <p:nvPr>
            <p:ph type="ftr" sz="quarter" idx="11"/>
          </p:nvPr>
        </p:nvSpPr>
        <p:spPr/>
        <p:txBody>
          <a:bodyPr/>
          <a:lstStyle/>
          <a:p>
            <a:endParaRPr lang="ar-KW">
              <a:solidFill>
                <a:prstClr val="black">
                  <a:tint val="75000"/>
                </a:prstClr>
              </a:solidFill>
            </a:endParaRPr>
          </a:p>
        </p:txBody>
      </p:sp>
      <p:sp>
        <p:nvSpPr>
          <p:cNvPr id="4" name="Slide Number Placeholder 3"/>
          <p:cNvSpPr>
            <a:spLocks noGrp="1"/>
          </p:cNvSpPr>
          <p:nvPr>
            <p:ph type="sldNum" sz="quarter" idx="12"/>
          </p:nvPr>
        </p:nvSpPr>
        <p:spPr/>
        <p:txBody>
          <a:bodyPr/>
          <a:lstStyle/>
          <a:p>
            <a:fld id="{8F9416DD-7929-4B0E-8BAA-5352E092CB5A}" type="slidenum">
              <a:rPr lang="ar-KW" smtClean="0">
                <a:solidFill>
                  <a:prstClr val="black">
                    <a:tint val="75000"/>
                  </a:prstClr>
                </a:solidFill>
              </a:rPr>
              <a:pPr/>
              <a:t>‹#›</a:t>
            </a:fld>
            <a:endParaRPr lang="ar-KW">
              <a:solidFill>
                <a:prstClr val="black">
                  <a:tint val="75000"/>
                </a:prstClr>
              </a:solidFill>
            </a:endParaRPr>
          </a:p>
        </p:txBody>
      </p:sp>
    </p:spTree>
    <p:extLst>
      <p:ext uri="{BB962C8B-B14F-4D97-AF65-F5344CB8AC3E}">
        <p14:creationId xmlns:p14="http://schemas.microsoft.com/office/powerpoint/2010/main" val="24258480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a:t>Click to edit Master title style</a:t>
            </a:r>
            <a:endParaRPr lang="ar-KW"/>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BC4E8B-2171-4691-89D7-4F9F60EAEC41}" type="datetimeFigureOut">
              <a:rPr lang="ar-KW" smtClean="0">
                <a:solidFill>
                  <a:prstClr val="black">
                    <a:tint val="75000"/>
                  </a:prstClr>
                </a:solidFill>
              </a:rPr>
              <a:pPr/>
              <a:t>28/08/1442</a:t>
            </a:fld>
            <a:endParaRPr lang="ar-KW">
              <a:solidFill>
                <a:prstClr val="black">
                  <a:tint val="75000"/>
                </a:prstClr>
              </a:solidFill>
            </a:endParaRPr>
          </a:p>
        </p:txBody>
      </p:sp>
      <p:sp>
        <p:nvSpPr>
          <p:cNvPr id="6" name="Footer Placeholder 5"/>
          <p:cNvSpPr>
            <a:spLocks noGrp="1"/>
          </p:cNvSpPr>
          <p:nvPr>
            <p:ph type="ftr" sz="quarter" idx="11"/>
          </p:nvPr>
        </p:nvSpPr>
        <p:spPr/>
        <p:txBody>
          <a:bodyPr/>
          <a:lstStyle/>
          <a:p>
            <a:endParaRPr lang="ar-KW">
              <a:solidFill>
                <a:prstClr val="black">
                  <a:tint val="75000"/>
                </a:prstClr>
              </a:solidFill>
            </a:endParaRPr>
          </a:p>
        </p:txBody>
      </p:sp>
      <p:sp>
        <p:nvSpPr>
          <p:cNvPr id="7" name="Slide Number Placeholder 6"/>
          <p:cNvSpPr>
            <a:spLocks noGrp="1"/>
          </p:cNvSpPr>
          <p:nvPr>
            <p:ph type="sldNum" sz="quarter" idx="12"/>
          </p:nvPr>
        </p:nvSpPr>
        <p:spPr/>
        <p:txBody>
          <a:bodyPr/>
          <a:lstStyle/>
          <a:p>
            <a:fld id="{8F9416DD-7929-4B0E-8BAA-5352E092CB5A}" type="slidenum">
              <a:rPr lang="ar-KW" smtClean="0">
                <a:solidFill>
                  <a:prstClr val="black">
                    <a:tint val="75000"/>
                  </a:prstClr>
                </a:solidFill>
              </a:rPr>
              <a:pPr/>
              <a:t>‹#›</a:t>
            </a:fld>
            <a:endParaRPr lang="ar-KW">
              <a:solidFill>
                <a:prstClr val="black">
                  <a:tint val="75000"/>
                </a:prstClr>
              </a:solidFill>
            </a:endParaRPr>
          </a:p>
        </p:txBody>
      </p:sp>
    </p:spTree>
    <p:extLst>
      <p:ext uri="{BB962C8B-B14F-4D97-AF65-F5344CB8AC3E}">
        <p14:creationId xmlns:p14="http://schemas.microsoft.com/office/powerpoint/2010/main" val="35284448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ar-KW"/>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KW"/>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BC4E8B-2171-4691-89D7-4F9F60EAEC41}" type="datetimeFigureOut">
              <a:rPr lang="ar-KW" smtClean="0">
                <a:solidFill>
                  <a:prstClr val="black">
                    <a:tint val="75000"/>
                  </a:prstClr>
                </a:solidFill>
              </a:rPr>
              <a:pPr/>
              <a:t>28/08/1442</a:t>
            </a:fld>
            <a:endParaRPr lang="ar-KW">
              <a:solidFill>
                <a:prstClr val="black">
                  <a:tint val="75000"/>
                </a:prstClr>
              </a:solidFill>
            </a:endParaRPr>
          </a:p>
        </p:txBody>
      </p:sp>
      <p:sp>
        <p:nvSpPr>
          <p:cNvPr id="6" name="Footer Placeholder 5"/>
          <p:cNvSpPr>
            <a:spLocks noGrp="1"/>
          </p:cNvSpPr>
          <p:nvPr>
            <p:ph type="ftr" sz="quarter" idx="11"/>
          </p:nvPr>
        </p:nvSpPr>
        <p:spPr/>
        <p:txBody>
          <a:bodyPr/>
          <a:lstStyle/>
          <a:p>
            <a:endParaRPr lang="ar-KW">
              <a:solidFill>
                <a:prstClr val="black">
                  <a:tint val="75000"/>
                </a:prstClr>
              </a:solidFill>
            </a:endParaRPr>
          </a:p>
        </p:txBody>
      </p:sp>
      <p:sp>
        <p:nvSpPr>
          <p:cNvPr id="7" name="Slide Number Placeholder 6"/>
          <p:cNvSpPr>
            <a:spLocks noGrp="1"/>
          </p:cNvSpPr>
          <p:nvPr>
            <p:ph type="sldNum" sz="quarter" idx="12"/>
          </p:nvPr>
        </p:nvSpPr>
        <p:spPr/>
        <p:txBody>
          <a:bodyPr/>
          <a:lstStyle/>
          <a:p>
            <a:fld id="{8F9416DD-7929-4B0E-8BAA-5352E092CB5A}" type="slidenum">
              <a:rPr lang="ar-KW" smtClean="0">
                <a:solidFill>
                  <a:prstClr val="black">
                    <a:tint val="75000"/>
                  </a:prstClr>
                </a:solidFill>
              </a:rPr>
              <a:pPr/>
              <a:t>‹#›</a:t>
            </a:fld>
            <a:endParaRPr lang="ar-KW">
              <a:solidFill>
                <a:prstClr val="black">
                  <a:tint val="75000"/>
                </a:prstClr>
              </a:solidFill>
            </a:endParaRPr>
          </a:p>
        </p:txBody>
      </p:sp>
    </p:spTree>
    <p:extLst>
      <p:ext uri="{BB962C8B-B14F-4D97-AF65-F5344CB8AC3E}">
        <p14:creationId xmlns:p14="http://schemas.microsoft.com/office/powerpoint/2010/main" val="27500647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10"/>
          </p:nvPr>
        </p:nvSpPr>
        <p:spPr/>
        <p:txBody>
          <a:bodyPr/>
          <a:lstStyle/>
          <a:p>
            <a:fld id="{4BBC4E8B-2171-4691-89D7-4F9F60EAEC41}" type="datetimeFigureOut">
              <a:rPr lang="ar-KW" smtClean="0">
                <a:solidFill>
                  <a:prstClr val="black">
                    <a:tint val="75000"/>
                  </a:prstClr>
                </a:solidFill>
              </a:rPr>
              <a:pPr/>
              <a:t>28/08/1442</a:t>
            </a:fld>
            <a:endParaRPr lang="ar-KW">
              <a:solidFill>
                <a:prstClr val="black">
                  <a:tint val="75000"/>
                </a:prstClr>
              </a:solidFill>
            </a:endParaRPr>
          </a:p>
        </p:txBody>
      </p:sp>
      <p:sp>
        <p:nvSpPr>
          <p:cNvPr id="5" name="Footer Placeholder 4"/>
          <p:cNvSpPr>
            <a:spLocks noGrp="1"/>
          </p:cNvSpPr>
          <p:nvPr>
            <p:ph type="ftr" sz="quarter" idx="11"/>
          </p:nvPr>
        </p:nvSpPr>
        <p:spPr/>
        <p:txBody>
          <a:bodyPr/>
          <a:lstStyle/>
          <a:p>
            <a:endParaRPr lang="ar-KW">
              <a:solidFill>
                <a:prstClr val="black">
                  <a:tint val="75000"/>
                </a:prstClr>
              </a:solidFill>
            </a:endParaRPr>
          </a:p>
        </p:txBody>
      </p:sp>
      <p:sp>
        <p:nvSpPr>
          <p:cNvPr id="6" name="Slide Number Placeholder 5"/>
          <p:cNvSpPr>
            <a:spLocks noGrp="1"/>
          </p:cNvSpPr>
          <p:nvPr>
            <p:ph type="sldNum" sz="quarter" idx="12"/>
          </p:nvPr>
        </p:nvSpPr>
        <p:spPr/>
        <p:txBody>
          <a:bodyPr/>
          <a:lstStyle/>
          <a:p>
            <a:fld id="{8F9416DD-7929-4B0E-8BAA-5352E092CB5A}" type="slidenum">
              <a:rPr lang="ar-KW" smtClean="0">
                <a:solidFill>
                  <a:prstClr val="black">
                    <a:tint val="75000"/>
                  </a:prstClr>
                </a:solidFill>
              </a:rPr>
              <a:pPr/>
              <a:t>‹#›</a:t>
            </a:fld>
            <a:endParaRPr lang="ar-KW">
              <a:solidFill>
                <a:prstClr val="black">
                  <a:tint val="75000"/>
                </a:prstClr>
              </a:solidFill>
            </a:endParaRPr>
          </a:p>
        </p:txBody>
      </p:sp>
    </p:spTree>
    <p:extLst>
      <p:ext uri="{BB962C8B-B14F-4D97-AF65-F5344CB8AC3E}">
        <p14:creationId xmlns:p14="http://schemas.microsoft.com/office/powerpoint/2010/main" val="7162941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ar-KW"/>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10"/>
          </p:nvPr>
        </p:nvSpPr>
        <p:spPr/>
        <p:txBody>
          <a:bodyPr/>
          <a:lstStyle/>
          <a:p>
            <a:fld id="{4BBC4E8B-2171-4691-89D7-4F9F60EAEC41}" type="datetimeFigureOut">
              <a:rPr lang="ar-KW" smtClean="0">
                <a:solidFill>
                  <a:prstClr val="black">
                    <a:tint val="75000"/>
                  </a:prstClr>
                </a:solidFill>
              </a:rPr>
              <a:pPr/>
              <a:t>28/08/1442</a:t>
            </a:fld>
            <a:endParaRPr lang="ar-KW">
              <a:solidFill>
                <a:prstClr val="black">
                  <a:tint val="75000"/>
                </a:prstClr>
              </a:solidFill>
            </a:endParaRPr>
          </a:p>
        </p:txBody>
      </p:sp>
      <p:sp>
        <p:nvSpPr>
          <p:cNvPr id="5" name="Footer Placeholder 4"/>
          <p:cNvSpPr>
            <a:spLocks noGrp="1"/>
          </p:cNvSpPr>
          <p:nvPr>
            <p:ph type="ftr" sz="quarter" idx="11"/>
          </p:nvPr>
        </p:nvSpPr>
        <p:spPr/>
        <p:txBody>
          <a:bodyPr/>
          <a:lstStyle/>
          <a:p>
            <a:endParaRPr lang="ar-KW">
              <a:solidFill>
                <a:prstClr val="black">
                  <a:tint val="75000"/>
                </a:prstClr>
              </a:solidFill>
            </a:endParaRPr>
          </a:p>
        </p:txBody>
      </p:sp>
      <p:sp>
        <p:nvSpPr>
          <p:cNvPr id="6" name="Slide Number Placeholder 5"/>
          <p:cNvSpPr>
            <a:spLocks noGrp="1"/>
          </p:cNvSpPr>
          <p:nvPr>
            <p:ph type="sldNum" sz="quarter" idx="12"/>
          </p:nvPr>
        </p:nvSpPr>
        <p:spPr/>
        <p:txBody>
          <a:bodyPr/>
          <a:lstStyle/>
          <a:p>
            <a:fld id="{8F9416DD-7929-4B0E-8BAA-5352E092CB5A}" type="slidenum">
              <a:rPr lang="ar-KW" smtClean="0">
                <a:solidFill>
                  <a:prstClr val="black">
                    <a:tint val="75000"/>
                  </a:prstClr>
                </a:solidFill>
              </a:rPr>
              <a:pPr/>
              <a:t>‹#›</a:t>
            </a:fld>
            <a:endParaRPr lang="ar-KW">
              <a:solidFill>
                <a:prstClr val="black">
                  <a:tint val="75000"/>
                </a:prstClr>
              </a:solidFill>
            </a:endParaRPr>
          </a:p>
        </p:txBody>
      </p:sp>
    </p:spTree>
    <p:extLst>
      <p:ext uri="{BB962C8B-B14F-4D97-AF65-F5344CB8AC3E}">
        <p14:creationId xmlns:p14="http://schemas.microsoft.com/office/powerpoint/2010/main" val="36864893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8EC7BC9-302A-4296-9495-D82601791C6C}"/>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ar-KW"/>
          </a:p>
        </p:txBody>
      </p:sp>
      <p:sp>
        <p:nvSpPr>
          <p:cNvPr id="3" name="عنوان فرعي 2">
            <a:extLst>
              <a:ext uri="{FF2B5EF4-FFF2-40B4-BE49-F238E27FC236}">
                <a16:creationId xmlns:a16="http://schemas.microsoft.com/office/drawing/2014/main" id="{FC5C4CEF-A368-4BB1-B25D-D251599133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KW"/>
          </a:p>
        </p:txBody>
      </p:sp>
      <p:sp>
        <p:nvSpPr>
          <p:cNvPr id="4" name="عنصر نائب للتاريخ 3">
            <a:extLst>
              <a:ext uri="{FF2B5EF4-FFF2-40B4-BE49-F238E27FC236}">
                <a16:creationId xmlns:a16="http://schemas.microsoft.com/office/drawing/2014/main" id="{148ECC2F-6EBD-456D-B233-22B9346D7B37}"/>
              </a:ext>
            </a:extLst>
          </p:cNvPr>
          <p:cNvSpPr>
            <a:spLocks noGrp="1"/>
          </p:cNvSpPr>
          <p:nvPr>
            <p:ph type="dt" sz="half" idx="10"/>
          </p:nvPr>
        </p:nvSpPr>
        <p:spPr/>
        <p:txBody>
          <a:bodyPr/>
          <a:lstStyle/>
          <a:p>
            <a:fld id="{1C3F5450-4359-45DE-A8AA-E45BD6A1138F}" type="datetimeFigureOut">
              <a:rPr lang="ar-KW" smtClean="0"/>
              <a:t>28/08/1442</a:t>
            </a:fld>
            <a:endParaRPr lang="ar-KW"/>
          </a:p>
        </p:txBody>
      </p:sp>
      <p:sp>
        <p:nvSpPr>
          <p:cNvPr id="5" name="عنصر نائب للتذييل 4">
            <a:extLst>
              <a:ext uri="{FF2B5EF4-FFF2-40B4-BE49-F238E27FC236}">
                <a16:creationId xmlns:a16="http://schemas.microsoft.com/office/drawing/2014/main" id="{9E5A57C3-8D1C-4644-919D-32E131C9D832}"/>
              </a:ext>
            </a:extLst>
          </p:cNvPr>
          <p:cNvSpPr>
            <a:spLocks noGrp="1"/>
          </p:cNvSpPr>
          <p:nvPr>
            <p:ph type="ftr" sz="quarter" idx="11"/>
          </p:nvPr>
        </p:nvSpPr>
        <p:spPr/>
        <p:txBody>
          <a:bodyPr/>
          <a:lstStyle/>
          <a:p>
            <a:endParaRPr lang="ar-KW"/>
          </a:p>
        </p:txBody>
      </p:sp>
      <p:sp>
        <p:nvSpPr>
          <p:cNvPr id="6" name="عنصر نائب لرقم الشريحة 5">
            <a:extLst>
              <a:ext uri="{FF2B5EF4-FFF2-40B4-BE49-F238E27FC236}">
                <a16:creationId xmlns:a16="http://schemas.microsoft.com/office/drawing/2014/main" id="{249F011A-B8A5-4A4A-9DC9-232EAC6A734B}"/>
              </a:ext>
            </a:extLst>
          </p:cNvPr>
          <p:cNvSpPr>
            <a:spLocks noGrp="1"/>
          </p:cNvSpPr>
          <p:nvPr>
            <p:ph type="sldNum" sz="quarter" idx="12"/>
          </p:nvPr>
        </p:nvSpPr>
        <p:spPr/>
        <p:txBody>
          <a:bodyPr/>
          <a:lstStyle/>
          <a:p>
            <a:fld id="{AC786494-71CE-4F39-A4F5-7E6B85B0844C}" type="slidenum">
              <a:rPr lang="ar-KW" smtClean="0"/>
              <a:t>‹#›</a:t>
            </a:fld>
            <a:endParaRPr lang="ar-KW"/>
          </a:p>
        </p:txBody>
      </p:sp>
    </p:spTree>
    <p:extLst>
      <p:ext uri="{BB962C8B-B14F-4D97-AF65-F5344CB8AC3E}">
        <p14:creationId xmlns:p14="http://schemas.microsoft.com/office/powerpoint/2010/main" val="24640235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C26489F-D23B-4401-9B42-E3124E470A45}"/>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محتوى 2">
            <a:extLst>
              <a:ext uri="{FF2B5EF4-FFF2-40B4-BE49-F238E27FC236}">
                <a16:creationId xmlns:a16="http://schemas.microsoft.com/office/drawing/2014/main" id="{EE5E8248-865B-4D16-BDB0-20C2F024A07D}"/>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2D8F22E8-E8F8-4DC9-BB24-48E9FF687B7B}"/>
              </a:ext>
            </a:extLst>
          </p:cNvPr>
          <p:cNvSpPr>
            <a:spLocks noGrp="1"/>
          </p:cNvSpPr>
          <p:nvPr>
            <p:ph type="dt" sz="half" idx="10"/>
          </p:nvPr>
        </p:nvSpPr>
        <p:spPr/>
        <p:txBody>
          <a:bodyPr/>
          <a:lstStyle/>
          <a:p>
            <a:fld id="{1C3F5450-4359-45DE-A8AA-E45BD6A1138F}" type="datetimeFigureOut">
              <a:rPr lang="ar-KW" smtClean="0"/>
              <a:t>28/08/1442</a:t>
            </a:fld>
            <a:endParaRPr lang="ar-KW"/>
          </a:p>
        </p:txBody>
      </p:sp>
      <p:sp>
        <p:nvSpPr>
          <p:cNvPr id="5" name="عنصر نائب للتذييل 4">
            <a:extLst>
              <a:ext uri="{FF2B5EF4-FFF2-40B4-BE49-F238E27FC236}">
                <a16:creationId xmlns:a16="http://schemas.microsoft.com/office/drawing/2014/main" id="{75E31F20-1541-470D-8D40-2B981707CF88}"/>
              </a:ext>
            </a:extLst>
          </p:cNvPr>
          <p:cNvSpPr>
            <a:spLocks noGrp="1"/>
          </p:cNvSpPr>
          <p:nvPr>
            <p:ph type="ftr" sz="quarter" idx="11"/>
          </p:nvPr>
        </p:nvSpPr>
        <p:spPr/>
        <p:txBody>
          <a:bodyPr/>
          <a:lstStyle/>
          <a:p>
            <a:endParaRPr lang="ar-KW"/>
          </a:p>
        </p:txBody>
      </p:sp>
      <p:sp>
        <p:nvSpPr>
          <p:cNvPr id="6" name="عنصر نائب لرقم الشريحة 5">
            <a:extLst>
              <a:ext uri="{FF2B5EF4-FFF2-40B4-BE49-F238E27FC236}">
                <a16:creationId xmlns:a16="http://schemas.microsoft.com/office/drawing/2014/main" id="{DB10A9E0-97C1-4C56-A071-BB20DDC32E97}"/>
              </a:ext>
            </a:extLst>
          </p:cNvPr>
          <p:cNvSpPr>
            <a:spLocks noGrp="1"/>
          </p:cNvSpPr>
          <p:nvPr>
            <p:ph type="sldNum" sz="quarter" idx="12"/>
          </p:nvPr>
        </p:nvSpPr>
        <p:spPr/>
        <p:txBody>
          <a:bodyPr/>
          <a:lstStyle/>
          <a:p>
            <a:fld id="{AC786494-71CE-4F39-A4F5-7E6B85B0844C}" type="slidenum">
              <a:rPr lang="ar-KW" smtClean="0"/>
              <a:t>‹#›</a:t>
            </a:fld>
            <a:endParaRPr lang="ar-KW"/>
          </a:p>
        </p:txBody>
      </p:sp>
    </p:spTree>
    <p:extLst>
      <p:ext uri="{BB962C8B-B14F-4D97-AF65-F5344CB8AC3E}">
        <p14:creationId xmlns:p14="http://schemas.microsoft.com/office/powerpoint/2010/main" val="30929158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AAE3293-3232-4AD2-9582-F198F74FB2CF}"/>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ar-KW"/>
          </a:p>
        </p:txBody>
      </p:sp>
      <p:sp>
        <p:nvSpPr>
          <p:cNvPr id="3" name="عنصر نائب للنص 2">
            <a:extLst>
              <a:ext uri="{FF2B5EF4-FFF2-40B4-BE49-F238E27FC236}">
                <a16:creationId xmlns:a16="http://schemas.microsoft.com/office/drawing/2014/main" id="{3F02F41C-FF89-49B0-88F6-DB20B62D0F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491CDD9F-3012-4CA6-BC7F-7C38507FD08A}"/>
              </a:ext>
            </a:extLst>
          </p:cNvPr>
          <p:cNvSpPr>
            <a:spLocks noGrp="1"/>
          </p:cNvSpPr>
          <p:nvPr>
            <p:ph type="dt" sz="half" idx="10"/>
          </p:nvPr>
        </p:nvSpPr>
        <p:spPr/>
        <p:txBody>
          <a:bodyPr/>
          <a:lstStyle/>
          <a:p>
            <a:fld id="{1C3F5450-4359-45DE-A8AA-E45BD6A1138F}" type="datetimeFigureOut">
              <a:rPr lang="ar-KW" smtClean="0"/>
              <a:t>28/08/1442</a:t>
            </a:fld>
            <a:endParaRPr lang="ar-KW"/>
          </a:p>
        </p:txBody>
      </p:sp>
      <p:sp>
        <p:nvSpPr>
          <p:cNvPr id="5" name="عنصر نائب للتذييل 4">
            <a:extLst>
              <a:ext uri="{FF2B5EF4-FFF2-40B4-BE49-F238E27FC236}">
                <a16:creationId xmlns:a16="http://schemas.microsoft.com/office/drawing/2014/main" id="{5AA447B6-65D8-49E1-932F-FF959400056C}"/>
              </a:ext>
            </a:extLst>
          </p:cNvPr>
          <p:cNvSpPr>
            <a:spLocks noGrp="1"/>
          </p:cNvSpPr>
          <p:nvPr>
            <p:ph type="ftr" sz="quarter" idx="11"/>
          </p:nvPr>
        </p:nvSpPr>
        <p:spPr/>
        <p:txBody>
          <a:bodyPr/>
          <a:lstStyle/>
          <a:p>
            <a:endParaRPr lang="ar-KW"/>
          </a:p>
        </p:txBody>
      </p:sp>
      <p:sp>
        <p:nvSpPr>
          <p:cNvPr id="6" name="عنصر نائب لرقم الشريحة 5">
            <a:extLst>
              <a:ext uri="{FF2B5EF4-FFF2-40B4-BE49-F238E27FC236}">
                <a16:creationId xmlns:a16="http://schemas.microsoft.com/office/drawing/2014/main" id="{AEBBCBE1-8813-4293-8503-9159DA50F2A0}"/>
              </a:ext>
            </a:extLst>
          </p:cNvPr>
          <p:cNvSpPr>
            <a:spLocks noGrp="1"/>
          </p:cNvSpPr>
          <p:nvPr>
            <p:ph type="sldNum" sz="quarter" idx="12"/>
          </p:nvPr>
        </p:nvSpPr>
        <p:spPr/>
        <p:txBody>
          <a:bodyPr/>
          <a:lstStyle/>
          <a:p>
            <a:fld id="{AC786494-71CE-4F39-A4F5-7E6B85B0844C}" type="slidenum">
              <a:rPr lang="ar-KW" smtClean="0"/>
              <a:t>‹#›</a:t>
            </a:fld>
            <a:endParaRPr lang="ar-KW"/>
          </a:p>
        </p:txBody>
      </p:sp>
    </p:spTree>
    <p:extLst>
      <p:ext uri="{BB962C8B-B14F-4D97-AF65-F5344CB8AC3E}">
        <p14:creationId xmlns:p14="http://schemas.microsoft.com/office/powerpoint/2010/main" val="32084752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0AC4B28-370F-44AE-83BD-966B6A21EB2C}"/>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محتوى 2">
            <a:extLst>
              <a:ext uri="{FF2B5EF4-FFF2-40B4-BE49-F238E27FC236}">
                <a16:creationId xmlns:a16="http://schemas.microsoft.com/office/drawing/2014/main" id="{146FAC81-C9FC-4EFC-B422-B19D74E7C6F2}"/>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محتوى 3">
            <a:extLst>
              <a:ext uri="{FF2B5EF4-FFF2-40B4-BE49-F238E27FC236}">
                <a16:creationId xmlns:a16="http://schemas.microsoft.com/office/drawing/2014/main" id="{D8FC2FA8-B983-4143-9E4D-E6371152DD6A}"/>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5" name="عنصر نائب للتاريخ 4">
            <a:extLst>
              <a:ext uri="{FF2B5EF4-FFF2-40B4-BE49-F238E27FC236}">
                <a16:creationId xmlns:a16="http://schemas.microsoft.com/office/drawing/2014/main" id="{AF2832D1-271C-4FC6-9C2B-B0887B3CA059}"/>
              </a:ext>
            </a:extLst>
          </p:cNvPr>
          <p:cNvSpPr>
            <a:spLocks noGrp="1"/>
          </p:cNvSpPr>
          <p:nvPr>
            <p:ph type="dt" sz="half" idx="10"/>
          </p:nvPr>
        </p:nvSpPr>
        <p:spPr/>
        <p:txBody>
          <a:bodyPr/>
          <a:lstStyle/>
          <a:p>
            <a:fld id="{1C3F5450-4359-45DE-A8AA-E45BD6A1138F}" type="datetimeFigureOut">
              <a:rPr lang="ar-KW" smtClean="0"/>
              <a:t>28/08/1442</a:t>
            </a:fld>
            <a:endParaRPr lang="ar-KW"/>
          </a:p>
        </p:txBody>
      </p:sp>
      <p:sp>
        <p:nvSpPr>
          <p:cNvPr id="6" name="عنصر نائب للتذييل 5">
            <a:extLst>
              <a:ext uri="{FF2B5EF4-FFF2-40B4-BE49-F238E27FC236}">
                <a16:creationId xmlns:a16="http://schemas.microsoft.com/office/drawing/2014/main" id="{8F2A2B91-B1FE-4EA1-BA61-86CCF8DCA104}"/>
              </a:ext>
            </a:extLst>
          </p:cNvPr>
          <p:cNvSpPr>
            <a:spLocks noGrp="1"/>
          </p:cNvSpPr>
          <p:nvPr>
            <p:ph type="ftr" sz="quarter" idx="11"/>
          </p:nvPr>
        </p:nvSpPr>
        <p:spPr/>
        <p:txBody>
          <a:bodyPr/>
          <a:lstStyle/>
          <a:p>
            <a:endParaRPr lang="ar-KW"/>
          </a:p>
        </p:txBody>
      </p:sp>
      <p:sp>
        <p:nvSpPr>
          <p:cNvPr id="7" name="عنصر نائب لرقم الشريحة 6">
            <a:extLst>
              <a:ext uri="{FF2B5EF4-FFF2-40B4-BE49-F238E27FC236}">
                <a16:creationId xmlns:a16="http://schemas.microsoft.com/office/drawing/2014/main" id="{79E309C9-FF94-4AB9-BBA4-B5CF8A770AD3}"/>
              </a:ext>
            </a:extLst>
          </p:cNvPr>
          <p:cNvSpPr>
            <a:spLocks noGrp="1"/>
          </p:cNvSpPr>
          <p:nvPr>
            <p:ph type="sldNum" sz="quarter" idx="12"/>
          </p:nvPr>
        </p:nvSpPr>
        <p:spPr/>
        <p:txBody>
          <a:bodyPr/>
          <a:lstStyle/>
          <a:p>
            <a:fld id="{AC786494-71CE-4F39-A4F5-7E6B85B0844C}" type="slidenum">
              <a:rPr lang="ar-KW" smtClean="0"/>
              <a:t>‹#›</a:t>
            </a:fld>
            <a:endParaRPr lang="ar-KW"/>
          </a:p>
        </p:txBody>
      </p:sp>
    </p:spTree>
    <p:extLst>
      <p:ext uri="{BB962C8B-B14F-4D97-AF65-F5344CB8AC3E}">
        <p14:creationId xmlns:p14="http://schemas.microsoft.com/office/powerpoint/2010/main" val="2360814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D5415BEA-4AAC-4123-8F92-9D93EBBCE3D8}"/>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ar-KW"/>
          </a:p>
        </p:txBody>
      </p:sp>
      <p:sp>
        <p:nvSpPr>
          <p:cNvPr id="3" name="عنصر نائب للعنوان العمودي 2">
            <a:extLst>
              <a:ext uri="{FF2B5EF4-FFF2-40B4-BE49-F238E27FC236}">
                <a16:creationId xmlns:a16="http://schemas.microsoft.com/office/drawing/2014/main" id="{6E2F39FA-B2B1-40E9-A3D8-667B51ABD2E0}"/>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A746DC5E-90AE-4FF7-8FC0-969C134A2CFB}"/>
              </a:ext>
            </a:extLst>
          </p:cNvPr>
          <p:cNvSpPr>
            <a:spLocks noGrp="1"/>
          </p:cNvSpPr>
          <p:nvPr>
            <p:ph type="dt" sz="half" idx="10"/>
          </p:nvPr>
        </p:nvSpPr>
        <p:spPr/>
        <p:txBody>
          <a:bodyPr/>
          <a:lstStyle/>
          <a:p>
            <a:fld id="{05B82722-9DBB-4DCE-BD8A-DC3ABB4F8FEE}" type="datetimeFigureOut">
              <a:rPr lang="ar-KW" smtClean="0"/>
              <a:t>28/08/1442</a:t>
            </a:fld>
            <a:endParaRPr lang="ar-KW"/>
          </a:p>
        </p:txBody>
      </p:sp>
      <p:sp>
        <p:nvSpPr>
          <p:cNvPr id="5" name="عنصر نائب للتذييل 4">
            <a:extLst>
              <a:ext uri="{FF2B5EF4-FFF2-40B4-BE49-F238E27FC236}">
                <a16:creationId xmlns:a16="http://schemas.microsoft.com/office/drawing/2014/main" id="{3FFFCD5A-904A-4ABC-B708-2F0BED15DA3E}"/>
              </a:ext>
            </a:extLst>
          </p:cNvPr>
          <p:cNvSpPr>
            <a:spLocks noGrp="1"/>
          </p:cNvSpPr>
          <p:nvPr>
            <p:ph type="ftr" sz="quarter" idx="11"/>
          </p:nvPr>
        </p:nvSpPr>
        <p:spPr/>
        <p:txBody>
          <a:bodyPr/>
          <a:lstStyle/>
          <a:p>
            <a:endParaRPr lang="ar-KW"/>
          </a:p>
        </p:txBody>
      </p:sp>
      <p:sp>
        <p:nvSpPr>
          <p:cNvPr id="6" name="عنصر نائب لرقم الشريحة 5">
            <a:extLst>
              <a:ext uri="{FF2B5EF4-FFF2-40B4-BE49-F238E27FC236}">
                <a16:creationId xmlns:a16="http://schemas.microsoft.com/office/drawing/2014/main" id="{3349E3CE-97C4-4DAC-BF6C-60C6AD3CEFB9}"/>
              </a:ext>
            </a:extLst>
          </p:cNvPr>
          <p:cNvSpPr>
            <a:spLocks noGrp="1"/>
          </p:cNvSpPr>
          <p:nvPr>
            <p:ph type="sldNum" sz="quarter" idx="12"/>
          </p:nvPr>
        </p:nvSpPr>
        <p:spPr/>
        <p:txBody>
          <a:bodyPr/>
          <a:lstStyle/>
          <a:p>
            <a:fld id="{DF886D13-8FE2-4973-ADF7-65FCC476D44B}" type="slidenum">
              <a:rPr lang="ar-KW" smtClean="0"/>
              <a:t>‹#›</a:t>
            </a:fld>
            <a:endParaRPr lang="ar-KW"/>
          </a:p>
        </p:txBody>
      </p:sp>
    </p:spTree>
    <p:extLst>
      <p:ext uri="{BB962C8B-B14F-4D97-AF65-F5344CB8AC3E}">
        <p14:creationId xmlns:p14="http://schemas.microsoft.com/office/powerpoint/2010/main" val="7004141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EE0A99E-BBE5-43B6-9DE1-EE24E8DFF95D}"/>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ar-KW"/>
          </a:p>
        </p:txBody>
      </p:sp>
      <p:sp>
        <p:nvSpPr>
          <p:cNvPr id="3" name="عنصر نائب للنص 2">
            <a:extLst>
              <a:ext uri="{FF2B5EF4-FFF2-40B4-BE49-F238E27FC236}">
                <a16:creationId xmlns:a16="http://schemas.microsoft.com/office/drawing/2014/main" id="{65A68DF6-44F1-403E-8169-E8430032A6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A35083B5-A457-4070-8CCF-DBEA895FE177}"/>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5" name="عنصر نائب للنص 4">
            <a:extLst>
              <a:ext uri="{FF2B5EF4-FFF2-40B4-BE49-F238E27FC236}">
                <a16:creationId xmlns:a16="http://schemas.microsoft.com/office/drawing/2014/main" id="{B98DC5B9-8986-4F9F-ACB7-E29A0E1A4C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59FD8EC5-4240-4A65-8B77-9FE04FC909A6}"/>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7" name="عنصر نائب للتاريخ 6">
            <a:extLst>
              <a:ext uri="{FF2B5EF4-FFF2-40B4-BE49-F238E27FC236}">
                <a16:creationId xmlns:a16="http://schemas.microsoft.com/office/drawing/2014/main" id="{D10998C1-DC44-4B0A-893E-9C8DC422B4CB}"/>
              </a:ext>
            </a:extLst>
          </p:cNvPr>
          <p:cNvSpPr>
            <a:spLocks noGrp="1"/>
          </p:cNvSpPr>
          <p:nvPr>
            <p:ph type="dt" sz="half" idx="10"/>
          </p:nvPr>
        </p:nvSpPr>
        <p:spPr/>
        <p:txBody>
          <a:bodyPr/>
          <a:lstStyle/>
          <a:p>
            <a:fld id="{1C3F5450-4359-45DE-A8AA-E45BD6A1138F}" type="datetimeFigureOut">
              <a:rPr lang="ar-KW" smtClean="0"/>
              <a:t>28/08/1442</a:t>
            </a:fld>
            <a:endParaRPr lang="ar-KW"/>
          </a:p>
        </p:txBody>
      </p:sp>
      <p:sp>
        <p:nvSpPr>
          <p:cNvPr id="8" name="عنصر نائب للتذييل 7">
            <a:extLst>
              <a:ext uri="{FF2B5EF4-FFF2-40B4-BE49-F238E27FC236}">
                <a16:creationId xmlns:a16="http://schemas.microsoft.com/office/drawing/2014/main" id="{498385D1-6D8D-40A5-9ABB-65C04C99098C}"/>
              </a:ext>
            </a:extLst>
          </p:cNvPr>
          <p:cNvSpPr>
            <a:spLocks noGrp="1"/>
          </p:cNvSpPr>
          <p:nvPr>
            <p:ph type="ftr" sz="quarter" idx="11"/>
          </p:nvPr>
        </p:nvSpPr>
        <p:spPr/>
        <p:txBody>
          <a:bodyPr/>
          <a:lstStyle/>
          <a:p>
            <a:endParaRPr lang="ar-KW"/>
          </a:p>
        </p:txBody>
      </p:sp>
      <p:sp>
        <p:nvSpPr>
          <p:cNvPr id="9" name="عنصر نائب لرقم الشريحة 8">
            <a:extLst>
              <a:ext uri="{FF2B5EF4-FFF2-40B4-BE49-F238E27FC236}">
                <a16:creationId xmlns:a16="http://schemas.microsoft.com/office/drawing/2014/main" id="{692EC39A-93F9-4680-BE6E-CCA5902E0273}"/>
              </a:ext>
            </a:extLst>
          </p:cNvPr>
          <p:cNvSpPr>
            <a:spLocks noGrp="1"/>
          </p:cNvSpPr>
          <p:nvPr>
            <p:ph type="sldNum" sz="quarter" idx="12"/>
          </p:nvPr>
        </p:nvSpPr>
        <p:spPr/>
        <p:txBody>
          <a:bodyPr/>
          <a:lstStyle/>
          <a:p>
            <a:fld id="{AC786494-71CE-4F39-A4F5-7E6B85B0844C}" type="slidenum">
              <a:rPr lang="ar-KW" smtClean="0"/>
              <a:t>‹#›</a:t>
            </a:fld>
            <a:endParaRPr lang="ar-KW"/>
          </a:p>
        </p:txBody>
      </p:sp>
    </p:spTree>
    <p:extLst>
      <p:ext uri="{BB962C8B-B14F-4D97-AF65-F5344CB8AC3E}">
        <p14:creationId xmlns:p14="http://schemas.microsoft.com/office/powerpoint/2010/main" val="42750171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6E31FF6-87C4-4A53-8766-E81A2F567012}"/>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تاريخ 2">
            <a:extLst>
              <a:ext uri="{FF2B5EF4-FFF2-40B4-BE49-F238E27FC236}">
                <a16:creationId xmlns:a16="http://schemas.microsoft.com/office/drawing/2014/main" id="{11F75A72-BEF3-479C-A678-B5467462CD28}"/>
              </a:ext>
            </a:extLst>
          </p:cNvPr>
          <p:cNvSpPr>
            <a:spLocks noGrp="1"/>
          </p:cNvSpPr>
          <p:nvPr>
            <p:ph type="dt" sz="half" idx="10"/>
          </p:nvPr>
        </p:nvSpPr>
        <p:spPr/>
        <p:txBody>
          <a:bodyPr/>
          <a:lstStyle/>
          <a:p>
            <a:fld id="{1C3F5450-4359-45DE-A8AA-E45BD6A1138F}" type="datetimeFigureOut">
              <a:rPr lang="ar-KW" smtClean="0"/>
              <a:t>28/08/1442</a:t>
            </a:fld>
            <a:endParaRPr lang="ar-KW"/>
          </a:p>
        </p:txBody>
      </p:sp>
      <p:sp>
        <p:nvSpPr>
          <p:cNvPr id="4" name="عنصر نائب للتذييل 3">
            <a:extLst>
              <a:ext uri="{FF2B5EF4-FFF2-40B4-BE49-F238E27FC236}">
                <a16:creationId xmlns:a16="http://schemas.microsoft.com/office/drawing/2014/main" id="{47059445-CC62-420A-A309-F5BB367F5363}"/>
              </a:ext>
            </a:extLst>
          </p:cNvPr>
          <p:cNvSpPr>
            <a:spLocks noGrp="1"/>
          </p:cNvSpPr>
          <p:nvPr>
            <p:ph type="ftr" sz="quarter" idx="11"/>
          </p:nvPr>
        </p:nvSpPr>
        <p:spPr/>
        <p:txBody>
          <a:bodyPr/>
          <a:lstStyle/>
          <a:p>
            <a:endParaRPr lang="ar-KW"/>
          </a:p>
        </p:txBody>
      </p:sp>
      <p:sp>
        <p:nvSpPr>
          <p:cNvPr id="5" name="عنصر نائب لرقم الشريحة 4">
            <a:extLst>
              <a:ext uri="{FF2B5EF4-FFF2-40B4-BE49-F238E27FC236}">
                <a16:creationId xmlns:a16="http://schemas.microsoft.com/office/drawing/2014/main" id="{DB30415C-A4F0-4730-B1E6-2F54ED73EDDA}"/>
              </a:ext>
            </a:extLst>
          </p:cNvPr>
          <p:cNvSpPr>
            <a:spLocks noGrp="1"/>
          </p:cNvSpPr>
          <p:nvPr>
            <p:ph type="sldNum" sz="quarter" idx="12"/>
          </p:nvPr>
        </p:nvSpPr>
        <p:spPr/>
        <p:txBody>
          <a:bodyPr/>
          <a:lstStyle/>
          <a:p>
            <a:fld id="{AC786494-71CE-4F39-A4F5-7E6B85B0844C}" type="slidenum">
              <a:rPr lang="ar-KW" smtClean="0"/>
              <a:t>‹#›</a:t>
            </a:fld>
            <a:endParaRPr lang="ar-KW"/>
          </a:p>
        </p:txBody>
      </p:sp>
    </p:spTree>
    <p:extLst>
      <p:ext uri="{BB962C8B-B14F-4D97-AF65-F5344CB8AC3E}">
        <p14:creationId xmlns:p14="http://schemas.microsoft.com/office/powerpoint/2010/main" val="42329333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31AF901D-527C-4D9B-A598-772D5B143EB2}"/>
              </a:ext>
            </a:extLst>
          </p:cNvPr>
          <p:cNvSpPr>
            <a:spLocks noGrp="1"/>
          </p:cNvSpPr>
          <p:nvPr>
            <p:ph type="dt" sz="half" idx="10"/>
          </p:nvPr>
        </p:nvSpPr>
        <p:spPr/>
        <p:txBody>
          <a:bodyPr/>
          <a:lstStyle/>
          <a:p>
            <a:fld id="{1C3F5450-4359-45DE-A8AA-E45BD6A1138F}" type="datetimeFigureOut">
              <a:rPr lang="ar-KW" smtClean="0"/>
              <a:t>28/08/1442</a:t>
            </a:fld>
            <a:endParaRPr lang="ar-KW"/>
          </a:p>
        </p:txBody>
      </p:sp>
      <p:sp>
        <p:nvSpPr>
          <p:cNvPr id="3" name="عنصر نائب للتذييل 2">
            <a:extLst>
              <a:ext uri="{FF2B5EF4-FFF2-40B4-BE49-F238E27FC236}">
                <a16:creationId xmlns:a16="http://schemas.microsoft.com/office/drawing/2014/main" id="{462542A8-44C9-48C9-9143-BD5B23EFEF46}"/>
              </a:ext>
            </a:extLst>
          </p:cNvPr>
          <p:cNvSpPr>
            <a:spLocks noGrp="1"/>
          </p:cNvSpPr>
          <p:nvPr>
            <p:ph type="ftr" sz="quarter" idx="11"/>
          </p:nvPr>
        </p:nvSpPr>
        <p:spPr/>
        <p:txBody>
          <a:bodyPr/>
          <a:lstStyle/>
          <a:p>
            <a:endParaRPr lang="ar-KW"/>
          </a:p>
        </p:txBody>
      </p:sp>
      <p:sp>
        <p:nvSpPr>
          <p:cNvPr id="4" name="عنصر نائب لرقم الشريحة 3">
            <a:extLst>
              <a:ext uri="{FF2B5EF4-FFF2-40B4-BE49-F238E27FC236}">
                <a16:creationId xmlns:a16="http://schemas.microsoft.com/office/drawing/2014/main" id="{48DD493B-6C6E-45A4-AB8C-F04CFCD963B6}"/>
              </a:ext>
            </a:extLst>
          </p:cNvPr>
          <p:cNvSpPr>
            <a:spLocks noGrp="1"/>
          </p:cNvSpPr>
          <p:nvPr>
            <p:ph type="sldNum" sz="quarter" idx="12"/>
          </p:nvPr>
        </p:nvSpPr>
        <p:spPr/>
        <p:txBody>
          <a:bodyPr/>
          <a:lstStyle/>
          <a:p>
            <a:fld id="{AC786494-71CE-4F39-A4F5-7E6B85B0844C}" type="slidenum">
              <a:rPr lang="ar-KW" smtClean="0"/>
              <a:t>‹#›</a:t>
            </a:fld>
            <a:endParaRPr lang="ar-KW"/>
          </a:p>
        </p:txBody>
      </p:sp>
    </p:spTree>
    <p:extLst>
      <p:ext uri="{BB962C8B-B14F-4D97-AF65-F5344CB8AC3E}">
        <p14:creationId xmlns:p14="http://schemas.microsoft.com/office/powerpoint/2010/main" val="8473055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2D076D2-A29A-4BE0-9854-76FC3DC159D1}"/>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KW"/>
          </a:p>
        </p:txBody>
      </p:sp>
      <p:sp>
        <p:nvSpPr>
          <p:cNvPr id="3" name="عنصر نائب للمحتوى 2">
            <a:extLst>
              <a:ext uri="{FF2B5EF4-FFF2-40B4-BE49-F238E27FC236}">
                <a16:creationId xmlns:a16="http://schemas.microsoft.com/office/drawing/2014/main" id="{92B866CD-779F-4D4E-9117-2F930A0F85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نص 3">
            <a:extLst>
              <a:ext uri="{FF2B5EF4-FFF2-40B4-BE49-F238E27FC236}">
                <a16:creationId xmlns:a16="http://schemas.microsoft.com/office/drawing/2014/main" id="{B2E4C066-1A1E-4F4F-AC8A-858719E63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661D3FE4-07C2-42AA-91D8-7EF60DB7EF03}"/>
              </a:ext>
            </a:extLst>
          </p:cNvPr>
          <p:cNvSpPr>
            <a:spLocks noGrp="1"/>
          </p:cNvSpPr>
          <p:nvPr>
            <p:ph type="dt" sz="half" idx="10"/>
          </p:nvPr>
        </p:nvSpPr>
        <p:spPr/>
        <p:txBody>
          <a:bodyPr/>
          <a:lstStyle/>
          <a:p>
            <a:fld id="{1C3F5450-4359-45DE-A8AA-E45BD6A1138F}" type="datetimeFigureOut">
              <a:rPr lang="ar-KW" smtClean="0"/>
              <a:t>28/08/1442</a:t>
            </a:fld>
            <a:endParaRPr lang="ar-KW"/>
          </a:p>
        </p:txBody>
      </p:sp>
      <p:sp>
        <p:nvSpPr>
          <p:cNvPr id="6" name="عنصر نائب للتذييل 5">
            <a:extLst>
              <a:ext uri="{FF2B5EF4-FFF2-40B4-BE49-F238E27FC236}">
                <a16:creationId xmlns:a16="http://schemas.microsoft.com/office/drawing/2014/main" id="{5861357C-A403-4EB5-B0CB-E717E190A576}"/>
              </a:ext>
            </a:extLst>
          </p:cNvPr>
          <p:cNvSpPr>
            <a:spLocks noGrp="1"/>
          </p:cNvSpPr>
          <p:nvPr>
            <p:ph type="ftr" sz="quarter" idx="11"/>
          </p:nvPr>
        </p:nvSpPr>
        <p:spPr/>
        <p:txBody>
          <a:bodyPr/>
          <a:lstStyle/>
          <a:p>
            <a:endParaRPr lang="ar-KW"/>
          </a:p>
        </p:txBody>
      </p:sp>
      <p:sp>
        <p:nvSpPr>
          <p:cNvPr id="7" name="عنصر نائب لرقم الشريحة 6">
            <a:extLst>
              <a:ext uri="{FF2B5EF4-FFF2-40B4-BE49-F238E27FC236}">
                <a16:creationId xmlns:a16="http://schemas.microsoft.com/office/drawing/2014/main" id="{CF7836AC-0D8D-4C3C-A101-C45FCA2277BB}"/>
              </a:ext>
            </a:extLst>
          </p:cNvPr>
          <p:cNvSpPr>
            <a:spLocks noGrp="1"/>
          </p:cNvSpPr>
          <p:nvPr>
            <p:ph type="sldNum" sz="quarter" idx="12"/>
          </p:nvPr>
        </p:nvSpPr>
        <p:spPr/>
        <p:txBody>
          <a:bodyPr/>
          <a:lstStyle/>
          <a:p>
            <a:fld id="{AC786494-71CE-4F39-A4F5-7E6B85B0844C}" type="slidenum">
              <a:rPr lang="ar-KW" smtClean="0"/>
              <a:t>‹#›</a:t>
            </a:fld>
            <a:endParaRPr lang="ar-KW"/>
          </a:p>
        </p:txBody>
      </p:sp>
    </p:spTree>
    <p:extLst>
      <p:ext uri="{BB962C8B-B14F-4D97-AF65-F5344CB8AC3E}">
        <p14:creationId xmlns:p14="http://schemas.microsoft.com/office/powerpoint/2010/main" val="27108229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72540ED-931B-4E9D-BCF8-01D4E9FA6036}"/>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KW"/>
          </a:p>
        </p:txBody>
      </p:sp>
      <p:sp>
        <p:nvSpPr>
          <p:cNvPr id="3" name="عنصر نائب للصورة 2">
            <a:extLst>
              <a:ext uri="{FF2B5EF4-FFF2-40B4-BE49-F238E27FC236}">
                <a16:creationId xmlns:a16="http://schemas.microsoft.com/office/drawing/2014/main" id="{36BA3F4D-6D20-4F1E-9D85-DDDDF93A1D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KW"/>
          </a:p>
        </p:txBody>
      </p:sp>
      <p:sp>
        <p:nvSpPr>
          <p:cNvPr id="4" name="عنصر نائب للنص 3">
            <a:extLst>
              <a:ext uri="{FF2B5EF4-FFF2-40B4-BE49-F238E27FC236}">
                <a16:creationId xmlns:a16="http://schemas.microsoft.com/office/drawing/2014/main" id="{C83E9DF7-DB53-412C-820B-E79581AE65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D5A24B99-13B9-44ED-9F7A-5D4DA8FB0D40}"/>
              </a:ext>
            </a:extLst>
          </p:cNvPr>
          <p:cNvSpPr>
            <a:spLocks noGrp="1"/>
          </p:cNvSpPr>
          <p:nvPr>
            <p:ph type="dt" sz="half" idx="10"/>
          </p:nvPr>
        </p:nvSpPr>
        <p:spPr/>
        <p:txBody>
          <a:bodyPr/>
          <a:lstStyle/>
          <a:p>
            <a:fld id="{1C3F5450-4359-45DE-A8AA-E45BD6A1138F}" type="datetimeFigureOut">
              <a:rPr lang="ar-KW" smtClean="0"/>
              <a:t>28/08/1442</a:t>
            </a:fld>
            <a:endParaRPr lang="ar-KW"/>
          </a:p>
        </p:txBody>
      </p:sp>
      <p:sp>
        <p:nvSpPr>
          <p:cNvPr id="6" name="عنصر نائب للتذييل 5">
            <a:extLst>
              <a:ext uri="{FF2B5EF4-FFF2-40B4-BE49-F238E27FC236}">
                <a16:creationId xmlns:a16="http://schemas.microsoft.com/office/drawing/2014/main" id="{8C3BF7FE-EF3C-4EE5-B655-BCEB8F50E5FE}"/>
              </a:ext>
            </a:extLst>
          </p:cNvPr>
          <p:cNvSpPr>
            <a:spLocks noGrp="1"/>
          </p:cNvSpPr>
          <p:nvPr>
            <p:ph type="ftr" sz="quarter" idx="11"/>
          </p:nvPr>
        </p:nvSpPr>
        <p:spPr/>
        <p:txBody>
          <a:bodyPr/>
          <a:lstStyle/>
          <a:p>
            <a:endParaRPr lang="ar-KW"/>
          </a:p>
        </p:txBody>
      </p:sp>
      <p:sp>
        <p:nvSpPr>
          <p:cNvPr id="7" name="عنصر نائب لرقم الشريحة 6">
            <a:extLst>
              <a:ext uri="{FF2B5EF4-FFF2-40B4-BE49-F238E27FC236}">
                <a16:creationId xmlns:a16="http://schemas.microsoft.com/office/drawing/2014/main" id="{38C5C9F4-B491-4E47-A7C9-669F40338CD0}"/>
              </a:ext>
            </a:extLst>
          </p:cNvPr>
          <p:cNvSpPr>
            <a:spLocks noGrp="1"/>
          </p:cNvSpPr>
          <p:nvPr>
            <p:ph type="sldNum" sz="quarter" idx="12"/>
          </p:nvPr>
        </p:nvSpPr>
        <p:spPr/>
        <p:txBody>
          <a:bodyPr/>
          <a:lstStyle/>
          <a:p>
            <a:fld id="{AC786494-71CE-4F39-A4F5-7E6B85B0844C}" type="slidenum">
              <a:rPr lang="ar-KW" smtClean="0"/>
              <a:t>‹#›</a:t>
            </a:fld>
            <a:endParaRPr lang="ar-KW"/>
          </a:p>
        </p:txBody>
      </p:sp>
    </p:spTree>
    <p:extLst>
      <p:ext uri="{BB962C8B-B14F-4D97-AF65-F5344CB8AC3E}">
        <p14:creationId xmlns:p14="http://schemas.microsoft.com/office/powerpoint/2010/main" val="38127496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83C7893-AD01-4A3A-9936-C2A5B1D5106D}"/>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عنوان العمودي 2">
            <a:extLst>
              <a:ext uri="{FF2B5EF4-FFF2-40B4-BE49-F238E27FC236}">
                <a16:creationId xmlns:a16="http://schemas.microsoft.com/office/drawing/2014/main" id="{3B8B9455-F146-4D5A-AD14-272F7FA620FB}"/>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79339CEB-26B5-4223-B321-24D1EC2778B2}"/>
              </a:ext>
            </a:extLst>
          </p:cNvPr>
          <p:cNvSpPr>
            <a:spLocks noGrp="1"/>
          </p:cNvSpPr>
          <p:nvPr>
            <p:ph type="dt" sz="half" idx="10"/>
          </p:nvPr>
        </p:nvSpPr>
        <p:spPr/>
        <p:txBody>
          <a:bodyPr/>
          <a:lstStyle/>
          <a:p>
            <a:fld id="{1C3F5450-4359-45DE-A8AA-E45BD6A1138F}" type="datetimeFigureOut">
              <a:rPr lang="ar-KW" smtClean="0"/>
              <a:t>28/08/1442</a:t>
            </a:fld>
            <a:endParaRPr lang="ar-KW"/>
          </a:p>
        </p:txBody>
      </p:sp>
      <p:sp>
        <p:nvSpPr>
          <p:cNvPr id="5" name="عنصر نائب للتذييل 4">
            <a:extLst>
              <a:ext uri="{FF2B5EF4-FFF2-40B4-BE49-F238E27FC236}">
                <a16:creationId xmlns:a16="http://schemas.microsoft.com/office/drawing/2014/main" id="{0024C312-D0C7-479F-9329-5EFE28A4BC32}"/>
              </a:ext>
            </a:extLst>
          </p:cNvPr>
          <p:cNvSpPr>
            <a:spLocks noGrp="1"/>
          </p:cNvSpPr>
          <p:nvPr>
            <p:ph type="ftr" sz="quarter" idx="11"/>
          </p:nvPr>
        </p:nvSpPr>
        <p:spPr/>
        <p:txBody>
          <a:bodyPr/>
          <a:lstStyle/>
          <a:p>
            <a:endParaRPr lang="ar-KW"/>
          </a:p>
        </p:txBody>
      </p:sp>
      <p:sp>
        <p:nvSpPr>
          <p:cNvPr id="6" name="عنصر نائب لرقم الشريحة 5">
            <a:extLst>
              <a:ext uri="{FF2B5EF4-FFF2-40B4-BE49-F238E27FC236}">
                <a16:creationId xmlns:a16="http://schemas.microsoft.com/office/drawing/2014/main" id="{007458A9-F83F-4518-AB4E-FBE60AB42789}"/>
              </a:ext>
            </a:extLst>
          </p:cNvPr>
          <p:cNvSpPr>
            <a:spLocks noGrp="1"/>
          </p:cNvSpPr>
          <p:nvPr>
            <p:ph type="sldNum" sz="quarter" idx="12"/>
          </p:nvPr>
        </p:nvSpPr>
        <p:spPr/>
        <p:txBody>
          <a:bodyPr/>
          <a:lstStyle/>
          <a:p>
            <a:fld id="{AC786494-71CE-4F39-A4F5-7E6B85B0844C}" type="slidenum">
              <a:rPr lang="ar-KW" smtClean="0"/>
              <a:t>‹#›</a:t>
            </a:fld>
            <a:endParaRPr lang="ar-KW"/>
          </a:p>
        </p:txBody>
      </p:sp>
    </p:spTree>
    <p:extLst>
      <p:ext uri="{BB962C8B-B14F-4D97-AF65-F5344CB8AC3E}">
        <p14:creationId xmlns:p14="http://schemas.microsoft.com/office/powerpoint/2010/main" val="23243114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14849E95-9AAC-4A1C-A4FF-00A39E8F4993}"/>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ar-KW"/>
          </a:p>
        </p:txBody>
      </p:sp>
      <p:sp>
        <p:nvSpPr>
          <p:cNvPr id="3" name="عنصر نائب للعنوان العمودي 2">
            <a:extLst>
              <a:ext uri="{FF2B5EF4-FFF2-40B4-BE49-F238E27FC236}">
                <a16:creationId xmlns:a16="http://schemas.microsoft.com/office/drawing/2014/main" id="{9FC629CC-AF9E-40E8-9564-3401E1C8F5DE}"/>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4A47BD60-187F-49F3-9CEC-9F6F4AB8261A}"/>
              </a:ext>
            </a:extLst>
          </p:cNvPr>
          <p:cNvSpPr>
            <a:spLocks noGrp="1"/>
          </p:cNvSpPr>
          <p:nvPr>
            <p:ph type="dt" sz="half" idx="10"/>
          </p:nvPr>
        </p:nvSpPr>
        <p:spPr/>
        <p:txBody>
          <a:bodyPr/>
          <a:lstStyle/>
          <a:p>
            <a:fld id="{1C3F5450-4359-45DE-A8AA-E45BD6A1138F}" type="datetimeFigureOut">
              <a:rPr lang="ar-KW" smtClean="0"/>
              <a:t>28/08/1442</a:t>
            </a:fld>
            <a:endParaRPr lang="ar-KW"/>
          </a:p>
        </p:txBody>
      </p:sp>
      <p:sp>
        <p:nvSpPr>
          <p:cNvPr id="5" name="عنصر نائب للتذييل 4">
            <a:extLst>
              <a:ext uri="{FF2B5EF4-FFF2-40B4-BE49-F238E27FC236}">
                <a16:creationId xmlns:a16="http://schemas.microsoft.com/office/drawing/2014/main" id="{280060B3-ACA5-4650-9411-285416A9C696}"/>
              </a:ext>
            </a:extLst>
          </p:cNvPr>
          <p:cNvSpPr>
            <a:spLocks noGrp="1"/>
          </p:cNvSpPr>
          <p:nvPr>
            <p:ph type="ftr" sz="quarter" idx="11"/>
          </p:nvPr>
        </p:nvSpPr>
        <p:spPr/>
        <p:txBody>
          <a:bodyPr/>
          <a:lstStyle/>
          <a:p>
            <a:endParaRPr lang="ar-KW"/>
          </a:p>
        </p:txBody>
      </p:sp>
      <p:sp>
        <p:nvSpPr>
          <p:cNvPr id="6" name="عنصر نائب لرقم الشريحة 5">
            <a:extLst>
              <a:ext uri="{FF2B5EF4-FFF2-40B4-BE49-F238E27FC236}">
                <a16:creationId xmlns:a16="http://schemas.microsoft.com/office/drawing/2014/main" id="{775DA2FE-30AF-4888-8D3A-8DCC71170F65}"/>
              </a:ext>
            </a:extLst>
          </p:cNvPr>
          <p:cNvSpPr>
            <a:spLocks noGrp="1"/>
          </p:cNvSpPr>
          <p:nvPr>
            <p:ph type="sldNum" sz="quarter" idx="12"/>
          </p:nvPr>
        </p:nvSpPr>
        <p:spPr/>
        <p:txBody>
          <a:bodyPr/>
          <a:lstStyle/>
          <a:p>
            <a:fld id="{AC786494-71CE-4F39-A4F5-7E6B85B0844C}" type="slidenum">
              <a:rPr lang="ar-KW" smtClean="0"/>
              <a:t>‹#›</a:t>
            </a:fld>
            <a:endParaRPr lang="ar-KW"/>
          </a:p>
        </p:txBody>
      </p:sp>
    </p:spTree>
    <p:extLst>
      <p:ext uri="{BB962C8B-B14F-4D97-AF65-F5344CB8AC3E}">
        <p14:creationId xmlns:p14="http://schemas.microsoft.com/office/powerpoint/2010/main" val="2809453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pPr>
              <a:defRPr/>
            </a:pPr>
            <a:fld id="{D8A696B5-7A76-45AC-BA27-3FA6FC1B97CE}" type="datetimeFigureOut">
              <a:rPr lang="fr-FR" smtClean="0"/>
              <a:pPr>
                <a:defRPr/>
              </a:pPr>
              <a:t>10/04/2021</a:t>
            </a:fld>
            <a:endParaRPr lang="fr-FR"/>
          </a:p>
        </p:txBody>
      </p:sp>
      <p:sp>
        <p:nvSpPr>
          <p:cNvPr id="5" name="Footer Placeholder 4"/>
          <p:cNvSpPr>
            <a:spLocks noGrp="1"/>
          </p:cNvSpPr>
          <p:nvPr>
            <p:ph type="ftr" sz="quarter" idx="11"/>
          </p:nvPr>
        </p:nvSpPr>
        <p:spPr/>
        <p:txBody>
          <a:bodyPr/>
          <a:lstStyle>
            <a:lvl1pPr>
              <a:defRPr>
                <a:solidFill>
                  <a:srgbClr val="FFFFFF"/>
                </a:solidFill>
              </a:defRPr>
            </a:lvl1pPr>
          </a:lstStyle>
          <a:p>
            <a:pPr>
              <a:defRPr/>
            </a:pPr>
            <a:endParaRPr lang="fr-FR"/>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D50EB456-414E-44AF-B772-48F7065C1D65}" type="slidenum">
              <a:rPr lang="ar-SA" altLang="ar-SA" smtClean="0"/>
              <a:pPr>
                <a:defRPr/>
              </a:pPr>
              <a:t>‹#›</a:t>
            </a:fld>
            <a:endParaRPr lang="fr-FR" altLang="ar-SA"/>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052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pPr>
              <a:defRPr/>
            </a:pPr>
            <a:fld id="{EBC2C9AF-EC39-47E7-83A5-A0F070811804}" type="datetimeFigureOut">
              <a:rPr lang="fr-FR" smtClean="0"/>
              <a:pPr>
                <a:defRPr/>
              </a:pPr>
              <a:t>10/04/2021</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DD31D2F9-4268-4E77-8E2C-72B6C9792775}" type="slidenum">
              <a:rPr lang="ar-SA" altLang="ar-SA" smtClean="0"/>
              <a:pPr>
                <a:defRPr/>
              </a:pPr>
              <a:t>‹#›</a:t>
            </a:fld>
            <a:endParaRPr lang="fr-FR" altLang="ar-SA"/>
          </a:p>
        </p:txBody>
      </p:sp>
    </p:spTree>
    <p:extLst>
      <p:ext uri="{BB962C8B-B14F-4D97-AF65-F5344CB8AC3E}">
        <p14:creationId xmlns:p14="http://schemas.microsoft.com/office/powerpoint/2010/main" val="529888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pPr>
              <a:defRPr/>
            </a:pPr>
            <a:fld id="{C3E454BF-42B8-41D6-884B-5B58B5DF513C}" type="datetimeFigureOut">
              <a:rPr lang="fr-FR" smtClean="0"/>
              <a:pPr>
                <a:defRPr/>
              </a:pPr>
              <a:t>10/04/2021</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FBB84551-0454-4904-B4D3-B36AAB21A5DE}" type="slidenum">
              <a:rPr lang="ar-SA" altLang="ar-SA" smtClean="0"/>
              <a:pPr>
                <a:defRPr/>
              </a:pPr>
              <a:t>‹#›</a:t>
            </a:fld>
            <a:endParaRPr lang="fr-FR" altLang="ar-SA"/>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522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pPr>
              <a:defRPr/>
            </a:pPr>
            <a:fld id="{DF03BE5D-8C54-46D0-99A8-1D9EAAD93FF6}" type="datetimeFigureOut">
              <a:rPr lang="fr-FR" smtClean="0"/>
              <a:pPr>
                <a:defRPr/>
              </a:pPr>
              <a:t>10/04/2021</a:t>
            </a:fld>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105525D5-B45F-4113-BCA2-754575303170}" type="slidenum">
              <a:rPr lang="ar-SA" altLang="ar-SA" smtClean="0"/>
              <a:pPr>
                <a:defRPr/>
              </a:pPr>
              <a:t>‹#›</a:t>
            </a:fld>
            <a:endParaRPr lang="fr-FR" altLang="ar-SA"/>
          </a:p>
        </p:txBody>
      </p:sp>
    </p:spTree>
    <p:extLst>
      <p:ext uri="{BB962C8B-B14F-4D97-AF65-F5344CB8AC3E}">
        <p14:creationId xmlns:p14="http://schemas.microsoft.com/office/powerpoint/2010/main" val="2370661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pPr>
              <a:defRPr/>
            </a:pPr>
            <a:fld id="{7CD819A4-3A8A-4A84-9DBB-F558D7A9EA15}" type="datetimeFigureOut">
              <a:rPr lang="fr-FR" smtClean="0"/>
              <a:pPr>
                <a:defRPr/>
              </a:pPr>
              <a:t>10/04/2021</a:t>
            </a:fld>
            <a:endParaRPr lang="fr-FR"/>
          </a:p>
        </p:txBody>
      </p:sp>
      <p:sp>
        <p:nvSpPr>
          <p:cNvPr id="8" name="Footer Placeholder 7"/>
          <p:cNvSpPr>
            <a:spLocks noGrp="1"/>
          </p:cNvSpPr>
          <p:nvPr>
            <p:ph type="ftr" sz="quarter" idx="11"/>
          </p:nvPr>
        </p:nvSpPr>
        <p:spPr/>
        <p:txBody>
          <a:bodyPr/>
          <a:lstStyle/>
          <a:p>
            <a:pPr>
              <a:defRPr/>
            </a:pPr>
            <a:endParaRPr lang="fr-FR"/>
          </a:p>
        </p:txBody>
      </p:sp>
      <p:sp>
        <p:nvSpPr>
          <p:cNvPr id="9" name="Slide Number Placeholder 8"/>
          <p:cNvSpPr>
            <a:spLocks noGrp="1"/>
          </p:cNvSpPr>
          <p:nvPr>
            <p:ph type="sldNum" sz="quarter" idx="12"/>
          </p:nvPr>
        </p:nvSpPr>
        <p:spPr/>
        <p:txBody>
          <a:bodyPr/>
          <a:lstStyle/>
          <a:p>
            <a:pPr>
              <a:defRPr/>
            </a:pPr>
            <a:fld id="{0DA280C7-97C2-44EE-B183-74F34C8E9E92}" type="slidenum">
              <a:rPr lang="ar-SA" altLang="ar-SA" smtClean="0"/>
              <a:pPr>
                <a:defRPr/>
              </a:pPr>
              <a:t>‹#›</a:t>
            </a:fld>
            <a:endParaRPr lang="fr-FR" altLang="ar-SA"/>
          </a:p>
        </p:txBody>
      </p:sp>
    </p:spTree>
    <p:extLst>
      <p:ext uri="{BB962C8B-B14F-4D97-AF65-F5344CB8AC3E}">
        <p14:creationId xmlns:p14="http://schemas.microsoft.com/office/powerpoint/2010/main" val="4251754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pPr>
              <a:defRPr/>
            </a:pPr>
            <a:fld id="{FC51A48F-B7A6-4319-9DBB-0F73D3FD172E}" type="datetimeFigureOut">
              <a:rPr lang="fr-FR" smtClean="0"/>
              <a:pPr>
                <a:defRPr/>
              </a:pPr>
              <a:t>10/04/2021</a:t>
            </a:fld>
            <a:endParaRPr lang="fr-FR"/>
          </a:p>
        </p:txBody>
      </p:sp>
      <p:sp>
        <p:nvSpPr>
          <p:cNvPr id="4" name="Footer Placeholder 3"/>
          <p:cNvSpPr>
            <a:spLocks noGrp="1"/>
          </p:cNvSpPr>
          <p:nvPr>
            <p:ph type="ftr" sz="quarter" idx="11"/>
          </p:nvPr>
        </p:nvSpPr>
        <p:spPr/>
        <p:txBody>
          <a:bodyPr/>
          <a:lstStyle/>
          <a:p>
            <a:pPr>
              <a:defRPr/>
            </a:pPr>
            <a:endParaRPr lang="fr-FR"/>
          </a:p>
        </p:txBody>
      </p:sp>
      <p:sp>
        <p:nvSpPr>
          <p:cNvPr id="5" name="Slide Number Placeholder 4"/>
          <p:cNvSpPr>
            <a:spLocks noGrp="1"/>
          </p:cNvSpPr>
          <p:nvPr>
            <p:ph type="sldNum" sz="quarter" idx="12"/>
          </p:nvPr>
        </p:nvSpPr>
        <p:spPr/>
        <p:txBody>
          <a:bodyPr/>
          <a:lstStyle/>
          <a:p>
            <a:pPr>
              <a:defRPr/>
            </a:pPr>
            <a:fld id="{2F41C7E0-7D46-43EA-825A-14F2BD809421}" type="slidenum">
              <a:rPr lang="ar-SA" altLang="ar-SA" smtClean="0"/>
              <a:pPr>
                <a:defRPr/>
              </a:pPr>
              <a:t>‹#›</a:t>
            </a:fld>
            <a:endParaRPr lang="fr-FR" altLang="ar-SA"/>
          </a:p>
        </p:txBody>
      </p:sp>
    </p:spTree>
    <p:extLst>
      <p:ext uri="{BB962C8B-B14F-4D97-AF65-F5344CB8AC3E}">
        <p14:creationId xmlns:p14="http://schemas.microsoft.com/office/powerpoint/2010/main" val="673994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7408405-F13A-437E-A160-2DA82165095D}" type="datetimeFigureOut">
              <a:rPr lang="fr-FR" smtClean="0"/>
              <a:pPr>
                <a:defRPr/>
              </a:pPr>
              <a:t>10/04/2021</a:t>
            </a:fld>
            <a:endParaRPr lang="fr-FR"/>
          </a:p>
        </p:txBody>
      </p:sp>
      <p:sp>
        <p:nvSpPr>
          <p:cNvPr id="3" name="Footer Placeholder 2"/>
          <p:cNvSpPr>
            <a:spLocks noGrp="1"/>
          </p:cNvSpPr>
          <p:nvPr>
            <p:ph type="ftr" sz="quarter" idx="11"/>
          </p:nvPr>
        </p:nvSpPr>
        <p:spPr/>
        <p:txBody>
          <a:bodyPr/>
          <a:lstStyle/>
          <a:p>
            <a:pPr>
              <a:defRPr/>
            </a:pPr>
            <a:endParaRPr lang="fr-FR"/>
          </a:p>
        </p:txBody>
      </p:sp>
      <p:sp>
        <p:nvSpPr>
          <p:cNvPr id="4" name="Slide Number Placeholder 3"/>
          <p:cNvSpPr>
            <a:spLocks noGrp="1"/>
          </p:cNvSpPr>
          <p:nvPr>
            <p:ph type="sldNum" sz="quarter" idx="12"/>
          </p:nvPr>
        </p:nvSpPr>
        <p:spPr/>
        <p:txBody>
          <a:bodyPr/>
          <a:lstStyle/>
          <a:p>
            <a:pPr>
              <a:defRPr/>
            </a:pPr>
            <a:fld id="{AC1D1A98-B147-4D48-8973-A97375E88BA6}" type="slidenum">
              <a:rPr lang="ar-SA" altLang="ar-SA" smtClean="0"/>
              <a:pPr>
                <a:defRPr/>
              </a:pPr>
              <a:t>‹#›</a:t>
            </a:fld>
            <a:endParaRPr lang="fr-FR" altLang="ar-SA"/>
          </a:p>
        </p:txBody>
      </p:sp>
    </p:spTree>
    <p:extLst>
      <p:ext uri="{BB962C8B-B14F-4D97-AF65-F5344CB8AC3E}">
        <p14:creationId xmlns:p14="http://schemas.microsoft.com/office/powerpoint/2010/main" val="3271840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pPr>
              <a:defRPr/>
            </a:pPr>
            <a:fld id="{DF03BE5D-8C54-46D0-99A8-1D9EAAD93FF6}" type="datetimeFigureOut">
              <a:rPr lang="fr-FR" smtClean="0"/>
              <a:pPr>
                <a:defRPr/>
              </a:pPr>
              <a:t>10/04/2021</a:t>
            </a:fld>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105525D5-B45F-4113-BCA2-754575303170}" type="slidenum">
              <a:rPr lang="ar-SA" altLang="ar-SA" smtClean="0"/>
              <a:pPr>
                <a:defRPr/>
              </a:pPr>
              <a:t>‹#›</a:t>
            </a:fld>
            <a:endParaRPr lang="fr-FR" altLang="ar-SA"/>
          </a:p>
        </p:txBody>
      </p:sp>
    </p:spTree>
    <p:extLst>
      <p:ext uri="{BB962C8B-B14F-4D97-AF65-F5344CB8AC3E}">
        <p14:creationId xmlns:p14="http://schemas.microsoft.com/office/powerpoint/2010/main" val="2311510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2289AC6-75A2-4F11-850F-887F7A7C9F2E}"/>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محتوى 2">
            <a:extLst>
              <a:ext uri="{FF2B5EF4-FFF2-40B4-BE49-F238E27FC236}">
                <a16:creationId xmlns:a16="http://schemas.microsoft.com/office/drawing/2014/main" id="{5BD87B49-FF77-4B39-876F-3AA1A8653D3E}"/>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77FC421A-828C-4497-8CE4-049433A90969}"/>
              </a:ext>
            </a:extLst>
          </p:cNvPr>
          <p:cNvSpPr>
            <a:spLocks noGrp="1"/>
          </p:cNvSpPr>
          <p:nvPr>
            <p:ph type="dt" sz="half" idx="10"/>
          </p:nvPr>
        </p:nvSpPr>
        <p:spPr/>
        <p:txBody>
          <a:bodyPr/>
          <a:lstStyle/>
          <a:p>
            <a:fld id="{05B82722-9DBB-4DCE-BD8A-DC3ABB4F8FEE}" type="datetimeFigureOut">
              <a:rPr lang="ar-KW" smtClean="0"/>
              <a:t>28/08/1442</a:t>
            </a:fld>
            <a:endParaRPr lang="ar-KW"/>
          </a:p>
        </p:txBody>
      </p:sp>
      <p:sp>
        <p:nvSpPr>
          <p:cNvPr id="5" name="عنصر نائب للتذييل 4">
            <a:extLst>
              <a:ext uri="{FF2B5EF4-FFF2-40B4-BE49-F238E27FC236}">
                <a16:creationId xmlns:a16="http://schemas.microsoft.com/office/drawing/2014/main" id="{5C7A2A45-AE33-4CD0-9BDA-950E812D095D}"/>
              </a:ext>
            </a:extLst>
          </p:cNvPr>
          <p:cNvSpPr>
            <a:spLocks noGrp="1"/>
          </p:cNvSpPr>
          <p:nvPr>
            <p:ph type="ftr" sz="quarter" idx="11"/>
          </p:nvPr>
        </p:nvSpPr>
        <p:spPr/>
        <p:txBody>
          <a:bodyPr/>
          <a:lstStyle/>
          <a:p>
            <a:endParaRPr lang="ar-KW"/>
          </a:p>
        </p:txBody>
      </p:sp>
      <p:sp>
        <p:nvSpPr>
          <p:cNvPr id="6" name="عنصر نائب لرقم الشريحة 5">
            <a:extLst>
              <a:ext uri="{FF2B5EF4-FFF2-40B4-BE49-F238E27FC236}">
                <a16:creationId xmlns:a16="http://schemas.microsoft.com/office/drawing/2014/main" id="{A4BD7E18-FBAD-4C43-A123-CBDD99118848}"/>
              </a:ext>
            </a:extLst>
          </p:cNvPr>
          <p:cNvSpPr>
            <a:spLocks noGrp="1"/>
          </p:cNvSpPr>
          <p:nvPr>
            <p:ph type="sldNum" sz="quarter" idx="12"/>
          </p:nvPr>
        </p:nvSpPr>
        <p:spPr/>
        <p:txBody>
          <a:bodyPr/>
          <a:lstStyle/>
          <a:p>
            <a:fld id="{DF886D13-8FE2-4973-ADF7-65FCC476D44B}" type="slidenum">
              <a:rPr lang="ar-KW" smtClean="0"/>
              <a:t>‹#›</a:t>
            </a:fld>
            <a:endParaRPr lang="ar-KW"/>
          </a:p>
        </p:txBody>
      </p:sp>
    </p:spTree>
    <p:extLst>
      <p:ext uri="{BB962C8B-B14F-4D97-AF65-F5344CB8AC3E}">
        <p14:creationId xmlns:p14="http://schemas.microsoft.com/office/powerpoint/2010/main" val="2540830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pPr>
              <a:defRPr/>
            </a:pPr>
            <a:fld id="{2389CB4F-0D41-4F53-B6B5-5FA81C97BE61}" type="datetimeFigureOut">
              <a:rPr lang="fr-FR" smtClean="0"/>
              <a:pPr>
                <a:defRPr/>
              </a:pPr>
              <a:t>10/04/2021</a:t>
            </a:fld>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0C43B70D-796A-4C94-9C9B-D14F10841B85}" type="slidenum">
              <a:rPr lang="ar-SA" altLang="ar-SA" smtClean="0"/>
              <a:pPr>
                <a:defRPr/>
              </a:pPr>
              <a:t>‹#›</a:t>
            </a:fld>
            <a:endParaRPr lang="fr-FR" altLang="ar-SA"/>
          </a:p>
        </p:txBody>
      </p:sp>
    </p:spTree>
    <p:extLst>
      <p:ext uri="{BB962C8B-B14F-4D97-AF65-F5344CB8AC3E}">
        <p14:creationId xmlns:p14="http://schemas.microsoft.com/office/powerpoint/2010/main" val="761534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pPr>
              <a:defRPr/>
            </a:pPr>
            <a:fld id="{38D26040-4ABB-4976-93E9-8C0946E2233A}" type="datetimeFigureOut">
              <a:rPr lang="fr-FR" smtClean="0"/>
              <a:pPr>
                <a:defRPr/>
              </a:pPr>
              <a:t>10/04/2021</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A774AC20-9330-42E5-AB96-B1B1F67072F7}" type="slidenum">
              <a:rPr lang="ar-SA" altLang="ar-SA" smtClean="0"/>
              <a:pPr>
                <a:defRPr/>
              </a:pPr>
              <a:t>‹#›</a:t>
            </a:fld>
            <a:endParaRPr lang="fr-FR" altLang="ar-SA"/>
          </a:p>
        </p:txBody>
      </p:sp>
    </p:spTree>
    <p:extLst>
      <p:ext uri="{BB962C8B-B14F-4D97-AF65-F5344CB8AC3E}">
        <p14:creationId xmlns:p14="http://schemas.microsoft.com/office/powerpoint/2010/main" val="26169071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pPr>
              <a:defRPr/>
            </a:pPr>
            <a:fld id="{7C2A47A2-75A2-4A23-8A6E-EF71768CF2EC}" type="datetimeFigureOut">
              <a:rPr lang="fr-FR" smtClean="0"/>
              <a:pPr>
                <a:defRPr/>
              </a:pPr>
              <a:t>10/04/2021</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BF8E380E-71EB-4F07-861F-71528E18AB5C}" type="slidenum">
              <a:rPr lang="ar-SA" altLang="ar-SA" smtClean="0"/>
              <a:pPr>
                <a:defRPr/>
              </a:pPr>
              <a:t>‹#›</a:t>
            </a:fld>
            <a:endParaRPr lang="fr-FR" altLang="ar-SA"/>
          </a:p>
        </p:txBody>
      </p:sp>
    </p:spTree>
    <p:extLst>
      <p:ext uri="{BB962C8B-B14F-4D97-AF65-F5344CB8AC3E}">
        <p14:creationId xmlns:p14="http://schemas.microsoft.com/office/powerpoint/2010/main" val="4164840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74"/>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lvl1pPr>
              <a:defRPr/>
            </a:lvl1pPr>
          </a:lstStyle>
          <a:p>
            <a:pPr>
              <a:defRPr/>
            </a:pPr>
            <a:fld id="{33B2E3B1-6119-45DD-8144-0FFAA45775A6}" type="datetimeFigureOut">
              <a:rPr lang="ar-KW"/>
              <a:pPr>
                <a:defRPr/>
              </a:pPr>
              <a:t>28/08/1442</a:t>
            </a:fld>
            <a:endParaRPr lang="ar-KW"/>
          </a:p>
        </p:txBody>
      </p:sp>
      <p:sp>
        <p:nvSpPr>
          <p:cNvPr id="5" name="عنصر نائب للتذييل 4"/>
          <p:cNvSpPr>
            <a:spLocks noGrp="1"/>
          </p:cNvSpPr>
          <p:nvPr>
            <p:ph type="ftr" sz="quarter" idx="11"/>
          </p:nvPr>
        </p:nvSpPr>
        <p:spPr/>
        <p:txBody>
          <a:bodyPr/>
          <a:lstStyle>
            <a:lvl1pPr>
              <a:defRPr/>
            </a:lvl1pPr>
          </a:lstStyle>
          <a:p>
            <a:pPr>
              <a:defRPr/>
            </a:pPr>
            <a:endParaRPr lang="ar-KW"/>
          </a:p>
        </p:txBody>
      </p:sp>
      <p:sp>
        <p:nvSpPr>
          <p:cNvPr id="6" name="عنصر نائب لرقم الشريحة 5"/>
          <p:cNvSpPr>
            <a:spLocks noGrp="1"/>
          </p:cNvSpPr>
          <p:nvPr>
            <p:ph type="sldNum" sz="quarter" idx="12"/>
          </p:nvPr>
        </p:nvSpPr>
        <p:spPr/>
        <p:txBody>
          <a:bodyPr/>
          <a:lstStyle>
            <a:lvl1pPr>
              <a:defRPr/>
            </a:lvl1pPr>
          </a:lstStyle>
          <a:p>
            <a:fld id="{803A3C8E-7AB0-4420-96B0-194B191595B2}" type="slidenum">
              <a:rPr lang="ar-KW" altLang="ar-KW"/>
              <a:pPr/>
              <a:t>‹#›</a:t>
            </a:fld>
            <a:endParaRPr lang="ar-KW" altLang="ar-KW"/>
          </a:p>
        </p:txBody>
      </p:sp>
    </p:spTree>
    <p:extLst>
      <p:ext uri="{BB962C8B-B14F-4D97-AF65-F5344CB8AC3E}">
        <p14:creationId xmlns:p14="http://schemas.microsoft.com/office/powerpoint/2010/main" val="3325010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lvl1pPr>
              <a:defRPr/>
            </a:lvl1pPr>
          </a:lstStyle>
          <a:p>
            <a:pPr>
              <a:defRPr/>
            </a:pPr>
            <a:fld id="{D27BC5EF-294D-47E8-84E0-A2499D42D6D7}" type="datetimeFigureOut">
              <a:rPr lang="ar-KW"/>
              <a:pPr>
                <a:defRPr/>
              </a:pPr>
              <a:t>28/08/1442</a:t>
            </a:fld>
            <a:endParaRPr lang="ar-KW"/>
          </a:p>
        </p:txBody>
      </p:sp>
      <p:sp>
        <p:nvSpPr>
          <p:cNvPr id="5" name="عنصر نائب للتذييل 4"/>
          <p:cNvSpPr>
            <a:spLocks noGrp="1"/>
          </p:cNvSpPr>
          <p:nvPr>
            <p:ph type="ftr" sz="quarter" idx="11"/>
          </p:nvPr>
        </p:nvSpPr>
        <p:spPr/>
        <p:txBody>
          <a:bodyPr/>
          <a:lstStyle>
            <a:lvl1pPr>
              <a:defRPr/>
            </a:lvl1pPr>
          </a:lstStyle>
          <a:p>
            <a:pPr>
              <a:defRPr/>
            </a:pPr>
            <a:endParaRPr lang="ar-KW"/>
          </a:p>
        </p:txBody>
      </p:sp>
      <p:sp>
        <p:nvSpPr>
          <p:cNvPr id="6" name="عنصر نائب لرقم الشريحة 5"/>
          <p:cNvSpPr>
            <a:spLocks noGrp="1"/>
          </p:cNvSpPr>
          <p:nvPr>
            <p:ph type="sldNum" sz="quarter" idx="12"/>
          </p:nvPr>
        </p:nvSpPr>
        <p:spPr/>
        <p:txBody>
          <a:bodyPr/>
          <a:lstStyle>
            <a:lvl1pPr>
              <a:defRPr/>
            </a:lvl1pPr>
          </a:lstStyle>
          <a:p>
            <a:fld id="{37D6D6C2-3CE1-4816-AC01-0F9C2933AAB1}" type="slidenum">
              <a:rPr lang="ar-KW" altLang="ar-KW"/>
              <a:pPr/>
              <a:t>‹#›</a:t>
            </a:fld>
            <a:endParaRPr lang="ar-KW" altLang="ar-KW"/>
          </a:p>
        </p:txBody>
      </p:sp>
    </p:spTree>
    <p:extLst>
      <p:ext uri="{BB962C8B-B14F-4D97-AF65-F5344CB8AC3E}">
        <p14:creationId xmlns:p14="http://schemas.microsoft.com/office/powerpoint/2010/main" val="1776927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963084" y="4406902"/>
            <a:ext cx="103632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lvl1pPr>
              <a:defRPr/>
            </a:lvl1pPr>
          </a:lstStyle>
          <a:p>
            <a:pPr>
              <a:defRPr/>
            </a:pPr>
            <a:fld id="{C0BB10C6-E171-4863-B2AC-527C7791C95C}" type="datetimeFigureOut">
              <a:rPr lang="ar-KW"/>
              <a:pPr>
                <a:defRPr/>
              </a:pPr>
              <a:t>28/08/1442</a:t>
            </a:fld>
            <a:endParaRPr lang="ar-KW"/>
          </a:p>
        </p:txBody>
      </p:sp>
      <p:sp>
        <p:nvSpPr>
          <p:cNvPr id="5" name="عنصر نائب للتذييل 4"/>
          <p:cNvSpPr>
            <a:spLocks noGrp="1"/>
          </p:cNvSpPr>
          <p:nvPr>
            <p:ph type="ftr" sz="quarter" idx="11"/>
          </p:nvPr>
        </p:nvSpPr>
        <p:spPr/>
        <p:txBody>
          <a:bodyPr/>
          <a:lstStyle>
            <a:lvl1pPr>
              <a:defRPr/>
            </a:lvl1pPr>
          </a:lstStyle>
          <a:p>
            <a:pPr>
              <a:defRPr/>
            </a:pPr>
            <a:endParaRPr lang="ar-KW"/>
          </a:p>
        </p:txBody>
      </p:sp>
      <p:sp>
        <p:nvSpPr>
          <p:cNvPr id="6" name="عنصر نائب لرقم الشريحة 5"/>
          <p:cNvSpPr>
            <a:spLocks noGrp="1"/>
          </p:cNvSpPr>
          <p:nvPr>
            <p:ph type="sldNum" sz="quarter" idx="12"/>
          </p:nvPr>
        </p:nvSpPr>
        <p:spPr/>
        <p:txBody>
          <a:bodyPr/>
          <a:lstStyle>
            <a:lvl1pPr>
              <a:defRPr/>
            </a:lvl1pPr>
          </a:lstStyle>
          <a:p>
            <a:fld id="{C88BCCAF-0582-436F-A4C0-21831E1440FA}" type="slidenum">
              <a:rPr lang="ar-KW" altLang="ar-KW"/>
              <a:pPr/>
              <a:t>‹#›</a:t>
            </a:fld>
            <a:endParaRPr lang="ar-KW" altLang="ar-KW"/>
          </a:p>
        </p:txBody>
      </p:sp>
    </p:spTree>
    <p:extLst>
      <p:ext uri="{BB962C8B-B14F-4D97-AF65-F5344CB8AC3E}">
        <p14:creationId xmlns:p14="http://schemas.microsoft.com/office/powerpoint/2010/main" val="3164002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3"/>
          <p:cNvSpPr>
            <a:spLocks noGrp="1"/>
          </p:cNvSpPr>
          <p:nvPr>
            <p:ph type="dt" sz="half" idx="10"/>
          </p:nvPr>
        </p:nvSpPr>
        <p:spPr/>
        <p:txBody>
          <a:bodyPr/>
          <a:lstStyle>
            <a:lvl1pPr>
              <a:defRPr/>
            </a:lvl1pPr>
          </a:lstStyle>
          <a:p>
            <a:pPr>
              <a:defRPr/>
            </a:pPr>
            <a:fld id="{ED00FBA2-71C5-4C8A-BB14-325F3708E659}" type="datetimeFigureOut">
              <a:rPr lang="ar-KW"/>
              <a:pPr>
                <a:defRPr/>
              </a:pPr>
              <a:t>28/08/1442</a:t>
            </a:fld>
            <a:endParaRPr lang="ar-KW"/>
          </a:p>
        </p:txBody>
      </p:sp>
      <p:sp>
        <p:nvSpPr>
          <p:cNvPr id="6" name="عنصر نائب للتذييل 4"/>
          <p:cNvSpPr>
            <a:spLocks noGrp="1"/>
          </p:cNvSpPr>
          <p:nvPr>
            <p:ph type="ftr" sz="quarter" idx="11"/>
          </p:nvPr>
        </p:nvSpPr>
        <p:spPr/>
        <p:txBody>
          <a:bodyPr/>
          <a:lstStyle>
            <a:lvl1pPr>
              <a:defRPr/>
            </a:lvl1pPr>
          </a:lstStyle>
          <a:p>
            <a:pPr>
              <a:defRPr/>
            </a:pPr>
            <a:endParaRPr lang="ar-KW"/>
          </a:p>
        </p:txBody>
      </p:sp>
      <p:sp>
        <p:nvSpPr>
          <p:cNvPr id="7" name="عنصر نائب لرقم الشريحة 5"/>
          <p:cNvSpPr>
            <a:spLocks noGrp="1"/>
          </p:cNvSpPr>
          <p:nvPr>
            <p:ph type="sldNum" sz="quarter" idx="12"/>
          </p:nvPr>
        </p:nvSpPr>
        <p:spPr/>
        <p:txBody>
          <a:bodyPr/>
          <a:lstStyle>
            <a:lvl1pPr>
              <a:defRPr/>
            </a:lvl1pPr>
          </a:lstStyle>
          <a:p>
            <a:fld id="{DF58D3BC-B65F-4A7A-83EC-20DAE91B01E8}" type="slidenum">
              <a:rPr lang="ar-KW" altLang="ar-KW"/>
              <a:pPr/>
              <a:t>‹#›</a:t>
            </a:fld>
            <a:endParaRPr lang="ar-KW" altLang="ar-KW"/>
          </a:p>
        </p:txBody>
      </p:sp>
    </p:spTree>
    <p:extLst>
      <p:ext uri="{BB962C8B-B14F-4D97-AF65-F5344CB8AC3E}">
        <p14:creationId xmlns:p14="http://schemas.microsoft.com/office/powerpoint/2010/main" val="3895844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3"/>
          <p:cNvSpPr>
            <a:spLocks noGrp="1"/>
          </p:cNvSpPr>
          <p:nvPr>
            <p:ph type="dt" sz="half" idx="10"/>
          </p:nvPr>
        </p:nvSpPr>
        <p:spPr/>
        <p:txBody>
          <a:bodyPr/>
          <a:lstStyle>
            <a:lvl1pPr>
              <a:defRPr/>
            </a:lvl1pPr>
          </a:lstStyle>
          <a:p>
            <a:pPr>
              <a:defRPr/>
            </a:pPr>
            <a:fld id="{A30C7859-D49F-44C6-8A0F-C1BC988A7B28}" type="datetimeFigureOut">
              <a:rPr lang="ar-KW"/>
              <a:pPr>
                <a:defRPr/>
              </a:pPr>
              <a:t>28/08/1442</a:t>
            </a:fld>
            <a:endParaRPr lang="ar-KW"/>
          </a:p>
        </p:txBody>
      </p:sp>
      <p:sp>
        <p:nvSpPr>
          <p:cNvPr id="8" name="عنصر نائب للتذييل 4"/>
          <p:cNvSpPr>
            <a:spLocks noGrp="1"/>
          </p:cNvSpPr>
          <p:nvPr>
            <p:ph type="ftr" sz="quarter" idx="11"/>
          </p:nvPr>
        </p:nvSpPr>
        <p:spPr/>
        <p:txBody>
          <a:bodyPr/>
          <a:lstStyle>
            <a:lvl1pPr>
              <a:defRPr/>
            </a:lvl1pPr>
          </a:lstStyle>
          <a:p>
            <a:pPr>
              <a:defRPr/>
            </a:pPr>
            <a:endParaRPr lang="ar-KW"/>
          </a:p>
        </p:txBody>
      </p:sp>
      <p:sp>
        <p:nvSpPr>
          <p:cNvPr id="9" name="عنصر نائب لرقم الشريحة 5"/>
          <p:cNvSpPr>
            <a:spLocks noGrp="1"/>
          </p:cNvSpPr>
          <p:nvPr>
            <p:ph type="sldNum" sz="quarter" idx="12"/>
          </p:nvPr>
        </p:nvSpPr>
        <p:spPr/>
        <p:txBody>
          <a:bodyPr/>
          <a:lstStyle>
            <a:lvl1pPr>
              <a:defRPr/>
            </a:lvl1pPr>
          </a:lstStyle>
          <a:p>
            <a:fld id="{FC191C61-C8CC-4340-9F9A-6DA0FA56E5D9}" type="slidenum">
              <a:rPr lang="ar-KW" altLang="ar-KW"/>
              <a:pPr/>
              <a:t>‹#›</a:t>
            </a:fld>
            <a:endParaRPr lang="ar-KW" altLang="ar-KW"/>
          </a:p>
        </p:txBody>
      </p:sp>
    </p:spTree>
    <p:extLst>
      <p:ext uri="{BB962C8B-B14F-4D97-AF65-F5344CB8AC3E}">
        <p14:creationId xmlns:p14="http://schemas.microsoft.com/office/powerpoint/2010/main" val="2343729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3"/>
          <p:cNvSpPr>
            <a:spLocks noGrp="1"/>
          </p:cNvSpPr>
          <p:nvPr>
            <p:ph type="dt" sz="half" idx="10"/>
          </p:nvPr>
        </p:nvSpPr>
        <p:spPr/>
        <p:txBody>
          <a:bodyPr/>
          <a:lstStyle>
            <a:lvl1pPr>
              <a:defRPr/>
            </a:lvl1pPr>
          </a:lstStyle>
          <a:p>
            <a:pPr>
              <a:defRPr/>
            </a:pPr>
            <a:fld id="{956EA8AD-88A3-432B-81EF-EFDFC0FA35BD}" type="datetimeFigureOut">
              <a:rPr lang="ar-KW"/>
              <a:pPr>
                <a:defRPr/>
              </a:pPr>
              <a:t>28/08/1442</a:t>
            </a:fld>
            <a:endParaRPr lang="ar-KW"/>
          </a:p>
        </p:txBody>
      </p:sp>
      <p:sp>
        <p:nvSpPr>
          <p:cNvPr id="4" name="عنصر نائب للتذييل 4"/>
          <p:cNvSpPr>
            <a:spLocks noGrp="1"/>
          </p:cNvSpPr>
          <p:nvPr>
            <p:ph type="ftr" sz="quarter" idx="11"/>
          </p:nvPr>
        </p:nvSpPr>
        <p:spPr/>
        <p:txBody>
          <a:bodyPr/>
          <a:lstStyle>
            <a:lvl1pPr>
              <a:defRPr/>
            </a:lvl1pPr>
          </a:lstStyle>
          <a:p>
            <a:pPr>
              <a:defRPr/>
            </a:pPr>
            <a:endParaRPr lang="ar-KW"/>
          </a:p>
        </p:txBody>
      </p:sp>
      <p:sp>
        <p:nvSpPr>
          <p:cNvPr id="5" name="عنصر نائب لرقم الشريحة 5"/>
          <p:cNvSpPr>
            <a:spLocks noGrp="1"/>
          </p:cNvSpPr>
          <p:nvPr>
            <p:ph type="sldNum" sz="quarter" idx="12"/>
          </p:nvPr>
        </p:nvSpPr>
        <p:spPr/>
        <p:txBody>
          <a:bodyPr/>
          <a:lstStyle>
            <a:lvl1pPr>
              <a:defRPr/>
            </a:lvl1pPr>
          </a:lstStyle>
          <a:p>
            <a:fld id="{66CD2445-A0D9-4E83-A59C-9F75828DE5BE}" type="slidenum">
              <a:rPr lang="ar-KW" altLang="ar-KW"/>
              <a:pPr/>
              <a:t>‹#›</a:t>
            </a:fld>
            <a:endParaRPr lang="ar-KW" altLang="ar-KW"/>
          </a:p>
        </p:txBody>
      </p:sp>
    </p:spTree>
    <p:extLst>
      <p:ext uri="{BB962C8B-B14F-4D97-AF65-F5344CB8AC3E}">
        <p14:creationId xmlns:p14="http://schemas.microsoft.com/office/powerpoint/2010/main" val="1571577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3"/>
          <p:cNvSpPr>
            <a:spLocks noGrp="1"/>
          </p:cNvSpPr>
          <p:nvPr>
            <p:ph type="dt" sz="half" idx="10"/>
          </p:nvPr>
        </p:nvSpPr>
        <p:spPr/>
        <p:txBody>
          <a:bodyPr/>
          <a:lstStyle>
            <a:lvl1pPr>
              <a:defRPr/>
            </a:lvl1pPr>
          </a:lstStyle>
          <a:p>
            <a:pPr>
              <a:defRPr/>
            </a:pPr>
            <a:fld id="{6B12FA38-6857-4117-9869-23FB2B33D27D}" type="datetimeFigureOut">
              <a:rPr lang="ar-KW"/>
              <a:pPr>
                <a:defRPr/>
              </a:pPr>
              <a:t>28/08/1442</a:t>
            </a:fld>
            <a:endParaRPr lang="ar-KW"/>
          </a:p>
        </p:txBody>
      </p:sp>
      <p:sp>
        <p:nvSpPr>
          <p:cNvPr id="3" name="عنصر نائب للتذييل 4"/>
          <p:cNvSpPr>
            <a:spLocks noGrp="1"/>
          </p:cNvSpPr>
          <p:nvPr>
            <p:ph type="ftr" sz="quarter" idx="11"/>
          </p:nvPr>
        </p:nvSpPr>
        <p:spPr/>
        <p:txBody>
          <a:bodyPr/>
          <a:lstStyle>
            <a:lvl1pPr>
              <a:defRPr/>
            </a:lvl1pPr>
          </a:lstStyle>
          <a:p>
            <a:pPr>
              <a:defRPr/>
            </a:pPr>
            <a:endParaRPr lang="ar-KW"/>
          </a:p>
        </p:txBody>
      </p:sp>
      <p:sp>
        <p:nvSpPr>
          <p:cNvPr id="4" name="عنصر نائب لرقم الشريحة 5"/>
          <p:cNvSpPr>
            <a:spLocks noGrp="1"/>
          </p:cNvSpPr>
          <p:nvPr>
            <p:ph type="sldNum" sz="quarter" idx="12"/>
          </p:nvPr>
        </p:nvSpPr>
        <p:spPr/>
        <p:txBody>
          <a:bodyPr/>
          <a:lstStyle>
            <a:lvl1pPr>
              <a:defRPr/>
            </a:lvl1pPr>
          </a:lstStyle>
          <a:p>
            <a:fld id="{551053E6-CC18-4FF5-8E91-FC45FBEBBA9A}" type="slidenum">
              <a:rPr lang="ar-KW" altLang="ar-KW"/>
              <a:pPr/>
              <a:t>‹#›</a:t>
            </a:fld>
            <a:endParaRPr lang="ar-KW" altLang="ar-KW"/>
          </a:p>
        </p:txBody>
      </p:sp>
    </p:spTree>
    <p:extLst>
      <p:ext uri="{BB962C8B-B14F-4D97-AF65-F5344CB8AC3E}">
        <p14:creationId xmlns:p14="http://schemas.microsoft.com/office/powerpoint/2010/main" val="3058811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F0CCE77-F20D-435B-8797-923F8E26545C}"/>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ar-KW"/>
          </a:p>
        </p:txBody>
      </p:sp>
      <p:sp>
        <p:nvSpPr>
          <p:cNvPr id="3" name="عنصر نائب للنص 2">
            <a:extLst>
              <a:ext uri="{FF2B5EF4-FFF2-40B4-BE49-F238E27FC236}">
                <a16:creationId xmlns:a16="http://schemas.microsoft.com/office/drawing/2014/main" id="{6406E388-853D-49A1-9768-7A3BE2D202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E3A49022-0057-4A25-A6F5-CDBA75CABAC0}"/>
              </a:ext>
            </a:extLst>
          </p:cNvPr>
          <p:cNvSpPr>
            <a:spLocks noGrp="1"/>
          </p:cNvSpPr>
          <p:nvPr>
            <p:ph type="dt" sz="half" idx="10"/>
          </p:nvPr>
        </p:nvSpPr>
        <p:spPr/>
        <p:txBody>
          <a:bodyPr/>
          <a:lstStyle/>
          <a:p>
            <a:fld id="{05B82722-9DBB-4DCE-BD8A-DC3ABB4F8FEE}" type="datetimeFigureOut">
              <a:rPr lang="ar-KW" smtClean="0"/>
              <a:t>28/08/1442</a:t>
            </a:fld>
            <a:endParaRPr lang="ar-KW"/>
          </a:p>
        </p:txBody>
      </p:sp>
      <p:sp>
        <p:nvSpPr>
          <p:cNvPr id="5" name="عنصر نائب للتذييل 4">
            <a:extLst>
              <a:ext uri="{FF2B5EF4-FFF2-40B4-BE49-F238E27FC236}">
                <a16:creationId xmlns:a16="http://schemas.microsoft.com/office/drawing/2014/main" id="{8DDFA478-2F63-4628-8C1D-DA90908353B8}"/>
              </a:ext>
            </a:extLst>
          </p:cNvPr>
          <p:cNvSpPr>
            <a:spLocks noGrp="1"/>
          </p:cNvSpPr>
          <p:nvPr>
            <p:ph type="ftr" sz="quarter" idx="11"/>
          </p:nvPr>
        </p:nvSpPr>
        <p:spPr/>
        <p:txBody>
          <a:bodyPr/>
          <a:lstStyle/>
          <a:p>
            <a:endParaRPr lang="ar-KW"/>
          </a:p>
        </p:txBody>
      </p:sp>
      <p:sp>
        <p:nvSpPr>
          <p:cNvPr id="6" name="عنصر نائب لرقم الشريحة 5">
            <a:extLst>
              <a:ext uri="{FF2B5EF4-FFF2-40B4-BE49-F238E27FC236}">
                <a16:creationId xmlns:a16="http://schemas.microsoft.com/office/drawing/2014/main" id="{01C7D156-792E-4780-B5E0-B6E78EE06CFC}"/>
              </a:ext>
            </a:extLst>
          </p:cNvPr>
          <p:cNvSpPr>
            <a:spLocks noGrp="1"/>
          </p:cNvSpPr>
          <p:nvPr>
            <p:ph type="sldNum" sz="quarter" idx="12"/>
          </p:nvPr>
        </p:nvSpPr>
        <p:spPr/>
        <p:txBody>
          <a:bodyPr/>
          <a:lstStyle/>
          <a:p>
            <a:fld id="{DF886D13-8FE2-4973-ADF7-65FCC476D44B}" type="slidenum">
              <a:rPr lang="ar-KW" smtClean="0"/>
              <a:t>‹#›</a:t>
            </a:fld>
            <a:endParaRPr lang="ar-KW"/>
          </a:p>
        </p:txBody>
      </p:sp>
    </p:spTree>
    <p:extLst>
      <p:ext uri="{BB962C8B-B14F-4D97-AF65-F5344CB8AC3E}">
        <p14:creationId xmlns:p14="http://schemas.microsoft.com/office/powerpoint/2010/main" val="576536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09626" y="273050"/>
            <a:ext cx="4011084" cy="1162051"/>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4766733" y="27309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3"/>
          <p:cNvSpPr>
            <a:spLocks noGrp="1"/>
          </p:cNvSpPr>
          <p:nvPr>
            <p:ph type="dt" sz="half" idx="10"/>
          </p:nvPr>
        </p:nvSpPr>
        <p:spPr/>
        <p:txBody>
          <a:bodyPr/>
          <a:lstStyle>
            <a:lvl1pPr>
              <a:defRPr/>
            </a:lvl1pPr>
          </a:lstStyle>
          <a:p>
            <a:pPr>
              <a:defRPr/>
            </a:pPr>
            <a:fld id="{E3582C29-2A36-4B38-95DF-E837C9AEF792}" type="datetimeFigureOut">
              <a:rPr lang="ar-KW"/>
              <a:pPr>
                <a:defRPr/>
              </a:pPr>
              <a:t>28/08/1442</a:t>
            </a:fld>
            <a:endParaRPr lang="ar-KW"/>
          </a:p>
        </p:txBody>
      </p:sp>
      <p:sp>
        <p:nvSpPr>
          <p:cNvPr id="6" name="عنصر نائب للتذييل 4"/>
          <p:cNvSpPr>
            <a:spLocks noGrp="1"/>
          </p:cNvSpPr>
          <p:nvPr>
            <p:ph type="ftr" sz="quarter" idx="11"/>
          </p:nvPr>
        </p:nvSpPr>
        <p:spPr/>
        <p:txBody>
          <a:bodyPr/>
          <a:lstStyle>
            <a:lvl1pPr>
              <a:defRPr/>
            </a:lvl1pPr>
          </a:lstStyle>
          <a:p>
            <a:pPr>
              <a:defRPr/>
            </a:pPr>
            <a:endParaRPr lang="ar-KW"/>
          </a:p>
        </p:txBody>
      </p:sp>
      <p:sp>
        <p:nvSpPr>
          <p:cNvPr id="7" name="عنصر نائب لرقم الشريحة 5"/>
          <p:cNvSpPr>
            <a:spLocks noGrp="1"/>
          </p:cNvSpPr>
          <p:nvPr>
            <p:ph type="sldNum" sz="quarter" idx="12"/>
          </p:nvPr>
        </p:nvSpPr>
        <p:spPr/>
        <p:txBody>
          <a:bodyPr/>
          <a:lstStyle>
            <a:lvl1pPr>
              <a:defRPr/>
            </a:lvl1pPr>
          </a:lstStyle>
          <a:p>
            <a:fld id="{F9D6CA38-01E4-4815-8DA1-EEACB7B93680}" type="slidenum">
              <a:rPr lang="ar-KW" altLang="ar-KW"/>
              <a:pPr/>
              <a:t>‹#›</a:t>
            </a:fld>
            <a:endParaRPr lang="ar-KW" altLang="ar-KW"/>
          </a:p>
        </p:txBody>
      </p:sp>
    </p:spTree>
    <p:extLst>
      <p:ext uri="{BB962C8B-B14F-4D97-AF65-F5344CB8AC3E}">
        <p14:creationId xmlns:p14="http://schemas.microsoft.com/office/powerpoint/2010/main" val="766761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2389717" y="4800602"/>
            <a:ext cx="7315200" cy="566739"/>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2389717" y="612775"/>
            <a:ext cx="73152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A" noProof="0"/>
          </a:p>
        </p:txBody>
      </p:sp>
      <p:sp>
        <p:nvSpPr>
          <p:cNvPr id="4" name="عنصر نائب للنص 3"/>
          <p:cNvSpPr>
            <a:spLocks noGrp="1"/>
          </p:cNvSpPr>
          <p:nvPr>
            <p:ph type="body" sz="half" idx="2"/>
          </p:nvPr>
        </p:nvSpPr>
        <p:spPr>
          <a:xfrm>
            <a:off x="2389717" y="5367386"/>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3"/>
          <p:cNvSpPr>
            <a:spLocks noGrp="1"/>
          </p:cNvSpPr>
          <p:nvPr>
            <p:ph type="dt" sz="half" idx="10"/>
          </p:nvPr>
        </p:nvSpPr>
        <p:spPr/>
        <p:txBody>
          <a:bodyPr/>
          <a:lstStyle>
            <a:lvl1pPr>
              <a:defRPr/>
            </a:lvl1pPr>
          </a:lstStyle>
          <a:p>
            <a:pPr>
              <a:defRPr/>
            </a:pPr>
            <a:fld id="{DD1AD5A5-6D11-4114-8F08-30295551E6A3}" type="datetimeFigureOut">
              <a:rPr lang="ar-KW"/>
              <a:pPr>
                <a:defRPr/>
              </a:pPr>
              <a:t>28/08/1442</a:t>
            </a:fld>
            <a:endParaRPr lang="ar-KW"/>
          </a:p>
        </p:txBody>
      </p:sp>
      <p:sp>
        <p:nvSpPr>
          <p:cNvPr id="6" name="عنصر نائب للتذييل 4"/>
          <p:cNvSpPr>
            <a:spLocks noGrp="1"/>
          </p:cNvSpPr>
          <p:nvPr>
            <p:ph type="ftr" sz="quarter" idx="11"/>
          </p:nvPr>
        </p:nvSpPr>
        <p:spPr/>
        <p:txBody>
          <a:bodyPr/>
          <a:lstStyle>
            <a:lvl1pPr>
              <a:defRPr/>
            </a:lvl1pPr>
          </a:lstStyle>
          <a:p>
            <a:pPr>
              <a:defRPr/>
            </a:pPr>
            <a:endParaRPr lang="ar-KW"/>
          </a:p>
        </p:txBody>
      </p:sp>
      <p:sp>
        <p:nvSpPr>
          <p:cNvPr id="7" name="عنصر نائب لرقم الشريحة 5"/>
          <p:cNvSpPr>
            <a:spLocks noGrp="1"/>
          </p:cNvSpPr>
          <p:nvPr>
            <p:ph type="sldNum" sz="quarter" idx="12"/>
          </p:nvPr>
        </p:nvSpPr>
        <p:spPr/>
        <p:txBody>
          <a:bodyPr/>
          <a:lstStyle>
            <a:lvl1pPr>
              <a:defRPr/>
            </a:lvl1pPr>
          </a:lstStyle>
          <a:p>
            <a:fld id="{2CF6D96A-0F73-426A-958D-54A963EBB244}" type="slidenum">
              <a:rPr lang="ar-KW" altLang="ar-KW"/>
              <a:pPr/>
              <a:t>‹#›</a:t>
            </a:fld>
            <a:endParaRPr lang="ar-KW" altLang="ar-KW"/>
          </a:p>
        </p:txBody>
      </p:sp>
    </p:spTree>
    <p:extLst>
      <p:ext uri="{BB962C8B-B14F-4D97-AF65-F5344CB8AC3E}">
        <p14:creationId xmlns:p14="http://schemas.microsoft.com/office/powerpoint/2010/main" val="3285373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lvl1pPr>
              <a:defRPr/>
            </a:lvl1pPr>
          </a:lstStyle>
          <a:p>
            <a:pPr>
              <a:defRPr/>
            </a:pPr>
            <a:fld id="{AC955B9F-A0C9-483E-B8BE-CAC03835CBC2}" type="datetimeFigureOut">
              <a:rPr lang="ar-KW"/>
              <a:pPr>
                <a:defRPr/>
              </a:pPr>
              <a:t>28/08/1442</a:t>
            </a:fld>
            <a:endParaRPr lang="ar-KW"/>
          </a:p>
        </p:txBody>
      </p:sp>
      <p:sp>
        <p:nvSpPr>
          <p:cNvPr id="5" name="عنصر نائب للتذييل 4"/>
          <p:cNvSpPr>
            <a:spLocks noGrp="1"/>
          </p:cNvSpPr>
          <p:nvPr>
            <p:ph type="ftr" sz="quarter" idx="11"/>
          </p:nvPr>
        </p:nvSpPr>
        <p:spPr/>
        <p:txBody>
          <a:bodyPr/>
          <a:lstStyle>
            <a:lvl1pPr>
              <a:defRPr/>
            </a:lvl1pPr>
          </a:lstStyle>
          <a:p>
            <a:pPr>
              <a:defRPr/>
            </a:pPr>
            <a:endParaRPr lang="ar-KW"/>
          </a:p>
        </p:txBody>
      </p:sp>
      <p:sp>
        <p:nvSpPr>
          <p:cNvPr id="6" name="عنصر نائب لرقم الشريحة 5"/>
          <p:cNvSpPr>
            <a:spLocks noGrp="1"/>
          </p:cNvSpPr>
          <p:nvPr>
            <p:ph type="sldNum" sz="quarter" idx="12"/>
          </p:nvPr>
        </p:nvSpPr>
        <p:spPr/>
        <p:txBody>
          <a:bodyPr/>
          <a:lstStyle>
            <a:lvl1pPr>
              <a:defRPr/>
            </a:lvl1pPr>
          </a:lstStyle>
          <a:p>
            <a:fld id="{3BA8E650-98DA-48DC-A8C3-DEA02AD6D83D}" type="slidenum">
              <a:rPr lang="ar-KW" altLang="ar-KW"/>
              <a:pPr/>
              <a:t>‹#›</a:t>
            </a:fld>
            <a:endParaRPr lang="ar-KW" altLang="ar-KW"/>
          </a:p>
        </p:txBody>
      </p:sp>
    </p:spTree>
    <p:extLst>
      <p:ext uri="{BB962C8B-B14F-4D97-AF65-F5344CB8AC3E}">
        <p14:creationId xmlns:p14="http://schemas.microsoft.com/office/powerpoint/2010/main" val="40177680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839200" y="274641"/>
            <a:ext cx="27432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609600" y="274641"/>
            <a:ext cx="80264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lvl1pPr>
              <a:defRPr/>
            </a:lvl1pPr>
          </a:lstStyle>
          <a:p>
            <a:pPr>
              <a:defRPr/>
            </a:pPr>
            <a:fld id="{AD2BEB8A-8BB1-4831-83F7-4693ED0C35DB}" type="datetimeFigureOut">
              <a:rPr lang="ar-KW"/>
              <a:pPr>
                <a:defRPr/>
              </a:pPr>
              <a:t>28/08/1442</a:t>
            </a:fld>
            <a:endParaRPr lang="ar-KW"/>
          </a:p>
        </p:txBody>
      </p:sp>
      <p:sp>
        <p:nvSpPr>
          <p:cNvPr id="5" name="عنصر نائب للتذييل 4"/>
          <p:cNvSpPr>
            <a:spLocks noGrp="1"/>
          </p:cNvSpPr>
          <p:nvPr>
            <p:ph type="ftr" sz="quarter" idx="11"/>
          </p:nvPr>
        </p:nvSpPr>
        <p:spPr/>
        <p:txBody>
          <a:bodyPr/>
          <a:lstStyle>
            <a:lvl1pPr>
              <a:defRPr/>
            </a:lvl1pPr>
          </a:lstStyle>
          <a:p>
            <a:pPr>
              <a:defRPr/>
            </a:pPr>
            <a:endParaRPr lang="ar-KW"/>
          </a:p>
        </p:txBody>
      </p:sp>
      <p:sp>
        <p:nvSpPr>
          <p:cNvPr id="6" name="عنصر نائب لرقم الشريحة 5"/>
          <p:cNvSpPr>
            <a:spLocks noGrp="1"/>
          </p:cNvSpPr>
          <p:nvPr>
            <p:ph type="sldNum" sz="quarter" idx="12"/>
          </p:nvPr>
        </p:nvSpPr>
        <p:spPr/>
        <p:txBody>
          <a:bodyPr/>
          <a:lstStyle>
            <a:lvl1pPr>
              <a:defRPr/>
            </a:lvl1pPr>
          </a:lstStyle>
          <a:p>
            <a:fld id="{2654991E-847C-45CD-B2A9-4E7D63377EBB}" type="slidenum">
              <a:rPr lang="ar-KW" altLang="ar-KW"/>
              <a:pPr/>
              <a:t>‹#›</a:t>
            </a:fld>
            <a:endParaRPr lang="ar-KW" altLang="ar-KW"/>
          </a:p>
        </p:txBody>
      </p:sp>
    </p:spTree>
    <p:extLst>
      <p:ext uri="{BB962C8B-B14F-4D97-AF65-F5344CB8AC3E}">
        <p14:creationId xmlns:p14="http://schemas.microsoft.com/office/powerpoint/2010/main" val="2032033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31"/>
            <a:ext cx="10363200" cy="1470025"/>
          </a:xfrm>
        </p:spPr>
        <p:txBody>
          <a:bodyPr/>
          <a:lstStyle/>
          <a:p>
            <a:r>
              <a:rPr lang="ar-SA"/>
              <a:t>انقر لتحرير نمط العنوان الرئيسي</a:t>
            </a:r>
            <a:endParaRPr lang="ar-KW"/>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ar-KW"/>
          </a:p>
        </p:txBody>
      </p:sp>
      <p:sp>
        <p:nvSpPr>
          <p:cNvPr id="4" name="عنصر نائب للتاريخ 3"/>
          <p:cNvSpPr>
            <a:spLocks noGrp="1"/>
          </p:cNvSpPr>
          <p:nvPr>
            <p:ph type="dt" sz="half" idx="10"/>
          </p:nvPr>
        </p:nvSpPr>
        <p:spPr/>
        <p:txBody>
          <a:bodyPr/>
          <a:lstStyle>
            <a:lvl1pPr>
              <a:defRPr/>
            </a:lvl1pPr>
          </a:lstStyle>
          <a:p>
            <a:pPr>
              <a:defRPr/>
            </a:pPr>
            <a:fld id="{9429C40E-195F-40F5-B59B-8DBF4DCCC4F1}" type="datetimeFigureOut">
              <a:rPr lang="ar-KW"/>
              <a:pPr>
                <a:defRPr/>
              </a:pPr>
              <a:t>28/08/1442</a:t>
            </a:fld>
            <a:endParaRPr lang="ar-KW"/>
          </a:p>
        </p:txBody>
      </p:sp>
      <p:sp>
        <p:nvSpPr>
          <p:cNvPr id="5" name="عنصر نائب للتذييل 4"/>
          <p:cNvSpPr>
            <a:spLocks noGrp="1"/>
          </p:cNvSpPr>
          <p:nvPr>
            <p:ph type="ftr" sz="quarter" idx="11"/>
          </p:nvPr>
        </p:nvSpPr>
        <p:spPr/>
        <p:txBody>
          <a:bodyPr/>
          <a:lstStyle>
            <a:lvl1pPr>
              <a:defRPr/>
            </a:lvl1pPr>
          </a:lstStyle>
          <a:p>
            <a:pPr>
              <a:defRPr/>
            </a:pPr>
            <a:endParaRPr lang="ar-KW"/>
          </a:p>
        </p:txBody>
      </p:sp>
      <p:sp>
        <p:nvSpPr>
          <p:cNvPr id="6" name="عنصر نائب لرقم الشريحة 5"/>
          <p:cNvSpPr>
            <a:spLocks noGrp="1"/>
          </p:cNvSpPr>
          <p:nvPr>
            <p:ph type="sldNum" sz="quarter" idx="12"/>
          </p:nvPr>
        </p:nvSpPr>
        <p:spPr/>
        <p:txBody>
          <a:bodyPr/>
          <a:lstStyle>
            <a:lvl1pPr>
              <a:defRPr/>
            </a:lvl1pPr>
          </a:lstStyle>
          <a:p>
            <a:pPr>
              <a:defRPr/>
            </a:pPr>
            <a:fld id="{DE8B13DD-A0AC-4CBB-B971-B05855A42468}" type="slidenum">
              <a:rPr lang="ar-KW" altLang="ar-KW"/>
              <a:pPr>
                <a:defRPr/>
              </a:pPr>
              <a:t>‹#›</a:t>
            </a:fld>
            <a:endParaRPr lang="ar-KW" altLang="ar-KW"/>
          </a:p>
        </p:txBody>
      </p:sp>
    </p:spTree>
    <p:extLst>
      <p:ext uri="{BB962C8B-B14F-4D97-AF65-F5344CB8AC3E}">
        <p14:creationId xmlns:p14="http://schemas.microsoft.com/office/powerpoint/2010/main" val="1751039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KW"/>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p:cNvSpPr>
            <a:spLocks noGrp="1"/>
          </p:cNvSpPr>
          <p:nvPr>
            <p:ph type="dt" sz="half" idx="10"/>
          </p:nvPr>
        </p:nvSpPr>
        <p:spPr/>
        <p:txBody>
          <a:bodyPr/>
          <a:lstStyle>
            <a:lvl1pPr>
              <a:defRPr/>
            </a:lvl1pPr>
          </a:lstStyle>
          <a:p>
            <a:pPr>
              <a:defRPr/>
            </a:pPr>
            <a:fld id="{1B98492A-54F7-46E1-A38B-CBF43515946B}" type="datetimeFigureOut">
              <a:rPr lang="ar-KW"/>
              <a:pPr>
                <a:defRPr/>
              </a:pPr>
              <a:t>28/08/1442</a:t>
            </a:fld>
            <a:endParaRPr lang="ar-KW"/>
          </a:p>
        </p:txBody>
      </p:sp>
      <p:sp>
        <p:nvSpPr>
          <p:cNvPr id="5" name="عنصر نائب للتذييل 4"/>
          <p:cNvSpPr>
            <a:spLocks noGrp="1"/>
          </p:cNvSpPr>
          <p:nvPr>
            <p:ph type="ftr" sz="quarter" idx="11"/>
          </p:nvPr>
        </p:nvSpPr>
        <p:spPr/>
        <p:txBody>
          <a:bodyPr/>
          <a:lstStyle>
            <a:lvl1pPr>
              <a:defRPr/>
            </a:lvl1pPr>
          </a:lstStyle>
          <a:p>
            <a:pPr>
              <a:defRPr/>
            </a:pPr>
            <a:endParaRPr lang="ar-KW"/>
          </a:p>
        </p:txBody>
      </p:sp>
      <p:sp>
        <p:nvSpPr>
          <p:cNvPr id="6" name="عنصر نائب لرقم الشريحة 5"/>
          <p:cNvSpPr>
            <a:spLocks noGrp="1"/>
          </p:cNvSpPr>
          <p:nvPr>
            <p:ph type="sldNum" sz="quarter" idx="12"/>
          </p:nvPr>
        </p:nvSpPr>
        <p:spPr/>
        <p:txBody>
          <a:bodyPr/>
          <a:lstStyle>
            <a:lvl1pPr>
              <a:defRPr/>
            </a:lvl1pPr>
          </a:lstStyle>
          <a:p>
            <a:pPr>
              <a:defRPr/>
            </a:pPr>
            <a:fld id="{C42AE6D8-6000-416F-81BC-C38F0CC1EE0A}" type="slidenum">
              <a:rPr lang="ar-KW" altLang="ar-KW"/>
              <a:pPr>
                <a:defRPr/>
              </a:pPr>
              <a:t>‹#›</a:t>
            </a:fld>
            <a:endParaRPr lang="ar-KW" altLang="ar-KW"/>
          </a:p>
        </p:txBody>
      </p:sp>
    </p:spTree>
    <p:extLst>
      <p:ext uri="{BB962C8B-B14F-4D97-AF65-F5344CB8AC3E}">
        <p14:creationId xmlns:p14="http://schemas.microsoft.com/office/powerpoint/2010/main" val="40165517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963084" y="4406902"/>
            <a:ext cx="10363200" cy="1362075"/>
          </a:xfrm>
        </p:spPr>
        <p:txBody>
          <a:bodyPr anchor="t"/>
          <a:lstStyle>
            <a:lvl1pPr algn="r">
              <a:defRPr sz="4000" b="1" cap="all"/>
            </a:lvl1pPr>
          </a:lstStyle>
          <a:p>
            <a:r>
              <a:rPr lang="ar-SA"/>
              <a:t>انقر لتحرير نمط العنوان الرئيسي</a:t>
            </a:r>
            <a:endParaRPr lang="ar-KW"/>
          </a:p>
        </p:txBody>
      </p:sp>
      <p:sp>
        <p:nvSpPr>
          <p:cNvPr id="3" name="عنصر نائب للنص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lvl1pPr>
              <a:defRPr/>
            </a:lvl1pPr>
          </a:lstStyle>
          <a:p>
            <a:pPr>
              <a:defRPr/>
            </a:pPr>
            <a:fld id="{C50CDEC1-3359-4B51-A18F-A383C0D9C776}" type="datetimeFigureOut">
              <a:rPr lang="ar-KW"/>
              <a:pPr>
                <a:defRPr/>
              </a:pPr>
              <a:t>28/08/1442</a:t>
            </a:fld>
            <a:endParaRPr lang="ar-KW"/>
          </a:p>
        </p:txBody>
      </p:sp>
      <p:sp>
        <p:nvSpPr>
          <p:cNvPr id="5" name="عنصر نائب للتذييل 4"/>
          <p:cNvSpPr>
            <a:spLocks noGrp="1"/>
          </p:cNvSpPr>
          <p:nvPr>
            <p:ph type="ftr" sz="quarter" idx="11"/>
          </p:nvPr>
        </p:nvSpPr>
        <p:spPr/>
        <p:txBody>
          <a:bodyPr/>
          <a:lstStyle>
            <a:lvl1pPr>
              <a:defRPr/>
            </a:lvl1pPr>
          </a:lstStyle>
          <a:p>
            <a:pPr>
              <a:defRPr/>
            </a:pPr>
            <a:endParaRPr lang="ar-KW"/>
          </a:p>
        </p:txBody>
      </p:sp>
      <p:sp>
        <p:nvSpPr>
          <p:cNvPr id="6" name="عنصر نائب لرقم الشريحة 5"/>
          <p:cNvSpPr>
            <a:spLocks noGrp="1"/>
          </p:cNvSpPr>
          <p:nvPr>
            <p:ph type="sldNum" sz="quarter" idx="12"/>
          </p:nvPr>
        </p:nvSpPr>
        <p:spPr/>
        <p:txBody>
          <a:bodyPr/>
          <a:lstStyle>
            <a:lvl1pPr>
              <a:defRPr/>
            </a:lvl1pPr>
          </a:lstStyle>
          <a:p>
            <a:pPr>
              <a:defRPr/>
            </a:pPr>
            <a:fld id="{0DB1F6BF-D323-4A43-B8A0-3075F4C599CE}" type="slidenum">
              <a:rPr lang="ar-KW" altLang="ar-KW"/>
              <a:pPr>
                <a:defRPr/>
              </a:pPr>
              <a:t>‹#›</a:t>
            </a:fld>
            <a:endParaRPr lang="ar-KW" altLang="ar-KW"/>
          </a:p>
        </p:txBody>
      </p:sp>
    </p:spTree>
    <p:extLst>
      <p:ext uri="{BB962C8B-B14F-4D97-AF65-F5344CB8AC3E}">
        <p14:creationId xmlns:p14="http://schemas.microsoft.com/office/powerpoint/2010/main" val="7660228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KW"/>
          </a:p>
        </p:txBody>
      </p:sp>
      <p:sp>
        <p:nvSpPr>
          <p:cNvPr id="3" name="عنصر نائب للمحتوى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محتوى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5" name="عنصر نائب للتاريخ 3"/>
          <p:cNvSpPr>
            <a:spLocks noGrp="1"/>
          </p:cNvSpPr>
          <p:nvPr>
            <p:ph type="dt" sz="half" idx="10"/>
          </p:nvPr>
        </p:nvSpPr>
        <p:spPr/>
        <p:txBody>
          <a:bodyPr/>
          <a:lstStyle>
            <a:lvl1pPr>
              <a:defRPr/>
            </a:lvl1pPr>
          </a:lstStyle>
          <a:p>
            <a:pPr>
              <a:defRPr/>
            </a:pPr>
            <a:fld id="{8E388BCD-D165-4895-A250-67259EC2E98C}" type="datetimeFigureOut">
              <a:rPr lang="ar-KW"/>
              <a:pPr>
                <a:defRPr/>
              </a:pPr>
              <a:t>28/08/1442</a:t>
            </a:fld>
            <a:endParaRPr lang="ar-KW"/>
          </a:p>
        </p:txBody>
      </p:sp>
      <p:sp>
        <p:nvSpPr>
          <p:cNvPr id="6" name="عنصر نائب للتذييل 4"/>
          <p:cNvSpPr>
            <a:spLocks noGrp="1"/>
          </p:cNvSpPr>
          <p:nvPr>
            <p:ph type="ftr" sz="quarter" idx="11"/>
          </p:nvPr>
        </p:nvSpPr>
        <p:spPr/>
        <p:txBody>
          <a:bodyPr/>
          <a:lstStyle>
            <a:lvl1pPr>
              <a:defRPr/>
            </a:lvl1pPr>
          </a:lstStyle>
          <a:p>
            <a:pPr>
              <a:defRPr/>
            </a:pPr>
            <a:endParaRPr lang="ar-KW"/>
          </a:p>
        </p:txBody>
      </p:sp>
      <p:sp>
        <p:nvSpPr>
          <p:cNvPr id="7" name="عنصر نائب لرقم الشريحة 5"/>
          <p:cNvSpPr>
            <a:spLocks noGrp="1"/>
          </p:cNvSpPr>
          <p:nvPr>
            <p:ph type="sldNum" sz="quarter" idx="12"/>
          </p:nvPr>
        </p:nvSpPr>
        <p:spPr/>
        <p:txBody>
          <a:bodyPr/>
          <a:lstStyle>
            <a:lvl1pPr>
              <a:defRPr/>
            </a:lvl1pPr>
          </a:lstStyle>
          <a:p>
            <a:pPr>
              <a:defRPr/>
            </a:pPr>
            <a:fld id="{1005509A-C558-41E2-B581-641E505CA98B}" type="slidenum">
              <a:rPr lang="ar-KW" altLang="ar-KW"/>
              <a:pPr>
                <a:defRPr/>
              </a:pPr>
              <a:t>‹#›</a:t>
            </a:fld>
            <a:endParaRPr lang="ar-KW" altLang="ar-KW"/>
          </a:p>
        </p:txBody>
      </p:sp>
    </p:spTree>
    <p:extLst>
      <p:ext uri="{BB962C8B-B14F-4D97-AF65-F5344CB8AC3E}">
        <p14:creationId xmlns:p14="http://schemas.microsoft.com/office/powerpoint/2010/main" val="17479524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ar-KW"/>
          </a:p>
        </p:txBody>
      </p:sp>
      <p:sp>
        <p:nvSpPr>
          <p:cNvPr id="3" name="عنصر نائب للنص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5" name="عنصر نائب للنص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7" name="عنصر نائب للتاريخ 3"/>
          <p:cNvSpPr>
            <a:spLocks noGrp="1"/>
          </p:cNvSpPr>
          <p:nvPr>
            <p:ph type="dt" sz="half" idx="10"/>
          </p:nvPr>
        </p:nvSpPr>
        <p:spPr/>
        <p:txBody>
          <a:bodyPr/>
          <a:lstStyle>
            <a:lvl1pPr>
              <a:defRPr/>
            </a:lvl1pPr>
          </a:lstStyle>
          <a:p>
            <a:pPr>
              <a:defRPr/>
            </a:pPr>
            <a:fld id="{9C97CEA0-E9F5-4B57-94E8-942DDA1B46EF}" type="datetimeFigureOut">
              <a:rPr lang="ar-KW"/>
              <a:pPr>
                <a:defRPr/>
              </a:pPr>
              <a:t>28/08/1442</a:t>
            </a:fld>
            <a:endParaRPr lang="ar-KW"/>
          </a:p>
        </p:txBody>
      </p:sp>
      <p:sp>
        <p:nvSpPr>
          <p:cNvPr id="8" name="عنصر نائب للتذييل 4"/>
          <p:cNvSpPr>
            <a:spLocks noGrp="1"/>
          </p:cNvSpPr>
          <p:nvPr>
            <p:ph type="ftr" sz="quarter" idx="11"/>
          </p:nvPr>
        </p:nvSpPr>
        <p:spPr/>
        <p:txBody>
          <a:bodyPr/>
          <a:lstStyle>
            <a:lvl1pPr>
              <a:defRPr/>
            </a:lvl1pPr>
          </a:lstStyle>
          <a:p>
            <a:pPr>
              <a:defRPr/>
            </a:pPr>
            <a:endParaRPr lang="ar-KW"/>
          </a:p>
        </p:txBody>
      </p:sp>
      <p:sp>
        <p:nvSpPr>
          <p:cNvPr id="9" name="عنصر نائب لرقم الشريحة 5"/>
          <p:cNvSpPr>
            <a:spLocks noGrp="1"/>
          </p:cNvSpPr>
          <p:nvPr>
            <p:ph type="sldNum" sz="quarter" idx="12"/>
          </p:nvPr>
        </p:nvSpPr>
        <p:spPr/>
        <p:txBody>
          <a:bodyPr/>
          <a:lstStyle>
            <a:lvl1pPr>
              <a:defRPr/>
            </a:lvl1pPr>
          </a:lstStyle>
          <a:p>
            <a:pPr>
              <a:defRPr/>
            </a:pPr>
            <a:fld id="{7FE2A036-58F7-4569-9781-6FE2DDF2DBCB}" type="slidenum">
              <a:rPr lang="ar-KW" altLang="ar-KW"/>
              <a:pPr>
                <a:defRPr/>
              </a:pPr>
              <a:t>‹#›</a:t>
            </a:fld>
            <a:endParaRPr lang="ar-KW" altLang="ar-KW"/>
          </a:p>
        </p:txBody>
      </p:sp>
    </p:spTree>
    <p:extLst>
      <p:ext uri="{BB962C8B-B14F-4D97-AF65-F5344CB8AC3E}">
        <p14:creationId xmlns:p14="http://schemas.microsoft.com/office/powerpoint/2010/main" val="3120406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KW"/>
          </a:p>
        </p:txBody>
      </p:sp>
      <p:sp>
        <p:nvSpPr>
          <p:cNvPr id="3" name="عنصر نائب للتاريخ 3"/>
          <p:cNvSpPr>
            <a:spLocks noGrp="1"/>
          </p:cNvSpPr>
          <p:nvPr>
            <p:ph type="dt" sz="half" idx="10"/>
          </p:nvPr>
        </p:nvSpPr>
        <p:spPr/>
        <p:txBody>
          <a:bodyPr/>
          <a:lstStyle>
            <a:lvl1pPr>
              <a:defRPr/>
            </a:lvl1pPr>
          </a:lstStyle>
          <a:p>
            <a:pPr>
              <a:defRPr/>
            </a:pPr>
            <a:fld id="{F8ECA01A-D320-44AA-9E31-C33A1BA1C8C8}" type="datetimeFigureOut">
              <a:rPr lang="ar-KW"/>
              <a:pPr>
                <a:defRPr/>
              </a:pPr>
              <a:t>28/08/1442</a:t>
            </a:fld>
            <a:endParaRPr lang="ar-KW"/>
          </a:p>
        </p:txBody>
      </p:sp>
      <p:sp>
        <p:nvSpPr>
          <p:cNvPr id="4" name="عنصر نائب للتذييل 4"/>
          <p:cNvSpPr>
            <a:spLocks noGrp="1"/>
          </p:cNvSpPr>
          <p:nvPr>
            <p:ph type="ftr" sz="quarter" idx="11"/>
          </p:nvPr>
        </p:nvSpPr>
        <p:spPr/>
        <p:txBody>
          <a:bodyPr/>
          <a:lstStyle>
            <a:lvl1pPr>
              <a:defRPr/>
            </a:lvl1pPr>
          </a:lstStyle>
          <a:p>
            <a:pPr>
              <a:defRPr/>
            </a:pPr>
            <a:endParaRPr lang="ar-KW"/>
          </a:p>
        </p:txBody>
      </p:sp>
      <p:sp>
        <p:nvSpPr>
          <p:cNvPr id="5" name="عنصر نائب لرقم الشريحة 5"/>
          <p:cNvSpPr>
            <a:spLocks noGrp="1"/>
          </p:cNvSpPr>
          <p:nvPr>
            <p:ph type="sldNum" sz="quarter" idx="12"/>
          </p:nvPr>
        </p:nvSpPr>
        <p:spPr/>
        <p:txBody>
          <a:bodyPr/>
          <a:lstStyle>
            <a:lvl1pPr>
              <a:defRPr/>
            </a:lvl1pPr>
          </a:lstStyle>
          <a:p>
            <a:pPr>
              <a:defRPr/>
            </a:pPr>
            <a:fld id="{C213431C-558E-493A-87DF-20B649A5C818}" type="slidenum">
              <a:rPr lang="ar-KW" altLang="ar-KW"/>
              <a:pPr>
                <a:defRPr/>
              </a:pPr>
              <a:t>‹#›</a:t>
            </a:fld>
            <a:endParaRPr lang="ar-KW" altLang="ar-KW"/>
          </a:p>
        </p:txBody>
      </p:sp>
    </p:spTree>
    <p:extLst>
      <p:ext uri="{BB962C8B-B14F-4D97-AF65-F5344CB8AC3E}">
        <p14:creationId xmlns:p14="http://schemas.microsoft.com/office/powerpoint/2010/main" val="130629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CB3A2DB-1A6A-4351-BEC5-CAF620A824EB}"/>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محتوى 2">
            <a:extLst>
              <a:ext uri="{FF2B5EF4-FFF2-40B4-BE49-F238E27FC236}">
                <a16:creationId xmlns:a16="http://schemas.microsoft.com/office/drawing/2014/main" id="{6339DFD1-74EA-4D6F-AAD4-3E0938B56880}"/>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محتوى 3">
            <a:extLst>
              <a:ext uri="{FF2B5EF4-FFF2-40B4-BE49-F238E27FC236}">
                <a16:creationId xmlns:a16="http://schemas.microsoft.com/office/drawing/2014/main" id="{84BB08F0-60E3-445E-84DF-9167A77549D7}"/>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5" name="عنصر نائب للتاريخ 4">
            <a:extLst>
              <a:ext uri="{FF2B5EF4-FFF2-40B4-BE49-F238E27FC236}">
                <a16:creationId xmlns:a16="http://schemas.microsoft.com/office/drawing/2014/main" id="{49F4E628-164E-4D02-90F6-E475C8ABC63C}"/>
              </a:ext>
            </a:extLst>
          </p:cNvPr>
          <p:cNvSpPr>
            <a:spLocks noGrp="1"/>
          </p:cNvSpPr>
          <p:nvPr>
            <p:ph type="dt" sz="half" idx="10"/>
          </p:nvPr>
        </p:nvSpPr>
        <p:spPr/>
        <p:txBody>
          <a:bodyPr/>
          <a:lstStyle/>
          <a:p>
            <a:fld id="{05B82722-9DBB-4DCE-BD8A-DC3ABB4F8FEE}" type="datetimeFigureOut">
              <a:rPr lang="ar-KW" smtClean="0"/>
              <a:t>28/08/1442</a:t>
            </a:fld>
            <a:endParaRPr lang="ar-KW"/>
          </a:p>
        </p:txBody>
      </p:sp>
      <p:sp>
        <p:nvSpPr>
          <p:cNvPr id="6" name="عنصر نائب للتذييل 5">
            <a:extLst>
              <a:ext uri="{FF2B5EF4-FFF2-40B4-BE49-F238E27FC236}">
                <a16:creationId xmlns:a16="http://schemas.microsoft.com/office/drawing/2014/main" id="{D5EA32C6-342F-4298-99E6-6835AE19CED4}"/>
              </a:ext>
            </a:extLst>
          </p:cNvPr>
          <p:cNvSpPr>
            <a:spLocks noGrp="1"/>
          </p:cNvSpPr>
          <p:nvPr>
            <p:ph type="ftr" sz="quarter" idx="11"/>
          </p:nvPr>
        </p:nvSpPr>
        <p:spPr/>
        <p:txBody>
          <a:bodyPr/>
          <a:lstStyle/>
          <a:p>
            <a:endParaRPr lang="ar-KW"/>
          </a:p>
        </p:txBody>
      </p:sp>
      <p:sp>
        <p:nvSpPr>
          <p:cNvPr id="7" name="عنصر نائب لرقم الشريحة 6">
            <a:extLst>
              <a:ext uri="{FF2B5EF4-FFF2-40B4-BE49-F238E27FC236}">
                <a16:creationId xmlns:a16="http://schemas.microsoft.com/office/drawing/2014/main" id="{E4BB890F-4555-4E6B-A390-10CBE4B85827}"/>
              </a:ext>
            </a:extLst>
          </p:cNvPr>
          <p:cNvSpPr>
            <a:spLocks noGrp="1"/>
          </p:cNvSpPr>
          <p:nvPr>
            <p:ph type="sldNum" sz="quarter" idx="12"/>
          </p:nvPr>
        </p:nvSpPr>
        <p:spPr/>
        <p:txBody>
          <a:bodyPr/>
          <a:lstStyle/>
          <a:p>
            <a:fld id="{DF886D13-8FE2-4973-ADF7-65FCC476D44B}" type="slidenum">
              <a:rPr lang="ar-KW" smtClean="0"/>
              <a:t>‹#›</a:t>
            </a:fld>
            <a:endParaRPr lang="ar-KW"/>
          </a:p>
        </p:txBody>
      </p:sp>
    </p:spTree>
    <p:extLst>
      <p:ext uri="{BB962C8B-B14F-4D97-AF65-F5344CB8AC3E}">
        <p14:creationId xmlns:p14="http://schemas.microsoft.com/office/powerpoint/2010/main" val="42022893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3"/>
          <p:cNvSpPr>
            <a:spLocks noGrp="1"/>
          </p:cNvSpPr>
          <p:nvPr>
            <p:ph type="dt" sz="half" idx="10"/>
          </p:nvPr>
        </p:nvSpPr>
        <p:spPr/>
        <p:txBody>
          <a:bodyPr/>
          <a:lstStyle>
            <a:lvl1pPr>
              <a:defRPr/>
            </a:lvl1pPr>
          </a:lstStyle>
          <a:p>
            <a:pPr>
              <a:defRPr/>
            </a:pPr>
            <a:fld id="{5E96F56D-B37D-44E8-8054-107DF6E34C62}" type="datetimeFigureOut">
              <a:rPr lang="ar-KW"/>
              <a:pPr>
                <a:defRPr/>
              </a:pPr>
              <a:t>28/08/1442</a:t>
            </a:fld>
            <a:endParaRPr lang="ar-KW"/>
          </a:p>
        </p:txBody>
      </p:sp>
      <p:sp>
        <p:nvSpPr>
          <p:cNvPr id="3" name="عنصر نائب للتذييل 4"/>
          <p:cNvSpPr>
            <a:spLocks noGrp="1"/>
          </p:cNvSpPr>
          <p:nvPr>
            <p:ph type="ftr" sz="quarter" idx="11"/>
          </p:nvPr>
        </p:nvSpPr>
        <p:spPr/>
        <p:txBody>
          <a:bodyPr/>
          <a:lstStyle>
            <a:lvl1pPr>
              <a:defRPr/>
            </a:lvl1pPr>
          </a:lstStyle>
          <a:p>
            <a:pPr>
              <a:defRPr/>
            </a:pPr>
            <a:endParaRPr lang="ar-KW"/>
          </a:p>
        </p:txBody>
      </p:sp>
      <p:sp>
        <p:nvSpPr>
          <p:cNvPr id="4" name="عنصر نائب لرقم الشريحة 5"/>
          <p:cNvSpPr>
            <a:spLocks noGrp="1"/>
          </p:cNvSpPr>
          <p:nvPr>
            <p:ph type="sldNum" sz="quarter" idx="12"/>
          </p:nvPr>
        </p:nvSpPr>
        <p:spPr/>
        <p:txBody>
          <a:bodyPr/>
          <a:lstStyle>
            <a:lvl1pPr>
              <a:defRPr/>
            </a:lvl1pPr>
          </a:lstStyle>
          <a:p>
            <a:pPr>
              <a:defRPr/>
            </a:pPr>
            <a:fld id="{04E2129E-8C47-4087-9C31-EED25464EE16}" type="slidenum">
              <a:rPr lang="ar-KW" altLang="ar-KW"/>
              <a:pPr>
                <a:defRPr/>
              </a:pPr>
              <a:t>‹#›</a:t>
            </a:fld>
            <a:endParaRPr lang="ar-KW" altLang="ar-KW"/>
          </a:p>
        </p:txBody>
      </p:sp>
    </p:spTree>
    <p:extLst>
      <p:ext uri="{BB962C8B-B14F-4D97-AF65-F5344CB8AC3E}">
        <p14:creationId xmlns:p14="http://schemas.microsoft.com/office/powerpoint/2010/main" val="33862474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09611" y="273050"/>
            <a:ext cx="4011084" cy="1162051"/>
          </a:xfrm>
        </p:spPr>
        <p:txBody>
          <a:bodyPr anchor="b"/>
          <a:lstStyle>
            <a:lvl1pPr algn="r">
              <a:defRPr sz="2000" b="1"/>
            </a:lvl1pPr>
          </a:lstStyle>
          <a:p>
            <a:r>
              <a:rPr lang="ar-SA"/>
              <a:t>انقر لتحرير نمط العنوان الرئيسي</a:t>
            </a:r>
            <a:endParaRPr lang="ar-KW"/>
          </a:p>
        </p:txBody>
      </p:sp>
      <p:sp>
        <p:nvSpPr>
          <p:cNvPr id="3" name="عنصر نائب للمحتوى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نص 3"/>
          <p:cNvSpPr>
            <a:spLocks noGrp="1"/>
          </p:cNvSpPr>
          <p:nvPr>
            <p:ph type="body" sz="half" idx="2"/>
          </p:nvPr>
        </p:nvSpPr>
        <p:spPr>
          <a:xfrm>
            <a:off x="609611"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3"/>
          <p:cNvSpPr>
            <a:spLocks noGrp="1"/>
          </p:cNvSpPr>
          <p:nvPr>
            <p:ph type="dt" sz="half" idx="10"/>
          </p:nvPr>
        </p:nvSpPr>
        <p:spPr/>
        <p:txBody>
          <a:bodyPr/>
          <a:lstStyle>
            <a:lvl1pPr>
              <a:defRPr/>
            </a:lvl1pPr>
          </a:lstStyle>
          <a:p>
            <a:pPr>
              <a:defRPr/>
            </a:pPr>
            <a:fld id="{0933E9E9-40B5-466A-AE83-102D54EDE5A9}" type="datetimeFigureOut">
              <a:rPr lang="ar-KW"/>
              <a:pPr>
                <a:defRPr/>
              </a:pPr>
              <a:t>28/08/1442</a:t>
            </a:fld>
            <a:endParaRPr lang="ar-KW"/>
          </a:p>
        </p:txBody>
      </p:sp>
      <p:sp>
        <p:nvSpPr>
          <p:cNvPr id="6" name="عنصر نائب للتذييل 4"/>
          <p:cNvSpPr>
            <a:spLocks noGrp="1"/>
          </p:cNvSpPr>
          <p:nvPr>
            <p:ph type="ftr" sz="quarter" idx="11"/>
          </p:nvPr>
        </p:nvSpPr>
        <p:spPr/>
        <p:txBody>
          <a:bodyPr/>
          <a:lstStyle>
            <a:lvl1pPr>
              <a:defRPr/>
            </a:lvl1pPr>
          </a:lstStyle>
          <a:p>
            <a:pPr>
              <a:defRPr/>
            </a:pPr>
            <a:endParaRPr lang="ar-KW"/>
          </a:p>
        </p:txBody>
      </p:sp>
      <p:sp>
        <p:nvSpPr>
          <p:cNvPr id="7" name="عنصر نائب لرقم الشريحة 5"/>
          <p:cNvSpPr>
            <a:spLocks noGrp="1"/>
          </p:cNvSpPr>
          <p:nvPr>
            <p:ph type="sldNum" sz="quarter" idx="12"/>
          </p:nvPr>
        </p:nvSpPr>
        <p:spPr/>
        <p:txBody>
          <a:bodyPr/>
          <a:lstStyle>
            <a:lvl1pPr>
              <a:defRPr/>
            </a:lvl1pPr>
          </a:lstStyle>
          <a:p>
            <a:pPr>
              <a:defRPr/>
            </a:pPr>
            <a:fld id="{FC8B5648-89B7-4E14-9ABE-FE60932318BA}" type="slidenum">
              <a:rPr lang="ar-KW" altLang="ar-KW"/>
              <a:pPr>
                <a:defRPr/>
              </a:pPr>
              <a:t>‹#›</a:t>
            </a:fld>
            <a:endParaRPr lang="ar-KW" altLang="ar-KW"/>
          </a:p>
        </p:txBody>
      </p:sp>
    </p:spTree>
    <p:extLst>
      <p:ext uri="{BB962C8B-B14F-4D97-AF65-F5344CB8AC3E}">
        <p14:creationId xmlns:p14="http://schemas.microsoft.com/office/powerpoint/2010/main" val="20867337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2389717" y="4800602"/>
            <a:ext cx="7315200" cy="566739"/>
          </a:xfrm>
        </p:spPr>
        <p:txBody>
          <a:bodyPr anchor="b"/>
          <a:lstStyle>
            <a:lvl1pPr algn="r">
              <a:defRPr sz="2000" b="1"/>
            </a:lvl1pPr>
          </a:lstStyle>
          <a:p>
            <a:r>
              <a:rPr lang="ar-SA"/>
              <a:t>انقر لتحرير نمط العنوان الرئيسي</a:t>
            </a:r>
            <a:endParaRPr lang="ar-KW"/>
          </a:p>
        </p:txBody>
      </p:sp>
      <p:sp>
        <p:nvSpPr>
          <p:cNvPr id="3" name="عنصر نائب للصورة 2"/>
          <p:cNvSpPr>
            <a:spLocks noGrp="1"/>
          </p:cNvSpPr>
          <p:nvPr>
            <p:ph type="pic" idx="1"/>
          </p:nvPr>
        </p:nvSpPr>
        <p:spPr>
          <a:xfrm>
            <a:off x="2389717" y="612775"/>
            <a:ext cx="73152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KW" noProof="0"/>
          </a:p>
        </p:txBody>
      </p:sp>
      <p:sp>
        <p:nvSpPr>
          <p:cNvPr id="4" name="عنصر نائب للنص 3"/>
          <p:cNvSpPr>
            <a:spLocks noGrp="1"/>
          </p:cNvSpPr>
          <p:nvPr>
            <p:ph type="body" sz="half" idx="2"/>
          </p:nvPr>
        </p:nvSpPr>
        <p:spPr>
          <a:xfrm>
            <a:off x="2389717" y="5367343"/>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3"/>
          <p:cNvSpPr>
            <a:spLocks noGrp="1"/>
          </p:cNvSpPr>
          <p:nvPr>
            <p:ph type="dt" sz="half" idx="10"/>
          </p:nvPr>
        </p:nvSpPr>
        <p:spPr/>
        <p:txBody>
          <a:bodyPr/>
          <a:lstStyle>
            <a:lvl1pPr>
              <a:defRPr/>
            </a:lvl1pPr>
          </a:lstStyle>
          <a:p>
            <a:pPr>
              <a:defRPr/>
            </a:pPr>
            <a:fld id="{CBC81DCE-E9B9-48D8-A558-9AB6E6A69852}" type="datetimeFigureOut">
              <a:rPr lang="ar-KW"/>
              <a:pPr>
                <a:defRPr/>
              </a:pPr>
              <a:t>28/08/1442</a:t>
            </a:fld>
            <a:endParaRPr lang="ar-KW"/>
          </a:p>
        </p:txBody>
      </p:sp>
      <p:sp>
        <p:nvSpPr>
          <p:cNvPr id="6" name="عنصر نائب للتذييل 4"/>
          <p:cNvSpPr>
            <a:spLocks noGrp="1"/>
          </p:cNvSpPr>
          <p:nvPr>
            <p:ph type="ftr" sz="quarter" idx="11"/>
          </p:nvPr>
        </p:nvSpPr>
        <p:spPr/>
        <p:txBody>
          <a:bodyPr/>
          <a:lstStyle>
            <a:lvl1pPr>
              <a:defRPr/>
            </a:lvl1pPr>
          </a:lstStyle>
          <a:p>
            <a:pPr>
              <a:defRPr/>
            </a:pPr>
            <a:endParaRPr lang="ar-KW"/>
          </a:p>
        </p:txBody>
      </p:sp>
      <p:sp>
        <p:nvSpPr>
          <p:cNvPr id="7" name="عنصر نائب لرقم الشريحة 5"/>
          <p:cNvSpPr>
            <a:spLocks noGrp="1"/>
          </p:cNvSpPr>
          <p:nvPr>
            <p:ph type="sldNum" sz="quarter" idx="12"/>
          </p:nvPr>
        </p:nvSpPr>
        <p:spPr/>
        <p:txBody>
          <a:bodyPr/>
          <a:lstStyle>
            <a:lvl1pPr>
              <a:defRPr/>
            </a:lvl1pPr>
          </a:lstStyle>
          <a:p>
            <a:pPr>
              <a:defRPr/>
            </a:pPr>
            <a:fld id="{D86B1CA9-733A-459A-976D-3F90D1BA0952}" type="slidenum">
              <a:rPr lang="ar-KW" altLang="ar-KW"/>
              <a:pPr>
                <a:defRPr/>
              </a:pPr>
              <a:t>‹#›</a:t>
            </a:fld>
            <a:endParaRPr lang="ar-KW" altLang="ar-KW"/>
          </a:p>
        </p:txBody>
      </p:sp>
    </p:spTree>
    <p:extLst>
      <p:ext uri="{BB962C8B-B14F-4D97-AF65-F5344CB8AC3E}">
        <p14:creationId xmlns:p14="http://schemas.microsoft.com/office/powerpoint/2010/main" val="1635020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KW"/>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p:cNvSpPr>
            <a:spLocks noGrp="1"/>
          </p:cNvSpPr>
          <p:nvPr>
            <p:ph type="dt" sz="half" idx="10"/>
          </p:nvPr>
        </p:nvSpPr>
        <p:spPr/>
        <p:txBody>
          <a:bodyPr/>
          <a:lstStyle>
            <a:lvl1pPr>
              <a:defRPr/>
            </a:lvl1pPr>
          </a:lstStyle>
          <a:p>
            <a:pPr>
              <a:defRPr/>
            </a:pPr>
            <a:fld id="{EC3FDF6B-9DC8-44B8-8FBE-2EC1551896C2}" type="datetimeFigureOut">
              <a:rPr lang="ar-KW"/>
              <a:pPr>
                <a:defRPr/>
              </a:pPr>
              <a:t>28/08/1442</a:t>
            </a:fld>
            <a:endParaRPr lang="ar-KW"/>
          </a:p>
        </p:txBody>
      </p:sp>
      <p:sp>
        <p:nvSpPr>
          <p:cNvPr id="5" name="عنصر نائب للتذييل 4"/>
          <p:cNvSpPr>
            <a:spLocks noGrp="1"/>
          </p:cNvSpPr>
          <p:nvPr>
            <p:ph type="ftr" sz="quarter" idx="11"/>
          </p:nvPr>
        </p:nvSpPr>
        <p:spPr/>
        <p:txBody>
          <a:bodyPr/>
          <a:lstStyle>
            <a:lvl1pPr>
              <a:defRPr/>
            </a:lvl1pPr>
          </a:lstStyle>
          <a:p>
            <a:pPr>
              <a:defRPr/>
            </a:pPr>
            <a:endParaRPr lang="ar-KW"/>
          </a:p>
        </p:txBody>
      </p:sp>
      <p:sp>
        <p:nvSpPr>
          <p:cNvPr id="6" name="عنصر نائب لرقم الشريحة 5"/>
          <p:cNvSpPr>
            <a:spLocks noGrp="1"/>
          </p:cNvSpPr>
          <p:nvPr>
            <p:ph type="sldNum" sz="quarter" idx="12"/>
          </p:nvPr>
        </p:nvSpPr>
        <p:spPr/>
        <p:txBody>
          <a:bodyPr/>
          <a:lstStyle>
            <a:lvl1pPr>
              <a:defRPr/>
            </a:lvl1pPr>
          </a:lstStyle>
          <a:p>
            <a:pPr>
              <a:defRPr/>
            </a:pPr>
            <a:fld id="{6378DBA7-8BAD-4B31-A427-54ACB7C9E646}" type="slidenum">
              <a:rPr lang="ar-KW" altLang="ar-KW"/>
              <a:pPr>
                <a:defRPr/>
              </a:pPr>
              <a:t>‹#›</a:t>
            </a:fld>
            <a:endParaRPr lang="ar-KW" altLang="ar-KW"/>
          </a:p>
        </p:txBody>
      </p:sp>
    </p:spTree>
    <p:extLst>
      <p:ext uri="{BB962C8B-B14F-4D97-AF65-F5344CB8AC3E}">
        <p14:creationId xmlns:p14="http://schemas.microsoft.com/office/powerpoint/2010/main" val="4743628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839200" y="274641"/>
            <a:ext cx="2743200" cy="5851525"/>
          </a:xfrm>
        </p:spPr>
        <p:txBody>
          <a:bodyPr vert="eaVert"/>
          <a:lstStyle/>
          <a:p>
            <a:r>
              <a:rPr lang="ar-SA"/>
              <a:t>انقر لتحرير نمط العنوان الرئيسي</a:t>
            </a:r>
            <a:endParaRPr lang="ar-KW"/>
          </a:p>
        </p:txBody>
      </p:sp>
      <p:sp>
        <p:nvSpPr>
          <p:cNvPr id="3" name="عنصر نائب للعنوان العمودي 2"/>
          <p:cNvSpPr>
            <a:spLocks noGrp="1"/>
          </p:cNvSpPr>
          <p:nvPr>
            <p:ph type="body" orient="vert" idx="1"/>
          </p:nvPr>
        </p:nvSpPr>
        <p:spPr>
          <a:xfrm>
            <a:off x="609600" y="274641"/>
            <a:ext cx="80264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p:cNvSpPr>
            <a:spLocks noGrp="1"/>
          </p:cNvSpPr>
          <p:nvPr>
            <p:ph type="dt" sz="half" idx="10"/>
          </p:nvPr>
        </p:nvSpPr>
        <p:spPr/>
        <p:txBody>
          <a:bodyPr/>
          <a:lstStyle>
            <a:lvl1pPr>
              <a:defRPr/>
            </a:lvl1pPr>
          </a:lstStyle>
          <a:p>
            <a:pPr>
              <a:defRPr/>
            </a:pPr>
            <a:fld id="{A0DA5B10-A9E7-4510-B4C8-0F7D13F0E98B}" type="datetimeFigureOut">
              <a:rPr lang="ar-KW"/>
              <a:pPr>
                <a:defRPr/>
              </a:pPr>
              <a:t>28/08/1442</a:t>
            </a:fld>
            <a:endParaRPr lang="ar-KW"/>
          </a:p>
        </p:txBody>
      </p:sp>
      <p:sp>
        <p:nvSpPr>
          <p:cNvPr id="5" name="عنصر نائب للتذييل 4"/>
          <p:cNvSpPr>
            <a:spLocks noGrp="1"/>
          </p:cNvSpPr>
          <p:nvPr>
            <p:ph type="ftr" sz="quarter" idx="11"/>
          </p:nvPr>
        </p:nvSpPr>
        <p:spPr/>
        <p:txBody>
          <a:bodyPr/>
          <a:lstStyle>
            <a:lvl1pPr>
              <a:defRPr/>
            </a:lvl1pPr>
          </a:lstStyle>
          <a:p>
            <a:pPr>
              <a:defRPr/>
            </a:pPr>
            <a:endParaRPr lang="ar-KW"/>
          </a:p>
        </p:txBody>
      </p:sp>
      <p:sp>
        <p:nvSpPr>
          <p:cNvPr id="6" name="عنصر نائب لرقم الشريحة 5"/>
          <p:cNvSpPr>
            <a:spLocks noGrp="1"/>
          </p:cNvSpPr>
          <p:nvPr>
            <p:ph type="sldNum" sz="quarter" idx="12"/>
          </p:nvPr>
        </p:nvSpPr>
        <p:spPr/>
        <p:txBody>
          <a:bodyPr/>
          <a:lstStyle>
            <a:lvl1pPr>
              <a:defRPr/>
            </a:lvl1pPr>
          </a:lstStyle>
          <a:p>
            <a:pPr>
              <a:defRPr/>
            </a:pPr>
            <a:fld id="{F20254A9-92FE-49AB-B35A-2BE894ED9468}" type="slidenum">
              <a:rPr lang="ar-KW" altLang="ar-KW"/>
              <a:pPr>
                <a:defRPr/>
              </a:pPr>
              <a:t>‹#›</a:t>
            </a:fld>
            <a:endParaRPr lang="ar-KW" altLang="ar-KW"/>
          </a:p>
        </p:txBody>
      </p:sp>
    </p:spTree>
    <p:extLst>
      <p:ext uri="{BB962C8B-B14F-4D97-AF65-F5344CB8AC3E}">
        <p14:creationId xmlns:p14="http://schemas.microsoft.com/office/powerpoint/2010/main" val="41496661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8"/>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BF29A903-A1FF-493D-8F88-C8070501807B}" type="datetimeFigureOut">
              <a:rPr lang="ar-SA" smtClean="0">
                <a:solidFill>
                  <a:prstClr val="black">
                    <a:tint val="75000"/>
                  </a:prstClr>
                </a:solidFill>
              </a:rPr>
              <a:pPr/>
              <a:t>28/08/1442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CDFEF62E-A27C-480B-8321-8FD471053E4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3488209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BF29A903-A1FF-493D-8F88-C8070501807B}" type="datetimeFigureOut">
              <a:rPr lang="ar-SA" smtClean="0">
                <a:solidFill>
                  <a:prstClr val="black">
                    <a:tint val="75000"/>
                  </a:prstClr>
                </a:solidFill>
              </a:rPr>
              <a:pPr/>
              <a:t>28/08/1442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CDFEF62E-A27C-480B-8321-8FD471053E4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6686944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963084" y="4406903"/>
            <a:ext cx="10363200" cy="1362075"/>
          </a:xfrm>
        </p:spPr>
        <p:txBody>
          <a:bodyPr anchor="t"/>
          <a:lstStyle>
            <a:lvl1pPr algn="r">
              <a:defRPr sz="3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BF29A903-A1FF-493D-8F88-C8070501807B}" type="datetimeFigureOut">
              <a:rPr lang="ar-SA" smtClean="0">
                <a:solidFill>
                  <a:prstClr val="black">
                    <a:tint val="75000"/>
                  </a:prstClr>
                </a:solidFill>
              </a:rPr>
              <a:pPr/>
              <a:t>28/08/1442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CDFEF62E-A27C-480B-8321-8FD471053E4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7374155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BF29A903-A1FF-493D-8F88-C8070501807B}" type="datetimeFigureOut">
              <a:rPr lang="ar-SA" smtClean="0">
                <a:solidFill>
                  <a:prstClr val="black">
                    <a:tint val="75000"/>
                  </a:prstClr>
                </a:solidFill>
              </a:rPr>
              <a:pPr/>
              <a:t>28/08/1442</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CDFEF62E-A27C-480B-8321-8FD471053E4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2685824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BF29A903-A1FF-493D-8F88-C8070501807B}" type="datetimeFigureOut">
              <a:rPr lang="ar-SA" smtClean="0">
                <a:solidFill>
                  <a:prstClr val="black">
                    <a:tint val="75000"/>
                  </a:prstClr>
                </a:solidFill>
              </a:rPr>
              <a:pPr/>
              <a:t>28/08/1442</a:t>
            </a:fld>
            <a:endParaRPr lang="ar-SA">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SA">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CDFEF62E-A27C-480B-8321-8FD471053E4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605698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4FE70E5-2066-4B68-9685-F555E7951788}"/>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ar-KW"/>
          </a:p>
        </p:txBody>
      </p:sp>
      <p:sp>
        <p:nvSpPr>
          <p:cNvPr id="3" name="عنصر نائب للنص 2">
            <a:extLst>
              <a:ext uri="{FF2B5EF4-FFF2-40B4-BE49-F238E27FC236}">
                <a16:creationId xmlns:a16="http://schemas.microsoft.com/office/drawing/2014/main" id="{B9CD872F-1EA1-4893-907E-C8D5F2F699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D203925A-C1B7-42C9-BD47-F4F078BBD3E1}"/>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5" name="عنصر نائب للنص 4">
            <a:extLst>
              <a:ext uri="{FF2B5EF4-FFF2-40B4-BE49-F238E27FC236}">
                <a16:creationId xmlns:a16="http://schemas.microsoft.com/office/drawing/2014/main" id="{330B9F60-A831-4A62-900E-3835059355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5A32DCE4-ECED-408C-9631-D619E60CED3A}"/>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7" name="عنصر نائب للتاريخ 6">
            <a:extLst>
              <a:ext uri="{FF2B5EF4-FFF2-40B4-BE49-F238E27FC236}">
                <a16:creationId xmlns:a16="http://schemas.microsoft.com/office/drawing/2014/main" id="{EEA8ABC2-3CA0-4868-B92F-87AB936ED54F}"/>
              </a:ext>
            </a:extLst>
          </p:cNvPr>
          <p:cNvSpPr>
            <a:spLocks noGrp="1"/>
          </p:cNvSpPr>
          <p:nvPr>
            <p:ph type="dt" sz="half" idx="10"/>
          </p:nvPr>
        </p:nvSpPr>
        <p:spPr/>
        <p:txBody>
          <a:bodyPr/>
          <a:lstStyle/>
          <a:p>
            <a:fld id="{05B82722-9DBB-4DCE-BD8A-DC3ABB4F8FEE}" type="datetimeFigureOut">
              <a:rPr lang="ar-KW" smtClean="0"/>
              <a:t>28/08/1442</a:t>
            </a:fld>
            <a:endParaRPr lang="ar-KW"/>
          </a:p>
        </p:txBody>
      </p:sp>
      <p:sp>
        <p:nvSpPr>
          <p:cNvPr id="8" name="عنصر نائب للتذييل 7">
            <a:extLst>
              <a:ext uri="{FF2B5EF4-FFF2-40B4-BE49-F238E27FC236}">
                <a16:creationId xmlns:a16="http://schemas.microsoft.com/office/drawing/2014/main" id="{EF777AE7-8CD1-4058-9FC9-1D7138C2CC33}"/>
              </a:ext>
            </a:extLst>
          </p:cNvPr>
          <p:cNvSpPr>
            <a:spLocks noGrp="1"/>
          </p:cNvSpPr>
          <p:nvPr>
            <p:ph type="ftr" sz="quarter" idx="11"/>
          </p:nvPr>
        </p:nvSpPr>
        <p:spPr/>
        <p:txBody>
          <a:bodyPr/>
          <a:lstStyle/>
          <a:p>
            <a:endParaRPr lang="ar-KW"/>
          </a:p>
        </p:txBody>
      </p:sp>
      <p:sp>
        <p:nvSpPr>
          <p:cNvPr id="9" name="عنصر نائب لرقم الشريحة 8">
            <a:extLst>
              <a:ext uri="{FF2B5EF4-FFF2-40B4-BE49-F238E27FC236}">
                <a16:creationId xmlns:a16="http://schemas.microsoft.com/office/drawing/2014/main" id="{8BD336B2-FD92-41CE-9057-F18F887121B7}"/>
              </a:ext>
            </a:extLst>
          </p:cNvPr>
          <p:cNvSpPr>
            <a:spLocks noGrp="1"/>
          </p:cNvSpPr>
          <p:nvPr>
            <p:ph type="sldNum" sz="quarter" idx="12"/>
          </p:nvPr>
        </p:nvSpPr>
        <p:spPr/>
        <p:txBody>
          <a:bodyPr/>
          <a:lstStyle/>
          <a:p>
            <a:fld id="{DF886D13-8FE2-4973-ADF7-65FCC476D44B}" type="slidenum">
              <a:rPr lang="ar-KW" smtClean="0"/>
              <a:t>‹#›</a:t>
            </a:fld>
            <a:endParaRPr lang="ar-KW"/>
          </a:p>
        </p:txBody>
      </p:sp>
    </p:spTree>
    <p:extLst>
      <p:ext uri="{BB962C8B-B14F-4D97-AF65-F5344CB8AC3E}">
        <p14:creationId xmlns:p14="http://schemas.microsoft.com/office/powerpoint/2010/main" val="35226676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BF29A903-A1FF-493D-8F88-C8070501807B}" type="datetimeFigureOut">
              <a:rPr lang="ar-SA" smtClean="0">
                <a:solidFill>
                  <a:prstClr val="black">
                    <a:tint val="75000"/>
                  </a:prstClr>
                </a:solidFill>
              </a:rPr>
              <a:pPr/>
              <a:t>28/08/1442</a:t>
            </a:fld>
            <a:endParaRPr lang="ar-SA">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SA">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CDFEF62E-A27C-480B-8321-8FD471053E4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8990828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BF29A903-A1FF-493D-8F88-C8070501807B}" type="datetimeFigureOut">
              <a:rPr lang="ar-SA" smtClean="0">
                <a:solidFill>
                  <a:prstClr val="black">
                    <a:tint val="75000"/>
                  </a:prstClr>
                </a:solidFill>
              </a:rPr>
              <a:pPr/>
              <a:t>28/08/1442</a:t>
            </a:fld>
            <a:endParaRPr lang="ar-SA">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SA">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CDFEF62E-A27C-480B-8321-8FD471053E4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6397878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09602" y="273050"/>
            <a:ext cx="4011084" cy="1162050"/>
          </a:xfrm>
        </p:spPr>
        <p:txBody>
          <a:bodyPr anchor="b"/>
          <a:lstStyle>
            <a:lvl1pPr algn="r">
              <a:defRPr sz="1500" b="1"/>
            </a:lvl1pPr>
          </a:lstStyle>
          <a:p>
            <a:r>
              <a:rPr lang="ar-SA"/>
              <a:t>انقر لتحرير نمط العنوان الرئيسي</a:t>
            </a:r>
          </a:p>
        </p:txBody>
      </p:sp>
      <p:sp>
        <p:nvSpPr>
          <p:cNvPr id="3" name="عنصر نائب للمحتوى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BF29A903-A1FF-493D-8F88-C8070501807B}" type="datetimeFigureOut">
              <a:rPr lang="ar-SA" smtClean="0">
                <a:solidFill>
                  <a:prstClr val="black">
                    <a:tint val="75000"/>
                  </a:prstClr>
                </a:solidFill>
              </a:rPr>
              <a:pPr/>
              <a:t>28/08/1442</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CDFEF62E-A27C-480B-8321-8FD471053E4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0894184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2389717" y="4800600"/>
            <a:ext cx="7315200" cy="566738"/>
          </a:xfrm>
        </p:spPr>
        <p:txBody>
          <a:bodyPr anchor="b"/>
          <a:lstStyle>
            <a:lvl1pPr algn="r">
              <a:defRPr sz="1500" b="1"/>
            </a:lvl1pPr>
          </a:lstStyle>
          <a:p>
            <a:r>
              <a:rPr lang="ar-SA"/>
              <a:t>انقر لتحرير نمط العنوان الرئيسي</a:t>
            </a:r>
          </a:p>
        </p:txBody>
      </p:sp>
      <p:sp>
        <p:nvSpPr>
          <p:cNvPr id="3" name="عنصر نائب للصورة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ar-SA"/>
          </a:p>
        </p:txBody>
      </p:sp>
      <p:sp>
        <p:nvSpPr>
          <p:cNvPr id="4" name="عنصر نائب للنص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BF29A903-A1FF-493D-8F88-C8070501807B}" type="datetimeFigureOut">
              <a:rPr lang="ar-SA" smtClean="0">
                <a:solidFill>
                  <a:prstClr val="black">
                    <a:tint val="75000"/>
                  </a:prstClr>
                </a:solidFill>
              </a:rPr>
              <a:pPr/>
              <a:t>28/08/1442</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CDFEF62E-A27C-480B-8321-8FD471053E4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2855616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BF29A903-A1FF-493D-8F88-C8070501807B}" type="datetimeFigureOut">
              <a:rPr lang="ar-SA" smtClean="0">
                <a:solidFill>
                  <a:prstClr val="black">
                    <a:tint val="75000"/>
                  </a:prstClr>
                </a:solidFill>
              </a:rPr>
              <a:pPr/>
              <a:t>28/08/1442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CDFEF62E-A27C-480B-8321-8FD471053E4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663188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839200" y="274641"/>
            <a:ext cx="27432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609600" y="274641"/>
            <a:ext cx="80264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BF29A903-A1FF-493D-8F88-C8070501807B}" type="datetimeFigureOut">
              <a:rPr lang="ar-SA" smtClean="0">
                <a:solidFill>
                  <a:prstClr val="black">
                    <a:tint val="75000"/>
                  </a:prstClr>
                </a:solidFill>
              </a:rPr>
              <a:pPr/>
              <a:t>28/08/1442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CDFEF62E-A27C-480B-8321-8FD471053E4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3186946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801"/>
            <a:ext cx="8001000" cy="2971801"/>
          </a:xfrm>
        </p:spPr>
        <p:txBody>
          <a:bodyPr anchor="b">
            <a:normAutofit/>
          </a:bodyPr>
          <a:lstStyle>
            <a:lvl1pPr algn="l">
              <a:defRPr sz="3600">
                <a:effectLst/>
              </a:defRPr>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684212" y="3843869"/>
            <a:ext cx="6400800" cy="1947333"/>
          </a:xfrm>
        </p:spPr>
        <p:txBody>
          <a:bodyPr anchor="t">
            <a:normAutofit/>
          </a:bodyPr>
          <a:lstStyle>
            <a:lvl1pPr marL="0" indent="0" algn="l">
              <a:buNone/>
              <a:defRPr sz="1575">
                <a:solidFill>
                  <a:schemeClr val="bg2">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A02FF601-3DA7-4F97-87B7-3D0E17001BF9}" type="datetimeFigureOut">
              <a:rPr lang="ar-KW" smtClean="0"/>
              <a:t>28/08/1442</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D5E05509-3D4A-46EF-A1F1-56B9E2E98F10}" type="slidenum">
              <a:rPr lang="ar-KW" smtClean="0"/>
              <a:t>‹#›</a:t>
            </a:fld>
            <a:endParaRPr lang="ar-KW"/>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1" y="91547"/>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8" y="32280"/>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7" y="609603"/>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6619318"/>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nchor="ct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A02FF601-3DA7-4F97-87B7-3D0E17001BF9}" type="datetimeFigureOut">
              <a:rPr lang="ar-KW" smtClean="0"/>
              <a:t>28/08/1442</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D5E05509-3D4A-46EF-A1F1-56B9E2E98F10}" type="slidenum">
              <a:rPr lang="ar-KW" smtClean="0"/>
              <a:t>‹#›</a:t>
            </a:fld>
            <a:endParaRPr lang="ar-KW"/>
          </a:p>
        </p:txBody>
      </p:sp>
    </p:spTree>
    <p:extLst>
      <p:ext uri="{BB962C8B-B14F-4D97-AF65-F5344CB8AC3E}">
        <p14:creationId xmlns:p14="http://schemas.microsoft.com/office/powerpoint/2010/main" val="20064444"/>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684213" y="2006600"/>
            <a:ext cx="8534401" cy="2281600"/>
          </a:xfrm>
        </p:spPr>
        <p:txBody>
          <a:bodyPr anchor="b">
            <a:normAutofit/>
          </a:bodyPr>
          <a:lstStyle>
            <a:lvl1pPr algn="l">
              <a:defRPr sz="2700" b="0" cap="all"/>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A02FF601-3DA7-4F97-87B7-3D0E17001BF9}" type="datetimeFigureOut">
              <a:rPr lang="ar-KW" smtClean="0"/>
              <a:t>28/08/1442</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D5E05509-3D4A-46EF-A1F1-56B9E2E98F10}" type="slidenum">
              <a:rPr lang="ar-KW" smtClean="0"/>
              <a:t>‹#›</a:t>
            </a:fld>
            <a:endParaRPr lang="ar-KW"/>
          </a:p>
        </p:txBody>
      </p:sp>
    </p:spTree>
    <p:extLst>
      <p:ext uri="{BB962C8B-B14F-4D97-AF65-F5344CB8AC3E}">
        <p14:creationId xmlns:p14="http://schemas.microsoft.com/office/powerpoint/2010/main" val="669477811"/>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684213" y="685802"/>
            <a:ext cx="4937655" cy="3615267"/>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5808134" y="685801"/>
            <a:ext cx="4934479" cy="3615266"/>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A02FF601-3DA7-4F97-87B7-3D0E17001BF9}" type="datetimeFigureOut">
              <a:rPr lang="ar-KW" smtClean="0"/>
              <a:t>28/08/1442</a:t>
            </a:fld>
            <a:endParaRPr lang="ar-KW"/>
          </a:p>
        </p:txBody>
      </p:sp>
      <p:sp>
        <p:nvSpPr>
          <p:cNvPr id="6" name="Footer Placeholder 5"/>
          <p:cNvSpPr>
            <a:spLocks noGrp="1"/>
          </p:cNvSpPr>
          <p:nvPr>
            <p:ph type="ftr" sz="quarter" idx="11"/>
          </p:nvPr>
        </p:nvSpPr>
        <p:spPr/>
        <p:txBody>
          <a:bodyPr/>
          <a:lstStyle/>
          <a:p>
            <a:endParaRPr lang="ar-KW"/>
          </a:p>
        </p:txBody>
      </p:sp>
      <p:sp>
        <p:nvSpPr>
          <p:cNvPr id="7" name="Slide Number Placeholder 6"/>
          <p:cNvSpPr>
            <a:spLocks noGrp="1"/>
          </p:cNvSpPr>
          <p:nvPr>
            <p:ph type="sldNum" sz="quarter" idx="12"/>
          </p:nvPr>
        </p:nvSpPr>
        <p:spPr/>
        <p:txBody>
          <a:bodyPr/>
          <a:lstStyle/>
          <a:p>
            <a:fld id="{D5E05509-3D4A-46EF-A1F1-56B9E2E98F10}" type="slidenum">
              <a:rPr lang="ar-KW" smtClean="0"/>
              <a:t>‹#›</a:t>
            </a:fld>
            <a:endParaRPr lang="ar-KW"/>
          </a:p>
        </p:txBody>
      </p:sp>
    </p:spTree>
    <p:extLst>
      <p:ext uri="{BB962C8B-B14F-4D97-AF65-F5344CB8AC3E}">
        <p14:creationId xmlns:p14="http://schemas.microsoft.com/office/powerpoint/2010/main" val="2566730297"/>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557A48A-8358-4DEF-AE5E-37B5DE915747}"/>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تاريخ 2">
            <a:extLst>
              <a:ext uri="{FF2B5EF4-FFF2-40B4-BE49-F238E27FC236}">
                <a16:creationId xmlns:a16="http://schemas.microsoft.com/office/drawing/2014/main" id="{4FA232DE-199E-4654-86EF-7B1C0B90E01D}"/>
              </a:ext>
            </a:extLst>
          </p:cNvPr>
          <p:cNvSpPr>
            <a:spLocks noGrp="1"/>
          </p:cNvSpPr>
          <p:nvPr>
            <p:ph type="dt" sz="half" idx="10"/>
          </p:nvPr>
        </p:nvSpPr>
        <p:spPr/>
        <p:txBody>
          <a:bodyPr/>
          <a:lstStyle/>
          <a:p>
            <a:fld id="{05B82722-9DBB-4DCE-BD8A-DC3ABB4F8FEE}" type="datetimeFigureOut">
              <a:rPr lang="ar-KW" smtClean="0"/>
              <a:t>28/08/1442</a:t>
            </a:fld>
            <a:endParaRPr lang="ar-KW"/>
          </a:p>
        </p:txBody>
      </p:sp>
      <p:sp>
        <p:nvSpPr>
          <p:cNvPr id="4" name="عنصر نائب للتذييل 3">
            <a:extLst>
              <a:ext uri="{FF2B5EF4-FFF2-40B4-BE49-F238E27FC236}">
                <a16:creationId xmlns:a16="http://schemas.microsoft.com/office/drawing/2014/main" id="{52A504C2-2E43-487B-A7CB-95DE5268D794}"/>
              </a:ext>
            </a:extLst>
          </p:cNvPr>
          <p:cNvSpPr>
            <a:spLocks noGrp="1"/>
          </p:cNvSpPr>
          <p:nvPr>
            <p:ph type="ftr" sz="quarter" idx="11"/>
          </p:nvPr>
        </p:nvSpPr>
        <p:spPr/>
        <p:txBody>
          <a:bodyPr/>
          <a:lstStyle/>
          <a:p>
            <a:endParaRPr lang="ar-KW"/>
          </a:p>
        </p:txBody>
      </p:sp>
      <p:sp>
        <p:nvSpPr>
          <p:cNvPr id="5" name="عنصر نائب لرقم الشريحة 4">
            <a:extLst>
              <a:ext uri="{FF2B5EF4-FFF2-40B4-BE49-F238E27FC236}">
                <a16:creationId xmlns:a16="http://schemas.microsoft.com/office/drawing/2014/main" id="{31BA6C2D-36C6-4DEE-9472-31DCE202260A}"/>
              </a:ext>
            </a:extLst>
          </p:cNvPr>
          <p:cNvSpPr>
            <a:spLocks noGrp="1"/>
          </p:cNvSpPr>
          <p:nvPr>
            <p:ph type="sldNum" sz="quarter" idx="12"/>
          </p:nvPr>
        </p:nvSpPr>
        <p:spPr/>
        <p:txBody>
          <a:bodyPr/>
          <a:lstStyle/>
          <a:p>
            <a:fld id="{DF886D13-8FE2-4973-ADF7-65FCC476D44B}" type="slidenum">
              <a:rPr lang="ar-KW" smtClean="0"/>
              <a:t>‹#›</a:t>
            </a:fld>
            <a:endParaRPr lang="ar-KW"/>
          </a:p>
        </p:txBody>
      </p:sp>
    </p:spTree>
    <p:extLst>
      <p:ext uri="{BB962C8B-B14F-4D97-AF65-F5344CB8AC3E}">
        <p14:creationId xmlns:p14="http://schemas.microsoft.com/office/powerpoint/2010/main" val="21288260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972081" y="685800"/>
            <a:ext cx="4649787" cy="576262"/>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4" name="Content Placeholder 3"/>
          <p:cNvSpPr>
            <a:spLocks noGrp="1"/>
          </p:cNvSpPr>
          <p:nvPr>
            <p:ph sz="half" idx="2"/>
          </p:nvPr>
        </p:nvSpPr>
        <p:spPr>
          <a:xfrm>
            <a:off x="684213" y="1270529"/>
            <a:ext cx="4937655" cy="3030538"/>
          </a:xfrm>
        </p:spPr>
        <p:txBody>
          <a:bodyPr anchor="t">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6079066" y="685800"/>
            <a:ext cx="4665135" cy="576262"/>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5806546" y="1262062"/>
            <a:ext cx="4929188" cy="3030538"/>
          </a:xfrm>
        </p:spPr>
        <p:txBody>
          <a:bodyPr anchor="t">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A02FF601-3DA7-4F97-87B7-3D0E17001BF9}" type="datetimeFigureOut">
              <a:rPr lang="ar-KW" smtClean="0"/>
              <a:t>28/08/1442</a:t>
            </a:fld>
            <a:endParaRPr lang="ar-KW"/>
          </a:p>
        </p:txBody>
      </p:sp>
      <p:sp>
        <p:nvSpPr>
          <p:cNvPr id="8" name="Footer Placeholder 7"/>
          <p:cNvSpPr>
            <a:spLocks noGrp="1"/>
          </p:cNvSpPr>
          <p:nvPr>
            <p:ph type="ftr" sz="quarter" idx="11"/>
          </p:nvPr>
        </p:nvSpPr>
        <p:spPr/>
        <p:txBody>
          <a:bodyPr/>
          <a:lstStyle/>
          <a:p>
            <a:endParaRPr lang="ar-KW"/>
          </a:p>
        </p:txBody>
      </p:sp>
      <p:sp>
        <p:nvSpPr>
          <p:cNvPr id="9" name="Slide Number Placeholder 8"/>
          <p:cNvSpPr>
            <a:spLocks noGrp="1"/>
          </p:cNvSpPr>
          <p:nvPr>
            <p:ph type="sldNum" sz="quarter" idx="12"/>
          </p:nvPr>
        </p:nvSpPr>
        <p:spPr/>
        <p:txBody>
          <a:bodyPr/>
          <a:lstStyle/>
          <a:p>
            <a:fld id="{D5E05509-3D4A-46EF-A1F1-56B9E2E98F10}" type="slidenum">
              <a:rPr lang="ar-KW" smtClean="0"/>
              <a:t>‹#›</a:t>
            </a:fld>
            <a:endParaRPr lang="ar-KW"/>
          </a:p>
        </p:txBody>
      </p:sp>
    </p:spTree>
    <p:extLst>
      <p:ext uri="{BB962C8B-B14F-4D97-AF65-F5344CB8AC3E}">
        <p14:creationId xmlns:p14="http://schemas.microsoft.com/office/powerpoint/2010/main" val="2239838652"/>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A02FF601-3DA7-4F97-87B7-3D0E17001BF9}" type="datetimeFigureOut">
              <a:rPr lang="ar-KW" smtClean="0"/>
              <a:t>28/08/1442</a:t>
            </a:fld>
            <a:endParaRPr lang="ar-KW"/>
          </a:p>
        </p:txBody>
      </p:sp>
      <p:sp>
        <p:nvSpPr>
          <p:cNvPr id="4" name="Footer Placeholder 3"/>
          <p:cNvSpPr>
            <a:spLocks noGrp="1"/>
          </p:cNvSpPr>
          <p:nvPr>
            <p:ph type="ftr" sz="quarter" idx="11"/>
          </p:nvPr>
        </p:nvSpPr>
        <p:spPr/>
        <p:txBody>
          <a:bodyPr/>
          <a:lstStyle/>
          <a:p>
            <a:endParaRPr lang="ar-KW"/>
          </a:p>
        </p:txBody>
      </p:sp>
      <p:sp>
        <p:nvSpPr>
          <p:cNvPr id="5" name="Slide Number Placeholder 4"/>
          <p:cNvSpPr>
            <a:spLocks noGrp="1"/>
          </p:cNvSpPr>
          <p:nvPr>
            <p:ph type="sldNum" sz="quarter" idx="12"/>
          </p:nvPr>
        </p:nvSpPr>
        <p:spPr/>
        <p:txBody>
          <a:bodyPr/>
          <a:lstStyle/>
          <a:p>
            <a:fld id="{D5E05509-3D4A-46EF-A1F1-56B9E2E98F10}" type="slidenum">
              <a:rPr lang="ar-KW" smtClean="0"/>
              <a:t>‹#›</a:t>
            </a:fld>
            <a:endParaRPr lang="ar-KW"/>
          </a:p>
        </p:txBody>
      </p:sp>
    </p:spTree>
    <p:extLst>
      <p:ext uri="{BB962C8B-B14F-4D97-AF65-F5344CB8AC3E}">
        <p14:creationId xmlns:p14="http://schemas.microsoft.com/office/powerpoint/2010/main" val="23654430"/>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FF601-3DA7-4F97-87B7-3D0E17001BF9}" type="datetimeFigureOut">
              <a:rPr lang="ar-KW" smtClean="0"/>
              <a:t>28/08/1442</a:t>
            </a:fld>
            <a:endParaRPr lang="ar-KW"/>
          </a:p>
        </p:txBody>
      </p:sp>
      <p:sp>
        <p:nvSpPr>
          <p:cNvPr id="3" name="Footer Placeholder 2"/>
          <p:cNvSpPr>
            <a:spLocks noGrp="1"/>
          </p:cNvSpPr>
          <p:nvPr>
            <p:ph type="ftr" sz="quarter" idx="11"/>
          </p:nvPr>
        </p:nvSpPr>
        <p:spPr/>
        <p:txBody>
          <a:bodyPr/>
          <a:lstStyle/>
          <a:p>
            <a:endParaRPr lang="ar-KW"/>
          </a:p>
        </p:txBody>
      </p:sp>
      <p:sp>
        <p:nvSpPr>
          <p:cNvPr id="4" name="Slide Number Placeholder 3"/>
          <p:cNvSpPr>
            <a:spLocks noGrp="1"/>
          </p:cNvSpPr>
          <p:nvPr>
            <p:ph type="sldNum" sz="quarter" idx="12"/>
          </p:nvPr>
        </p:nvSpPr>
        <p:spPr/>
        <p:txBody>
          <a:bodyPr/>
          <a:lstStyle/>
          <a:p>
            <a:fld id="{D5E05509-3D4A-46EF-A1F1-56B9E2E98F10}" type="slidenum">
              <a:rPr lang="ar-KW" smtClean="0"/>
              <a:t>‹#›</a:t>
            </a:fld>
            <a:endParaRPr lang="ar-KW"/>
          </a:p>
        </p:txBody>
      </p:sp>
    </p:spTree>
    <p:extLst>
      <p:ext uri="{BB962C8B-B14F-4D97-AF65-F5344CB8AC3E}">
        <p14:creationId xmlns:p14="http://schemas.microsoft.com/office/powerpoint/2010/main" val="79718097"/>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1800" b="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684213" y="685800"/>
            <a:ext cx="5943601" cy="5308600"/>
          </a:xfrm>
        </p:spPr>
        <p:txBody>
          <a:bodyPr anchor="ct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7085012" y="2209801"/>
            <a:ext cx="3657600" cy="2091267"/>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A02FF601-3DA7-4F97-87B7-3D0E17001BF9}" type="datetimeFigureOut">
              <a:rPr lang="ar-KW" smtClean="0"/>
              <a:t>28/08/1442</a:t>
            </a:fld>
            <a:endParaRPr lang="ar-KW"/>
          </a:p>
        </p:txBody>
      </p:sp>
      <p:sp>
        <p:nvSpPr>
          <p:cNvPr id="6" name="Footer Placeholder 5"/>
          <p:cNvSpPr>
            <a:spLocks noGrp="1"/>
          </p:cNvSpPr>
          <p:nvPr>
            <p:ph type="ftr" sz="quarter" idx="11"/>
          </p:nvPr>
        </p:nvSpPr>
        <p:spPr/>
        <p:txBody>
          <a:bodyPr/>
          <a:lstStyle/>
          <a:p>
            <a:endParaRPr lang="ar-KW"/>
          </a:p>
        </p:txBody>
      </p:sp>
      <p:sp>
        <p:nvSpPr>
          <p:cNvPr id="7" name="Slide Number Placeholder 6"/>
          <p:cNvSpPr>
            <a:spLocks noGrp="1"/>
          </p:cNvSpPr>
          <p:nvPr>
            <p:ph type="sldNum" sz="quarter" idx="12"/>
          </p:nvPr>
        </p:nvSpPr>
        <p:spPr/>
        <p:txBody>
          <a:bodyPr/>
          <a:lstStyle/>
          <a:p>
            <a:fld id="{D5E05509-3D4A-46EF-A1F1-56B9E2E98F10}" type="slidenum">
              <a:rPr lang="ar-KW" smtClean="0"/>
              <a:t>‹#›</a:t>
            </a:fld>
            <a:endParaRPr lang="ar-KW"/>
          </a:p>
        </p:txBody>
      </p:sp>
    </p:spTree>
    <p:extLst>
      <p:ext uri="{BB962C8B-B14F-4D97-AF65-F5344CB8AC3E}">
        <p14:creationId xmlns:p14="http://schemas.microsoft.com/office/powerpoint/2010/main" val="1355954497"/>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100" b="0"/>
            </a:lvl1pPr>
          </a:lstStyle>
          <a:p>
            <a:r>
              <a:rPr lang="ar-SA"/>
              <a:t>انقر لتحرير نمط عنوان الشكل الرئيسي</a:t>
            </a:r>
            <a:endParaRPr lang="en-US" dirty="0"/>
          </a:p>
        </p:txBody>
      </p:sp>
      <p:sp>
        <p:nvSpPr>
          <p:cNvPr id="14" name="Picture Placeholder 2"/>
          <p:cNvSpPr>
            <a:spLocks noGrp="1" noChangeAspect="1"/>
          </p:cNvSpPr>
          <p:nvPr>
            <p:ph type="pic" idx="1"/>
          </p:nvPr>
        </p:nvSpPr>
        <p:spPr>
          <a:xfrm>
            <a:off x="989013" y="914400"/>
            <a:ext cx="3280975"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4722813" y="2777067"/>
            <a:ext cx="6021388" cy="2048933"/>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A02FF601-3DA7-4F97-87B7-3D0E17001BF9}" type="datetimeFigureOut">
              <a:rPr lang="ar-KW" smtClean="0"/>
              <a:t>28/08/1442</a:t>
            </a:fld>
            <a:endParaRPr lang="ar-KW"/>
          </a:p>
        </p:txBody>
      </p:sp>
      <p:sp>
        <p:nvSpPr>
          <p:cNvPr id="6" name="Footer Placeholder 5"/>
          <p:cNvSpPr>
            <a:spLocks noGrp="1"/>
          </p:cNvSpPr>
          <p:nvPr>
            <p:ph type="ftr" sz="quarter" idx="11"/>
          </p:nvPr>
        </p:nvSpPr>
        <p:spPr/>
        <p:txBody>
          <a:bodyPr/>
          <a:lstStyle/>
          <a:p>
            <a:endParaRPr lang="ar-KW"/>
          </a:p>
        </p:txBody>
      </p:sp>
      <p:sp>
        <p:nvSpPr>
          <p:cNvPr id="7" name="Slide Number Placeholder 6"/>
          <p:cNvSpPr>
            <a:spLocks noGrp="1"/>
          </p:cNvSpPr>
          <p:nvPr>
            <p:ph type="sldNum" sz="quarter" idx="12"/>
          </p:nvPr>
        </p:nvSpPr>
        <p:spPr/>
        <p:txBody>
          <a:bodyPr/>
          <a:lstStyle/>
          <a:p>
            <a:fld id="{D5E05509-3D4A-46EF-A1F1-56B9E2E98F10}" type="slidenum">
              <a:rPr lang="ar-KW" smtClean="0"/>
              <a:t>‹#›</a:t>
            </a:fld>
            <a:endParaRPr lang="ar-KW"/>
          </a:p>
        </p:txBody>
      </p:sp>
    </p:spTree>
    <p:extLst>
      <p:ext uri="{BB962C8B-B14F-4D97-AF65-F5344CB8AC3E}">
        <p14:creationId xmlns:p14="http://schemas.microsoft.com/office/powerpoint/2010/main" val="2487947461"/>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صورة بانورامي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17" name="Picture Placeholder 2"/>
          <p:cNvSpPr>
            <a:spLocks noGrp="1" noChangeAspect="1"/>
          </p:cNvSpPr>
          <p:nvPr>
            <p:ph type="pic" idx="13"/>
          </p:nvPr>
        </p:nvSpPr>
        <p:spPr>
          <a:xfrm>
            <a:off x="685801"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ar-SA"/>
              <a:t>انقر فوق الأيقونة لإضافة صورة</a:t>
            </a:r>
            <a:endParaRPr lang="en-US" dirty="0"/>
          </a:p>
        </p:txBody>
      </p:sp>
      <p:sp>
        <p:nvSpPr>
          <p:cNvPr id="16" name="Text Placeholder 9"/>
          <p:cNvSpPr>
            <a:spLocks noGrp="1"/>
          </p:cNvSpPr>
          <p:nvPr>
            <p:ph type="body" sz="quarter" idx="14"/>
          </p:nvPr>
        </p:nvSpPr>
        <p:spPr>
          <a:xfrm>
            <a:off x="914401" y="3843867"/>
            <a:ext cx="8304211" cy="457200"/>
          </a:xfrm>
        </p:spPr>
        <p:txBody>
          <a:bodyPr anchor="t">
            <a:normAutofit/>
          </a:bodyPr>
          <a:lstStyle>
            <a:lvl1pPr marL="0" indent="0">
              <a:buFontTx/>
              <a:buNone/>
              <a:defRPr sz="12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نص الشكل الرئيسي</a:t>
            </a:r>
          </a:p>
        </p:txBody>
      </p:sp>
      <p:sp>
        <p:nvSpPr>
          <p:cNvPr id="3" name="Date Placeholder 2"/>
          <p:cNvSpPr>
            <a:spLocks noGrp="1"/>
          </p:cNvSpPr>
          <p:nvPr>
            <p:ph type="dt" sz="half" idx="10"/>
          </p:nvPr>
        </p:nvSpPr>
        <p:spPr/>
        <p:txBody>
          <a:bodyPr/>
          <a:lstStyle/>
          <a:p>
            <a:fld id="{A02FF601-3DA7-4F97-87B7-3D0E17001BF9}" type="datetimeFigureOut">
              <a:rPr lang="ar-KW" smtClean="0"/>
              <a:t>28/08/1442</a:t>
            </a:fld>
            <a:endParaRPr lang="ar-KW"/>
          </a:p>
        </p:txBody>
      </p:sp>
      <p:sp>
        <p:nvSpPr>
          <p:cNvPr id="4" name="Footer Placeholder 3"/>
          <p:cNvSpPr>
            <a:spLocks noGrp="1"/>
          </p:cNvSpPr>
          <p:nvPr>
            <p:ph type="ftr" sz="quarter" idx="11"/>
          </p:nvPr>
        </p:nvSpPr>
        <p:spPr/>
        <p:txBody>
          <a:bodyPr/>
          <a:lstStyle/>
          <a:p>
            <a:endParaRPr lang="ar-KW"/>
          </a:p>
        </p:txBody>
      </p:sp>
      <p:sp>
        <p:nvSpPr>
          <p:cNvPr id="5" name="Slide Number Placeholder 4"/>
          <p:cNvSpPr>
            <a:spLocks noGrp="1"/>
          </p:cNvSpPr>
          <p:nvPr>
            <p:ph type="sldNum" sz="quarter" idx="12"/>
          </p:nvPr>
        </p:nvSpPr>
        <p:spPr/>
        <p:txBody>
          <a:bodyPr/>
          <a:lstStyle/>
          <a:p>
            <a:fld id="{D5E05509-3D4A-46EF-A1F1-56B9E2E98F10}" type="slidenum">
              <a:rPr lang="ar-KW" smtClean="0"/>
              <a:t>‹#›</a:t>
            </a:fld>
            <a:endParaRPr lang="ar-KW"/>
          </a:p>
        </p:txBody>
      </p:sp>
    </p:spTree>
    <p:extLst>
      <p:ext uri="{BB962C8B-B14F-4D97-AF65-F5344CB8AC3E}">
        <p14:creationId xmlns:p14="http://schemas.microsoft.com/office/powerpoint/2010/main" val="39159670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2400" b="0" cap="all"/>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84213" y="4114800"/>
            <a:ext cx="8535988" cy="1879600"/>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A02FF601-3DA7-4F97-87B7-3D0E17001BF9}" type="datetimeFigureOut">
              <a:rPr lang="ar-KW" smtClean="0"/>
              <a:t>28/08/1442</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D5E05509-3D4A-46EF-A1F1-56B9E2E98F10}" type="slidenum">
              <a:rPr lang="ar-KW" smtClean="0"/>
              <a:t>‹#›</a:t>
            </a:fld>
            <a:endParaRPr lang="ar-KW"/>
          </a:p>
        </p:txBody>
      </p:sp>
    </p:spTree>
    <p:extLst>
      <p:ext uri="{BB962C8B-B14F-4D97-AF65-F5344CB8AC3E}">
        <p14:creationId xmlns:p14="http://schemas.microsoft.com/office/powerpoint/2010/main" val="16836942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1" cy="2743200"/>
          </a:xfrm>
        </p:spPr>
        <p:txBody>
          <a:bodyPr anchor="ctr">
            <a:normAutofit/>
          </a:bodyPr>
          <a:lstStyle>
            <a:lvl1pPr algn="l">
              <a:defRPr sz="2400" b="0" cap="all">
                <a:solidFill>
                  <a:schemeClr val="tx1"/>
                </a:solidFill>
              </a:defRPr>
            </a:lvl1pPr>
          </a:lstStyle>
          <a:p>
            <a:r>
              <a:rPr lang="ar-SA"/>
              <a:t>انقر لتحرير نمط عنوان الشكل الرئيسي</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نص الشكل الرئيسي</a:t>
            </a:r>
          </a:p>
        </p:txBody>
      </p:sp>
      <p:sp>
        <p:nvSpPr>
          <p:cNvPr id="3" name="Text Placeholder 2"/>
          <p:cNvSpPr>
            <a:spLocks noGrp="1"/>
          </p:cNvSpPr>
          <p:nvPr>
            <p:ph type="body" idx="1"/>
          </p:nvPr>
        </p:nvSpPr>
        <p:spPr>
          <a:xfrm>
            <a:off x="684213" y="4301069"/>
            <a:ext cx="8534400" cy="1684865"/>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A02FF601-3DA7-4F97-87B7-3D0E17001BF9}" type="datetimeFigureOut">
              <a:rPr lang="ar-KW" smtClean="0"/>
              <a:t>28/08/1442</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D5E05509-3D4A-46EF-A1F1-56B9E2E98F10}" type="slidenum">
              <a:rPr lang="ar-KW" smtClean="0"/>
              <a:t>‹#›</a:t>
            </a:fld>
            <a:endParaRPr lang="ar-KW"/>
          </a:p>
        </p:txBody>
      </p:sp>
      <p:sp>
        <p:nvSpPr>
          <p:cNvPr id="14" name="TextBox 13"/>
          <p:cNvSpPr txBox="1"/>
          <p:nvPr/>
        </p:nvSpPr>
        <p:spPr>
          <a:xfrm>
            <a:off x="531812" y="812222"/>
            <a:ext cx="6096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38207108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2400" b="0" cap="all"/>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84211" y="5132981"/>
            <a:ext cx="8535991" cy="860400"/>
          </a:xfrm>
        </p:spPr>
        <p:txBody>
          <a:bodyPr anchor="t">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A02FF601-3DA7-4F97-87B7-3D0E17001BF9}" type="datetimeFigureOut">
              <a:rPr lang="ar-KW" smtClean="0"/>
              <a:t>28/08/1442</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D5E05509-3D4A-46EF-A1F1-56B9E2E98F10}" type="slidenum">
              <a:rPr lang="ar-KW" smtClean="0"/>
              <a:t>‹#›</a:t>
            </a:fld>
            <a:endParaRPr lang="ar-KW"/>
          </a:p>
        </p:txBody>
      </p:sp>
    </p:spTree>
    <p:extLst>
      <p:ext uri="{BB962C8B-B14F-4D97-AF65-F5344CB8AC3E}">
        <p14:creationId xmlns:p14="http://schemas.microsoft.com/office/powerpoint/2010/main" val="7342372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2400" b="0" cap="all">
                <a:solidFill>
                  <a:schemeClr val="tx1"/>
                </a:solidFill>
              </a:defRPr>
            </a:lvl1pPr>
          </a:lstStyle>
          <a:p>
            <a:r>
              <a:rPr lang="ar-SA"/>
              <a:t>انقر لتحرير نمط عنوان الشكل الرئيسي</a:t>
            </a:r>
            <a:endParaRPr lang="en-US" dirty="0"/>
          </a:p>
        </p:txBody>
      </p:sp>
      <p:sp>
        <p:nvSpPr>
          <p:cNvPr id="10" name="Text Placeholder 9"/>
          <p:cNvSpPr>
            <a:spLocks noGrp="1"/>
          </p:cNvSpPr>
          <p:nvPr>
            <p:ph type="body" sz="quarter" idx="13"/>
          </p:nvPr>
        </p:nvSpPr>
        <p:spPr>
          <a:xfrm>
            <a:off x="684213" y="3928534"/>
            <a:ext cx="8534401" cy="1049866"/>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ar-SA"/>
              <a:t>انقر لتحرير أنماط نص الشكل الرئيسي</a:t>
            </a:r>
          </a:p>
        </p:txBody>
      </p:sp>
      <p:sp>
        <p:nvSpPr>
          <p:cNvPr id="3" name="Text Placeholder 2"/>
          <p:cNvSpPr>
            <a:spLocks noGrp="1"/>
          </p:cNvSpPr>
          <p:nvPr>
            <p:ph type="body" idx="1"/>
          </p:nvPr>
        </p:nvSpPr>
        <p:spPr>
          <a:xfrm>
            <a:off x="684213" y="4978400"/>
            <a:ext cx="8534401" cy="10160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A02FF601-3DA7-4F97-87B7-3D0E17001BF9}" type="datetimeFigureOut">
              <a:rPr lang="ar-KW" smtClean="0"/>
              <a:t>28/08/1442</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D5E05509-3D4A-46EF-A1F1-56B9E2E98F10}" type="slidenum">
              <a:rPr lang="ar-KW" smtClean="0"/>
              <a:t>‹#›</a:t>
            </a:fld>
            <a:endParaRPr lang="ar-KW"/>
          </a:p>
        </p:txBody>
      </p:sp>
      <p:sp>
        <p:nvSpPr>
          <p:cNvPr id="11" name="TextBox 10"/>
          <p:cNvSpPr txBox="1"/>
          <p:nvPr/>
        </p:nvSpPr>
        <p:spPr>
          <a:xfrm>
            <a:off x="531812" y="812222"/>
            <a:ext cx="6096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2944126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9CED01C-2CED-42A0-8662-C9CC0D580E00}"/>
              </a:ext>
            </a:extLst>
          </p:cNvPr>
          <p:cNvSpPr>
            <a:spLocks noGrp="1"/>
          </p:cNvSpPr>
          <p:nvPr>
            <p:ph type="dt" sz="half" idx="10"/>
          </p:nvPr>
        </p:nvSpPr>
        <p:spPr/>
        <p:txBody>
          <a:bodyPr/>
          <a:lstStyle/>
          <a:p>
            <a:fld id="{05B82722-9DBB-4DCE-BD8A-DC3ABB4F8FEE}" type="datetimeFigureOut">
              <a:rPr lang="ar-KW" smtClean="0"/>
              <a:t>28/08/1442</a:t>
            </a:fld>
            <a:endParaRPr lang="ar-KW"/>
          </a:p>
        </p:txBody>
      </p:sp>
      <p:sp>
        <p:nvSpPr>
          <p:cNvPr id="3" name="عنصر نائب للتذييل 2">
            <a:extLst>
              <a:ext uri="{FF2B5EF4-FFF2-40B4-BE49-F238E27FC236}">
                <a16:creationId xmlns:a16="http://schemas.microsoft.com/office/drawing/2014/main" id="{75164E0D-963B-4150-99B6-363EE45AE013}"/>
              </a:ext>
            </a:extLst>
          </p:cNvPr>
          <p:cNvSpPr>
            <a:spLocks noGrp="1"/>
          </p:cNvSpPr>
          <p:nvPr>
            <p:ph type="ftr" sz="quarter" idx="11"/>
          </p:nvPr>
        </p:nvSpPr>
        <p:spPr/>
        <p:txBody>
          <a:bodyPr/>
          <a:lstStyle/>
          <a:p>
            <a:endParaRPr lang="ar-KW"/>
          </a:p>
        </p:txBody>
      </p:sp>
      <p:sp>
        <p:nvSpPr>
          <p:cNvPr id="4" name="عنصر نائب لرقم الشريحة 3">
            <a:extLst>
              <a:ext uri="{FF2B5EF4-FFF2-40B4-BE49-F238E27FC236}">
                <a16:creationId xmlns:a16="http://schemas.microsoft.com/office/drawing/2014/main" id="{CB45202E-C21C-4AD8-9C1A-1562A7465D79}"/>
              </a:ext>
            </a:extLst>
          </p:cNvPr>
          <p:cNvSpPr>
            <a:spLocks noGrp="1"/>
          </p:cNvSpPr>
          <p:nvPr>
            <p:ph type="sldNum" sz="quarter" idx="12"/>
          </p:nvPr>
        </p:nvSpPr>
        <p:spPr/>
        <p:txBody>
          <a:bodyPr/>
          <a:lstStyle/>
          <a:p>
            <a:fld id="{DF886D13-8FE2-4973-ADF7-65FCC476D44B}" type="slidenum">
              <a:rPr lang="ar-KW" smtClean="0"/>
              <a:t>‹#›</a:t>
            </a:fld>
            <a:endParaRPr lang="ar-KW"/>
          </a:p>
        </p:txBody>
      </p:sp>
    </p:spTree>
    <p:extLst>
      <p:ext uri="{BB962C8B-B14F-4D97-AF65-F5344CB8AC3E}">
        <p14:creationId xmlns:p14="http://schemas.microsoft.com/office/powerpoint/2010/main" val="886039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ar-SA"/>
              <a:t>انقر لتحرير نمط عنوان الشكل الرئيسي</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ar-SA"/>
              <a:t>انقر لتحرير أنماط نص الشكل الرئيسي</a:t>
            </a:r>
          </a:p>
        </p:txBody>
      </p:sp>
      <p:sp>
        <p:nvSpPr>
          <p:cNvPr id="3" name="Text Placeholder 2"/>
          <p:cNvSpPr>
            <a:spLocks noGrp="1"/>
          </p:cNvSpPr>
          <p:nvPr>
            <p:ph type="body" idx="1"/>
          </p:nvPr>
        </p:nvSpPr>
        <p:spPr>
          <a:xfrm>
            <a:off x="684213" y="4766734"/>
            <a:ext cx="8534401" cy="1227667"/>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A02FF601-3DA7-4F97-87B7-3D0E17001BF9}" type="datetimeFigureOut">
              <a:rPr lang="ar-KW" smtClean="0"/>
              <a:t>28/08/1442</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D5E05509-3D4A-46EF-A1F1-56B9E2E98F10}" type="slidenum">
              <a:rPr lang="ar-KW" smtClean="0"/>
              <a:t>‹#›</a:t>
            </a:fld>
            <a:endParaRPr lang="ar-KW"/>
          </a:p>
        </p:txBody>
      </p:sp>
    </p:spTree>
    <p:extLst>
      <p:ext uri="{BB962C8B-B14F-4D97-AF65-F5344CB8AC3E}">
        <p14:creationId xmlns:p14="http://schemas.microsoft.com/office/powerpoint/2010/main" val="41043312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ncho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A02FF601-3DA7-4F97-87B7-3D0E17001BF9}" type="datetimeFigureOut">
              <a:rPr lang="ar-KW" smtClean="0"/>
              <a:t>28/08/1442</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D5E05509-3D4A-46EF-A1F1-56B9E2E98F10}" type="slidenum">
              <a:rPr lang="ar-KW" smtClean="0"/>
              <a:t>‹#›</a:t>
            </a:fld>
            <a:endParaRPr lang="ar-KW"/>
          </a:p>
        </p:txBody>
      </p:sp>
    </p:spTree>
    <p:extLst>
      <p:ext uri="{BB962C8B-B14F-4D97-AF65-F5344CB8AC3E}">
        <p14:creationId xmlns:p14="http://schemas.microsoft.com/office/powerpoint/2010/main" val="254540739"/>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A02FF601-3DA7-4F97-87B7-3D0E17001BF9}" type="datetimeFigureOut">
              <a:rPr lang="ar-KW" smtClean="0"/>
              <a:t>28/08/1442</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D5E05509-3D4A-46EF-A1F1-56B9E2E98F10}" type="slidenum">
              <a:rPr lang="ar-KW" smtClean="0"/>
              <a:t>‹#›</a:t>
            </a:fld>
            <a:endParaRPr lang="ar-KW"/>
          </a:p>
        </p:txBody>
      </p:sp>
    </p:spTree>
    <p:extLst>
      <p:ext uri="{BB962C8B-B14F-4D97-AF65-F5344CB8AC3E}">
        <p14:creationId xmlns:p14="http://schemas.microsoft.com/office/powerpoint/2010/main" val="168659499"/>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endParaRPr lang="en-US"/>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en-US"/>
          </a:p>
        </p:txBody>
      </p:sp>
      <p:sp>
        <p:nvSpPr>
          <p:cNvPr id="4" name="عنصر نائب للتاريخ 3"/>
          <p:cNvSpPr>
            <a:spLocks noGrp="1"/>
          </p:cNvSpPr>
          <p:nvPr>
            <p:ph type="dt" sz="half" idx="10"/>
          </p:nvPr>
        </p:nvSpPr>
        <p:spPr/>
        <p:txBody>
          <a:bodyPr/>
          <a:lstStyle/>
          <a:p>
            <a:fld id="{174D5B57-CD71-4290-89AE-2205FD57828B}" type="datetimeFigureOut">
              <a:rPr lang="en-US" smtClean="0">
                <a:solidFill>
                  <a:prstClr val="black">
                    <a:tint val="75000"/>
                  </a:prstClr>
                </a:solidFill>
              </a:rPr>
              <a:pPr/>
              <a:t>4/10/2021</a:t>
            </a:fld>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EC1717CB-0236-48D9-9382-8F9914CD62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83291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174D5B57-CD71-4290-89AE-2205FD57828B}" type="datetimeFigureOut">
              <a:rPr lang="en-US" smtClean="0">
                <a:solidFill>
                  <a:prstClr val="black">
                    <a:tint val="75000"/>
                  </a:prstClr>
                </a:solidFill>
              </a:rPr>
              <a:pPr/>
              <a:t>4/10/2021</a:t>
            </a:fld>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EC1717CB-0236-48D9-9382-8F9914CD62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8566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963084" y="4406901"/>
            <a:ext cx="10363200" cy="1362075"/>
          </a:xfrm>
        </p:spPr>
        <p:txBody>
          <a:bodyPr anchor="t"/>
          <a:lstStyle>
            <a:lvl1pPr algn="l">
              <a:defRPr sz="4000" b="1" cap="all"/>
            </a:lvl1p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174D5B57-CD71-4290-89AE-2205FD57828B}" type="datetimeFigureOut">
              <a:rPr lang="en-US" smtClean="0">
                <a:solidFill>
                  <a:prstClr val="black">
                    <a:tint val="75000"/>
                  </a:prstClr>
                </a:solidFill>
              </a:rPr>
              <a:pPr/>
              <a:t>4/10/2021</a:t>
            </a:fld>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EC1717CB-0236-48D9-9382-8F9914CD62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02532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محتوى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محتوى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تاريخ 4"/>
          <p:cNvSpPr>
            <a:spLocks noGrp="1"/>
          </p:cNvSpPr>
          <p:nvPr>
            <p:ph type="dt" sz="half" idx="10"/>
          </p:nvPr>
        </p:nvSpPr>
        <p:spPr/>
        <p:txBody>
          <a:bodyPr/>
          <a:lstStyle/>
          <a:p>
            <a:fld id="{174D5B57-CD71-4290-89AE-2205FD57828B}" type="datetimeFigureOut">
              <a:rPr lang="en-US" smtClean="0">
                <a:solidFill>
                  <a:prstClr val="black">
                    <a:tint val="75000"/>
                  </a:prstClr>
                </a:solidFill>
              </a:rPr>
              <a:pPr/>
              <a:t>4/10/2021</a:t>
            </a:fld>
            <a:endParaRPr lang="en-US">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en-US">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EC1717CB-0236-48D9-9382-8F9914CD62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1300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نص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عنصر نائب للتاريخ 6"/>
          <p:cNvSpPr>
            <a:spLocks noGrp="1"/>
          </p:cNvSpPr>
          <p:nvPr>
            <p:ph type="dt" sz="half" idx="10"/>
          </p:nvPr>
        </p:nvSpPr>
        <p:spPr/>
        <p:txBody>
          <a:bodyPr/>
          <a:lstStyle/>
          <a:p>
            <a:fld id="{174D5B57-CD71-4290-89AE-2205FD57828B}" type="datetimeFigureOut">
              <a:rPr lang="en-US" smtClean="0">
                <a:solidFill>
                  <a:prstClr val="black">
                    <a:tint val="75000"/>
                  </a:prstClr>
                </a:solidFill>
              </a:rPr>
              <a:pPr/>
              <a:t>4/10/2021</a:t>
            </a:fld>
            <a:endParaRPr lang="en-US">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en-US">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EC1717CB-0236-48D9-9382-8F9914CD62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1447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تاريخ 2"/>
          <p:cNvSpPr>
            <a:spLocks noGrp="1"/>
          </p:cNvSpPr>
          <p:nvPr>
            <p:ph type="dt" sz="half" idx="10"/>
          </p:nvPr>
        </p:nvSpPr>
        <p:spPr/>
        <p:txBody>
          <a:bodyPr/>
          <a:lstStyle/>
          <a:p>
            <a:fld id="{174D5B57-CD71-4290-89AE-2205FD57828B}" type="datetimeFigureOut">
              <a:rPr lang="en-US" smtClean="0">
                <a:solidFill>
                  <a:prstClr val="black">
                    <a:tint val="75000"/>
                  </a:prstClr>
                </a:solidFill>
              </a:rPr>
              <a:pPr/>
              <a:t>4/10/2021</a:t>
            </a:fld>
            <a:endParaRPr lang="en-US">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en-US">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EC1717CB-0236-48D9-9382-8F9914CD62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5398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74D5B57-CD71-4290-89AE-2205FD57828B}" type="datetimeFigureOut">
              <a:rPr lang="en-US" smtClean="0">
                <a:solidFill>
                  <a:prstClr val="black">
                    <a:tint val="75000"/>
                  </a:prstClr>
                </a:solidFill>
              </a:rPr>
              <a:pPr/>
              <a:t>4/10/2021</a:t>
            </a:fld>
            <a:endParaRPr lang="en-US">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en-US">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EC1717CB-0236-48D9-9382-8F9914CD62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5441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2D44514-80B0-4CF0-A3D8-6A4A1AD1A488}"/>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KW"/>
          </a:p>
        </p:txBody>
      </p:sp>
      <p:sp>
        <p:nvSpPr>
          <p:cNvPr id="3" name="عنصر نائب للمحتوى 2">
            <a:extLst>
              <a:ext uri="{FF2B5EF4-FFF2-40B4-BE49-F238E27FC236}">
                <a16:creationId xmlns:a16="http://schemas.microsoft.com/office/drawing/2014/main" id="{B60876FB-104E-4C20-8071-E35FBA2001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نص 3">
            <a:extLst>
              <a:ext uri="{FF2B5EF4-FFF2-40B4-BE49-F238E27FC236}">
                <a16:creationId xmlns:a16="http://schemas.microsoft.com/office/drawing/2014/main" id="{CA501DF1-EB31-4C06-A454-5A964FF4C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A3079533-8821-44C8-9311-1A66AFABF4B7}"/>
              </a:ext>
            </a:extLst>
          </p:cNvPr>
          <p:cNvSpPr>
            <a:spLocks noGrp="1"/>
          </p:cNvSpPr>
          <p:nvPr>
            <p:ph type="dt" sz="half" idx="10"/>
          </p:nvPr>
        </p:nvSpPr>
        <p:spPr/>
        <p:txBody>
          <a:bodyPr/>
          <a:lstStyle/>
          <a:p>
            <a:fld id="{05B82722-9DBB-4DCE-BD8A-DC3ABB4F8FEE}" type="datetimeFigureOut">
              <a:rPr lang="ar-KW" smtClean="0"/>
              <a:t>28/08/1442</a:t>
            </a:fld>
            <a:endParaRPr lang="ar-KW"/>
          </a:p>
        </p:txBody>
      </p:sp>
      <p:sp>
        <p:nvSpPr>
          <p:cNvPr id="6" name="عنصر نائب للتذييل 5">
            <a:extLst>
              <a:ext uri="{FF2B5EF4-FFF2-40B4-BE49-F238E27FC236}">
                <a16:creationId xmlns:a16="http://schemas.microsoft.com/office/drawing/2014/main" id="{1B498732-2578-4880-8E3E-31A438EBE5D7}"/>
              </a:ext>
            </a:extLst>
          </p:cNvPr>
          <p:cNvSpPr>
            <a:spLocks noGrp="1"/>
          </p:cNvSpPr>
          <p:nvPr>
            <p:ph type="ftr" sz="quarter" idx="11"/>
          </p:nvPr>
        </p:nvSpPr>
        <p:spPr/>
        <p:txBody>
          <a:bodyPr/>
          <a:lstStyle/>
          <a:p>
            <a:endParaRPr lang="ar-KW"/>
          </a:p>
        </p:txBody>
      </p:sp>
      <p:sp>
        <p:nvSpPr>
          <p:cNvPr id="7" name="عنصر نائب لرقم الشريحة 6">
            <a:extLst>
              <a:ext uri="{FF2B5EF4-FFF2-40B4-BE49-F238E27FC236}">
                <a16:creationId xmlns:a16="http://schemas.microsoft.com/office/drawing/2014/main" id="{0AF702D3-2925-47F8-93DE-492D14D415E8}"/>
              </a:ext>
            </a:extLst>
          </p:cNvPr>
          <p:cNvSpPr>
            <a:spLocks noGrp="1"/>
          </p:cNvSpPr>
          <p:nvPr>
            <p:ph type="sldNum" sz="quarter" idx="12"/>
          </p:nvPr>
        </p:nvSpPr>
        <p:spPr/>
        <p:txBody>
          <a:bodyPr/>
          <a:lstStyle/>
          <a:p>
            <a:fld id="{DF886D13-8FE2-4973-ADF7-65FCC476D44B}" type="slidenum">
              <a:rPr lang="ar-KW" smtClean="0"/>
              <a:t>‹#›</a:t>
            </a:fld>
            <a:endParaRPr lang="ar-KW"/>
          </a:p>
        </p:txBody>
      </p:sp>
    </p:spTree>
    <p:extLst>
      <p:ext uri="{BB962C8B-B14F-4D97-AF65-F5344CB8AC3E}">
        <p14:creationId xmlns:p14="http://schemas.microsoft.com/office/powerpoint/2010/main" val="28902052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09601" y="273050"/>
            <a:ext cx="4011084" cy="1162050"/>
          </a:xfrm>
        </p:spPr>
        <p:txBody>
          <a:bodyPr anchor="b"/>
          <a:lstStyle>
            <a:lvl1pPr algn="l">
              <a:defRPr sz="2000" b="1"/>
            </a:lvl1pPr>
          </a:lstStyle>
          <a:p>
            <a:r>
              <a:rPr lang="ar-SA"/>
              <a:t>انقر لتحرير نمط العنوان الرئيسي</a:t>
            </a:r>
            <a:endParaRPr lang="en-US"/>
          </a:p>
        </p:txBody>
      </p:sp>
      <p:sp>
        <p:nvSpPr>
          <p:cNvPr id="3" name="عنصر نائب للمحتوى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نص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174D5B57-CD71-4290-89AE-2205FD57828B}" type="datetimeFigureOut">
              <a:rPr lang="en-US" smtClean="0">
                <a:solidFill>
                  <a:prstClr val="black">
                    <a:tint val="75000"/>
                  </a:prstClr>
                </a:solidFill>
              </a:rPr>
              <a:pPr/>
              <a:t>4/10/2021</a:t>
            </a:fld>
            <a:endParaRPr lang="en-US">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en-US">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EC1717CB-0236-48D9-9382-8F9914CD62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27492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2389717" y="4800600"/>
            <a:ext cx="7315200" cy="566738"/>
          </a:xfrm>
        </p:spPr>
        <p:txBody>
          <a:bodyPr anchor="b"/>
          <a:lstStyle>
            <a:lvl1pPr algn="l">
              <a:defRPr sz="2000" b="1"/>
            </a:lvl1pPr>
          </a:lstStyle>
          <a:p>
            <a:r>
              <a:rPr lang="ar-SA"/>
              <a:t>انقر لتحرير نمط العنوان الرئيسي</a:t>
            </a:r>
            <a:endParaRPr lang="en-US"/>
          </a:p>
        </p:txBody>
      </p:sp>
      <p:sp>
        <p:nvSpPr>
          <p:cNvPr id="3" name="عنصر نائب للصورة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174D5B57-CD71-4290-89AE-2205FD57828B}" type="datetimeFigureOut">
              <a:rPr lang="en-US" smtClean="0">
                <a:solidFill>
                  <a:prstClr val="black">
                    <a:tint val="75000"/>
                  </a:prstClr>
                </a:solidFill>
              </a:rPr>
              <a:pPr/>
              <a:t>4/10/2021</a:t>
            </a:fld>
            <a:endParaRPr lang="en-US">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en-US">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EC1717CB-0236-48D9-9382-8F9914CD62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2531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174D5B57-CD71-4290-89AE-2205FD57828B}" type="datetimeFigureOut">
              <a:rPr lang="en-US" smtClean="0">
                <a:solidFill>
                  <a:prstClr val="black">
                    <a:tint val="75000"/>
                  </a:prstClr>
                </a:solidFill>
              </a:rPr>
              <a:pPr/>
              <a:t>4/10/2021</a:t>
            </a:fld>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EC1717CB-0236-48D9-9382-8F9914CD62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9141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839200" y="274639"/>
            <a:ext cx="2743200" cy="5851525"/>
          </a:xfrm>
        </p:spPr>
        <p:txBody>
          <a:bodyPr vert="eaVert"/>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609600" y="274639"/>
            <a:ext cx="80264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174D5B57-CD71-4290-89AE-2205FD57828B}" type="datetimeFigureOut">
              <a:rPr lang="en-US" smtClean="0">
                <a:solidFill>
                  <a:prstClr val="black">
                    <a:tint val="75000"/>
                  </a:prstClr>
                </a:solidFill>
              </a:rPr>
              <a:pPr/>
              <a:t>4/10/2021</a:t>
            </a:fld>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EC1717CB-0236-48D9-9382-8F9914CD62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67675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49E567B6-5ED0-4D94-A43A-0CE06BC4EA93}" type="datetimeFigureOut">
              <a:rPr lang="ar-SA" smtClean="0">
                <a:solidFill>
                  <a:prstClr val="black">
                    <a:tint val="75000"/>
                  </a:prstClr>
                </a:solidFill>
              </a:rPr>
              <a:pPr/>
              <a:t>28/08/1442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BF896B1F-F3D9-49D8-A5F0-4934F8C29CBF}"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7583784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49E567B6-5ED0-4D94-A43A-0CE06BC4EA93}" type="datetimeFigureOut">
              <a:rPr lang="ar-SA" smtClean="0">
                <a:solidFill>
                  <a:prstClr val="black">
                    <a:tint val="75000"/>
                  </a:prstClr>
                </a:solidFill>
              </a:rPr>
              <a:pPr/>
              <a:t>28/08/1442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BF896B1F-F3D9-49D8-A5F0-4934F8C29CBF}"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0618504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963084" y="4406901"/>
            <a:ext cx="103632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49E567B6-5ED0-4D94-A43A-0CE06BC4EA93}" type="datetimeFigureOut">
              <a:rPr lang="ar-SA" smtClean="0">
                <a:solidFill>
                  <a:prstClr val="black">
                    <a:tint val="75000"/>
                  </a:prstClr>
                </a:solidFill>
              </a:rPr>
              <a:pPr/>
              <a:t>28/08/1442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BF896B1F-F3D9-49D8-A5F0-4934F8C29CBF}"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4539513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49E567B6-5ED0-4D94-A43A-0CE06BC4EA93}" type="datetimeFigureOut">
              <a:rPr lang="ar-SA" smtClean="0">
                <a:solidFill>
                  <a:prstClr val="black">
                    <a:tint val="75000"/>
                  </a:prstClr>
                </a:solidFill>
              </a:rPr>
              <a:pPr/>
              <a:t>28/08/1442</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BF896B1F-F3D9-49D8-A5F0-4934F8C29CBF}"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8537150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49E567B6-5ED0-4D94-A43A-0CE06BC4EA93}" type="datetimeFigureOut">
              <a:rPr lang="ar-SA" smtClean="0">
                <a:solidFill>
                  <a:prstClr val="black">
                    <a:tint val="75000"/>
                  </a:prstClr>
                </a:solidFill>
              </a:rPr>
              <a:pPr/>
              <a:t>28/08/1442</a:t>
            </a:fld>
            <a:endParaRPr lang="ar-SA">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SA">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BF896B1F-F3D9-49D8-A5F0-4934F8C29CBF}"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1626464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49E567B6-5ED0-4D94-A43A-0CE06BC4EA93}" type="datetimeFigureOut">
              <a:rPr lang="ar-SA" smtClean="0">
                <a:solidFill>
                  <a:prstClr val="black">
                    <a:tint val="75000"/>
                  </a:prstClr>
                </a:solidFill>
              </a:rPr>
              <a:pPr/>
              <a:t>28/08/1442</a:t>
            </a:fld>
            <a:endParaRPr lang="ar-SA">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SA">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BF896B1F-F3D9-49D8-A5F0-4934F8C29CBF}"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759455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D3B141B-13C6-4D8F-9081-009A1FE9C848}"/>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KW"/>
          </a:p>
        </p:txBody>
      </p:sp>
      <p:sp>
        <p:nvSpPr>
          <p:cNvPr id="3" name="عنصر نائب للصورة 2">
            <a:extLst>
              <a:ext uri="{FF2B5EF4-FFF2-40B4-BE49-F238E27FC236}">
                <a16:creationId xmlns:a16="http://schemas.microsoft.com/office/drawing/2014/main" id="{3570E57E-A2A3-4357-832C-A7A6DC060C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KW"/>
          </a:p>
        </p:txBody>
      </p:sp>
      <p:sp>
        <p:nvSpPr>
          <p:cNvPr id="4" name="عنصر نائب للنص 3">
            <a:extLst>
              <a:ext uri="{FF2B5EF4-FFF2-40B4-BE49-F238E27FC236}">
                <a16:creationId xmlns:a16="http://schemas.microsoft.com/office/drawing/2014/main" id="{B5D9E58C-E67F-4EC8-BA96-A351D309AA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6CFA5403-6E19-404E-AF4E-F2CE3DB9305C}"/>
              </a:ext>
            </a:extLst>
          </p:cNvPr>
          <p:cNvSpPr>
            <a:spLocks noGrp="1"/>
          </p:cNvSpPr>
          <p:nvPr>
            <p:ph type="dt" sz="half" idx="10"/>
          </p:nvPr>
        </p:nvSpPr>
        <p:spPr/>
        <p:txBody>
          <a:bodyPr/>
          <a:lstStyle/>
          <a:p>
            <a:fld id="{05B82722-9DBB-4DCE-BD8A-DC3ABB4F8FEE}" type="datetimeFigureOut">
              <a:rPr lang="ar-KW" smtClean="0"/>
              <a:t>28/08/1442</a:t>
            </a:fld>
            <a:endParaRPr lang="ar-KW"/>
          </a:p>
        </p:txBody>
      </p:sp>
      <p:sp>
        <p:nvSpPr>
          <p:cNvPr id="6" name="عنصر نائب للتذييل 5">
            <a:extLst>
              <a:ext uri="{FF2B5EF4-FFF2-40B4-BE49-F238E27FC236}">
                <a16:creationId xmlns:a16="http://schemas.microsoft.com/office/drawing/2014/main" id="{D9F37CF4-0902-4F93-AF9A-0C48A2AF82A4}"/>
              </a:ext>
            </a:extLst>
          </p:cNvPr>
          <p:cNvSpPr>
            <a:spLocks noGrp="1"/>
          </p:cNvSpPr>
          <p:nvPr>
            <p:ph type="ftr" sz="quarter" idx="11"/>
          </p:nvPr>
        </p:nvSpPr>
        <p:spPr/>
        <p:txBody>
          <a:bodyPr/>
          <a:lstStyle/>
          <a:p>
            <a:endParaRPr lang="ar-KW"/>
          </a:p>
        </p:txBody>
      </p:sp>
      <p:sp>
        <p:nvSpPr>
          <p:cNvPr id="7" name="عنصر نائب لرقم الشريحة 6">
            <a:extLst>
              <a:ext uri="{FF2B5EF4-FFF2-40B4-BE49-F238E27FC236}">
                <a16:creationId xmlns:a16="http://schemas.microsoft.com/office/drawing/2014/main" id="{795A9117-286C-478D-8A3F-F94C26793823}"/>
              </a:ext>
            </a:extLst>
          </p:cNvPr>
          <p:cNvSpPr>
            <a:spLocks noGrp="1"/>
          </p:cNvSpPr>
          <p:nvPr>
            <p:ph type="sldNum" sz="quarter" idx="12"/>
          </p:nvPr>
        </p:nvSpPr>
        <p:spPr/>
        <p:txBody>
          <a:bodyPr/>
          <a:lstStyle/>
          <a:p>
            <a:fld id="{DF886D13-8FE2-4973-ADF7-65FCC476D44B}" type="slidenum">
              <a:rPr lang="ar-KW" smtClean="0"/>
              <a:t>‹#›</a:t>
            </a:fld>
            <a:endParaRPr lang="ar-KW"/>
          </a:p>
        </p:txBody>
      </p:sp>
    </p:spTree>
    <p:extLst>
      <p:ext uri="{BB962C8B-B14F-4D97-AF65-F5344CB8AC3E}">
        <p14:creationId xmlns:p14="http://schemas.microsoft.com/office/powerpoint/2010/main" val="28724170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49E567B6-5ED0-4D94-A43A-0CE06BC4EA93}" type="datetimeFigureOut">
              <a:rPr lang="ar-SA" smtClean="0">
                <a:solidFill>
                  <a:prstClr val="black">
                    <a:tint val="75000"/>
                  </a:prstClr>
                </a:solidFill>
              </a:rPr>
              <a:pPr/>
              <a:t>28/08/1442</a:t>
            </a:fld>
            <a:endParaRPr lang="ar-SA">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SA">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BF896B1F-F3D9-49D8-A5F0-4934F8C29CBF}"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40559219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09601" y="273050"/>
            <a:ext cx="4011084"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49E567B6-5ED0-4D94-A43A-0CE06BC4EA93}" type="datetimeFigureOut">
              <a:rPr lang="ar-SA" smtClean="0">
                <a:solidFill>
                  <a:prstClr val="black">
                    <a:tint val="75000"/>
                  </a:prstClr>
                </a:solidFill>
              </a:rPr>
              <a:pPr/>
              <a:t>28/08/1442</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BF896B1F-F3D9-49D8-A5F0-4934F8C29CBF}"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7842534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2389717" y="4800600"/>
            <a:ext cx="73152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49E567B6-5ED0-4D94-A43A-0CE06BC4EA93}" type="datetimeFigureOut">
              <a:rPr lang="ar-SA" smtClean="0">
                <a:solidFill>
                  <a:prstClr val="black">
                    <a:tint val="75000"/>
                  </a:prstClr>
                </a:solidFill>
              </a:rPr>
              <a:pPr/>
              <a:t>28/08/1442</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BF896B1F-F3D9-49D8-A5F0-4934F8C29CBF}"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7321303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49E567B6-5ED0-4D94-A43A-0CE06BC4EA93}" type="datetimeFigureOut">
              <a:rPr lang="ar-SA" smtClean="0">
                <a:solidFill>
                  <a:prstClr val="black">
                    <a:tint val="75000"/>
                  </a:prstClr>
                </a:solidFill>
              </a:rPr>
              <a:pPr/>
              <a:t>28/08/1442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BF896B1F-F3D9-49D8-A5F0-4934F8C29CBF}"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954129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839200" y="274639"/>
            <a:ext cx="27432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609600" y="274639"/>
            <a:ext cx="80264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49E567B6-5ED0-4D94-A43A-0CE06BC4EA93}" type="datetimeFigureOut">
              <a:rPr lang="ar-SA" smtClean="0">
                <a:solidFill>
                  <a:prstClr val="black">
                    <a:tint val="75000"/>
                  </a:prstClr>
                </a:solidFill>
              </a:rPr>
              <a:pPr/>
              <a:t>28/08/1442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BF896B1F-F3D9-49D8-A5F0-4934F8C29CBF}"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40847485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ar-KW"/>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KW"/>
          </a:p>
        </p:txBody>
      </p:sp>
      <p:sp>
        <p:nvSpPr>
          <p:cNvPr id="4" name="Date Placeholder 3"/>
          <p:cNvSpPr>
            <a:spLocks noGrp="1"/>
          </p:cNvSpPr>
          <p:nvPr>
            <p:ph type="dt" sz="half" idx="10"/>
          </p:nvPr>
        </p:nvSpPr>
        <p:spPr/>
        <p:txBody>
          <a:bodyPr/>
          <a:lstStyle/>
          <a:p>
            <a:fld id="{4BBC4E8B-2171-4691-89D7-4F9F60EAEC41}" type="datetimeFigureOut">
              <a:rPr lang="ar-KW" smtClean="0">
                <a:solidFill>
                  <a:prstClr val="black">
                    <a:tint val="75000"/>
                  </a:prstClr>
                </a:solidFill>
              </a:rPr>
              <a:pPr/>
              <a:t>28/08/1442</a:t>
            </a:fld>
            <a:endParaRPr lang="ar-KW">
              <a:solidFill>
                <a:prstClr val="black">
                  <a:tint val="75000"/>
                </a:prstClr>
              </a:solidFill>
            </a:endParaRPr>
          </a:p>
        </p:txBody>
      </p:sp>
      <p:sp>
        <p:nvSpPr>
          <p:cNvPr id="5" name="Footer Placeholder 4"/>
          <p:cNvSpPr>
            <a:spLocks noGrp="1"/>
          </p:cNvSpPr>
          <p:nvPr>
            <p:ph type="ftr" sz="quarter" idx="11"/>
          </p:nvPr>
        </p:nvSpPr>
        <p:spPr/>
        <p:txBody>
          <a:bodyPr/>
          <a:lstStyle/>
          <a:p>
            <a:endParaRPr lang="ar-KW">
              <a:solidFill>
                <a:prstClr val="black">
                  <a:tint val="75000"/>
                </a:prstClr>
              </a:solidFill>
            </a:endParaRPr>
          </a:p>
        </p:txBody>
      </p:sp>
      <p:sp>
        <p:nvSpPr>
          <p:cNvPr id="6" name="Slide Number Placeholder 5"/>
          <p:cNvSpPr>
            <a:spLocks noGrp="1"/>
          </p:cNvSpPr>
          <p:nvPr>
            <p:ph type="sldNum" sz="quarter" idx="12"/>
          </p:nvPr>
        </p:nvSpPr>
        <p:spPr/>
        <p:txBody>
          <a:bodyPr/>
          <a:lstStyle/>
          <a:p>
            <a:fld id="{8F9416DD-7929-4B0E-8BAA-5352E092CB5A}" type="slidenum">
              <a:rPr lang="ar-KW" smtClean="0">
                <a:solidFill>
                  <a:prstClr val="black">
                    <a:tint val="75000"/>
                  </a:prstClr>
                </a:solidFill>
              </a:rPr>
              <a:pPr/>
              <a:t>‹#›</a:t>
            </a:fld>
            <a:endParaRPr lang="ar-KW">
              <a:solidFill>
                <a:prstClr val="black">
                  <a:tint val="75000"/>
                </a:prstClr>
              </a:solidFill>
            </a:endParaRPr>
          </a:p>
        </p:txBody>
      </p:sp>
    </p:spTree>
    <p:extLst>
      <p:ext uri="{BB962C8B-B14F-4D97-AF65-F5344CB8AC3E}">
        <p14:creationId xmlns:p14="http://schemas.microsoft.com/office/powerpoint/2010/main" val="29729512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10"/>
          </p:nvPr>
        </p:nvSpPr>
        <p:spPr/>
        <p:txBody>
          <a:bodyPr/>
          <a:lstStyle/>
          <a:p>
            <a:fld id="{4BBC4E8B-2171-4691-89D7-4F9F60EAEC41}" type="datetimeFigureOut">
              <a:rPr lang="ar-KW" smtClean="0">
                <a:solidFill>
                  <a:prstClr val="black">
                    <a:tint val="75000"/>
                  </a:prstClr>
                </a:solidFill>
              </a:rPr>
              <a:pPr/>
              <a:t>28/08/1442</a:t>
            </a:fld>
            <a:endParaRPr lang="ar-KW">
              <a:solidFill>
                <a:prstClr val="black">
                  <a:tint val="75000"/>
                </a:prstClr>
              </a:solidFill>
            </a:endParaRPr>
          </a:p>
        </p:txBody>
      </p:sp>
      <p:sp>
        <p:nvSpPr>
          <p:cNvPr id="5" name="Footer Placeholder 4"/>
          <p:cNvSpPr>
            <a:spLocks noGrp="1"/>
          </p:cNvSpPr>
          <p:nvPr>
            <p:ph type="ftr" sz="quarter" idx="11"/>
          </p:nvPr>
        </p:nvSpPr>
        <p:spPr/>
        <p:txBody>
          <a:bodyPr/>
          <a:lstStyle/>
          <a:p>
            <a:endParaRPr lang="ar-KW">
              <a:solidFill>
                <a:prstClr val="black">
                  <a:tint val="75000"/>
                </a:prstClr>
              </a:solidFill>
            </a:endParaRPr>
          </a:p>
        </p:txBody>
      </p:sp>
      <p:sp>
        <p:nvSpPr>
          <p:cNvPr id="6" name="Slide Number Placeholder 5"/>
          <p:cNvSpPr>
            <a:spLocks noGrp="1"/>
          </p:cNvSpPr>
          <p:nvPr>
            <p:ph type="sldNum" sz="quarter" idx="12"/>
          </p:nvPr>
        </p:nvSpPr>
        <p:spPr/>
        <p:txBody>
          <a:bodyPr/>
          <a:lstStyle/>
          <a:p>
            <a:fld id="{8F9416DD-7929-4B0E-8BAA-5352E092CB5A}" type="slidenum">
              <a:rPr lang="ar-KW" smtClean="0">
                <a:solidFill>
                  <a:prstClr val="black">
                    <a:tint val="75000"/>
                  </a:prstClr>
                </a:solidFill>
              </a:rPr>
              <a:pPr/>
              <a:t>‹#›</a:t>
            </a:fld>
            <a:endParaRPr lang="ar-KW">
              <a:solidFill>
                <a:prstClr val="black">
                  <a:tint val="75000"/>
                </a:prstClr>
              </a:solidFill>
            </a:endParaRPr>
          </a:p>
        </p:txBody>
      </p:sp>
    </p:spTree>
    <p:extLst>
      <p:ext uri="{BB962C8B-B14F-4D97-AF65-F5344CB8AC3E}">
        <p14:creationId xmlns:p14="http://schemas.microsoft.com/office/powerpoint/2010/main" val="31107626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a:t>Click to edit Master title style</a:t>
            </a:r>
            <a:endParaRPr lang="ar-KW"/>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BC4E8B-2171-4691-89D7-4F9F60EAEC41}" type="datetimeFigureOut">
              <a:rPr lang="ar-KW" smtClean="0">
                <a:solidFill>
                  <a:prstClr val="black">
                    <a:tint val="75000"/>
                  </a:prstClr>
                </a:solidFill>
              </a:rPr>
              <a:pPr/>
              <a:t>28/08/1442</a:t>
            </a:fld>
            <a:endParaRPr lang="ar-KW">
              <a:solidFill>
                <a:prstClr val="black">
                  <a:tint val="75000"/>
                </a:prstClr>
              </a:solidFill>
            </a:endParaRPr>
          </a:p>
        </p:txBody>
      </p:sp>
      <p:sp>
        <p:nvSpPr>
          <p:cNvPr id="5" name="Footer Placeholder 4"/>
          <p:cNvSpPr>
            <a:spLocks noGrp="1"/>
          </p:cNvSpPr>
          <p:nvPr>
            <p:ph type="ftr" sz="quarter" idx="11"/>
          </p:nvPr>
        </p:nvSpPr>
        <p:spPr/>
        <p:txBody>
          <a:bodyPr/>
          <a:lstStyle/>
          <a:p>
            <a:endParaRPr lang="ar-KW">
              <a:solidFill>
                <a:prstClr val="black">
                  <a:tint val="75000"/>
                </a:prstClr>
              </a:solidFill>
            </a:endParaRPr>
          </a:p>
        </p:txBody>
      </p:sp>
      <p:sp>
        <p:nvSpPr>
          <p:cNvPr id="6" name="Slide Number Placeholder 5"/>
          <p:cNvSpPr>
            <a:spLocks noGrp="1"/>
          </p:cNvSpPr>
          <p:nvPr>
            <p:ph type="sldNum" sz="quarter" idx="12"/>
          </p:nvPr>
        </p:nvSpPr>
        <p:spPr/>
        <p:txBody>
          <a:bodyPr/>
          <a:lstStyle/>
          <a:p>
            <a:fld id="{8F9416DD-7929-4B0E-8BAA-5352E092CB5A}" type="slidenum">
              <a:rPr lang="ar-KW" smtClean="0">
                <a:solidFill>
                  <a:prstClr val="black">
                    <a:tint val="75000"/>
                  </a:prstClr>
                </a:solidFill>
              </a:rPr>
              <a:pPr/>
              <a:t>‹#›</a:t>
            </a:fld>
            <a:endParaRPr lang="ar-KW">
              <a:solidFill>
                <a:prstClr val="black">
                  <a:tint val="75000"/>
                </a:prstClr>
              </a:solidFill>
            </a:endParaRPr>
          </a:p>
        </p:txBody>
      </p:sp>
    </p:spTree>
    <p:extLst>
      <p:ext uri="{BB962C8B-B14F-4D97-AF65-F5344CB8AC3E}">
        <p14:creationId xmlns:p14="http://schemas.microsoft.com/office/powerpoint/2010/main" val="26910799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5" name="Date Placeholder 4"/>
          <p:cNvSpPr>
            <a:spLocks noGrp="1"/>
          </p:cNvSpPr>
          <p:nvPr>
            <p:ph type="dt" sz="half" idx="10"/>
          </p:nvPr>
        </p:nvSpPr>
        <p:spPr/>
        <p:txBody>
          <a:bodyPr/>
          <a:lstStyle/>
          <a:p>
            <a:fld id="{4BBC4E8B-2171-4691-89D7-4F9F60EAEC41}" type="datetimeFigureOut">
              <a:rPr lang="ar-KW" smtClean="0">
                <a:solidFill>
                  <a:prstClr val="black">
                    <a:tint val="75000"/>
                  </a:prstClr>
                </a:solidFill>
              </a:rPr>
              <a:pPr/>
              <a:t>28/08/1442</a:t>
            </a:fld>
            <a:endParaRPr lang="ar-KW">
              <a:solidFill>
                <a:prstClr val="black">
                  <a:tint val="75000"/>
                </a:prstClr>
              </a:solidFill>
            </a:endParaRPr>
          </a:p>
        </p:txBody>
      </p:sp>
      <p:sp>
        <p:nvSpPr>
          <p:cNvPr id="6" name="Footer Placeholder 5"/>
          <p:cNvSpPr>
            <a:spLocks noGrp="1"/>
          </p:cNvSpPr>
          <p:nvPr>
            <p:ph type="ftr" sz="quarter" idx="11"/>
          </p:nvPr>
        </p:nvSpPr>
        <p:spPr/>
        <p:txBody>
          <a:bodyPr/>
          <a:lstStyle/>
          <a:p>
            <a:endParaRPr lang="ar-KW">
              <a:solidFill>
                <a:prstClr val="black">
                  <a:tint val="75000"/>
                </a:prstClr>
              </a:solidFill>
            </a:endParaRPr>
          </a:p>
        </p:txBody>
      </p:sp>
      <p:sp>
        <p:nvSpPr>
          <p:cNvPr id="7" name="Slide Number Placeholder 6"/>
          <p:cNvSpPr>
            <a:spLocks noGrp="1"/>
          </p:cNvSpPr>
          <p:nvPr>
            <p:ph type="sldNum" sz="quarter" idx="12"/>
          </p:nvPr>
        </p:nvSpPr>
        <p:spPr/>
        <p:txBody>
          <a:bodyPr/>
          <a:lstStyle/>
          <a:p>
            <a:fld id="{8F9416DD-7929-4B0E-8BAA-5352E092CB5A}" type="slidenum">
              <a:rPr lang="ar-KW" smtClean="0">
                <a:solidFill>
                  <a:prstClr val="black">
                    <a:tint val="75000"/>
                  </a:prstClr>
                </a:solidFill>
              </a:rPr>
              <a:pPr/>
              <a:t>‹#›</a:t>
            </a:fld>
            <a:endParaRPr lang="ar-KW">
              <a:solidFill>
                <a:prstClr val="black">
                  <a:tint val="75000"/>
                </a:prstClr>
              </a:solidFill>
            </a:endParaRPr>
          </a:p>
        </p:txBody>
      </p:sp>
    </p:spTree>
    <p:extLst>
      <p:ext uri="{BB962C8B-B14F-4D97-AF65-F5344CB8AC3E}">
        <p14:creationId xmlns:p14="http://schemas.microsoft.com/office/powerpoint/2010/main" val="23989304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KW"/>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7" name="Date Placeholder 6"/>
          <p:cNvSpPr>
            <a:spLocks noGrp="1"/>
          </p:cNvSpPr>
          <p:nvPr>
            <p:ph type="dt" sz="half" idx="10"/>
          </p:nvPr>
        </p:nvSpPr>
        <p:spPr/>
        <p:txBody>
          <a:bodyPr/>
          <a:lstStyle/>
          <a:p>
            <a:fld id="{4BBC4E8B-2171-4691-89D7-4F9F60EAEC41}" type="datetimeFigureOut">
              <a:rPr lang="ar-KW" smtClean="0">
                <a:solidFill>
                  <a:prstClr val="black">
                    <a:tint val="75000"/>
                  </a:prstClr>
                </a:solidFill>
              </a:rPr>
              <a:pPr/>
              <a:t>28/08/1442</a:t>
            </a:fld>
            <a:endParaRPr lang="ar-KW">
              <a:solidFill>
                <a:prstClr val="black">
                  <a:tint val="75000"/>
                </a:prstClr>
              </a:solidFill>
            </a:endParaRPr>
          </a:p>
        </p:txBody>
      </p:sp>
      <p:sp>
        <p:nvSpPr>
          <p:cNvPr id="8" name="Footer Placeholder 7"/>
          <p:cNvSpPr>
            <a:spLocks noGrp="1"/>
          </p:cNvSpPr>
          <p:nvPr>
            <p:ph type="ftr" sz="quarter" idx="11"/>
          </p:nvPr>
        </p:nvSpPr>
        <p:spPr/>
        <p:txBody>
          <a:bodyPr/>
          <a:lstStyle/>
          <a:p>
            <a:endParaRPr lang="ar-KW">
              <a:solidFill>
                <a:prstClr val="black">
                  <a:tint val="75000"/>
                </a:prstClr>
              </a:solidFill>
            </a:endParaRPr>
          </a:p>
        </p:txBody>
      </p:sp>
      <p:sp>
        <p:nvSpPr>
          <p:cNvPr id="9" name="Slide Number Placeholder 8"/>
          <p:cNvSpPr>
            <a:spLocks noGrp="1"/>
          </p:cNvSpPr>
          <p:nvPr>
            <p:ph type="sldNum" sz="quarter" idx="12"/>
          </p:nvPr>
        </p:nvSpPr>
        <p:spPr/>
        <p:txBody>
          <a:bodyPr/>
          <a:lstStyle/>
          <a:p>
            <a:fld id="{8F9416DD-7929-4B0E-8BAA-5352E092CB5A}" type="slidenum">
              <a:rPr lang="ar-KW" smtClean="0">
                <a:solidFill>
                  <a:prstClr val="black">
                    <a:tint val="75000"/>
                  </a:prstClr>
                </a:solidFill>
              </a:rPr>
              <a:pPr/>
              <a:t>‹#›</a:t>
            </a:fld>
            <a:endParaRPr lang="ar-KW">
              <a:solidFill>
                <a:prstClr val="black">
                  <a:tint val="75000"/>
                </a:prstClr>
              </a:solidFill>
            </a:endParaRPr>
          </a:p>
        </p:txBody>
      </p:sp>
    </p:spTree>
    <p:extLst>
      <p:ext uri="{BB962C8B-B14F-4D97-AF65-F5344CB8AC3E}">
        <p14:creationId xmlns:p14="http://schemas.microsoft.com/office/powerpoint/2010/main" val="1775195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 /><Relationship Id="rId13" Type="http://schemas.openxmlformats.org/officeDocument/2006/relationships/image" Target="../media/image1.png" /><Relationship Id="rId3" Type="http://schemas.openxmlformats.org/officeDocument/2006/relationships/slideLayout" Target="../slideLayouts/slideLayout108.xml" /><Relationship Id="rId7" Type="http://schemas.openxmlformats.org/officeDocument/2006/relationships/slideLayout" Target="../slideLayouts/slideLayout112.xml" /><Relationship Id="rId12" Type="http://schemas.openxmlformats.org/officeDocument/2006/relationships/theme" Target="../theme/theme10.xml" /><Relationship Id="rId2" Type="http://schemas.openxmlformats.org/officeDocument/2006/relationships/slideLayout" Target="../slideLayouts/slideLayout107.xml" /><Relationship Id="rId1" Type="http://schemas.openxmlformats.org/officeDocument/2006/relationships/slideLayout" Target="../slideLayouts/slideLayout106.xml" /><Relationship Id="rId6" Type="http://schemas.openxmlformats.org/officeDocument/2006/relationships/slideLayout" Target="../slideLayouts/slideLayout111.xml" /><Relationship Id="rId11" Type="http://schemas.openxmlformats.org/officeDocument/2006/relationships/slideLayout" Target="../slideLayouts/slideLayout116.xml" /><Relationship Id="rId5" Type="http://schemas.openxmlformats.org/officeDocument/2006/relationships/slideLayout" Target="../slideLayouts/slideLayout110.xml" /><Relationship Id="rId10" Type="http://schemas.openxmlformats.org/officeDocument/2006/relationships/slideLayout" Target="../slideLayouts/slideLayout115.xml" /><Relationship Id="rId4" Type="http://schemas.openxmlformats.org/officeDocument/2006/relationships/slideLayout" Target="../slideLayouts/slideLayout109.xml" /><Relationship Id="rId9" Type="http://schemas.openxmlformats.org/officeDocument/2006/relationships/slideLayout" Target="../slideLayouts/slideLayout114.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3" Type="http://schemas.openxmlformats.org/officeDocument/2006/relationships/slideLayout" Target="../slideLayouts/slideLayout14.xml" /><Relationship Id="rId7" Type="http://schemas.openxmlformats.org/officeDocument/2006/relationships/slideLayout" Target="../slideLayouts/slideLayout18.xml" /><Relationship Id="rId12" Type="http://schemas.openxmlformats.org/officeDocument/2006/relationships/theme" Target="../theme/theme2.xml" /><Relationship Id="rId2" Type="http://schemas.openxmlformats.org/officeDocument/2006/relationships/slideLayout" Target="../slideLayouts/slideLayout13.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0" Type="http://schemas.openxmlformats.org/officeDocument/2006/relationships/slideLayout" Target="../slideLayouts/slideLayout21.xml" /><Relationship Id="rId4" Type="http://schemas.openxmlformats.org/officeDocument/2006/relationships/slideLayout" Target="../slideLayouts/slideLayout15.xml" /><Relationship Id="rId9" Type="http://schemas.openxmlformats.org/officeDocument/2006/relationships/slideLayout" Target="../slideLayouts/slideLayout20.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 /><Relationship Id="rId3" Type="http://schemas.openxmlformats.org/officeDocument/2006/relationships/slideLayout" Target="../slideLayouts/slideLayout25.xml" /><Relationship Id="rId7" Type="http://schemas.openxmlformats.org/officeDocument/2006/relationships/slideLayout" Target="../slideLayouts/slideLayout29.xml" /><Relationship Id="rId12" Type="http://schemas.openxmlformats.org/officeDocument/2006/relationships/theme" Target="../theme/theme3.xml" /><Relationship Id="rId2" Type="http://schemas.openxmlformats.org/officeDocument/2006/relationships/slideLayout" Target="../slideLayouts/slideLayout24.xml" /><Relationship Id="rId1" Type="http://schemas.openxmlformats.org/officeDocument/2006/relationships/slideLayout" Target="../slideLayouts/slideLayout23.xml" /><Relationship Id="rId6" Type="http://schemas.openxmlformats.org/officeDocument/2006/relationships/slideLayout" Target="../slideLayouts/slideLayout28.xml" /><Relationship Id="rId11" Type="http://schemas.openxmlformats.org/officeDocument/2006/relationships/slideLayout" Target="../slideLayouts/slideLayout33.xml" /><Relationship Id="rId5" Type="http://schemas.openxmlformats.org/officeDocument/2006/relationships/slideLayout" Target="../slideLayouts/slideLayout27.xml" /><Relationship Id="rId10" Type="http://schemas.openxmlformats.org/officeDocument/2006/relationships/slideLayout" Target="../slideLayouts/slideLayout32.xml" /><Relationship Id="rId4" Type="http://schemas.openxmlformats.org/officeDocument/2006/relationships/slideLayout" Target="../slideLayouts/slideLayout26.xml" /><Relationship Id="rId9" Type="http://schemas.openxmlformats.org/officeDocument/2006/relationships/slideLayout" Target="../slideLayouts/slideLayout31.xml" /></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 /><Relationship Id="rId3" Type="http://schemas.openxmlformats.org/officeDocument/2006/relationships/slideLayout" Target="../slideLayouts/slideLayout36.xml" /><Relationship Id="rId7" Type="http://schemas.openxmlformats.org/officeDocument/2006/relationships/slideLayout" Target="../slideLayouts/slideLayout40.xml" /><Relationship Id="rId12" Type="http://schemas.openxmlformats.org/officeDocument/2006/relationships/theme" Target="../theme/theme4.xml" /><Relationship Id="rId2" Type="http://schemas.openxmlformats.org/officeDocument/2006/relationships/slideLayout" Target="../slideLayouts/slideLayout35.xml" /><Relationship Id="rId1" Type="http://schemas.openxmlformats.org/officeDocument/2006/relationships/slideLayout" Target="../slideLayouts/slideLayout34.xml" /><Relationship Id="rId6" Type="http://schemas.openxmlformats.org/officeDocument/2006/relationships/slideLayout" Target="../slideLayouts/slideLayout39.xml" /><Relationship Id="rId11" Type="http://schemas.openxmlformats.org/officeDocument/2006/relationships/slideLayout" Target="../slideLayouts/slideLayout44.xml" /><Relationship Id="rId5" Type="http://schemas.openxmlformats.org/officeDocument/2006/relationships/slideLayout" Target="../slideLayouts/slideLayout38.xml" /><Relationship Id="rId10" Type="http://schemas.openxmlformats.org/officeDocument/2006/relationships/slideLayout" Target="../slideLayouts/slideLayout43.xml" /><Relationship Id="rId4" Type="http://schemas.openxmlformats.org/officeDocument/2006/relationships/slideLayout" Target="../slideLayouts/slideLayout37.xml" /><Relationship Id="rId9" Type="http://schemas.openxmlformats.org/officeDocument/2006/relationships/slideLayout" Target="../slideLayouts/slideLayout42.xml" /></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 /><Relationship Id="rId3" Type="http://schemas.openxmlformats.org/officeDocument/2006/relationships/slideLayout" Target="../slideLayouts/slideLayout47.xml" /><Relationship Id="rId7" Type="http://schemas.openxmlformats.org/officeDocument/2006/relationships/slideLayout" Target="../slideLayouts/slideLayout51.xml" /><Relationship Id="rId12" Type="http://schemas.openxmlformats.org/officeDocument/2006/relationships/theme" Target="../theme/theme5.xml" /><Relationship Id="rId2" Type="http://schemas.openxmlformats.org/officeDocument/2006/relationships/slideLayout" Target="../slideLayouts/slideLayout46.xml" /><Relationship Id="rId1" Type="http://schemas.openxmlformats.org/officeDocument/2006/relationships/slideLayout" Target="../slideLayouts/slideLayout45.xml" /><Relationship Id="rId6" Type="http://schemas.openxmlformats.org/officeDocument/2006/relationships/slideLayout" Target="../slideLayouts/slideLayout50.xml" /><Relationship Id="rId11" Type="http://schemas.openxmlformats.org/officeDocument/2006/relationships/slideLayout" Target="../slideLayouts/slideLayout55.xml" /><Relationship Id="rId5" Type="http://schemas.openxmlformats.org/officeDocument/2006/relationships/slideLayout" Target="../slideLayouts/slideLayout49.xml" /><Relationship Id="rId10" Type="http://schemas.openxmlformats.org/officeDocument/2006/relationships/slideLayout" Target="../slideLayouts/slideLayout54.xml" /><Relationship Id="rId4" Type="http://schemas.openxmlformats.org/officeDocument/2006/relationships/slideLayout" Target="../slideLayouts/slideLayout48.xml" /><Relationship Id="rId9" Type="http://schemas.openxmlformats.org/officeDocument/2006/relationships/slideLayout" Target="../slideLayouts/slideLayout53.xml" /></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 /><Relationship Id="rId13" Type="http://schemas.openxmlformats.org/officeDocument/2006/relationships/slideLayout" Target="../slideLayouts/slideLayout68.xml" /><Relationship Id="rId18" Type="http://schemas.openxmlformats.org/officeDocument/2006/relationships/theme" Target="../theme/theme6.xml" /><Relationship Id="rId3" Type="http://schemas.openxmlformats.org/officeDocument/2006/relationships/slideLayout" Target="../slideLayouts/slideLayout58.xml" /><Relationship Id="rId7" Type="http://schemas.openxmlformats.org/officeDocument/2006/relationships/slideLayout" Target="../slideLayouts/slideLayout62.xml" /><Relationship Id="rId12" Type="http://schemas.openxmlformats.org/officeDocument/2006/relationships/slideLayout" Target="../slideLayouts/slideLayout67.xml" /><Relationship Id="rId17" Type="http://schemas.openxmlformats.org/officeDocument/2006/relationships/slideLayout" Target="../slideLayouts/slideLayout72.xml" /><Relationship Id="rId2" Type="http://schemas.openxmlformats.org/officeDocument/2006/relationships/slideLayout" Target="../slideLayouts/slideLayout57.xml" /><Relationship Id="rId16" Type="http://schemas.openxmlformats.org/officeDocument/2006/relationships/slideLayout" Target="../slideLayouts/slideLayout71.xml" /><Relationship Id="rId1" Type="http://schemas.openxmlformats.org/officeDocument/2006/relationships/slideLayout" Target="../slideLayouts/slideLayout56.xml" /><Relationship Id="rId6" Type="http://schemas.openxmlformats.org/officeDocument/2006/relationships/slideLayout" Target="../slideLayouts/slideLayout61.xml" /><Relationship Id="rId11" Type="http://schemas.openxmlformats.org/officeDocument/2006/relationships/slideLayout" Target="../slideLayouts/slideLayout66.xml" /><Relationship Id="rId5" Type="http://schemas.openxmlformats.org/officeDocument/2006/relationships/slideLayout" Target="../slideLayouts/slideLayout60.xml" /><Relationship Id="rId15" Type="http://schemas.openxmlformats.org/officeDocument/2006/relationships/slideLayout" Target="../slideLayouts/slideLayout70.xml" /><Relationship Id="rId10" Type="http://schemas.openxmlformats.org/officeDocument/2006/relationships/slideLayout" Target="../slideLayouts/slideLayout65.xml" /><Relationship Id="rId4" Type="http://schemas.openxmlformats.org/officeDocument/2006/relationships/slideLayout" Target="../slideLayouts/slideLayout59.xml" /><Relationship Id="rId9" Type="http://schemas.openxmlformats.org/officeDocument/2006/relationships/slideLayout" Target="../slideLayouts/slideLayout64.xml" /><Relationship Id="rId14" Type="http://schemas.openxmlformats.org/officeDocument/2006/relationships/slideLayout" Target="../slideLayouts/slideLayout69.xml" /></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 /><Relationship Id="rId3" Type="http://schemas.openxmlformats.org/officeDocument/2006/relationships/slideLayout" Target="../slideLayouts/slideLayout75.xml" /><Relationship Id="rId7" Type="http://schemas.openxmlformats.org/officeDocument/2006/relationships/slideLayout" Target="../slideLayouts/slideLayout79.xml" /><Relationship Id="rId12" Type="http://schemas.openxmlformats.org/officeDocument/2006/relationships/theme" Target="../theme/theme7.xml" /><Relationship Id="rId2" Type="http://schemas.openxmlformats.org/officeDocument/2006/relationships/slideLayout" Target="../slideLayouts/slideLayout74.xml" /><Relationship Id="rId1" Type="http://schemas.openxmlformats.org/officeDocument/2006/relationships/slideLayout" Target="../slideLayouts/slideLayout73.xml" /><Relationship Id="rId6" Type="http://schemas.openxmlformats.org/officeDocument/2006/relationships/slideLayout" Target="../slideLayouts/slideLayout78.xml" /><Relationship Id="rId11" Type="http://schemas.openxmlformats.org/officeDocument/2006/relationships/slideLayout" Target="../slideLayouts/slideLayout83.xml" /><Relationship Id="rId5" Type="http://schemas.openxmlformats.org/officeDocument/2006/relationships/slideLayout" Target="../slideLayouts/slideLayout77.xml" /><Relationship Id="rId10" Type="http://schemas.openxmlformats.org/officeDocument/2006/relationships/slideLayout" Target="../slideLayouts/slideLayout82.xml" /><Relationship Id="rId4" Type="http://schemas.openxmlformats.org/officeDocument/2006/relationships/slideLayout" Target="../slideLayouts/slideLayout76.xml" /><Relationship Id="rId9" Type="http://schemas.openxmlformats.org/officeDocument/2006/relationships/slideLayout" Target="../slideLayouts/slideLayout81.xml" /></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 /><Relationship Id="rId3" Type="http://schemas.openxmlformats.org/officeDocument/2006/relationships/slideLayout" Target="../slideLayouts/slideLayout86.xml" /><Relationship Id="rId7" Type="http://schemas.openxmlformats.org/officeDocument/2006/relationships/slideLayout" Target="../slideLayouts/slideLayout90.xml" /><Relationship Id="rId12" Type="http://schemas.openxmlformats.org/officeDocument/2006/relationships/theme" Target="../theme/theme8.xml" /><Relationship Id="rId2" Type="http://schemas.openxmlformats.org/officeDocument/2006/relationships/slideLayout" Target="../slideLayouts/slideLayout85.xml" /><Relationship Id="rId1" Type="http://schemas.openxmlformats.org/officeDocument/2006/relationships/slideLayout" Target="../slideLayouts/slideLayout84.xml" /><Relationship Id="rId6" Type="http://schemas.openxmlformats.org/officeDocument/2006/relationships/slideLayout" Target="../slideLayouts/slideLayout89.xml" /><Relationship Id="rId11" Type="http://schemas.openxmlformats.org/officeDocument/2006/relationships/slideLayout" Target="../slideLayouts/slideLayout94.xml" /><Relationship Id="rId5" Type="http://schemas.openxmlformats.org/officeDocument/2006/relationships/slideLayout" Target="../slideLayouts/slideLayout88.xml" /><Relationship Id="rId10" Type="http://schemas.openxmlformats.org/officeDocument/2006/relationships/slideLayout" Target="../slideLayouts/slideLayout93.xml" /><Relationship Id="rId4" Type="http://schemas.openxmlformats.org/officeDocument/2006/relationships/slideLayout" Target="../slideLayouts/slideLayout87.xml" /><Relationship Id="rId9" Type="http://schemas.openxmlformats.org/officeDocument/2006/relationships/slideLayout" Target="../slideLayouts/slideLayout92.xml" /></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 /><Relationship Id="rId3" Type="http://schemas.openxmlformats.org/officeDocument/2006/relationships/slideLayout" Target="../slideLayouts/slideLayout97.xml" /><Relationship Id="rId7" Type="http://schemas.openxmlformats.org/officeDocument/2006/relationships/slideLayout" Target="../slideLayouts/slideLayout101.xml" /><Relationship Id="rId12" Type="http://schemas.openxmlformats.org/officeDocument/2006/relationships/theme" Target="../theme/theme9.xml" /><Relationship Id="rId2" Type="http://schemas.openxmlformats.org/officeDocument/2006/relationships/slideLayout" Target="../slideLayouts/slideLayout96.xml" /><Relationship Id="rId1" Type="http://schemas.openxmlformats.org/officeDocument/2006/relationships/slideLayout" Target="../slideLayouts/slideLayout95.xml" /><Relationship Id="rId6" Type="http://schemas.openxmlformats.org/officeDocument/2006/relationships/slideLayout" Target="../slideLayouts/slideLayout100.xml" /><Relationship Id="rId11" Type="http://schemas.openxmlformats.org/officeDocument/2006/relationships/slideLayout" Target="../slideLayouts/slideLayout105.xml" /><Relationship Id="rId5" Type="http://schemas.openxmlformats.org/officeDocument/2006/relationships/slideLayout" Target="../slideLayouts/slideLayout99.xml" /><Relationship Id="rId10" Type="http://schemas.openxmlformats.org/officeDocument/2006/relationships/slideLayout" Target="../slideLayouts/slideLayout104.xml" /><Relationship Id="rId4" Type="http://schemas.openxmlformats.org/officeDocument/2006/relationships/slideLayout" Target="../slideLayouts/slideLayout98.xml" /><Relationship Id="rId9" Type="http://schemas.openxmlformats.org/officeDocument/2006/relationships/slideLayout" Target="../slideLayouts/slideLayout103.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A4B76C50-A528-4DEB-B119-D141AF9B3A6F}"/>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KW"/>
          </a:p>
        </p:txBody>
      </p:sp>
      <p:sp>
        <p:nvSpPr>
          <p:cNvPr id="3" name="عنصر نائب للنص 2">
            <a:extLst>
              <a:ext uri="{FF2B5EF4-FFF2-40B4-BE49-F238E27FC236}">
                <a16:creationId xmlns:a16="http://schemas.microsoft.com/office/drawing/2014/main" id="{CBB3492B-3DD4-4E57-930B-D67CA9877E13}"/>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35B17179-B001-47A7-A4DC-0FD2041189A3}"/>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05B82722-9DBB-4DCE-BD8A-DC3ABB4F8FEE}" type="datetimeFigureOut">
              <a:rPr lang="ar-KW" smtClean="0"/>
              <a:t>28/08/1442</a:t>
            </a:fld>
            <a:endParaRPr lang="ar-KW"/>
          </a:p>
        </p:txBody>
      </p:sp>
      <p:sp>
        <p:nvSpPr>
          <p:cNvPr id="5" name="عنصر نائب للتذييل 4">
            <a:extLst>
              <a:ext uri="{FF2B5EF4-FFF2-40B4-BE49-F238E27FC236}">
                <a16:creationId xmlns:a16="http://schemas.microsoft.com/office/drawing/2014/main" id="{1528172A-1C38-4436-A520-DC336C8F85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KW"/>
          </a:p>
        </p:txBody>
      </p:sp>
      <p:sp>
        <p:nvSpPr>
          <p:cNvPr id="6" name="عنصر نائب لرقم الشريحة 5">
            <a:extLst>
              <a:ext uri="{FF2B5EF4-FFF2-40B4-BE49-F238E27FC236}">
                <a16:creationId xmlns:a16="http://schemas.microsoft.com/office/drawing/2014/main" id="{E4A72C4F-D9CA-4D82-94DD-3E6B4053B35A}"/>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F886D13-8FE2-4973-ADF7-65FCC476D44B}" type="slidenum">
              <a:rPr lang="ar-KW" smtClean="0"/>
              <a:t>‹#›</a:t>
            </a:fld>
            <a:endParaRPr lang="ar-KW"/>
          </a:p>
        </p:txBody>
      </p:sp>
    </p:spTree>
    <p:extLst>
      <p:ext uri="{BB962C8B-B14F-4D97-AF65-F5344CB8AC3E}">
        <p14:creationId xmlns:p14="http://schemas.microsoft.com/office/powerpoint/2010/main" val="2862925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KW"/>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9000" b="-39000"/>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6F56F6CF-74E7-438D-8305-ECE6E50C97BE}"/>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KW"/>
          </a:p>
        </p:txBody>
      </p:sp>
      <p:sp>
        <p:nvSpPr>
          <p:cNvPr id="3" name="عنصر نائب للنص 2">
            <a:extLst>
              <a:ext uri="{FF2B5EF4-FFF2-40B4-BE49-F238E27FC236}">
                <a16:creationId xmlns:a16="http://schemas.microsoft.com/office/drawing/2014/main" id="{7C1D46DF-F4E5-4D21-9C4E-81D9AFC742F5}"/>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24CD8D96-809F-4984-890A-E531F2A7F035}"/>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C3F5450-4359-45DE-A8AA-E45BD6A1138F}" type="datetimeFigureOut">
              <a:rPr lang="ar-KW" smtClean="0"/>
              <a:t>28/08/1442</a:t>
            </a:fld>
            <a:endParaRPr lang="ar-KW"/>
          </a:p>
        </p:txBody>
      </p:sp>
      <p:sp>
        <p:nvSpPr>
          <p:cNvPr id="5" name="عنصر نائب للتذييل 4">
            <a:extLst>
              <a:ext uri="{FF2B5EF4-FFF2-40B4-BE49-F238E27FC236}">
                <a16:creationId xmlns:a16="http://schemas.microsoft.com/office/drawing/2014/main" id="{E2AAD01A-6AD8-4542-811F-DBD7C4D81F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KW"/>
          </a:p>
        </p:txBody>
      </p:sp>
      <p:sp>
        <p:nvSpPr>
          <p:cNvPr id="6" name="عنصر نائب لرقم الشريحة 5">
            <a:extLst>
              <a:ext uri="{FF2B5EF4-FFF2-40B4-BE49-F238E27FC236}">
                <a16:creationId xmlns:a16="http://schemas.microsoft.com/office/drawing/2014/main" id="{8407622E-3739-4C4E-AEB1-594269F7C498}"/>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AC786494-71CE-4F39-A4F5-7E6B85B0844C}" type="slidenum">
              <a:rPr lang="ar-KW" smtClean="0"/>
              <a:t>‹#›</a:t>
            </a:fld>
            <a:endParaRPr lang="ar-KW"/>
          </a:p>
        </p:txBody>
      </p:sp>
    </p:spTree>
    <p:extLst>
      <p:ext uri="{BB962C8B-B14F-4D97-AF65-F5344CB8AC3E}">
        <p14:creationId xmlns:p14="http://schemas.microsoft.com/office/powerpoint/2010/main" val="73415618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KW"/>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D6BBA254-20F7-4F3E-9932-E774D5AAB325}" type="datetimeFigureOut">
              <a:rPr lang="ar-KW" smtClean="0"/>
              <a:t>28/08/1442</a:t>
            </a:fld>
            <a:endParaRPr lang="ar-KW"/>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ar-KW"/>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FA695A00-E4BC-45A4-853B-435792160C52}" type="slidenum">
              <a:rPr lang="ar-KW" smtClean="0"/>
              <a:t>‹#›</a:t>
            </a:fld>
            <a:endParaRPr lang="ar-KW"/>
          </a:p>
        </p:txBody>
      </p:sp>
    </p:spTree>
    <p:extLst>
      <p:ext uri="{BB962C8B-B14F-4D97-AF65-F5344CB8AC3E}">
        <p14:creationId xmlns:p14="http://schemas.microsoft.com/office/powerpoint/2010/main" val="14012950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r" defTabSz="914400" rtl="1"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r" defTabSz="914400" rtl="1"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r" defTabSz="914400" rtl="1"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r" defTabSz="914400" rtl="1"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r" defTabSz="914400" rtl="1"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r" defTabSz="914400" rtl="1"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r" defTabSz="914400" rtl="1"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r" defTabSz="914400" rtl="1"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r" defTabSz="914400" rtl="1"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عنصر نائب للعنوان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ar-SA" altLang="ar-KW"/>
              <a:t>انقر لتحرير نمط العنوان الرئيسي</a:t>
            </a:r>
          </a:p>
        </p:txBody>
      </p:sp>
      <p:sp>
        <p:nvSpPr>
          <p:cNvPr id="2051" name="عنصر نائب للنص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altLang="ar-KW"/>
              <a:t>انقر لتحرير أنماط النص الرئيسي</a:t>
            </a:r>
          </a:p>
          <a:p>
            <a:pPr lvl="1"/>
            <a:r>
              <a:rPr lang="ar-SA" altLang="ar-KW"/>
              <a:t>المستوى الثاني</a:t>
            </a:r>
          </a:p>
          <a:p>
            <a:pPr lvl="2"/>
            <a:r>
              <a:rPr lang="ar-SA" altLang="ar-KW"/>
              <a:t>المستوى الثالث</a:t>
            </a:r>
          </a:p>
          <a:p>
            <a:pPr lvl="3"/>
            <a:r>
              <a:rPr lang="ar-SA" altLang="ar-KW"/>
              <a:t>المستوى الرابع</a:t>
            </a:r>
          </a:p>
          <a:p>
            <a:pPr lvl="4"/>
            <a:r>
              <a:rPr lang="ar-SA" altLang="ar-KW"/>
              <a:t>المستوى الخامس</a:t>
            </a:r>
          </a:p>
        </p:txBody>
      </p:sp>
      <p:sp>
        <p:nvSpPr>
          <p:cNvPr id="4" name="عنصر نائب للتاريخ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rtl="1" eaLnBrk="1" fontAlgn="auto" hangingPunct="1">
              <a:spcBef>
                <a:spcPts val="0"/>
              </a:spcBef>
              <a:spcAft>
                <a:spcPts val="0"/>
              </a:spcAft>
              <a:defRPr sz="1200" smtClean="0">
                <a:solidFill>
                  <a:prstClr val="black">
                    <a:tint val="75000"/>
                  </a:prstClr>
                </a:solidFill>
                <a:latin typeface="+mn-lt"/>
                <a:cs typeface="+mn-cs"/>
              </a:defRPr>
            </a:lvl1pPr>
          </a:lstStyle>
          <a:p>
            <a:pPr>
              <a:defRPr/>
            </a:pPr>
            <a:fld id="{5ED4257B-59D4-4B8B-91DE-A4B5AB194640}" type="datetimeFigureOut">
              <a:rPr lang="ar-KW"/>
              <a:pPr>
                <a:defRPr/>
              </a:pPr>
              <a:t>28/08/1442</a:t>
            </a:fld>
            <a:endParaRPr lang="ar-KW"/>
          </a:p>
        </p:txBody>
      </p:sp>
      <p:sp>
        <p:nvSpPr>
          <p:cNvPr id="5" name="عنصر نائب للتذييل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rtl="1" eaLnBrk="1" fontAlgn="auto" hangingPunct="1">
              <a:spcBef>
                <a:spcPts val="0"/>
              </a:spcBef>
              <a:spcAft>
                <a:spcPts val="0"/>
              </a:spcAft>
              <a:defRPr sz="1200">
                <a:solidFill>
                  <a:prstClr val="black">
                    <a:tint val="75000"/>
                  </a:prstClr>
                </a:solidFill>
                <a:latin typeface="+mn-lt"/>
                <a:cs typeface="+mn-cs"/>
              </a:defRPr>
            </a:lvl1pPr>
          </a:lstStyle>
          <a:p>
            <a:pPr>
              <a:defRPr/>
            </a:pPr>
            <a:endParaRPr lang="ar-KW"/>
          </a:p>
        </p:txBody>
      </p:sp>
      <p:sp>
        <p:nvSpPr>
          <p:cNvPr id="6" name="عنصر نائب لرقم الشريحة 5"/>
          <p:cNvSpPr>
            <a:spLocks noGrp="1"/>
          </p:cNvSpPr>
          <p:nvPr>
            <p:ph type="sldNum" sz="quarter" idx="4"/>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rtl="1" eaLnBrk="1" hangingPunct="1">
              <a:defRPr sz="1200">
                <a:solidFill>
                  <a:srgbClr val="898989"/>
                </a:solidFill>
              </a:defRPr>
            </a:lvl1pPr>
          </a:lstStyle>
          <a:p>
            <a:fld id="{12D84AD1-6AEE-471D-99CA-9183F2FD7FAA}" type="slidenum">
              <a:rPr lang="ar-KW" altLang="ar-KW" smtClean="0"/>
              <a:pPr/>
              <a:t>‹#›</a:t>
            </a:fld>
            <a:endParaRPr lang="ar-KW" altLang="ar-KW"/>
          </a:p>
        </p:txBody>
      </p:sp>
    </p:spTree>
    <p:extLst>
      <p:ext uri="{BB962C8B-B14F-4D97-AF65-F5344CB8AC3E}">
        <p14:creationId xmlns:p14="http://schemas.microsoft.com/office/powerpoint/2010/main" val="35402507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1" fontAlgn="base">
        <a:spcBef>
          <a:spcPct val="0"/>
        </a:spcBef>
        <a:spcAft>
          <a:spcPct val="0"/>
        </a:spcAft>
        <a:defRPr sz="4400" kern="1200">
          <a:solidFill>
            <a:schemeClr val="tx1"/>
          </a:solidFill>
          <a:latin typeface="+mj-lt"/>
          <a:ea typeface="+mj-ea"/>
          <a:cs typeface="+mj-cs"/>
        </a:defRPr>
      </a:lvl1pPr>
      <a:lvl2pPr algn="ctr" rtl="1" fontAlgn="base">
        <a:spcBef>
          <a:spcPct val="0"/>
        </a:spcBef>
        <a:spcAft>
          <a:spcPct val="0"/>
        </a:spcAft>
        <a:defRPr sz="4400">
          <a:solidFill>
            <a:schemeClr val="tx1"/>
          </a:solidFill>
          <a:latin typeface="Calibri" pitchFamily="34" charset="0"/>
          <a:cs typeface="Times New Roman" pitchFamily="18" charset="0"/>
        </a:defRPr>
      </a:lvl2pPr>
      <a:lvl3pPr algn="ctr" rtl="1" fontAlgn="base">
        <a:spcBef>
          <a:spcPct val="0"/>
        </a:spcBef>
        <a:spcAft>
          <a:spcPct val="0"/>
        </a:spcAft>
        <a:defRPr sz="4400">
          <a:solidFill>
            <a:schemeClr val="tx1"/>
          </a:solidFill>
          <a:latin typeface="Calibri" pitchFamily="34" charset="0"/>
          <a:cs typeface="Times New Roman" pitchFamily="18" charset="0"/>
        </a:defRPr>
      </a:lvl3pPr>
      <a:lvl4pPr algn="ctr" rtl="1" fontAlgn="base">
        <a:spcBef>
          <a:spcPct val="0"/>
        </a:spcBef>
        <a:spcAft>
          <a:spcPct val="0"/>
        </a:spcAft>
        <a:defRPr sz="4400">
          <a:solidFill>
            <a:schemeClr val="tx1"/>
          </a:solidFill>
          <a:latin typeface="Calibri" pitchFamily="34" charset="0"/>
          <a:cs typeface="Times New Roman" pitchFamily="18" charset="0"/>
        </a:defRPr>
      </a:lvl4pPr>
      <a:lvl5pPr algn="ctr" rtl="1" fontAlgn="base">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عنصر نائب للعنوان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ar-SA" altLang="ar-KW"/>
              <a:t>انقر لتحرير نمط العنوان الرئيسي</a:t>
            </a:r>
            <a:endParaRPr lang="ar-KW" altLang="ar-KW"/>
          </a:p>
        </p:txBody>
      </p:sp>
      <p:sp>
        <p:nvSpPr>
          <p:cNvPr id="7171" name="عنصر نائب للنص 2"/>
          <p:cNvSpPr>
            <a:spLocks noGrp="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altLang="ar-KW"/>
              <a:t>انقر لتحرير أنماط النص الرئيسي</a:t>
            </a:r>
          </a:p>
          <a:p>
            <a:pPr lvl="1"/>
            <a:r>
              <a:rPr lang="ar-SA" altLang="ar-KW"/>
              <a:t>المستوى الثاني</a:t>
            </a:r>
          </a:p>
          <a:p>
            <a:pPr lvl="2"/>
            <a:r>
              <a:rPr lang="ar-SA" altLang="ar-KW"/>
              <a:t>المستوى الثالث</a:t>
            </a:r>
          </a:p>
          <a:p>
            <a:pPr lvl="3"/>
            <a:r>
              <a:rPr lang="ar-SA" altLang="ar-KW"/>
              <a:t>المستوى الرابع</a:t>
            </a:r>
          </a:p>
          <a:p>
            <a:pPr lvl="4"/>
            <a:r>
              <a:rPr lang="ar-SA" altLang="ar-KW"/>
              <a:t>المستوى الخامس</a:t>
            </a:r>
            <a:endParaRPr lang="ar-KW" altLang="ar-KW"/>
          </a:p>
        </p:txBody>
      </p:sp>
      <p:sp>
        <p:nvSpPr>
          <p:cNvPr id="4" name="عنصر نائب للتاريخ 3"/>
          <p:cNvSpPr>
            <a:spLocks noGrp="1"/>
          </p:cNvSpPr>
          <p:nvPr>
            <p:ph type="dt" sz="half" idx="2"/>
          </p:nvPr>
        </p:nvSpPr>
        <p:spPr>
          <a:xfrm>
            <a:off x="8737600" y="6356353"/>
            <a:ext cx="2844800" cy="365125"/>
          </a:xfrm>
          <a:prstGeom prst="rect">
            <a:avLst/>
          </a:prstGeom>
        </p:spPr>
        <p:txBody>
          <a:bodyPr vert="horz" lIns="91440" tIns="45720" rIns="91440" bIns="45720" rtlCol="1" anchor="ctr"/>
          <a:lstStyle>
            <a:lvl1pPr algn="r" rtl="1" eaLnBrk="1" fontAlgn="auto" hangingPunct="1">
              <a:spcBef>
                <a:spcPts val="0"/>
              </a:spcBef>
              <a:spcAft>
                <a:spcPts val="0"/>
              </a:spcAft>
              <a:defRPr sz="1200">
                <a:solidFill>
                  <a:prstClr val="black">
                    <a:tint val="75000"/>
                  </a:prstClr>
                </a:solidFill>
                <a:latin typeface="+mn-lt"/>
                <a:cs typeface="+mn-cs"/>
              </a:defRPr>
            </a:lvl1pPr>
          </a:lstStyle>
          <a:p>
            <a:pPr>
              <a:defRPr/>
            </a:pPr>
            <a:fld id="{5E8DE525-DF46-4798-91A8-F5F046EDFEDD}" type="datetimeFigureOut">
              <a:rPr lang="ar-KW"/>
              <a:pPr>
                <a:defRPr/>
              </a:pPr>
              <a:t>28/08/1442</a:t>
            </a:fld>
            <a:endParaRPr lang="ar-KW"/>
          </a:p>
        </p:txBody>
      </p:sp>
      <p:sp>
        <p:nvSpPr>
          <p:cNvPr id="5" name="عنصر نائب للتذييل 4"/>
          <p:cNvSpPr>
            <a:spLocks noGrp="1"/>
          </p:cNvSpPr>
          <p:nvPr>
            <p:ph type="ftr" sz="quarter" idx="3"/>
          </p:nvPr>
        </p:nvSpPr>
        <p:spPr>
          <a:xfrm>
            <a:off x="4165600" y="6356353"/>
            <a:ext cx="3860800" cy="365125"/>
          </a:xfrm>
          <a:prstGeom prst="rect">
            <a:avLst/>
          </a:prstGeom>
        </p:spPr>
        <p:txBody>
          <a:bodyPr vert="horz" lIns="91440" tIns="45720" rIns="91440" bIns="45720" rtlCol="1" anchor="ctr"/>
          <a:lstStyle>
            <a:lvl1pPr algn="ctr" rtl="1" eaLnBrk="1" fontAlgn="auto" hangingPunct="1">
              <a:spcBef>
                <a:spcPts val="0"/>
              </a:spcBef>
              <a:spcAft>
                <a:spcPts val="0"/>
              </a:spcAft>
              <a:defRPr sz="1200">
                <a:solidFill>
                  <a:prstClr val="black">
                    <a:tint val="75000"/>
                  </a:prstClr>
                </a:solidFill>
                <a:latin typeface="+mn-lt"/>
                <a:cs typeface="+mn-cs"/>
              </a:defRPr>
            </a:lvl1pPr>
          </a:lstStyle>
          <a:p>
            <a:pPr>
              <a:defRPr/>
            </a:pPr>
            <a:endParaRPr lang="ar-KW"/>
          </a:p>
        </p:txBody>
      </p:sp>
      <p:sp>
        <p:nvSpPr>
          <p:cNvPr id="6" name="عنصر نائب لرقم الشريحة 5"/>
          <p:cNvSpPr>
            <a:spLocks noGrp="1"/>
          </p:cNvSpPr>
          <p:nvPr>
            <p:ph type="sldNum" sz="quarter" idx="4"/>
          </p:nvPr>
        </p:nvSpPr>
        <p:spPr>
          <a:xfrm>
            <a:off x="609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l" rtl="1" eaLnBrk="1" fontAlgn="auto" hangingPunct="1">
              <a:spcBef>
                <a:spcPts val="0"/>
              </a:spcBef>
              <a:spcAft>
                <a:spcPts val="0"/>
              </a:spcAft>
              <a:defRPr sz="1200">
                <a:solidFill>
                  <a:srgbClr val="898989"/>
                </a:solidFill>
                <a:latin typeface="+mn-lt"/>
                <a:cs typeface="+mn-cs"/>
              </a:defRPr>
            </a:lvl1pPr>
          </a:lstStyle>
          <a:p>
            <a:pPr>
              <a:defRPr/>
            </a:pPr>
            <a:fld id="{4006846B-9460-42F1-A6AB-88E2AFDD5829}" type="slidenum">
              <a:rPr lang="ar-KW" altLang="ar-KW"/>
              <a:pPr>
                <a:defRPr/>
              </a:pPr>
              <a:t>‹#›</a:t>
            </a:fld>
            <a:endParaRPr lang="ar-KW" altLang="ar-KW"/>
          </a:p>
        </p:txBody>
      </p:sp>
    </p:spTree>
    <p:extLst>
      <p:ext uri="{BB962C8B-B14F-4D97-AF65-F5344CB8AC3E}">
        <p14:creationId xmlns:p14="http://schemas.microsoft.com/office/powerpoint/2010/main" val="375690072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KW"/>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609600" y="1600203"/>
            <a:ext cx="109728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8737600" y="6356353"/>
            <a:ext cx="2844800" cy="365125"/>
          </a:xfrm>
          <a:prstGeom prst="rect">
            <a:avLst/>
          </a:prstGeom>
        </p:spPr>
        <p:txBody>
          <a:bodyPr vert="horz" lIns="91440" tIns="45720" rIns="91440" bIns="45720" rtlCol="1" anchor="ctr"/>
          <a:lstStyle>
            <a:lvl1pPr algn="r">
              <a:defRPr sz="900">
                <a:solidFill>
                  <a:schemeClr val="tx1">
                    <a:tint val="75000"/>
                  </a:schemeClr>
                </a:solidFill>
              </a:defRPr>
            </a:lvl1pPr>
          </a:lstStyle>
          <a:p>
            <a:fld id="{BF29A903-A1FF-493D-8F88-C8070501807B}" type="datetimeFigureOut">
              <a:rPr lang="ar-SA" smtClean="0">
                <a:solidFill>
                  <a:prstClr val="black">
                    <a:tint val="75000"/>
                  </a:prstClr>
                </a:solidFill>
              </a:rPr>
              <a:pPr/>
              <a:t>28/08/1442</a:t>
            </a:fld>
            <a:endParaRPr lang="ar-SA">
              <a:solidFill>
                <a:prstClr val="black">
                  <a:tint val="75000"/>
                </a:prstClr>
              </a:solidFill>
            </a:endParaRPr>
          </a:p>
        </p:txBody>
      </p:sp>
      <p:sp>
        <p:nvSpPr>
          <p:cNvPr id="5" name="عنصر نائب للتذييل 4"/>
          <p:cNvSpPr>
            <a:spLocks noGrp="1"/>
          </p:cNvSpPr>
          <p:nvPr>
            <p:ph type="ftr" sz="quarter" idx="3"/>
          </p:nvPr>
        </p:nvSpPr>
        <p:spPr>
          <a:xfrm>
            <a:off x="4165600" y="6356353"/>
            <a:ext cx="3860800" cy="365125"/>
          </a:xfrm>
          <a:prstGeom prst="rect">
            <a:avLst/>
          </a:prstGeom>
        </p:spPr>
        <p:txBody>
          <a:bodyPr vert="horz" lIns="91440" tIns="45720" rIns="91440" bIns="45720" rtlCol="1" anchor="ctr"/>
          <a:lstStyle>
            <a:lvl1pPr algn="ctr">
              <a:defRPr sz="900">
                <a:solidFill>
                  <a:schemeClr val="tx1">
                    <a:tint val="75000"/>
                  </a:schemeClr>
                </a:solidFill>
              </a:defRPr>
            </a:lvl1pPr>
          </a:lstStyle>
          <a:p>
            <a:endParaRPr lang="ar-SA">
              <a:solidFill>
                <a:prstClr val="black">
                  <a:tint val="75000"/>
                </a:prstClr>
              </a:solidFill>
            </a:endParaRPr>
          </a:p>
        </p:txBody>
      </p:sp>
      <p:sp>
        <p:nvSpPr>
          <p:cNvPr id="6" name="عنصر نائب لرقم الشريحة 5"/>
          <p:cNvSpPr>
            <a:spLocks noGrp="1"/>
          </p:cNvSpPr>
          <p:nvPr>
            <p:ph type="sldNum" sz="quarter" idx="4"/>
          </p:nvPr>
        </p:nvSpPr>
        <p:spPr>
          <a:xfrm>
            <a:off x="609600" y="6356353"/>
            <a:ext cx="2844800"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CDFEF62E-A27C-480B-8321-8FD471053E44}"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35008108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685800" rtl="1" eaLnBrk="1" latinLnBrk="0" hangingPunct="1">
        <a:spcBef>
          <a:spcPct val="0"/>
        </a:spcBef>
        <a:buNone/>
        <a:defRPr sz="3300" kern="1200">
          <a:solidFill>
            <a:schemeClr val="tx1"/>
          </a:solidFill>
          <a:latin typeface="+mj-lt"/>
          <a:ea typeface="+mj-ea"/>
          <a:cs typeface="+mj-cs"/>
        </a:defRPr>
      </a:lvl1pPr>
    </p:titleStyle>
    <p:bodyStyle>
      <a:lvl1pPr marL="257175" indent="-257175" algn="r" defTabSz="685800" rtl="1"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r" defTabSz="685800" rtl="1"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r" defTabSz="685800"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r" defTabSz="685800" rtl="1"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r" defTabSz="685800" rtl="1"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r" defTabSz="685800" rtl="1"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r" defTabSz="685800" rtl="1"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r" defTabSz="685800" rtl="1"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r" defTabSz="685800" rtl="1"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ar-SA"/>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5"/>
            <a:ext cx="2981859"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4"/>
            <a:ext cx="8534400" cy="1507067"/>
          </a:xfrm>
          <a:prstGeom prst="rect">
            <a:avLst/>
          </a:prstGeom>
          <a:effectLst/>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84212" y="685802"/>
            <a:ext cx="8534400" cy="3615267"/>
          </a:xfrm>
          <a:prstGeom prst="rect">
            <a:avLst/>
          </a:prstGeom>
        </p:spPr>
        <p:txBody>
          <a:bodyPr vert="horz" lIns="91440" tIns="45720" rIns="91440" bIns="45720" rtlCol="0" anchor="ct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9904412" y="6172202"/>
            <a:ext cx="1600200" cy="365125"/>
          </a:xfrm>
          <a:prstGeom prst="rect">
            <a:avLst/>
          </a:prstGeom>
        </p:spPr>
        <p:txBody>
          <a:bodyPr vert="horz" lIns="91440" tIns="45720" rIns="91440" bIns="45720" rtlCol="0" anchor="t"/>
          <a:lstStyle>
            <a:lvl1pPr algn="r">
              <a:defRPr sz="750" b="0" i="0">
                <a:solidFill>
                  <a:schemeClr val="bg2">
                    <a:lumMod val="50000"/>
                  </a:schemeClr>
                </a:solidFill>
                <a:effectLst/>
                <a:latin typeface="+mn-lt"/>
              </a:defRPr>
            </a:lvl1pPr>
          </a:lstStyle>
          <a:p>
            <a:fld id="{A02FF601-3DA7-4F97-87B7-3D0E17001BF9}" type="datetimeFigureOut">
              <a:rPr lang="ar-KW" smtClean="0"/>
              <a:t>28/08/1442</a:t>
            </a:fld>
            <a:endParaRPr lang="ar-KW"/>
          </a:p>
        </p:txBody>
      </p:sp>
      <p:sp>
        <p:nvSpPr>
          <p:cNvPr id="5" name="Footer Placeholder 4"/>
          <p:cNvSpPr>
            <a:spLocks noGrp="1"/>
          </p:cNvSpPr>
          <p:nvPr>
            <p:ph type="ftr" sz="quarter" idx="3"/>
          </p:nvPr>
        </p:nvSpPr>
        <p:spPr>
          <a:xfrm>
            <a:off x="684212" y="6172202"/>
            <a:ext cx="7543800" cy="365125"/>
          </a:xfrm>
          <a:prstGeom prst="rect">
            <a:avLst/>
          </a:prstGeom>
        </p:spPr>
        <p:txBody>
          <a:bodyPr vert="horz" lIns="91440" tIns="45720" rIns="91440" bIns="45720" rtlCol="0" anchor="t"/>
          <a:lstStyle>
            <a:lvl1pPr algn="l">
              <a:defRPr sz="750" b="0" i="0">
                <a:solidFill>
                  <a:schemeClr val="bg2">
                    <a:lumMod val="50000"/>
                  </a:schemeClr>
                </a:solidFill>
                <a:effectLst/>
                <a:latin typeface="+mn-lt"/>
              </a:defRPr>
            </a:lvl1pPr>
          </a:lstStyle>
          <a:p>
            <a:endParaRPr lang="ar-KW"/>
          </a:p>
        </p:txBody>
      </p:sp>
      <p:sp>
        <p:nvSpPr>
          <p:cNvPr id="6" name="Slide Number Placeholder 5"/>
          <p:cNvSpPr>
            <a:spLocks noGrp="1"/>
          </p:cNvSpPr>
          <p:nvPr>
            <p:ph type="sldNum" sz="quarter" idx="4"/>
          </p:nvPr>
        </p:nvSpPr>
        <p:spPr>
          <a:xfrm>
            <a:off x="10363200" y="5578477"/>
            <a:ext cx="1142245" cy="669925"/>
          </a:xfrm>
          <a:prstGeom prst="rect">
            <a:avLst/>
          </a:prstGeom>
        </p:spPr>
        <p:txBody>
          <a:bodyPr vert="horz" lIns="91440" tIns="45720" rIns="91440" bIns="45720" rtlCol="0" anchor="b"/>
          <a:lstStyle>
            <a:lvl1pPr algn="r">
              <a:defRPr sz="2400" b="0" i="0">
                <a:solidFill>
                  <a:schemeClr val="bg2">
                    <a:lumMod val="50000"/>
                  </a:schemeClr>
                </a:solidFill>
                <a:effectLst/>
                <a:latin typeface="+mn-lt"/>
              </a:defRPr>
            </a:lvl1pPr>
          </a:lstStyle>
          <a:p>
            <a:fld id="{D5E05509-3D4A-46EF-A1F1-56B9E2E98F10}" type="slidenum">
              <a:rPr lang="ar-KW" smtClean="0"/>
              <a:t>‹#›</a:t>
            </a:fld>
            <a:endParaRPr lang="ar-KW"/>
          </a:p>
        </p:txBody>
      </p:sp>
    </p:spTree>
    <p:extLst>
      <p:ext uri="{BB962C8B-B14F-4D97-AF65-F5344CB8AC3E}">
        <p14:creationId xmlns:p14="http://schemas.microsoft.com/office/powerpoint/2010/main" val="3026141897"/>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xStyles>
    <p:titleStyle>
      <a:lvl1pPr algn="l" defTabSz="342900" rtl="1" eaLnBrk="1" latinLnBrk="0" hangingPunct="1">
        <a:spcBef>
          <a:spcPct val="0"/>
        </a:spcBef>
        <a:buNone/>
        <a:defRPr sz="2700" kern="1200" cap="all">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14313" indent="-214313" algn="r" defTabSz="342900" rtl="1" eaLnBrk="1" latinLnBrk="0" hangingPunct="1">
        <a:spcBef>
          <a:spcPct val="20000"/>
        </a:spcBef>
        <a:spcAft>
          <a:spcPts val="450"/>
        </a:spcAft>
        <a:buClr>
          <a:schemeClr val="tx1"/>
        </a:buClr>
        <a:buSzPct val="80000"/>
        <a:buFont typeface="Wingdings 3" panose="05040102010807070707" pitchFamily="18" charset="2"/>
        <a:buChar char=""/>
        <a:defRPr sz="1500" kern="1200" cap="none">
          <a:solidFill>
            <a:schemeClr val="bg2">
              <a:lumMod val="75000"/>
            </a:schemeClr>
          </a:solidFill>
          <a:effectLst/>
          <a:latin typeface="+mn-lt"/>
          <a:ea typeface="+mn-ea"/>
          <a:cs typeface="+mn-cs"/>
        </a:defRPr>
      </a:lvl1pPr>
      <a:lvl2pPr marL="557213" indent="-214313" algn="r" defTabSz="342900" rtl="1" eaLnBrk="1" latinLnBrk="0" hangingPunct="1">
        <a:spcBef>
          <a:spcPct val="20000"/>
        </a:spcBef>
        <a:spcAft>
          <a:spcPts val="450"/>
        </a:spcAft>
        <a:buClr>
          <a:schemeClr val="tx1"/>
        </a:buClr>
        <a:buSzPct val="80000"/>
        <a:buFont typeface="Wingdings 3" panose="05040102010807070707" pitchFamily="18" charset="2"/>
        <a:buChar char=""/>
        <a:defRPr sz="1350" kern="1200" cap="none">
          <a:solidFill>
            <a:schemeClr val="bg2">
              <a:lumMod val="75000"/>
            </a:schemeClr>
          </a:solidFill>
          <a:effectLst/>
          <a:latin typeface="+mn-lt"/>
          <a:ea typeface="+mn-ea"/>
          <a:cs typeface="+mn-cs"/>
        </a:defRPr>
      </a:lvl2pPr>
      <a:lvl3pPr marL="900113" indent="-214313" algn="r" defTabSz="342900" rtl="1" eaLnBrk="1" latinLnBrk="0" hangingPunct="1">
        <a:spcBef>
          <a:spcPct val="20000"/>
        </a:spcBef>
        <a:spcAft>
          <a:spcPts val="450"/>
        </a:spcAft>
        <a:buClr>
          <a:schemeClr val="tx1"/>
        </a:buClr>
        <a:buSzPct val="80000"/>
        <a:buFont typeface="Wingdings 3" panose="05040102010807070707" pitchFamily="18" charset="2"/>
        <a:buChar char=""/>
        <a:defRPr sz="1200" kern="1200" cap="none">
          <a:solidFill>
            <a:schemeClr val="bg2">
              <a:lumMod val="75000"/>
            </a:schemeClr>
          </a:solidFill>
          <a:effectLst/>
          <a:latin typeface="+mn-lt"/>
          <a:ea typeface="+mn-ea"/>
          <a:cs typeface="+mn-cs"/>
        </a:defRPr>
      </a:lvl3pPr>
      <a:lvl4pPr marL="1157288" indent="-128588" algn="r" defTabSz="342900" rtl="1"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4pPr>
      <a:lvl5pPr marL="1500188" indent="-128588" algn="r" defTabSz="342900" rtl="1"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5pPr>
      <a:lvl6pPr marL="1885950" indent="-171450" algn="r" defTabSz="342900" rtl="1"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6pPr>
      <a:lvl7pPr marL="2228850" indent="-171450" algn="r" defTabSz="342900" rtl="1"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7pPr>
      <a:lvl8pPr marL="2571750" indent="-171450" algn="r" defTabSz="342900" rtl="1"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8pPr>
      <a:lvl9pPr marL="2914650" indent="-171450" algn="r" defTabSz="342900" rtl="1"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9pPr>
    </p:bodyStyle>
    <p:otherStyle>
      <a:defPPr>
        <a:defRPr lang="en-US"/>
      </a:defPPr>
      <a:lvl1pPr marL="0" algn="r" defTabSz="342900" rtl="1" eaLnBrk="1" latinLnBrk="0" hangingPunct="1">
        <a:defRPr sz="1350" kern="1200">
          <a:solidFill>
            <a:schemeClr val="tx1"/>
          </a:solidFill>
          <a:latin typeface="+mn-lt"/>
          <a:ea typeface="+mn-ea"/>
          <a:cs typeface="+mn-cs"/>
        </a:defRPr>
      </a:lvl1pPr>
      <a:lvl2pPr marL="342900" algn="r" defTabSz="342900" rtl="1" eaLnBrk="1" latinLnBrk="0" hangingPunct="1">
        <a:defRPr sz="1350" kern="1200">
          <a:solidFill>
            <a:schemeClr val="tx1"/>
          </a:solidFill>
          <a:latin typeface="+mn-lt"/>
          <a:ea typeface="+mn-ea"/>
          <a:cs typeface="+mn-cs"/>
        </a:defRPr>
      </a:lvl2pPr>
      <a:lvl3pPr marL="685800" algn="r" defTabSz="342900" rtl="1" eaLnBrk="1" latinLnBrk="0" hangingPunct="1">
        <a:defRPr sz="1350" kern="1200">
          <a:solidFill>
            <a:schemeClr val="tx1"/>
          </a:solidFill>
          <a:latin typeface="+mn-lt"/>
          <a:ea typeface="+mn-ea"/>
          <a:cs typeface="+mn-cs"/>
        </a:defRPr>
      </a:lvl3pPr>
      <a:lvl4pPr marL="1028700" algn="r" defTabSz="342900" rtl="1" eaLnBrk="1" latinLnBrk="0" hangingPunct="1">
        <a:defRPr sz="1350" kern="1200">
          <a:solidFill>
            <a:schemeClr val="tx1"/>
          </a:solidFill>
          <a:latin typeface="+mn-lt"/>
          <a:ea typeface="+mn-ea"/>
          <a:cs typeface="+mn-cs"/>
        </a:defRPr>
      </a:lvl4pPr>
      <a:lvl5pPr marL="1371600" algn="r" defTabSz="342900" rtl="1" eaLnBrk="1" latinLnBrk="0" hangingPunct="1">
        <a:defRPr sz="1350" kern="1200">
          <a:solidFill>
            <a:schemeClr val="tx1"/>
          </a:solidFill>
          <a:latin typeface="+mn-lt"/>
          <a:ea typeface="+mn-ea"/>
          <a:cs typeface="+mn-cs"/>
        </a:defRPr>
      </a:lvl5pPr>
      <a:lvl6pPr marL="1714500" algn="r" defTabSz="342900" rtl="1" eaLnBrk="1" latinLnBrk="0" hangingPunct="1">
        <a:defRPr sz="1350" kern="1200">
          <a:solidFill>
            <a:schemeClr val="tx1"/>
          </a:solidFill>
          <a:latin typeface="+mn-lt"/>
          <a:ea typeface="+mn-ea"/>
          <a:cs typeface="+mn-cs"/>
        </a:defRPr>
      </a:lvl6pPr>
      <a:lvl7pPr marL="2057400" algn="r" defTabSz="342900" rtl="1" eaLnBrk="1" latinLnBrk="0" hangingPunct="1">
        <a:defRPr sz="1350" kern="1200">
          <a:solidFill>
            <a:schemeClr val="tx1"/>
          </a:solidFill>
          <a:latin typeface="+mn-lt"/>
          <a:ea typeface="+mn-ea"/>
          <a:cs typeface="+mn-cs"/>
        </a:defRPr>
      </a:lvl7pPr>
      <a:lvl8pPr marL="2400300" algn="r" defTabSz="342900" rtl="1" eaLnBrk="1" latinLnBrk="0" hangingPunct="1">
        <a:defRPr sz="1350" kern="1200">
          <a:solidFill>
            <a:schemeClr val="tx1"/>
          </a:solidFill>
          <a:latin typeface="+mn-lt"/>
          <a:ea typeface="+mn-ea"/>
          <a:cs typeface="+mn-cs"/>
        </a:defRPr>
      </a:lvl8pPr>
      <a:lvl9pPr marL="2743200" algn="r" defTabSz="342900" rtl="1"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174D5B57-CD71-4290-89AE-2205FD57828B}" type="datetimeFigureOut">
              <a:rPr lang="en-US" smtClean="0">
                <a:solidFill>
                  <a:prstClr val="black">
                    <a:tint val="75000"/>
                  </a:prstClr>
                </a:solidFill>
              </a:rPr>
              <a:pPr rtl="0"/>
              <a:t>4/10/2021</a:t>
            </a:fld>
            <a:endParaRPr lang="en-US">
              <a:solidFill>
                <a:prstClr val="black">
                  <a:tint val="75000"/>
                </a:prstClr>
              </a:solidFill>
            </a:endParaRPr>
          </a:p>
        </p:txBody>
      </p:sp>
      <p:sp>
        <p:nvSpPr>
          <p:cNvPr id="5" name="عنصر نائب للتذييل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عنصر نائب لرقم الشريحة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EC1717CB-0236-48D9-9382-8F9914CD6277}"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131617965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609600" y="1600201"/>
            <a:ext cx="109728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9E567B6-5ED0-4D94-A43A-0CE06BC4EA93}" type="datetimeFigureOut">
              <a:rPr lang="ar-SA" smtClean="0">
                <a:solidFill>
                  <a:prstClr val="black">
                    <a:tint val="75000"/>
                  </a:prstClr>
                </a:solidFill>
              </a:rPr>
              <a:pPr/>
              <a:t>28/08/1442</a:t>
            </a:fld>
            <a:endParaRPr lang="ar-SA">
              <a:solidFill>
                <a:prstClr val="black">
                  <a:tint val="75000"/>
                </a:prstClr>
              </a:solidFill>
            </a:endParaRPr>
          </a:p>
        </p:txBody>
      </p:sp>
      <p:sp>
        <p:nvSpPr>
          <p:cNvPr id="5" name="عنصر نائب للتذييل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solidFill>
                <a:prstClr val="black">
                  <a:tint val="75000"/>
                </a:prstClr>
              </a:solidFill>
            </a:endParaRPr>
          </a:p>
        </p:txBody>
      </p:sp>
      <p:sp>
        <p:nvSpPr>
          <p:cNvPr id="6" name="عنصر نائب لرقم الشريحة 5"/>
          <p:cNvSpPr>
            <a:spLocks noGrp="1"/>
          </p:cNvSpPr>
          <p:nvPr>
            <p:ph type="sldNum" sz="quarter" idx="4"/>
          </p:nvPr>
        </p:nvSpPr>
        <p:spPr>
          <a:xfrm>
            <a:off x="609600" y="6356351"/>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F896B1F-F3D9-49D8-A5F0-4934F8C29CBF}"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19143381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en-US"/>
              <a:t>Click to edit Master title style</a:t>
            </a:r>
            <a:endParaRPr lang="ar-KW"/>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BBC4E8B-2171-4691-89D7-4F9F60EAEC41}" type="datetimeFigureOut">
              <a:rPr lang="ar-KW" smtClean="0">
                <a:solidFill>
                  <a:prstClr val="black">
                    <a:tint val="75000"/>
                  </a:prstClr>
                </a:solidFill>
              </a:rPr>
              <a:pPr/>
              <a:t>28/08/1442</a:t>
            </a:fld>
            <a:endParaRPr lang="ar-KW">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KW">
              <a:solidFill>
                <a:prstClr val="black">
                  <a:tint val="75000"/>
                </a:prstClr>
              </a:solidFill>
            </a:endParaRP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F9416DD-7929-4B0E-8BAA-5352E092CB5A}" type="slidenum">
              <a:rPr lang="ar-KW" smtClean="0">
                <a:solidFill>
                  <a:prstClr val="black">
                    <a:tint val="75000"/>
                  </a:prstClr>
                </a:solidFill>
              </a:rPr>
              <a:pPr/>
              <a:t>‹#›</a:t>
            </a:fld>
            <a:endParaRPr lang="ar-KW">
              <a:solidFill>
                <a:prstClr val="black">
                  <a:tint val="75000"/>
                </a:prstClr>
              </a:solidFill>
            </a:endParaRPr>
          </a:p>
        </p:txBody>
      </p:sp>
    </p:spTree>
    <p:extLst>
      <p:ext uri="{BB962C8B-B14F-4D97-AF65-F5344CB8AC3E}">
        <p14:creationId xmlns:p14="http://schemas.microsoft.com/office/powerpoint/2010/main" val="196143451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KW"/>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slideLayout" Target="../slideLayouts/slideLayout18.xml" /><Relationship Id="rId1" Type="http://schemas.openxmlformats.org/officeDocument/2006/relationships/tags" Target="../tags/tag1.xml" /><Relationship Id="rId4" Type="http://schemas.openxmlformats.org/officeDocument/2006/relationships/image" Target="../media/image3.wmf"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3" Type="http://schemas.openxmlformats.org/officeDocument/2006/relationships/image" Target="../media/image15.jpe" /><Relationship Id="rId2" Type="http://schemas.openxmlformats.org/officeDocument/2006/relationships/image" Target="../media/image14.jpg" /><Relationship Id="rId1" Type="http://schemas.openxmlformats.org/officeDocument/2006/relationships/slideLayout" Target="../slideLayouts/slideLayout29.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2" Type="http://schemas.openxmlformats.org/officeDocument/2006/relationships/image" Target="../media/image4.jpg"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2" Type="http://schemas.openxmlformats.org/officeDocument/2006/relationships/image" Target="../media/image4.jpg" /><Relationship Id="rId1" Type="http://schemas.openxmlformats.org/officeDocument/2006/relationships/slideLayout" Target="../slideLayouts/slideLayout7.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8.xml.rels><?xml version="1.0" encoding="UTF-8" standalone="yes"?>
<Relationships xmlns="http://schemas.openxmlformats.org/package/2006/relationships"><Relationship Id="rId2" Type="http://schemas.openxmlformats.org/officeDocument/2006/relationships/image" Target="../media/image4.jpg" /><Relationship Id="rId1" Type="http://schemas.openxmlformats.org/officeDocument/2006/relationships/slideLayout" Target="../slideLayouts/slideLayout7.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3" Type="http://schemas.microsoft.com/office/2007/relationships/hdphoto" Target="../media/hdphoto1.wdp" /><Relationship Id="rId2" Type="http://schemas.openxmlformats.org/officeDocument/2006/relationships/image" Target="../media/image5.png" /><Relationship Id="rId1" Type="http://schemas.openxmlformats.org/officeDocument/2006/relationships/slideLayout" Target="../slideLayouts/slideLayout7.xml" /><Relationship Id="rId4" Type="http://schemas.openxmlformats.org/officeDocument/2006/relationships/image" Target="../media/image6.jpg"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0.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 /></Relationships>
</file>

<file path=ppt/slides/_rels/slide35.xml.rels><?xml version="1.0" encoding="UTF-8" standalone="yes"?>
<Relationships xmlns="http://schemas.openxmlformats.org/package/2006/relationships"><Relationship Id="rId2" Type="http://schemas.openxmlformats.org/officeDocument/2006/relationships/image" Target="../media/image16.jpg" /><Relationship Id="rId1" Type="http://schemas.openxmlformats.org/officeDocument/2006/relationships/slideLayout" Target="../slideLayouts/slideLayout29.xml" /></Relationships>
</file>

<file path=ppt/slides/_rels/slide36.xml.rels><?xml version="1.0" encoding="UTF-8" standalone="yes"?>
<Relationships xmlns="http://schemas.openxmlformats.org/package/2006/relationships"><Relationship Id="rId2" Type="http://schemas.openxmlformats.org/officeDocument/2006/relationships/image" Target="../media/image4.jpg" /><Relationship Id="rId1" Type="http://schemas.openxmlformats.org/officeDocument/2006/relationships/slideLayout" Target="../slideLayouts/slideLayout7.xml" /></Relationships>
</file>

<file path=ppt/slides/_rels/slide37.xml.rels><?xml version="1.0" encoding="UTF-8" standalone="yes"?>
<Relationships xmlns="http://schemas.openxmlformats.org/package/2006/relationships"><Relationship Id="rId3" Type="http://schemas.openxmlformats.org/officeDocument/2006/relationships/hyperlink" Target="https://hurraki.de/wiki/Herbstanfang" TargetMode="External" /><Relationship Id="rId7" Type="http://schemas.openxmlformats.org/officeDocument/2006/relationships/image" Target="../media/image20.jpeg" /><Relationship Id="rId2" Type="http://schemas.openxmlformats.org/officeDocument/2006/relationships/image" Target="../media/image17.jpg" /><Relationship Id="rId1" Type="http://schemas.openxmlformats.org/officeDocument/2006/relationships/slideLayout" Target="../slideLayouts/slideLayout90.xml" /><Relationship Id="rId6" Type="http://schemas.openxmlformats.org/officeDocument/2006/relationships/image" Target="../media/image19.jpeg" /><Relationship Id="rId5" Type="http://schemas.openxmlformats.org/officeDocument/2006/relationships/hyperlink" Target="https://de.wikipedia.org/wiki/Golf_von_Oman" TargetMode="External" /><Relationship Id="rId4" Type="http://schemas.openxmlformats.org/officeDocument/2006/relationships/image" Target="../media/image18.JPG" /></Relationships>
</file>

<file path=ppt/slides/_rels/slide38.xml.rels><?xml version="1.0" encoding="UTF-8" standalone="yes"?>
<Relationships xmlns="http://schemas.openxmlformats.org/package/2006/relationships"><Relationship Id="rId3" Type="http://schemas.openxmlformats.org/officeDocument/2006/relationships/hyperlink" Target="http://allycatastrophe.deviantart.com/art/High-Above-The-Clouds-157689960" TargetMode="External" /><Relationship Id="rId2" Type="http://schemas.openxmlformats.org/officeDocument/2006/relationships/image" Target="../media/image21.jpg" /><Relationship Id="rId1" Type="http://schemas.openxmlformats.org/officeDocument/2006/relationships/slideLayout" Target="../slideLayouts/slideLayout51.xml" /></Relationships>
</file>

<file path=ppt/slides/_rels/slide39.xml.rels><?xml version="1.0" encoding="UTF-8" standalone="yes"?>
<Relationships xmlns="http://schemas.openxmlformats.org/package/2006/relationships"><Relationship Id="rId3" Type="http://schemas.openxmlformats.org/officeDocument/2006/relationships/hyperlink" Target="https://de.wikipedia.org/wiki/Golf_von_Oman" TargetMode="External" /><Relationship Id="rId2" Type="http://schemas.openxmlformats.org/officeDocument/2006/relationships/image" Target="../media/image18.JPG" /><Relationship Id="rId1" Type="http://schemas.openxmlformats.org/officeDocument/2006/relationships/slideLayout" Target="../slideLayouts/slideLayout62.xml" /></Relationships>
</file>

<file path=ppt/slides/_rels/slide4.xml.rels><?xml version="1.0" encoding="UTF-8" standalone="yes"?>
<Relationships xmlns="http://schemas.openxmlformats.org/package/2006/relationships"><Relationship Id="rId3" Type="http://schemas.microsoft.com/office/2007/relationships/hdphoto" Target="../media/hdphoto2.wdp" /><Relationship Id="rId2" Type="http://schemas.openxmlformats.org/officeDocument/2006/relationships/image" Target="../media/image7.png" /><Relationship Id="rId1" Type="http://schemas.openxmlformats.org/officeDocument/2006/relationships/slideLayout" Target="../slideLayouts/slideLayout7.xml" /><Relationship Id="rId4" Type="http://schemas.openxmlformats.org/officeDocument/2006/relationships/image" Target="../media/image8.jpg" /></Relationships>
</file>

<file path=ppt/slides/_rels/slide40.xml.rels><?xml version="1.0" encoding="UTF-8" standalone="yes"?>
<Relationships xmlns="http://schemas.openxmlformats.org/package/2006/relationships"><Relationship Id="rId3" Type="http://schemas.openxmlformats.org/officeDocument/2006/relationships/hyperlink" Target="https://en.wikipedia.org/wiki/Northern_coast_of_Egypt" TargetMode="External" /><Relationship Id="rId2" Type="http://schemas.openxmlformats.org/officeDocument/2006/relationships/image" Target="../media/image22.jpg" /><Relationship Id="rId1" Type="http://schemas.openxmlformats.org/officeDocument/2006/relationships/slideLayout" Target="../slideLayouts/slideLayout62.xml" /></Relationships>
</file>

<file path=ppt/slides/_rels/slide41.xml.rels><?xml version="1.0" encoding="UTF-8" standalone="yes"?>
<Relationships xmlns="http://schemas.openxmlformats.org/package/2006/relationships"><Relationship Id="rId3" Type="http://schemas.openxmlformats.org/officeDocument/2006/relationships/hyperlink" Target="https://es.wikipedia.org/wiki/Arcila" TargetMode="External" /><Relationship Id="rId2" Type="http://schemas.openxmlformats.org/officeDocument/2006/relationships/image" Target="../media/image23.jpg" /><Relationship Id="rId1" Type="http://schemas.openxmlformats.org/officeDocument/2006/relationships/slideLayout" Target="../slideLayouts/slideLayout62.xml" /></Relationships>
</file>

<file path=ppt/slides/_rels/slide42.xml.rels><?xml version="1.0" encoding="UTF-8" standalone="yes"?>
<Relationships xmlns="http://schemas.openxmlformats.org/package/2006/relationships"><Relationship Id="rId3" Type="http://schemas.openxmlformats.org/officeDocument/2006/relationships/hyperlink" Target="https://commons.wikimedia.org/wiki/File:Rural_area_in_Irbid,_Jordan.jpg" TargetMode="External" /><Relationship Id="rId2" Type="http://schemas.openxmlformats.org/officeDocument/2006/relationships/image" Target="../media/image24.jpg" /><Relationship Id="rId1" Type="http://schemas.openxmlformats.org/officeDocument/2006/relationships/slideLayout" Target="../slideLayouts/slideLayout51.xml" /></Relationships>
</file>

<file path=ppt/slides/_rels/slide43.xml.rels><?xml version="1.0" encoding="UTF-8" standalone="yes"?>
<Relationships xmlns="http://schemas.openxmlformats.org/package/2006/relationships"><Relationship Id="rId3" Type="http://schemas.openxmlformats.org/officeDocument/2006/relationships/hyperlink" Target="https://commons.wikimedia.org/wiki/File:Rural_area_in_Irbid,_Jordan.jpg" TargetMode="External" /><Relationship Id="rId2" Type="http://schemas.openxmlformats.org/officeDocument/2006/relationships/image" Target="../media/image24.jpg" /><Relationship Id="rId1" Type="http://schemas.openxmlformats.org/officeDocument/2006/relationships/slideLayout" Target="../slideLayouts/slideLayout51.xml" /></Relationships>
</file>

<file path=ppt/slides/_rels/slide44.xml.rels><?xml version="1.0" encoding="UTF-8" standalone="yes"?>
<Relationships xmlns="http://schemas.openxmlformats.org/package/2006/relationships"><Relationship Id="rId3" Type="http://schemas.openxmlformats.org/officeDocument/2006/relationships/hyperlink" Target="https://en.wikipedia.org/wiki/Flamenco_Beach" TargetMode="External" /><Relationship Id="rId2" Type="http://schemas.openxmlformats.org/officeDocument/2006/relationships/image" Target="../media/image25.jpg" /><Relationship Id="rId1" Type="http://schemas.openxmlformats.org/officeDocument/2006/relationships/slideLayout" Target="../slideLayouts/slideLayout62.xml" /></Relationships>
</file>

<file path=ppt/slides/_rels/slide45.xml.rels><?xml version="1.0" encoding="UTF-8" standalone="yes"?>
<Relationships xmlns="http://schemas.openxmlformats.org/package/2006/relationships"><Relationship Id="rId3" Type="http://schemas.openxmlformats.org/officeDocument/2006/relationships/hyperlink" Target="https://ar.wikipedia.org/wiki/%D8%B4%D8%A7%D8%B7%D8%A6_%D9%85%D8%AF%D8%A7%D8%BA" TargetMode="External" /><Relationship Id="rId2" Type="http://schemas.openxmlformats.org/officeDocument/2006/relationships/image" Target="../media/image26.jpg" /><Relationship Id="rId1" Type="http://schemas.openxmlformats.org/officeDocument/2006/relationships/slideLayout" Target="../slideLayouts/slideLayout62.xml" /></Relationships>
</file>

<file path=ppt/slides/_rels/slide46.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79.xml" /></Relationships>
</file>

<file path=ppt/slides/_rels/slide47.xml.rels><?xml version="1.0" encoding="UTF-8" standalone="yes"?>
<Relationships xmlns="http://schemas.openxmlformats.org/package/2006/relationships"><Relationship Id="rId3" Type="http://schemas.openxmlformats.org/officeDocument/2006/relationships/hyperlink" Target="https://www.pexels.com/photo/clouds-cloudy-conifers-creek-349732/" TargetMode="External" /><Relationship Id="rId2" Type="http://schemas.openxmlformats.org/officeDocument/2006/relationships/image" Target="../media/image27.jpg" /><Relationship Id="rId1" Type="http://schemas.openxmlformats.org/officeDocument/2006/relationships/slideLayout" Target="../slideLayouts/slideLayout90.xml" /></Relationships>
</file>

<file path=ppt/slides/_rels/slide48.xml.rels><?xml version="1.0" encoding="UTF-8" standalone="yes"?>
<Relationships xmlns="http://schemas.openxmlformats.org/package/2006/relationships"><Relationship Id="rId3" Type="http://schemas.openxmlformats.org/officeDocument/2006/relationships/hyperlink" Target="https://qassoom.wordpress.com/tag/%D8%B9%D9%85%D9%84/" TargetMode="External" /><Relationship Id="rId2" Type="http://schemas.openxmlformats.org/officeDocument/2006/relationships/image" Target="../media/image28.jpg" /><Relationship Id="rId1" Type="http://schemas.openxmlformats.org/officeDocument/2006/relationships/slideLayout" Target="../slideLayouts/slideLayout57.xml" /></Relationships>
</file>

<file path=ppt/slides/_rels/slide49.xml.rels><?xml version="1.0" encoding="UTF-8" standalone="yes"?>
<Relationships xmlns="http://schemas.openxmlformats.org/package/2006/relationships"><Relationship Id="rId3" Type="http://schemas.openxmlformats.org/officeDocument/2006/relationships/hyperlink" Target="https://ar.wikipedia.org/wiki/%D8%B4%D8%A7%D8%B7%D8%A6_%D9%85%D8%AF%D8%A7%D8%BA" TargetMode="External" /><Relationship Id="rId2" Type="http://schemas.openxmlformats.org/officeDocument/2006/relationships/image" Target="../media/image26.jpg" /><Relationship Id="rId1" Type="http://schemas.openxmlformats.org/officeDocument/2006/relationships/slideLayout" Target="../slideLayouts/slideLayout62.xml" /></Relationships>
</file>

<file path=ppt/slides/_rels/slide5.xml.rels><?xml version="1.0" encoding="UTF-8" standalone="yes"?>
<Relationships xmlns="http://schemas.openxmlformats.org/package/2006/relationships"><Relationship Id="rId3" Type="http://schemas.microsoft.com/office/2007/relationships/hdphoto" Target="../media/hdphoto3.wdp" /><Relationship Id="rId2" Type="http://schemas.openxmlformats.org/officeDocument/2006/relationships/image" Target="../media/image9.png" /><Relationship Id="rId1" Type="http://schemas.openxmlformats.org/officeDocument/2006/relationships/slideLayout" Target="../slideLayouts/slideLayout7.xml" /><Relationship Id="rId4" Type="http://schemas.openxmlformats.org/officeDocument/2006/relationships/image" Target="../media/image4.jpg" /></Relationships>
</file>

<file path=ppt/slides/_rels/slide50.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79.xml" /></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1.xml"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1.xml"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1.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1.xml" /></Relationships>
</file>

<file path=ppt/slides/_rels/slide55.xml.rels><?xml version="1.0" encoding="UTF-8" standalone="yes"?>
<Relationships xmlns="http://schemas.openxmlformats.org/package/2006/relationships"><Relationship Id="rId2" Type="http://schemas.openxmlformats.org/officeDocument/2006/relationships/image" Target="../media/image4.jpg" /><Relationship Id="rId1" Type="http://schemas.openxmlformats.org/officeDocument/2006/relationships/slideLayout" Target="../slideLayouts/slideLayout7.xml"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58.xml.rels><?xml version="1.0" encoding="UTF-8" standalone="yes"?>
<Relationships xmlns="http://schemas.openxmlformats.org/package/2006/relationships"><Relationship Id="rId3" Type="http://schemas.microsoft.com/office/2007/relationships/hdphoto" Target="../media/hdphoto5.wdp" /><Relationship Id="rId2" Type="http://schemas.openxmlformats.org/officeDocument/2006/relationships/image" Target="../media/image29.png" /><Relationship Id="rId1" Type="http://schemas.openxmlformats.org/officeDocument/2006/relationships/slideLayout" Target="../slideLayouts/slideLayout7.xml" /></Relationships>
</file>

<file path=ppt/slides/_rels/slide59.xml.rels><?xml version="1.0" encoding="UTF-8" standalone="yes"?>
<Relationships xmlns="http://schemas.openxmlformats.org/package/2006/relationships"><Relationship Id="rId3" Type="http://schemas.openxmlformats.org/officeDocument/2006/relationships/image" Target="../media/image30.jpeg" /><Relationship Id="rId2" Type="http://schemas.openxmlformats.org/officeDocument/2006/relationships/image" Target="../media/image19.jpeg"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3" Type="http://schemas.microsoft.com/office/2007/relationships/hdphoto" Target="../media/hdphoto4.wdp" /><Relationship Id="rId2" Type="http://schemas.openxmlformats.org/officeDocument/2006/relationships/image" Target="../media/image10.png" /><Relationship Id="rId1" Type="http://schemas.openxmlformats.org/officeDocument/2006/relationships/slideLayout" Target="../slideLayouts/slideLayout7.xml" /><Relationship Id="rId4" Type="http://schemas.openxmlformats.org/officeDocument/2006/relationships/image" Target="../media/image11.jpg" /></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image" Target="../media/image31.jpeg" /><Relationship Id="rId1" Type="http://schemas.openxmlformats.org/officeDocument/2006/relationships/slideLayout" Target="../slideLayouts/slideLayout7.xml" /><Relationship Id="rId6" Type="http://schemas.openxmlformats.org/officeDocument/2006/relationships/diagramColors" Target="../diagrams/colors1.xml" /><Relationship Id="rId5" Type="http://schemas.openxmlformats.org/officeDocument/2006/relationships/diagramQuickStyle" Target="../diagrams/quickStyle1.xml" /><Relationship Id="rId4" Type="http://schemas.openxmlformats.org/officeDocument/2006/relationships/diagramLayout" Target="../diagrams/layout1.xml" /></Relationships>
</file>

<file path=ppt/slides/_rels/slide61.xml.rels><?xml version="1.0" encoding="UTF-8" standalone="yes"?>
<Relationships xmlns="http://schemas.openxmlformats.org/package/2006/relationships"><Relationship Id="rId2" Type="http://schemas.openxmlformats.org/officeDocument/2006/relationships/image" Target="../media/image32.jpeg" /><Relationship Id="rId1" Type="http://schemas.openxmlformats.org/officeDocument/2006/relationships/slideLayout" Target="../slideLayouts/slideLayout7.xml" /></Relationships>
</file>

<file path=ppt/slides/_rels/slide62.xml.rels><?xml version="1.0" encoding="UTF-8" standalone="yes"?>
<Relationships xmlns="http://schemas.openxmlformats.org/package/2006/relationships"><Relationship Id="rId2" Type="http://schemas.openxmlformats.org/officeDocument/2006/relationships/image" Target="../media/image32.jpeg" /><Relationship Id="rId1" Type="http://schemas.openxmlformats.org/officeDocument/2006/relationships/slideLayout" Target="../slideLayouts/slideLayout101.xml" /></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4.xml.rels><?xml version="1.0" encoding="UTF-8" standalone="yes"?>
<Relationships xmlns="http://schemas.openxmlformats.org/package/2006/relationships"><Relationship Id="rId2" Type="http://schemas.openxmlformats.org/officeDocument/2006/relationships/image" Target="../media/image32.jpeg" /><Relationship Id="rId1" Type="http://schemas.openxmlformats.org/officeDocument/2006/relationships/slideLayout" Target="../slideLayouts/slideLayout7.xml" /></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7.xml.rels><?xml version="1.0" encoding="UTF-8" standalone="yes"?>
<Relationships xmlns="http://schemas.openxmlformats.org/package/2006/relationships"><Relationship Id="rId2" Type="http://schemas.openxmlformats.org/officeDocument/2006/relationships/image" Target="../media/image4.jpg" /><Relationship Id="rId1" Type="http://schemas.openxmlformats.org/officeDocument/2006/relationships/slideLayout" Target="../slideLayouts/slideLayout7.xml" /></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3" Type="http://schemas.openxmlformats.org/officeDocument/2006/relationships/image" Target="../media/image13.jpg" /><Relationship Id="rId2" Type="http://schemas.openxmlformats.org/officeDocument/2006/relationships/image" Target="../media/image12.tmp" /><Relationship Id="rId1" Type="http://schemas.openxmlformats.org/officeDocument/2006/relationships/slideLayout" Target="../slideLayouts/slideLayout7.xml"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6.xml" /></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6.xml" /></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6.xml" /></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6.xml" /></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6.xml" /></Relationships>
</file>

<file path=ppt/slides/_rels/slide75.xml.rels><?xml version="1.0" encoding="UTF-8" standalone="yes"?>
<Relationships xmlns="http://schemas.openxmlformats.org/package/2006/relationships"><Relationship Id="rId2" Type="http://schemas.openxmlformats.org/officeDocument/2006/relationships/image" Target="../media/image4.jpg" /><Relationship Id="rId1" Type="http://schemas.openxmlformats.org/officeDocument/2006/relationships/slideLayout" Target="../slideLayouts/slideLayout7.xml" /></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WordArt 2">
            <a:extLst>
              <a:ext uri="{FF2B5EF4-FFF2-40B4-BE49-F238E27FC236}">
                <a16:creationId xmlns:a16="http://schemas.microsoft.com/office/drawing/2014/main" id="{F108F2F1-1D78-4272-8B38-602E9E3963DA}"/>
              </a:ext>
            </a:extLst>
          </p:cNvPr>
          <p:cNvSpPr>
            <a:spLocks noChangeArrowheads="1" noChangeShapeType="1" noTextEdit="1"/>
          </p:cNvSpPr>
          <p:nvPr/>
        </p:nvSpPr>
        <p:spPr bwMode="auto">
          <a:xfrm>
            <a:off x="448236" y="263399"/>
            <a:ext cx="11438964" cy="3035300"/>
          </a:xfrm>
          <a:prstGeom prst="rect">
            <a:avLst/>
          </a:prstGeom>
        </p:spPr>
        <p:txBody>
          <a:bodyPr wrap="none" fromWordArt="1">
            <a:prstTxWarp prst="textPlain">
              <a:avLst>
                <a:gd name="adj" fmla="val 50741"/>
              </a:avLst>
            </a:prstTxWarp>
            <a:scene3d>
              <a:camera prst="legacyPerspectiveBottom"/>
              <a:lightRig rig="legacyFlat3" dir="t"/>
            </a:scene3d>
            <a:sp3d extrusionH="887400" prstMaterial="legacyMatte">
              <a:extrusionClr>
                <a:srgbClr val="FFFF99"/>
              </a:extrusionClr>
              <a:contourClr>
                <a:srgbClr val="FF0000"/>
              </a:contourClr>
            </a:sp3d>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KW" sz="85700" b="0" i="0" u="none" strike="noStrike" kern="10" cap="none" spc="0" normalizeH="0" baseline="0" noProof="0" dirty="0">
                <a:ln w="9525">
                  <a:round/>
                  <a:headEnd/>
                  <a:tailEnd/>
                </a:ln>
                <a:solidFill>
                  <a:srgbClr val="C00000"/>
                </a:solidFill>
                <a:effectLst/>
                <a:uLnTx/>
                <a:uFillTx/>
                <a:latin typeface="Tahoma" panose="020B0604030504040204" pitchFamily="34" charset="0"/>
                <a:ea typeface="+mn-ea"/>
                <a:cs typeface="AL-Mateen" pitchFamily="2" charset="-78"/>
              </a:rPr>
              <a:t>بسم الله الرحمن الرحيم</a:t>
            </a:r>
          </a:p>
        </p:txBody>
      </p:sp>
      <p:pic>
        <p:nvPicPr>
          <p:cNvPr id="2" name="Picture 14">
            <a:extLst>
              <a:ext uri="{FF2B5EF4-FFF2-40B4-BE49-F238E27FC236}">
                <a16:creationId xmlns:a16="http://schemas.microsoft.com/office/drawing/2014/main" id="{E29080F0-D398-484E-A4BF-F29273E07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462" y="5761038"/>
            <a:ext cx="9272588" cy="103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
            <a:extLst>
              <a:ext uri="{FF2B5EF4-FFF2-40B4-BE49-F238E27FC236}">
                <a16:creationId xmlns:a16="http://schemas.microsoft.com/office/drawing/2014/main" id="{52098F5B-8515-4DD0-89F8-6BBEBEC1F026}"/>
              </a:ext>
            </a:extLst>
          </p:cNvPr>
          <p:cNvSpPr txBox="1">
            <a:spLocks noChangeArrowheads="1"/>
          </p:cNvSpPr>
          <p:nvPr/>
        </p:nvSpPr>
        <p:spPr bwMode="auto">
          <a:xfrm>
            <a:off x="448236" y="3931851"/>
            <a:ext cx="9747975" cy="1323439"/>
          </a:xfrm>
          <a:prstGeom prst="rect">
            <a:avLst/>
          </a:prstGeom>
          <a:solidFill>
            <a:schemeClr val="accent3">
              <a:lumMod val="20000"/>
              <a:lumOff val="80000"/>
            </a:schemeClr>
          </a:solidFill>
          <a:ln w="76200">
            <a:solidFill>
              <a:srgbClr val="CC3300"/>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KW" altLang="ar-KW" sz="8000" b="0" i="0" u="none" strike="noStrike" kern="1200" cap="none" spc="0" normalizeH="0" baseline="0" noProof="0" dirty="0">
                <a:ln>
                  <a:noFill/>
                </a:ln>
                <a:solidFill>
                  <a:srgbClr val="000000"/>
                </a:solidFill>
                <a:effectLst/>
                <a:uLnTx/>
                <a:uFillTx/>
                <a:latin typeface="Simplified Arabic" panose="02020603050405020304" pitchFamily="18" charset="-78"/>
                <a:ea typeface="+mn-ea"/>
                <a:cs typeface="AL-Mateen" pitchFamily="2" charset="-78"/>
              </a:rPr>
              <a:t>السلام عليكم ورحمة الله وبركاته</a:t>
            </a:r>
            <a:endParaRPr kumimoji="0" lang="ar-SA" altLang="ar-KW" sz="8000" b="0" i="0" u="none" strike="noStrike" kern="1200" cap="none" spc="0" normalizeH="0" baseline="0" noProof="0" dirty="0">
              <a:ln>
                <a:noFill/>
              </a:ln>
              <a:solidFill>
                <a:srgbClr val="000000"/>
              </a:solidFill>
              <a:effectLst/>
              <a:uLnTx/>
              <a:uFillTx/>
              <a:latin typeface="Simplified Arabic" panose="02020603050405020304" pitchFamily="18" charset="-78"/>
              <a:ea typeface="+mn-ea"/>
              <a:cs typeface="AL-Mateen" pitchFamily="2" charset="-78"/>
            </a:endParaRPr>
          </a:p>
        </p:txBody>
      </p:sp>
      <p:pic>
        <p:nvPicPr>
          <p:cNvPr id="3" name="Picture 5">
            <a:extLst>
              <a:ext uri="{FF2B5EF4-FFF2-40B4-BE49-F238E27FC236}">
                <a16:creationId xmlns:a16="http://schemas.microsoft.com/office/drawing/2014/main" id="{F51B9AF7-947B-42E7-B1E9-1D321D3CBF1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38727">
            <a:off x="10094425" y="5073585"/>
            <a:ext cx="1943100" cy="119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5" presetClass="entr" presetSubtype="0" fill="hold" nodeType="afterEffect">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cBhvr>
                                        <p:cTn id="7" dur="1000" fill="hold"/>
                                        <p:tgtEl>
                                          <p:spTgt spid="66562"/>
                                        </p:tgtEl>
                                        <p:attrNameLst>
                                          <p:attrName>ppt_w</p:attrName>
                                        </p:attrNameLst>
                                      </p:cBhvr>
                                      <p:tavLst>
                                        <p:tav tm="0">
                                          <p:val>
                                            <p:fltVal val="0"/>
                                          </p:val>
                                        </p:tav>
                                        <p:tav tm="100000">
                                          <p:val>
                                            <p:strVal val="#ppt_w"/>
                                          </p:val>
                                        </p:tav>
                                      </p:tavLst>
                                    </p:anim>
                                    <p:anim calcmode="lin" valueType="num">
                                      <p:cBhvr>
                                        <p:cTn id="8" dur="1000" fill="hold"/>
                                        <p:tgtEl>
                                          <p:spTgt spid="66562"/>
                                        </p:tgtEl>
                                        <p:attrNameLst>
                                          <p:attrName>ppt_h</p:attrName>
                                        </p:attrNameLst>
                                      </p:cBhvr>
                                      <p:tavLst>
                                        <p:tav tm="0">
                                          <p:val>
                                            <p:fltVal val="0"/>
                                          </p:val>
                                        </p:tav>
                                        <p:tav tm="100000">
                                          <p:val>
                                            <p:strVal val="#ppt_h"/>
                                          </p:val>
                                        </p:tav>
                                      </p:tavLst>
                                    </p:anim>
                                    <p:anim calcmode="lin" valueType="num">
                                      <p:cBhvr>
                                        <p:cTn id="9" dur="1000" fill="hold"/>
                                        <p:tgtEl>
                                          <p:spTgt spid="6656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65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CA4B12D-28BF-4604-995A-30B5C9FC0F3B}"/>
              </a:ext>
            </a:extLst>
          </p:cNvPr>
          <p:cNvSpPr txBox="1"/>
          <p:nvPr/>
        </p:nvSpPr>
        <p:spPr>
          <a:xfrm>
            <a:off x="32085" y="93105"/>
            <a:ext cx="12079704" cy="6535122"/>
          </a:xfrm>
          <a:prstGeom prst="rect">
            <a:avLst/>
          </a:prstGeom>
          <a:noFill/>
        </p:spPr>
        <p:txBody>
          <a:bodyPr wrap="square">
            <a:spAutoFit/>
          </a:bodyPr>
          <a:lstStyle/>
          <a:p>
            <a:pPr>
              <a:spcAft>
                <a:spcPts val="1000"/>
              </a:spcAft>
            </a:pPr>
            <a:r>
              <a:rPr lang="ar-KW" sz="3200" b="1" dirty="0">
                <a:solidFill>
                  <a:srgbClr val="008000"/>
                </a:solidFill>
                <a:latin typeface="Calibri" panose="020F0502020204030204" pitchFamily="34" charset="0"/>
                <a:ea typeface="Times New Roman" panose="02020603050405020304" pitchFamily="18" charset="0"/>
                <a:cs typeface="AL-Mateen" pitchFamily="2" charset="-78"/>
              </a:rPr>
              <a:t>بنائي : وضحي مفهوم التراث .</a:t>
            </a:r>
            <a:endParaRPr lang="en-US" sz="3200" b="1" dirty="0">
              <a:latin typeface="Calibri" panose="020F0502020204030204" pitchFamily="34" charset="0"/>
              <a:ea typeface="Calibri" panose="020F0502020204030204" pitchFamily="34" charset="0"/>
              <a:cs typeface="AL-Mateen" pitchFamily="2" charset="-78"/>
            </a:endParaRPr>
          </a:p>
          <a:p>
            <a:pPr marL="342900" marR="180340" lvl="0" indent="-342900">
              <a:spcAft>
                <a:spcPts val="1000"/>
              </a:spcAft>
              <a:buFont typeface="Wingdings" panose="05000000000000000000" pitchFamily="2" charset="2"/>
              <a:buChar char=""/>
            </a:pPr>
            <a:r>
              <a:rPr lang="ar-KW" sz="3200" b="1" dirty="0">
                <a:solidFill>
                  <a:srgbClr val="CC00FF"/>
                </a:solidFill>
                <a:latin typeface="Calibri" panose="020F0502020204030204" pitchFamily="34" charset="0"/>
                <a:ea typeface="Times New Roman" panose="02020603050405020304" pitchFamily="18" charset="0"/>
                <a:cs typeface="AL-Mateen" pitchFamily="2" charset="-78"/>
              </a:rPr>
              <a:t>مفهوم التراث : </a:t>
            </a:r>
            <a:r>
              <a:rPr lang="ar-KW" sz="3200" b="1" dirty="0">
                <a:solidFill>
                  <a:srgbClr val="003300"/>
                </a:solidFill>
                <a:latin typeface="Calibri" panose="020F0502020204030204" pitchFamily="34" charset="0"/>
                <a:ea typeface="Times New Roman" panose="02020603050405020304" pitchFamily="18" charset="0"/>
                <a:cs typeface="AL-Mateen" pitchFamily="2" charset="-78"/>
              </a:rPr>
              <a:t>هو كل ما انتقل للجيل الحالي من السابقين من علوم و فنون و آداب وتاريخ و عادات و تقاليد و آثار ... إلخ. </a:t>
            </a:r>
            <a:endParaRPr lang="en-US" sz="3200" b="1" dirty="0">
              <a:latin typeface="Calibri" panose="020F0502020204030204" pitchFamily="34" charset="0"/>
              <a:ea typeface="Times New Roman" panose="02020603050405020304" pitchFamily="18" charset="0"/>
              <a:cs typeface="AL-Mateen" pitchFamily="2" charset="-78"/>
            </a:endParaRPr>
          </a:p>
          <a:p>
            <a:pPr>
              <a:spcAft>
                <a:spcPts val="1000"/>
              </a:spcAft>
            </a:pPr>
            <a:r>
              <a:rPr lang="ar-KW" sz="3200" b="1" dirty="0">
                <a:solidFill>
                  <a:srgbClr val="008000"/>
                </a:solidFill>
                <a:latin typeface="Calibri" panose="020F0502020204030204" pitchFamily="34" charset="0"/>
                <a:ea typeface="Times New Roman" panose="02020603050405020304" pitchFamily="18" charset="0"/>
                <a:cs typeface="AL-Mateen" pitchFamily="2" charset="-78"/>
              </a:rPr>
              <a:t>ما المقصود بــ  ( جابر عثرات الكرام ) ؟</a:t>
            </a:r>
            <a:endParaRPr lang="en-US" sz="3200" b="1" dirty="0">
              <a:latin typeface="Calibri" panose="020F0502020204030204" pitchFamily="34" charset="0"/>
              <a:ea typeface="Calibri" panose="020F0502020204030204" pitchFamily="34" charset="0"/>
              <a:cs typeface="AL-Mateen" pitchFamily="2" charset="-78"/>
            </a:endParaRPr>
          </a:p>
          <a:p>
            <a:pPr>
              <a:spcAft>
                <a:spcPts val="1000"/>
              </a:spcAft>
            </a:pPr>
            <a:r>
              <a:rPr lang="ar-KW" sz="3200" b="1" dirty="0">
                <a:latin typeface="Calibri" panose="020F0502020204030204" pitchFamily="34" charset="0"/>
                <a:ea typeface="Times New Roman" panose="02020603050405020304" pitchFamily="18" charset="0"/>
                <a:cs typeface="AL-Mateen" pitchFamily="2" charset="-78"/>
              </a:rPr>
              <a:t> هو الإنسان الذي يقف مع كل كريم دارت عليه الأيام وأصبح محتاجا، فمد له يد العون تقديرا لما قدمه في يسره وسعة ذات يده لغيره من المحتاجين من الناس .</a:t>
            </a:r>
            <a:endParaRPr lang="en-US" sz="3200" b="1" dirty="0">
              <a:latin typeface="Calibri" panose="020F0502020204030204" pitchFamily="34" charset="0"/>
              <a:ea typeface="Calibri" panose="020F0502020204030204" pitchFamily="34" charset="0"/>
              <a:cs typeface="AL-Mateen" pitchFamily="2" charset="-78"/>
            </a:endParaRPr>
          </a:p>
          <a:p>
            <a:pPr>
              <a:spcAft>
                <a:spcPts val="1000"/>
              </a:spcAft>
            </a:pPr>
            <a:r>
              <a:rPr lang="ar-SA" sz="3200" b="1" dirty="0">
                <a:solidFill>
                  <a:srgbClr val="C00000"/>
                </a:solidFill>
                <a:latin typeface="Calibri" panose="020F0502020204030204" pitchFamily="34" charset="0"/>
                <a:ea typeface="Calibri" panose="020F0502020204030204" pitchFamily="34" charset="0"/>
                <a:cs typeface="AL-Mateen" pitchFamily="2" charset="-78"/>
              </a:rPr>
              <a:t>1- بيني ملامح التراث في النص .</a:t>
            </a:r>
            <a:endParaRPr lang="en-US" sz="3200" b="1" dirty="0">
              <a:latin typeface="Calibri" panose="020F0502020204030204" pitchFamily="34" charset="0"/>
              <a:ea typeface="Calibri" panose="020F0502020204030204" pitchFamily="34" charset="0"/>
              <a:cs typeface="AL-Mateen" pitchFamily="2" charset="-78"/>
            </a:endParaRPr>
          </a:p>
          <a:p>
            <a:pPr marL="342900" lvl="0" indent="-342900" algn="just">
              <a:spcAft>
                <a:spcPts val="1000"/>
              </a:spcAft>
              <a:buFont typeface="Wingdings" panose="05000000000000000000" pitchFamily="2" charset="2"/>
              <a:buChar char=""/>
            </a:pPr>
            <a:r>
              <a:rPr lang="ar-KW" sz="3200" b="1" dirty="0">
                <a:latin typeface="Calibri" panose="020F0502020204030204" pitchFamily="34" charset="0"/>
                <a:ea typeface="Times New Roman" panose="02020603050405020304" pitchFamily="18" charset="0"/>
                <a:cs typeface="AL-Mateen" pitchFamily="2" charset="-78"/>
              </a:rPr>
              <a:t> *ذكْر الأعلام والشخصيات التاريخية , ذكر بعض سمات وقيم العصر الذي وقعت فيه أحداث القصة .</a:t>
            </a:r>
            <a:endParaRPr lang="en-US" sz="3200" b="1" dirty="0">
              <a:latin typeface="Calibri" panose="020F0502020204030204" pitchFamily="34" charset="0"/>
              <a:ea typeface="Times New Roman" panose="02020603050405020304" pitchFamily="18" charset="0"/>
              <a:cs typeface="AL-Mateen" pitchFamily="2" charset="-78"/>
            </a:endParaRPr>
          </a:p>
          <a:p>
            <a:pPr marL="342900" lvl="0" indent="-342900" algn="just">
              <a:spcAft>
                <a:spcPts val="1000"/>
              </a:spcAft>
              <a:buFont typeface="Wingdings" panose="05000000000000000000" pitchFamily="2" charset="2"/>
              <a:buChar char=""/>
            </a:pPr>
            <a:r>
              <a:rPr lang="ar-KW" sz="3200" b="1" dirty="0">
                <a:latin typeface="Calibri" panose="020F0502020204030204" pitchFamily="34" charset="0"/>
                <a:ea typeface="Times New Roman" panose="02020603050405020304" pitchFamily="18" charset="0"/>
                <a:cs typeface="AL-Mateen" pitchFamily="2" charset="-78"/>
              </a:rPr>
              <a:t> تناول فترة تاريخية من تاريخ الأمة ، هي فترة حكم سليمان بن عبد الملك .</a:t>
            </a:r>
            <a:endParaRPr lang="en-US" sz="3200" b="1" dirty="0">
              <a:latin typeface="Calibri" panose="020F0502020204030204" pitchFamily="34" charset="0"/>
              <a:ea typeface="Times New Roman" panose="02020603050405020304" pitchFamily="18" charset="0"/>
              <a:cs typeface="AL-Mateen" pitchFamily="2" charset="-78"/>
            </a:endParaRPr>
          </a:p>
          <a:p>
            <a:pPr marL="342900" lvl="0" indent="-342900" algn="just">
              <a:spcAft>
                <a:spcPts val="1000"/>
              </a:spcAft>
              <a:buFont typeface="Wingdings" panose="05000000000000000000" pitchFamily="2" charset="2"/>
              <a:buChar char=""/>
            </a:pPr>
            <a:r>
              <a:rPr lang="ar-KW" sz="3200" b="1" dirty="0">
                <a:latin typeface="Calibri" panose="020F0502020204030204" pitchFamily="34" charset="0"/>
                <a:ea typeface="Times New Roman" panose="02020603050405020304" pitchFamily="18" charset="0"/>
                <a:cs typeface="AL-Mateen" pitchFamily="2" charset="-78"/>
              </a:rPr>
              <a:t>ذكر بعض الشخصيات الإسلامية ، ذات الأثر في حياة المسلمين .</a:t>
            </a:r>
            <a:endParaRPr lang="en-US" sz="3200" b="1" dirty="0">
              <a:latin typeface="Calibri" panose="020F0502020204030204" pitchFamily="34" charset="0"/>
              <a:ea typeface="Times New Roman" panose="02020603050405020304" pitchFamily="18" charset="0"/>
              <a:cs typeface="AL-Mateen" pitchFamily="2" charset="-78"/>
            </a:endParaRPr>
          </a:p>
          <a:p>
            <a:pPr marL="342900" lvl="0" indent="-342900" algn="just">
              <a:spcAft>
                <a:spcPts val="1000"/>
              </a:spcAft>
              <a:buFont typeface="Wingdings" panose="05000000000000000000" pitchFamily="2" charset="2"/>
              <a:buChar char=""/>
            </a:pPr>
            <a:r>
              <a:rPr lang="ar-KW" sz="3200" b="1" dirty="0">
                <a:latin typeface="Calibri" panose="020F0502020204030204" pitchFamily="34" charset="0"/>
                <a:ea typeface="Times New Roman" panose="02020603050405020304" pitchFamily="18" charset="0"/>
                <a:cs typeface="AL-Mateen" pitchFamily="2" charset="-78"/>
              </a:rPr>
              <a:t>إبراز بعض القيم الإسلامية مثل ( الكرم ، عزة النفس ، الوفاء ، الإحسان ، الأمانة ) . </a:t>
            </a:r>
            <a:endParaRPr lang="en-US" sz="3200" b="1" dirty="0">
              <a:latin typeface="Calibri" panose="020F0502020204030204" pitchFamily="34" charset="0"/>
              <a:ea typeface="Times New Roman" panose="02020603050405020304" pitchFamily="18" charset="0"/>
              <a:cs typeface="AL-Mateen" pitchFamily="2" charset="-78"/>
            </a:endParaRPr>
          </a:p>
        </p:txBody>
      </p:sp>
    </p:spTree>
    <p:extLst>
      <p:ext uri="{BB962C8B-B14F-4D97-AF65-F5344CB8AC3E}">
        <p14:creationId xmlns:p14="http://schemas.microsoft.com/office/powerpoint/2010/main" val="326961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80">
                                          <p:stCondLst>
                                            <p:cond delay="0"/>
                                          </p:stCondLst>
                                        </p:cTn>
                                        <p:tgtEl>
                                          <p:spTgt spid="3">
                                            <p:txEl>
                                              <p:pRg st="3" end="3"/>
                                            </p:txEl>
                                          </p:spTgt>
                                        </p:tgtEl>
                                      </p:cBhvr>
                                    </p:animEffect>
                                    <p:anim calcmode="lin" valueType="num">
                                      <p:cBhvr>
                                        <p:cTn id="26"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3" end="3"/>
                                            </p:txEl>
                                          </p:spTgt>
                                        </p:tgtEl>
                                      </p:cBhvr>
                                      <p:to x="100000" y="60000"/>
                                    </p:animScale>
                                    <p:animScale>
                                      <p:cBhvr>
                                        <p:cTn id="32" dur="166" decel="50000">
                                          <p:stCondLst>
                                            <p:cond delay="676"/>
                                          </p:stCondLst>
                                        </p:cTn>
                                        <p:tgtEl>
                                          <p:spTgt spid="3">
                                            <p:txEl>
                                              <p:pRg st="3" end="3"/>
                                            </p:txEl>
                                          </p:spTgt>
                                        </p:tgtEl>
                                      </p:cBhvr>
                                      <p:to x="100000" y="100000"/>
                                    </p:animScale>
                                    <p:animScale>
                                      <p:cBhvr>
                                        <p:cTn id="33" dur="26">
                                          <p:stCondLst>
                                            <p:cond delay="1312"/>
                                          </p:stCondLst>
                                        </p:cTn>
                                        <p:tgtEl>
                                          <p:spTgt spid="3">
                                            <p:txEl>
                                              <p:pRg st="3" end="3"/>
                                            </p:txEl>
                                          </p:spTgt>
                                        </p:tgtEl>
                                      </p:cBhvr>
                                      <p:to x="100000" y="80000"/>
                                    </p:animScale>
                                    <p:animScale>
                                      <p:cBhvr>
                                        <p:cTn id="34" dur="166" decel="50000">
                                          <p:stCondLst>
                                            <p:cond delay="1338"/>
                                          </p:stCondLst>
                                        </p:cTn>
                                        <p:tgtEl>
                                          <p:spTgt spid="3">
                                            <p:txEl>
                                              <p:pRg st="3" end="3"/>
                                            </p:txEl>
                                          </p:spTgt>
                                        </p:tgtEl>
                                      </p:cBhvr>
                                      <p:to x="100000" y="100000"/>
                                    </p:animScale>
                                    <p:animScale>
                                      <p:cBhvr>
                                        <p:cTn id="35" dur="26">
                                          <p:stCondLst>
                                            <p:cond delay="1642"/>
                                          </p:stCondLst>
                                        </p:cTn>
                                        <p:tgtEl>
                                          <p:spTgt spid="3">
                                            <p:txEl>
                                              <p:pRg st="3" end="3"/>
                                            </p:txEl>
                                          </p:spTgt>
                                        </p:tgtEl>
                                      </p:cBhvr>
                                      <p:to x="100000" y="90000"/>
                                    </p:animScale>
                                    <p:animScale>
                                      <p:cBhvr>
                                        <p:cTn id="36" dur="166" decel="50000">
                                          <p:stCondLst>
                                            <p:cond delay="1668"/>
                                          </p:stCondLst>
                                        </p:cTn>
                                        <p:tgtEl>
                                          <p:spTgt spid="3">
                                            <p:txEl>
                                              <p:pRg st="3" end="3"/>
                                            </p:txEl>
                                          </p:spTgt>
                                        </p:tgtEl>
                                      </p:cBhvr>
                                      <p:to x="100000" y="100000"/>
                                    </p:animScale>
                                    <p:animScale>
                                      <p:cBhvr>
                                        <p:cTn id="37" dur="26">
                                          <p:stCondLst>
                                            <p:cond delay="1808"/>
                                          </p:stCondLst>
                                        </p:cTn>
                                        <p:tgtEl>
                                          <p:spTgt spid="3">
                                            <p:txEl>
                                              <p:pRg st="3" end="3"/>
                                            </p:txEl>
                                          </p:spTgt>
                                        </p:tgtEl>
                                      </p:cBhvr>
                                      <p:to x="100000" y="95000"/>
                                    </p:animScale>
                                    <p:animScale>
                                      <p:cBhvr>
                                        <p:cTn id="38" dur="166" decel="50000">
                                          <p:stCondLst>
                                            <p:cond delay="1834"/>
                                          </p:stCondLst>
                                        </p:cTn>
                                        <p:tgtEl>
                                          <p:spTgt spid="3">
                                            <p:txEl>
                                              <p:pRg st="3" end="3"/>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ipe(down)">
                                      <p:cBhvr>
                                        <p:cTn id="43" dur="580">
                                          <p:stCondLst>
                                            <p:cond delay="0"/>
                                          </p:stCondLst>
                                        </p:cTn>
                                        <p:tgtEl>
                                          <p:spTgt spid="3">
                                            <p:txEl>
                                              <p:pRg st="5" end="5"/>
                                            </p:txEl>
                                          </p:spTgt>
                                        </p:tgtEl>
                                      </p:cBhvr>
                                    </p:animEffect>
                                    <p:anim calcmode="lin" valueType="num">
                                      <p:cBhvr>
                                        <p:cTn id="44"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5" end="5"/>
                                            </p:txEl>
                                          </p:spTgt>
                                        </p:tgtEl>
                                      </p:cBhvr>
                                      <p:to x="100000" y="60000"/>
                                    </p:animScale>
                                    <p:animScale>
                                      <p:cBhvr>
                                        <p:cTn id="50" dur="166" decel="50000">
                                          <p:stCondLst>
                                            <p:cond delay="676"/>
                                          </p:stCondLst>
                                        </p:cTn>
                                        <p:tgtEl>
                                          <p:spTgt spid="3">
                                            <p:txEl>
                                              <p:pRg st="5" end="5"/>
                                            </p:txEl>
                                          </p:spTgt>
                                        </p:tgtEl>
                                      </p:cBhvr>
                                      <p:to x="100000" y="100000"/>
                                    </p:animScale>
                                    <p:animScale>
                                      <p:cBhvr>
                                        <p:cTn id="51" dur="26">
                                          <p:stCondLst>
                                            <p:cond delay="1312"/>
                                          </p:stCondLst>
                                        </p:cTn>
                                        <p:tgtEl>
                                          <p:spTgt spid="3">
                                            <p:txEl>
                                              <p:pRg st="5" end="5"/>
                                            </p:txEl>
                                          </p:spTgt>
                                        </p:tgtEl>
                                      </p:cBhvr>
                                      <p:to x="100000" y="80000"/>
                                    </p:animScale>
                                    <p:animScale>
                                      <p:cBhvr>
                                        <p:cTn id="52" dur="166" decel="50000">
                                          <p:stCondLst>
                                            <p:cond delay="1338"/>
                                          </p:stCondLst>
                                        </p:cTn>
                                        <p:tgtEl>
                                          <p:spTgt spid="3">
                                            <p:txEl>
                                              <p:pRg st="5" end="5"/>
                                            </p:txEl>
                                          </p:spTgt>
                                        </p:tgtEl>
                                      </p:cBhvr>
                                      <p:to x="100000" y="100000"/>
                                    </p:animScale>
                                    <p:animScale>
                                      <p:cBhvr>
                                        <p:cTn id="53" dur="26">
                                          <p:stCondLst>
                                            <p:cond delay="1642"/>
                                          </p:stCondLst>
                                        </p:cTn>
                                        <p:tgtEl>
                                          <p:spTgt spid="3">
                                            <p:txEl>
                                              <p:pRg st="5" end="5"/>
                                            </p:txEl>
                                          </p:spTgt>
                                        </p:tgtEl>
                                      </p:cBhvr>
                                      <p:to x="100000" y="90000"/>
                                    </p:animScale>
                                    <p:animScale>
                                      <p:cBhvr>
                                        <p:cTn id="54" dur="166" decel="50000">
                                          <p:stCondLst>
                                            <p:cond delay="1668"/>
                                          </p:stCondLst>
                                        </p:cTn>
                                        <p:tgtEl>
                                          <p:spTgt spid="3">
                                            <p:txEl>
                                              <p:pRg st="5" end="5"/>
                                            </p:txEl>
                                          </p:spTgt>
                                        </p:tgtEl>
                                      </p:cBhvr>
                                      <p:to x="100000" y="100000"/>
                                    </p:animScale>
                                    <p:animScale>
                                      <p:cBhvr>
                                        <p:cTn id="55" dur="26">
                                          <p:stCondLst>
                                            <p:cond delay="1808"/>
                                          </p:stCondLst>
                                        </p:cTn>
                                        <p:tgtEl>
                                          <p:spTgt spid="3">
                                            <p:txEl>
                                              <p:pRg st="5" end="5"/>
                                            </p:txEl>
                                          </p:spTgt>
                                        </p:tgtEl>
                                      </p:cBhvr>
                                      <p:to x="100000" y="95000"/>
                                    </p:animScale>
                                    <p:animScale>
                                      <p:cBhvr>
                                        <p:cTn id="56" dur="166" decel="50000">
                                          <p:stCondLst>
                                            <p:cond delay="1834"/>
                                          </p:stCondLst>
                                        </p:cTn>
                                        <p:tgtEl>
                                          <p:spTgt spid="3">
                                            <p:txEl>
                                              <p:pRg st="5" end="5"/>
                                            </p:txEl>
                                          </p:spTgt>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Effect transition="in" filter="wipe(down)">
                                      <p:cBhvr>
                                        <p:cTn id="59" dur="580">
                                          <p:stCondLst>
                                            <p:cond delay="0"/>
                                          </p:stCondLst>
                                        </p:cTn>
                                        <p:tgtEl>
                                          <p:spTgt spid="3">
                                            <p:txEl>
                                              <p:pRg st="6" end="6"/>
                                            </p:txEl>
                                          </p:spTgt>
                                        </p:tgtEl>
                                      </p:cBhvr>
                                    </p:animEffect>
                                    <p:anim calcmode="lin" valueType="num">
                                      <p:cBhvr>
                                        <p:cTn id="60"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3">
                                            <p:txEl>
                                              <p:pRg st="6" end="6"/>
                                            </p:txEl>
                                          </p:spTgt>
                                        </p:tgtEl>
                                      </p:cBhvr>
                                      <p:to x="100000" y="60000"/>
                                    </p:animScale>
                                    <p:animScale>
                                      <p:cBhvr>
                                        <p:cTn id="66" dur="166" decel="50000">
                                          <p:stCondLst>
                                            <p:cond delay="676"/>
                                          </p:stCondLst>
                                        </p:cTn>
                                        <p:tgtEl>
                                          <p:spTgt spid="3">
                                            <p:txEl>
                                              <p:pRg st="6" end="6"/>
                                            </p:txEl>
                                          </p:spTgt>
                                        </p:tgtEl>
                                      </p:cBhvr>
                                      <p:to x="100000" y="100000"/>
                                    </p:animScale>
                                    <p:animScale>
                                      <p:cBhvr>
                                        <p:cTn id="67" dur="26">
                                          <p:stCondLst>
                                            <p:cond delay="1312"/>
                                          </p:stCondLst>
                                        </p:cTn>
                                        <p:tgtEl>
                                          <p:spTgt spid="3">
                                            <p:txEl>
                                              <p:pRg st="6" end="6"/>
                                            </p:txEl>
                                          </p:spTgt>
                                        </p:tgtEl>
                                      </p:cBhvr>
                                      <p:to x="100000" y="80000"/>
                                    </p:animScale>
                                    <p:animScale>
                                      <p:cBhvr>
                                        <p:cTn id="68" dur="166" decel="50000">
                                          <p:stCondLst>
                                            <p:cond delay="1338"/>
                                          </p:stCondLst>
                                        </p:cTn>
                                        <p:tgtEl>
                                          <p:spTgt spid="3">
                                            <p:txEl>
                                              <p:pRg st="6" end="6"/>
                                            </p:txEl>
                                          </p:spTgt>
                                        </p:tgtEl>
                                      </p:cBhvr>
                                      <p:to x="100000" y="100000"/>
                                    </p:animScale>
                                    <p:animScale>
                                      <p:cBhvr>
                                        <p:cTn id="69" dur="26">
                                          <p:stCondLst>
                                            <p:cond delay="1642"/>
                                          </p:stCondLst>
                                        </p:cTn>
                                        <p:tgtEl>
                                          <p:spTgt spid="3">
                                            <p:txEl>
                                              <p:pRg st="6" end="6"/>
                                            </p:txEl>
                                          </p:spTgt>
                                        </p:tgtEl>
                                      </p:cBhvr>
                                      <p:to x="100000" y="90000"/>
                                    </p:animScale>
                                    <p:animScale>
                                      <p:cBhvr>
                                        <p:cTn id="70" dur="166" decel="50000">
                                          <p:stCondLst>
                                            <p:cond delay="1668"/>
                                          </p:stCondLst>
                                        </p:cTn>
                                        <p:tgtEl>
                                          <p:spTgt spid="3">
                                            <p:txEl>
                                              <p:pRg st="6" end="6"/>
                                            </p:txEl>
                                          </p:spTgt>
                                        </p:tgtEl>
                                      </p:cBhvr>
                                      <p:to x="100000" y="100000"/>
                                    </p:animScale>
                                    <p:animScale>
                                      <p:cBhvr>
                                        <p:cTn id="71" dur="26">
                                          <p:stCondLst>
                                            <p:cond delay="1808"/>
                                          </p:stCondLst>
                                        </p:cTn>
                                        <p:tgtEl>
                                          <p:spTgt spid="3">
                                            <p:txEl>
                                              <p:pRg st="6" end="6"/>
                                            </p:txEl>
                                          </p:spTgt>
                                        </p:tgtEl>
                                      </p:cBhvr>
                                      <p:to x="100000" y="95000"/>
                                    </p:animScale>
                                    <p:animScale>
                                      <p:cBhvr>
                                        <p:cTn id="72" dur="166" decel="50000">
                                          <p:stCondLst>
                                            <p:cond delay="1834"/>
                                          </p:stCondLst>
                                        </p:cTn>
                                        <p:tgtEl>
                                          <p:spTgt spid="3">
                                            <p:txEl>
                                              <p:pRg st="6" end="6"/>
                                            </p:txEl>
                                          </p:spTgt>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3">
                                            <p:txEl>
                                              <p:pRg st="7" end="7"/>
                                            </p:txEl>
                                          </p:spTgt>
                                        </p:tgtEl>
                                        <p:attrNameLst>
                                          <p:attrName>style.visibility</p:attrName>
                                        </p:attrNameLst>
                                      </p:cBhvr>
                                      <p:to>
                                        <p:strVal val="visible"/>
                                      </p:to>
                                    </p:set>
                                    <p:animEffect transition="in" filter="wipe(down)">
                                      <p:cBhvr>
                                        <p:cTn id="75" dur="580">
                                          <p:stCondLst>
                                            <p:cond delay="0"/>
                                          </p:stCondLst>
                                        </p:cTn>
                                        <p:tgtEl>
                                          <p:spTgt spid="3">
                                            <p:txEl>
                                              <p:pRg st="7" end="7"/>
                                            </p:txEl>
                                          </p:spTgt>
                                        </p:tgtEl>
                                      </p:cBhvr>
                                    </p:animEffect>
                                    <p:anim calcmode="lin" valueType="num">
                                      <p:cBhvr>
                                        <p:cTn id="76"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3">
                                            <p:txEl>
                                              <p:pRg st="7" end="7"/>
                                            </p:txEl>
                                          </p:spTgt>
                                        </p:tgtEl>
                                      </p:cBhvr>
                                      <p:to x="100000" y="60000"/>
                                    </p:animScale>
                                    <p:animScale>
                                      <p:cBhvr>
                                        <p:cTn id="82" dur="166" decel="50000">
                                          <p:stCondLst>
                                            <p:cond delay="676"/>
                                          </p:stCondLst>
                                        </p:cTn>
                                        <p:tgtEl>
                                          <p:spTgt spid="3">
                                            <p:txEl>
                                              <p:pRg st="7" end="7"/>
                                            </p:txEl>
                                          </p:spTgt>
                                        </p:tgtEl>
                                      </p:cBhvr>
                                      <p:to x="100000" y="100000"/>
                                    </p:animScale>
                                    <p:animScale>
                                      <p:cBhvr>
                                        <p:cTn id="83" dur="26">
                                          <p:stCondLst>
                                            <p:cond delay="1312"/>
                                          </p:stCondLst>
                                        </p:cTn>
                                        <p:tgtEl>
                                          <p:spTgt spid="3">
                                            <p:txEl>
                                              <p:pRg st="7" end="7"/>
                                            </p:txEl>
                                          </p:spTgt>
                                        </p:tgtEl>
                                      </p:cBhvr>
                                      <p:to x="100000" y="80000"/>
                                    </p:animScale>
                                    <p:animScale>
                                      <p:cBhvr>
                                        <p:cTn id="84" dur="166" decel="50000">
                                          <p:stCondLst>
                                            <p:cond delay="1338"/>
                                          </p:stCondLst>
                                        </p:cTn>
                                        <p:tgtEl>
                                          <p:spTgt spid="3">
                                            <p:txEl>
                                              <p:pRg st="7" end="7"/>
                                            </p:txEl>
                                          </p:spTgt>
                                        </p:tgtEl>
                                      </p:cBhvr>
                                      <p:to x="100000" y="100000"/>
                                    </p:animScale>
                                    <p:animScale>
                                      <p:cBhvr>
                                        <p:cTn id="85" dur="26">
                                          <p:stCondLst>
                                            <p:cond delay="1642"/>
                                          </p:stCondLst>
                                        </p:cTn>
                                        <p:tgtEl>
                                          <p:spTgt spid="3">
                                            <p:txEl>
                                              <p:pRg st="7" end="7"/>
                                            </p:txEl>
                                          </p:spTgt>
                                        </p:tgtEl>
                                      </p:cBhvr>
                                      <p:to x="100000" y="90000"/>
                                    </p:animScale>
                                    <p:animScale>
                                      <p:cBhvr>
                                        <p:cTn id="86" dur="166" decel="50000">
                                          <p:stCondLst>
                                            <p:cond delay="1668"/>
                                          </p:stCondLst>
                                        </p:cTn>
                                        <p:tgtEl>
                                          <p:spTgt spid="3">
                                            <p:txEl>
                                              <p:pRg st="7" end="7"/>
                                            </p:txEl>
                                          </p:spTgt>
                                        </p:tgtEl>
                                      </p:cBhvr>
                                      <p:to x="100000" y="100000"/>
                                    </p:animScale>
                                    <p:animScale>
                                      <p:cBhvr>
                                        <p:cTn id="87" dur="26">
                                          <p:stCondLst>
                                            <p:cond delay="1808"/>
                                          </p:stCondLst>
                                        </p:cTn>
                                        <p:tgtEl>
                                          <p:spTgt spid="3">
                                            <p:txEl>
                                              <p:pRg st="7" end="7"/>
                                            </p:txEl>
                                          </p:spTgt>
                                        </p:tgtEl>
                                      </p:cBhvr>
                                      <p:to x="100000" y="95000"/>
                                    </p:animScale>
                                    <p:animScale>
                                      <p:cBhvr>
                                        <p:cTn id="88" dur="166" decel="50000">
                                          <p:stCondLst>
                                            <p:cond delay="1834"/>
                                          </p:stCondLst>
                                        </p:cTn>
                                        <p:tgtEl>
                                          <p:spTgt spid="3">
                                            <p:txEl>
                                              <p:pRg st="7" end="7"/>
                                            </p:txEl>
                                          </p:spTgt>
                                        </p:tgtEl>
                                      </p:cBhvr>
                                      <p:to x="100000" y="100000"/>
                                    </p:animScale>
                                  </p:childTnLst>
                                </p:cTn>
                              </p:par>
                              <p:par>
                                <p:cTn id="89" presetID="26" presetClass="entr" presetSubtype="0" fill="hold" nodeType="withEffect">
                                  <p:stCondLst>
                                    <p:cond delay="0"/>
                                  </p:stCondLst>
                                  <p:childTnLst>
                                    <p:set>
                                      <p:cBhvr>
                                        <p:cTn id="90" dur="1" fill="hold">
                                          <p:stCondLst>
                                            <p:cond delay="0"/>
                                          </p:stCondLst>
                                        </p:cTn>
                                        <p:tgtEl>
                                          <p:spTgt spid="3">
                                            <p:txEl>
                                              <p:pRg st="8" end="8"/>
                                            </p:txEl>
                                          </p:spTgt>
                                        </p:tgtEl>
                                        <p:attrNameLst>
                                          <p:attrName>style.visibility</p:attrName>
                                        </p:attrNameLst>
                                      </p:cBhvr>
                                      <p:to>
                                        <p:strVal val="visible"/>
                                      </p:to>
                                    </p:set>
                                    <p:animEffect transition="in" filter="wipe(down)">
                                      <p:cBhvr>
                                        <p:cTn id="91" dur="580">
                                          <p:stCondLst>
                                            <p:cond delay="0"/>
                                          </p:stCondLst>
                                        </p:cTn>
                                        <p:tgtEl>
                                          <p:spTgt spid="3">
                                            <p:txEl>
                                              <p:pRg st="8" end="8"/>
                                            </p:txEl>
                                          </p:spTgt>
                                        </p:tgtEl>
                                      </p:cBhvr>
                                    </p:animEffect>
                                    <p:anim calcmode="lin" valueType="num">
                                      <p:cBhvr>
                                        <p:cTn id="92"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97" dur="26">
                                          <p:stCondLst>
                                            <p:cond delay="650"/>
                                          </p:stCondLst>
                                        </p:cTn>
                                        <p:tgtEl>
                                          <p:spTgt spid="3">
                                            <p:txEl>
                                              <p:pRg st="8" end="8"/>
                                            </p:txEl>
                                          </p:spTgt>
                                        </p:tgtEl>
                                      </p:cBhvr>
                                      <p:to x="100000" y="60000"/>
                                    </p:animScale>
                                    <p:animScale>
                                      <p:cBhvr>
                                        <p:cTn id="98" dur="166" decel="50000">
                                          <p:stCondLst>
                                            <p:cond delay="676"/>
                                          </p:stCondLst>
                                        </p:cTn>
                                        <p:tgtEl>
                                          <p:spTgt spid="3">
                                            <p:txEl>
                                              <p:pRg st="8" end="8"/>
                                            </p:txEl>
                                          </p:spTgt>
                                        </p:tgtEl>
                                      </p:cBhvr>
                                      <p:to x="100000" y="100000"/>
                                    </p:animScale>
                                    <p:animScale>
                                      <p:cBhvr>
                                        <p:cTn id="99" dur="26">
                                          <p:stCondLst>
                                            <p:cond delay="1312"/>
                                          </p:stCondLst>
                                        </p:cTn>
                                        <p:tgtEl>
                                          <p:spTgt spid="3">
                                            <p:txEl>
                                              <p:pRg st="8" end="8"/>
                                            </p:txEl>
                                          </p:spTgt>
                                        </p:tgtEl>
                                      </p:cBhvr>
                                      <p:to x="100000" y="80000"/>
                                    </p:animScale>
                                    <p:animScale>
                                      <p:cBhvr>
                                        <p:cTn id="100" dur="166" decel="50000">
                                          <p:stCondLst>
                                            <p:cond delay="1338"/>
                                          </p:stCondLst>
                                        </p:cTn>
                                        <p:tgtEl>
                                          <p:spTgt spid="3">
                                            <p:txEl>
                                              <p:pRg st="8" end="8"/>
                                            </p:txEl>
                                          </p:spTgt>
                                        </p:tgtEl>
                                      </p:cBhvr>
                                      <p:to x="100000" y="100000"/>
                                    </p:animScale>
                                    <p:animScale>
                                      <p:cBhvr>
                                        <p:cTn id="101" dur="26">
                                          <p:stCondLst>
                                            <p:cond delay="1642"/>
                                          </p:stCondLst>
                                        </p:cTn>
                                        <p:tgtEl>
                                          <p:spTgt spid="3">
                                            <p:txEl>
                                              <p:pRg st="8" end="8"/>
                                            </p:txEl>
                                          </p:spTgt>
                                        </p:tgtEl>
                                      </p:cBhvr>
                                      <p:to x="100000" y="90000"/>
                                    </p:animScale>
                                    <p:animScale>
                                      <p:cBhvr>
                                        <p:cTn id="102" dur="166" decel="50000">
                                          <p:stCondLst>
                                            <p:cond delay="1668"/>
                                          </p:stCondLst>
                                        </p:cTn>
                                        <p:tgtEl>
                                          <p:spTgt spid="3">
                                            <p:txEl>
                                              <p:pRg st="8" end="8"/>
                                            </p:txEl>
                                          </p:spTgt>
                                        </p:tgtEl>
                                      </p:cBhvr>
                                      <p:to x="100000" y="100000"/>
                                    </p:animScale>
                                    <p:animScale>
                                      <p:cBhvr>
                                        <p:cTn id="103" dur="26">
                                          <p:stCondLst>
                                            <p:cond delay="1808"/>
                                          </p:stCondLst>
                                        </p:cTn>
                                        <p:tgtEl>
                                          <p:spTgt spid="3">
                                            <p:txEl>
                                              <p:pRg st="8" end="8"/>
                                            </p:txEl>
                                          </p:spTgt>
                                        </p:tgtEl>
                                      </p:cBhvr>
                                      <p:to x="100000" y="95000"/>
                                    </p:animScale>
                                    <p:animScale>
                                      <p:cBhvr>
                                        <p:cTn id="104" dur="166" decel="50000">
                                          <p:stCondLst>
                                            <p:cond delay="1834"/>
                                          </p:stCondLst>
                                        </p:cTn>
                                        <p:tgtEl>
                                          <p:spTgt spid="3">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CA4B12D-28BF-4604-995A-30B5C9FC0F3B}"/>
              </a:ext>
            </a:extLst>
          </p:cNvPr>
          <p:cNvSpPr txBox="1"/>
          <p:nvPr/>
        </p:nvSpPr>
        <p:spPr>
          <a:xfrm>
            <a:off x="32085" y="205399"/>
            <a:ext cx="12079704" cy="6504345"/>
          </a:xfrm>
          <a:prstGeom prst="rect">
            <a:avLst/>
          </a:prstGeom>
          <a:noFill/>
        </p:spPr>
        <p:txBody>
          <a:bodyPr wrap="square">
            <a:spAutoFit/>
          </a:bodyPr>
          <a:lstStyle/>
          <a:p>
            <a:pPr>
              <a:spcAft>
                <a:spcPts val="1000"/>
              </a:spcAft>
            </a:pPr>
            <a:r>
              <a:rPr lang="ar-EG" sz="4000" b="1" dirty="0">
                <a:solidFill>
                  <a:srgbClr val="7030A0"/>
                </a:solidFill>
                <a:effectLst/>
                <a:latin typeface="Calibri" panose="020F0502020204030204" pitchFamily="34" charset="0"/>
                <a:ea typeface="Times New Roman" panose="02020603050405020304" pitchFamily="18" charset="0"/>
                <a:cs typeface="AL-Mateen" pitchFamily="2" charset="-78"/>
              </a:rPr>
              <a:t> </a:t>
            </a:r>
            <a:r>
              <a:rPr lang="ar-KW" sz="4000" b="1" dirty="0">
                <a:solidFill>
                  <a:srgbClr val="7030A0"/>
                </a:solidFill>
                <a:latin typeface="Calibri" panose="020F0502020204030204" pitchFamily="34" charset="0"/>
                <a:ea typeface="Times New Roman" panose="02020603050405020304" pitchFamily="18" charset="0"/>
                <a:cs typeface="AL-Mateen" pitchFamily="2" charset="-78"/>
              </a:rPr>
              <a:t>إثرائي : علام يدل استخدام الفعل «قيل» في بداية «مستهل» القصة؟</a:t>
            </a:r>
            <a:endParaRPr lang="en-US" sz="4000" b="1" dirty="0">
              <a:latin typeface="Calibri" panose="020F0502020204030204" pitchFamily="34" charset="0"/>
              <a:ea typeface="Calibri" panose="020F0502020204030204" pitchFamily="34" charset="0"/>
              <a:cs typeface="AL-Mateen" pitchFamily="2" charset="-78"/>
            </a:endParaRPr>
          </a:p>
          <a:p>
            <a:pPr>
              <a:spcAft>
                <a:spcPts val="1000"/>
              </a:spcAft>
            </a:pPr>
            <a:r>
              <a:rPr lang="ar-KW" sz="4000" b="1" dirty="0">
                <a:latin typeface="Calibri" panose="020F0502020204030204" pitchFamily="34" charset="0"/>
                <a:ea typeface="Times New Roman" panose="02020603050405020304" pitchFamily="18" charset="0"/>
                <a:cs typeface="AL-Mateen" pitchFamily="2" charset="-78"/>
              </a:rPr>
              <a:t>الفعل المبني للمجهور يدل على أن القصة مجهولة السند، وبذلك يكون التركيز على مضمون القصة وما يستفاد منها من قيم .</a:t>
            </a:r>
            <a:endParaRPr lang="en-US" sz="4000" b="1" dirty="0">
              <a:latin typeface="Calibri" panose="020F0502020204030204" pitchFamily="34" charset="0"/>
              <a:ea typeface="Calibri" panose="020F0502020204030204" pitchFamily="34" charset="0"/>
              <a:cs typeface="AL-Mateen" pitchFamily="2" charset="-78"/>
            </a:endParaRPr>
          </a:p>
          <a:p>
            <a:pPr lvl="0"/>
            <a:r>
              <a:rPr lang="ar-KW" sz="4000" b="1" dirty="0">
                <a:solidFill>
                  <a:srgbClr val="C00000"/>
                </a:solidFill>
                <a:latin typeface="Calibri" panose="020F0502020204030204" pitchFamily="34" charset="0"/>
                <a:ea typeface="Times New Roman" panose="02020603050405020304" pitchFamily="18" charset="0"/>
                <a:cs typeface="AL-Mateen" pitchFamily="2" charset="-78"/>
              </a:rPr>
              <a:t>2- </a:t>
            </a:r>
            <a:r>
              <a:rPr lang="ar-SA" sz="4000" b="1" dirty="0">
                <a:solidFill>
                  <a:srgbClr val="C00000"/>
                </a:solidFill>
                <a:latin typeface="Calibri" panose="020F0502020204030204" pitchFamily="34" charset="0"/>
                <a:ea typeface="Times New Roman" panose="02020603050405020304" pitchFamily="18" charset="0"/>
                <a:cs typeface="AL-Mateen" pitchFamily="2" charset="-78"/>
              </a:rPr>
              <a:t>استخلصي من الفقرة قيمة مستفادة ، مدللة عليها .  </a:t>
            </a:r>
            <a:endParaRPr lang="en-US" sz="4000" b="1" dirty="0">
              <a:latin typeface="Calibri" panose="020F0502020204030204" pitchFamily="34" charset="0"/>
              <a:ea typeface="Calibri" panose="020F0502020204030204" pitchFamily="34" charset="0"/>
              <a:cs typeface="AL-Mateen" pitchFamily="2" charset="-78"/>
            </a:endParaRPr>
          </a:p>
          <a:p>
            <a:pPr marL="342900" lvl="0" indent="-342900">
              <a:buFont typeface="Wingdings" panose="05000000000000000000" pitchFamily="2" charset="2"/>
              <a:buChar char=""/>
            </a:pPr>
            <a:r>
              <a:rPr lang="ar-SA" sz="4000" b="1" dirty="0">
                <a:latin typeface="Calibri" panose="020F0502020204030204" pitchFamily="34" charset="0"/>
                <a:ea typeface="Times New Roman" panose="02020603050405020304" pitchFamily="18" charset="0"/>
                <a:cs typeface="AL-Mateen" pitchFamily="2" charset="-78"/>
              </a:rPr>
              <a:t>" خزيمة بن بشر من بني أسد كان له مروءة ونعمة حسنة ، وفضل وبر بالإخوان ، فلم يزل على تلك الحال حتى قعد به الدهر فاحتاج إلى إخوانه الذين كان يتفضل عليهم وكان يواسيهم فواسوه حينا ثم ملوه ، فلما لاح له تغيرهم أتى امرأته وكانت ابنة عمه ، فقال لها : يا ابنة عمي ، قد رأيت من إخواني تغيرا ، وقد عزمت على أن ألزم بيتي إلى أن يأتيني الموت ، فأغلق بابه وأقام يتقوت بما عنده حتى نفد وبقي حائرا </a:t>
            </a:r>
            <a:endParaRPr lang="en-US" sz="4000" b="1" dirty="0">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Font typeface="Wingdings" panose="05000000000000000000" pitchFamily="2" charset="2"/>
              <a:buChar char=""/>
            </a:pPr>
            <a:r>
              <a:rPr lang="ar-SA" sz="4000" b="1" dirty="0">
                <a:solidFill>
                  <a:srgbClr val="008000"/>
                </a:solidFill>
                <a:latin typeface="Calibri" panose="020F0502020204030204" pitchFamily="34" charset="0"/>
                <a:ea typeface="Times New Roman" panose="02020603050405020304" pitchFamily="18" charset="0"/>
                <a:cs typeface="AL-Mateen" pitchFamily="2" charset="-78"/>
              </a:rPr>
              <a:t>قيمة الاعتزاز والاعتداد بالنفس والدليل لزم خزيمة بيته وأغلق بابه .</a:t>
            </a:r>
            <a:endParaRPr lang="en-US" sz="4000" b="1" dirty="0">
              <a:latin typeface="Calibri" panose="020F0502020204030204" pitchFamily="34" charset="0"/>
              <a:ea typeface="Times New Roman" panose="02020603050405020304" pitchFamily="18" charset="0"/>
              <a:cs typeface="AL-Mateen" pitchFamily="2" charset="-78"/>
            </a:endParaRPr>
          </a:p>
        </p:txBody>
      </p:sp>
    </p:spTree>
    <p:extLst>
      <p:ext uri="{BB962C8B-B14F-4D97-AF65-F5344CB8AC3E}">
        <p14:creationId xmlns:p14="http://schemas.microsoft.com/office/powerpoint/2010/main" val="84381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80">
                                          <p:stCondLst>
                                            <p:cond delay="0"/>
                                          </p:stCondLst>
                                        </p:cTn>
                                        <p:tgtEl>
                                          <p:spTgt spid="3">
                                            <p:txEl>
                                              <p:pRg st="4" end="4"/>
                                            </p:txEl>
                                          </p:spTgt>
                                        </p:tgtEl>
                                      </p:cBhvr>
                                    </p:animEffect>
                                    <p:anim calcmode="lin" valueType="num">
                                      <p:cBhvr>
                                        <p:cTn id="26"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4" end="4"/>
                                            </p:txEl>
                                          </p:spTgt>
                                        </p:tgtEl>
                                      </p:cBhvr>
                                      <p:to x="100000" y="60000"/>
                                    </p:animScale>
                                    <p:animScale>
                                      <p:cBhvr>
                                        <p:cTn id="32" dur="166" decel="50000">
                                          <p:stCondLst>
                                            <p:cond delay="676"/>
                                          </p:stCondLst>
                                        </p:cTn>
                                        <p:tgtEl>
                                          <p:spTgt spid="3">
                                            <p:txEl>
                                              <p:pRg st="4" end="4"/>
                                            </p:txEl>
                                          </p:spTgt>
                                        </p:tgtEl>
                                      </p:cBhvr>
                                      <p:to x="100000" y="100000"/>
                                    </p:animScale>
                                    <p:animScale>
                                      <p:cBhvr>
                                        <p:cTn id="33" dur="26">
                                          <p:stCondLst>
                                            <p:cond delay="1312"/>
                                          </p:stCondLst>
                                        </p:cTn>
                                        <p:tgtEl>
                                          <p:spTgt spid="3">
                                            <p:txEl>
                                              <p:pRg st="4" end="4"/>
                                            </p:txEl>
                                          </p:spTgt>
                                        </p:tgtEl>
                                      </p:cBhvr>
                                      <p:to x="100000" y="80000"/>
                                    </p:animScale>
                                    <p:animScale>
                                      <p:cBhvr>
                                        <p:cTn id="34" dur="166" decel="50000">
                                          <p:stCondLst>
                                            <p:cond delay="1338"/>
                                          </p:stCondLst>
                                        </p:cTn>
                                        <p:tgtEl>
                                          <p:spTgt spid="3">
                                            <p:txEl>
                                              <p:pRg st="4" end="4"/>
                                            </p:txEl>
                                          </p:spTgt>
                                        </p:tgtEl>
                                      </p:cBhvr>
                                      <p:to x="100000" y="100000"/>
                                    </p:animScale>
                                    <p:animScale>
                                      <p:cBhvr>
                                        <p:cTn id="35" dur="26">
                                          <p:stCondLst>
                                            <p:cond delay="1642"/>
                                          </p:stCondLst>
                                        </p:cTn>
                                        <p:tgtEl>
                                          <p:spTgt spid="3">
                                            <p:txEl>
                                              <p:pRg st="4" end="4"/>
                                            </p:txEl>
                                          </p:spTgt>
                                        </p:tgtEl>
                                      </p:cBhvr>
                                      <p:to x="100000" y="90000"/>
                                    </p:animScale>
                                    <p:animScale>
                                      <p:cBhvr>
                                        <p:cTn id="36" dur="166" decel="50000">
                                          <p:stCondLst>
                                            <p:cond delay="1668"/>
                                          </p:stCondLst>
                                        </p:cTn>
                                        <p:tgtEl>
                                          <p:spTgt spid="3">
                                            <p:txEl>
                                              <p:pRg st="4" end="4"/>
                                            </p:txEl>
                                          </p:spTgt>
                                        </p:tgtEl>
                                      </p:cBhvr>
                                      <p:to x="100000" y="100000"/>
                                    </p:animScale>
                                    <p:animScale>
                                      <p:cBhvr>
                                        <p:cTn id="37" dur="26">
                                          <p:stCondLst>
                                            <p:cond delay="1808"/>
                                          </p:stCondLst>
                                        </p:cTn>
                                        <p:tgtEl>
                                          <p:spTgt spid="3">
                                            <p:txEl>
                                              <p:pRg st="4" end="4"/>
                                            </p:txEl>
                                          </p:spTgt>
                                        </p:tgtEl>
                                      </p:cBhvr>
                                      <p:to x="100000" y="95000"/>
                                    </p:animScale>
                                    <p:animScale>
                                      <p:cBhvr>
                                        <p:cTn id="38"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CA4B12D-28BF-4604-995A-30B5C9FC0F3B}"/>
              </a:ext>
            </a:extLst>
          </p:cNvPr>
          <p:cNvSpPr txBox="1"/>
          <p:nvPr/>
        </p:nvSpPr>
        <p:spPr>
          <a:xfrm>
            <a:off x="32085" y="125190"/>
            <a:ext cx="12079704" cy="6401753"/>
          </a:xfrm>
          <a:prstGeom prst="rect">
            <a:avLst/>
          </a:prstGeom>
          <a:noFill/>
        </p:spPr>
        <p:txBody>
          <a:bodyPr wrap="square">
            <a:spAutoFit/>
          </a:bodyPr>
          <a:lstStyle/>
          <a:p>
            <a:pPr marL="342900" lvl="0" indent="-342900">
              <a:buFont typeface="Calibri" panose="020F0502020204030204" pitchFamily="34" charset="0"/>
              <a:buAutoNum type="arabicPeriod" startAt="2"/>
            </a:pPr>
            <a:r>
              <a:rPr lang="ar-EG" sz="4000" b="1" dirty="0">
                <a:solidFill>
                  <a:srgbClr val="7030A0"/>
                </a:solidFill>
                <a:effectLst/>
                <a:latin typeface="Calibri" panose="020F0502020204030204" pitchFamily="34" charset="0"/>
                <a:ea typeface="Times New Roman" panose="02020603050405020304" pitchFamily="18" charset="0"/>
                <a:cs typeface="AL-Mateen" pitchFamily="2" charset="-78"/>
              </a:rPr>
              <a:t> </a:t>
            </a:r>
            <a:r>
              <a:rPr lang="ar-SA" sz="4000" b="1" dirty="0">
                <a:solidFill>
                  <a:srgbClr val="C00000"/>
                </a:solidFill>
                <a:latin typeface="Calibri" panose="020F0502020204030204" pitchFamily="34" charset="0"/>
                <a:ea typeface="Times New Roman" panose="02020603050405020304" pitchFamily="18" charset="0"/>
                <a:cs typeface="AL-Mateen" pitchFamily="2" charset="-78"/>
              </a:rPr>
              <a:t>استخلصي من الفقرة قيمة مستفادة ، مدللة عليها .  </a:t>
            </a:r>
            <a:endParaRPr lang="en-US" sz="4000" b="1" dirty="0">
              <a:solidFill>
                <a:srgbClr val="7030A0"/>
              </a:solidFill>
              <a:effectLst/>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Font typeface="Wingdings" panose="05000000000000000000" pitchFamily="2" charset="2"/>
              <a:buChar char=""/>
            </a:pPr>
            <a:r>
              <a:rPr lang="ar-SA" sz="4000" dirty="0">
                <a:latin typeface="Calibri" panose="020F0502020204030204" pitchFamily="34" charset="0"/>
                <a:ea typeface="Times New Roman" panose="02020603050405020304" pitchFamily="18" charset="0"/>
                <a:cs typeface="AL-Mateen" pitchFamily="2" charset="-78"/>
              </a:rPr>
              <a:t>فأقبل خزيمة حتى انكب على رأسه فقبّله فرفع عكرمة رأسه إليه وقال</a:t>
            </a:r>
            <a:r>
              <a:rPr lang="en-US" sz="4000" dirty="0">
                <a:latin typeface="Calibri" panose="020F0502020204030204" pitchFamily="34" charset="0"/>
                <a:ea typeface="Times New Roman" panose="02020603050405020304" pitchFamily="18" charset="0"/>
                <a:cs typeface="AL-Mateen" pitchFamily="2" charset="-78"/>
              </a:rPr>
              <a:t> : </a:t>
            </a:r>
            <a:r>
              <a:rPr lang="ar-SA" sz="4000" dirty="0">
                <a:latin typeface="Calibri" panose="020F0502020204030204" pitchFamily="34" charset="0"/>
                <a:ea typeface="Times New Roman" panose="02020603050405020304" pitchFamily="18" charset="0"/>
                <a:cs typeface="AL-Mateen" pitchFamily="2" charset="-78"/>
              </a:rPr>
              <a:t>ما أعقب هذا منك ؟</a:t>
            </a:r>
            <a:r>
              <a:rPr lang="en-US" sz="4000" dirty="0">
                <a:latin typeface="Calibri" panose="020F0502020204030204" pitchFamily="34" charset="0"/>
                <a:ea typeface="Times New Roman" panose="02020603050405020304" pitchFamily="18" charset="0"/>
                <a:cs typeface="AL-Mateen" pitchFamily="2" charset="-78"/>
              </a:rPr>
              <a:t> </a:t>
            </a:r>
          </a:p>
          <a:p>
            <a:pPr>
              <a:spcAft>
                <a:spcPts val="1000"/>
              </a:spcAft>
            </a:pPr>
            <a:r>
              <a:rPr lang="ar-SA" sz="4000" dirty="0">
                <a:latin typeface="Calibri" panose="020F0502020204030204" pitchFamily="34" charset="0"/>
                <a:ea typeface="Times New Roman" panose="02020603050405020304" pitchFamily="18" charset="0"/>
                <a:cs typeface="AL-Mateen" pitchFamily="2" charset="-78"/>
              </a:rPr>
              <a:t>قال</a:t>
            </a:r>
            <a:r>
              <a:rPr lang="en-US" sz="4000" dirty="0">
                <a:latin typeface="Calibri" panose="020F0502020204030204" pitchFamily="34" charset="0"/>
                <a:ea typeface="Times New Roman" panose="02020603050405020304" pitchFamily="18" charset="0"/>
                <a:cs typeface="AL-Mateen" pitchFamily="2" charset="-78"/>
              </a:rPr>
              <a:t> : </a:t>
            </a:r>
            <a:r>
              <a:rPr lang="ar-SA" sz="4000" dirty="0">
                <a:latin typeface="Calibri" panose="020F0502020204030204" pitchFamily="34" charset="0"/>
                <a:ea typeface="Times New Roman" panose="02020603050405020304" pitchFamily="18" charset="0"/>
                <a:cs typeface="AL-Mateen" pitchFamily="2" charset="-78"/>
              </a:rPr>
              <a:t>كريم فعالك وسوء مكافأتي</a:t>
            </a:r>
            <a:r>
              <a:rPr lang="en-US" sz="4000" dirty="0">
                <a:latin typeface="Calibri" panose="020F0502020204030204" pitchFamily="34" charset="0"/>
                <a:ea typeface="Times New Roman" panose="02020603050405020304" pitchFamily="18" charset="0"/>
                <a:cs typeface="AL-Mateen" pitchFamily="2" charset="-78"/>
              </a:rPr>
              <a:t> . </a:t>
            </a:r>
            <a:r>
              <a:rPr lang="ar-KW" sz="4000" dirty="0">
                <a:latin typeface="Calibri" panose="020F0502020204030204" pitchFamily="34" charset="0"/>
                <a:ea typeface="Times New Roman" panose="02020603050405020304" pitchFamily="18" charset="0"/>
                <a:cs typeface="AL-Mateen" pitchFamily="2" charset="-78"/>
              </a:rPr>
              <a:t>   </a:t>
            </a:r>
            <a:r>
              <a:rPr lang="ar-SA" sz="4000" dirty="0">
                <a:latin typeface="Calibri" panose="020F0502020204030204" pitchFamily="34" charset="0"/>
                <a:ea typeface="Times New Roman" panose="02020603050405020304" pitchFamily="18" charset="0"/>
                <a:cs typeface="AL-Mateen" pitchFamily="2" charset="-78"/>
              </a:rPr>
              <a:t>قال</a:t>
            </a:r>
            <a:r>
              <a:rPr lang="en-US" sz="4000" dirty="0">
                <a:latin typeface="Calibri" panose="020F0502020204030204" pitchFamily="34" charset="0"/>
                <a:ea typeface="Times New Roman" panose="02020603050405020304" pitchFamily="18" charset="0"/>
                <a:cs typeface="AL-Mateen" pitchFamily="2" charset="-78"/>
              </a:rPr>
              <a:t> : </a:t>
            </a:r>
            <a:r>
              <a:rPr lang="ar-SA" sz="4000" dirty="0">
                <a:latin typeface="Calibri" panose="020F0502020204030204" pitchFamily="34" charset="0"/>
                <a:ea typeface="Times New Roman" panose="02020603050405020304" pitchFamily="18" charset="0"/>
                <a:cs typeface="AL-Mateen" pitchFamily="2" charset="-78"/>
              </a:rPr>
              <a:t>يغفر الله لنا ولك</a:t>
            </a:r>
            <a:r>
              <a:rPr lang="en-US" sz="4000" dirty="0">
                <a:latin typeface="Calibri" panose="020F0502020204030204" pitchFamily="34" charset="0"/>
                <a:ea typeface="Times New Roman" panose="02020603050405020304" pitchFamily="18" charset="0"/>
                <a:cs typeface="AL-Mateen" pitchFamily="2" charset="-78"/>
              </a:rPr>
              <a:t>. </a:t>
            </a:r>
            <a:r>
              <a:rPr lang="ar-SA" sz="4000" dirty="0">
                <a:latin typeface="Calibri" panose="020F0502020204030204" pitchFamily="34" charset="0"/>
                <a:ea typeface="Times New Roman" panose="02020603050405020304" pitchFamily="18" charset="0"/>
                <a:cs typeface="AL-Mateen" pitchFamily="2" charset="-78"/>
              </a:rPr>
              <a:t> "</a:t>
            </a:r>
            <a:endParaRPr lang="en-US" sz="4000" dirty="0">
              <a:latin typeface="Calibri" panose="020F0502020204030204" pitchFamily="34" charset="0"/>
              <a:ea typeface="Calibri" panose="020F0502020204030204" pitchFamily="34" charset="0"/>
              <a:cs typeface="AL-Mateen" pitchFamily="2" charset="-78"/>
            </a:endParaRPr>
          </a:p>
          <a:p>
            <a:pPr marL="342900" lvl="0" indent="-342900">
              <a:spcAft>
                <a:spcPts val="1000"/>
              </a:spcAft>
              <a:buFont typeface="Wingdings" panose="05000000000000000000" pitchFamily="2" charset="2"/>
              <a:buChar char=""/>
            </a:pPr>
            <a:r>
              <a:rPr lang="ar-SA" sz="4000" dirty="0">
                <a:solidFill>
                  <a:srgbClr val="FF0000"/>
                </a:solidFill>
                <a:latin typeface="Calibri" panose="020F0502020204030204" pitchFamily="34" charset="0"/>
                <a:ea typeface="Times New Roman" panose="02020603050405020304" pitchFamily="18" charset="0"/>
                <a:cs typeface="AL-Mateen" pitchFamily="2" charset="-78"/>
              </a:rPr>
              <a:t>قيمة العفو والصفح . </a:t>
            </a:r>
            <a:r>
              <a:rPr lang="ar-KW" sz="4000" dirty="0">
                <a:solidFill>
                  <a:srgbClr val="FF0000"/>
                </a:solidFill>
                <a:latin typeface="Calibri" panose="020F0502020204030204" pitchFamily="34" charset="0"/>
                <a:ea typeface="Times New Roman" panose="02020603050405020304" pitchFamily="18" charset="0"/>
                <a:cs typeface="AL-Mateen" pitchFamily="2" charset="-78"/>
              </a:rPr>
              <a:t>الدليل قول عكرمة " يغفر الله لنا ولك " .</a:t>
            </a:r>
          </a:p>
          <a:p>
            <a:pPr marL="561975">
              <a:spcAft>
                <a:spcPts val="1000"/>
              </a:spcAft>
            </a:pPr>
            <a:r>
              <a:rPr lang="ar-SA" sz="4000" dirty="0">
                <a:solidFill>
                  <a:srgbClr val="0000CC"/>
                </a:solidFill>
                <a:latin typeface="Calibri" panose="020F0502020204030204" pitchFamily="34" charset="0"/>
                <a:ea typeface="Calibri" panose="020F0502020204030204" pitchFamily="34" charset="0"/>
                <a:cs typeface="AL-Mateen" pitchFamily="2" charset="-78"/>
              </a:rPr>
              <a:t>سؤال إثرائي : ما القيم التي أثرت بك وتودين أن تعمقيها في شخصيتك .</a:t>
            </a:r>
            <a:endParaRPr lang="en-US" sz="4000" dirty="0">
              <a:latin typeface="Calibri" panose="020F0502020204030204" pitchFamily="34" charset="0"/>
              <a:ea typeface="Calibri" panose="020F0502020204030204" pitchFamily="34" charset="0"/>
              <a:cs typeface="AL-Mateen" pitchFamily="2" charset="-78"/>
            </a:endParaRPr>
          </a:p>
          <a:p>
            <a:pPr marL="561975">
              <a:spcAft>
                <a:spcPts val="1000"/>
              </a:spcAft>
            </a:pPr>
            <a:r>
              <a:rPr lang="ar-SA" sz="4000" dirty="0">
                <a:latin typeface="Calibri" panose="020F0502020204030204" pitchFamily="34" charset="0"/>
                <a:ea typeface="Calibri" panose="020F0502020204030204" pitchFamily="34" charset="0"/>
                <a:cs typeface="AL-Mateen" pitchFamily="2" charset="-78"/>
              </a:rPr>
              <a:t>القيمة البارزة في سلوك عكرمة تجاه خزيمة .      </a:t>
            </a:r>
            <a:endParaRPr lang="en-US" sz="4000" dirty="0">
              <a:latin typeface="Calibri" panose="020F0502020204030204" pitchFamily="34" charset="0"/>
              <a:ea typeface="Calibri" panose="020F0502020204030204" pitchFamily="34" charset="0"/>
              <a:cs typeface="AL-Mateen" pitchFamily="2" charset="-78"/>
            </a:endParaRPr>
          </a:p>
          <a:p>
            <a:pPr marL="561975">
              <a:spcAft>
                <a:spcPts val="1000"/>
              </a:spcAft>
            </a:pPr>
            <a:r>
              <a:rPr lang="ar-SA" sz="4000" dirty="0">
                <a:solidFill>
                  <a:srgbClr val="0000CC"/>
                </a:solidFill>
                <a:latin typeface="Calibri" panose="020F0502020204030204" pitchFamily="34" charset="0"/>
                <a:ea typeface="Calibri" panose="020F0502020204030204" pitchFamily="34" charset="0"/>
                <a:cs typeface="AL-Mateen" pitchFamily="2" charset="-78"/>
              </a:rPr>
              <a:t>ما الذي يحتاجه مجتمعنا مما أبرزته هذه القصة من قيم ؟ ولماذا ؟ </a:t>
            </a:r>
            <a:endParaRPr lang="en-US" sz="4000" dirty="0">
              <a:latin typeface="Calibri" panose="020F0502020204030204" pitchFamily="34" charset="0"/>
              <a:ea typeface="Calibri" panose="020F0502020204030204" pitchFamily="34" charset="0"/>
              <a:cs typeface="AL-Mateen" pitchFamily="2" charset="-78"/>
            </a:endParaRPr>
          </a:p>
          <a:p>
            <a:pPr marL="561975">
              <a:spcAft>
                <a:spcPts val="1000"/>
              </a:spcAft>
            </a:pPr>
            <a:r>
              <a:rPr lang="ar-KW" sz="4000" dirty="0">
                <a:latin typeface="Calibri" panose="020F0502020204030204" pitchFamily="34" charset="0"/>
                <a:ea typeface="Times New Roman" panose="02020603050405020304" pitchFamily="18" charset="0"/>
                <a:cs typeface="AL-Mateen" pitchFamily="2" charset="-78"/>
              </a:rPr>
              <a:t>أبرزت واجبات الحاكم في تتبع أحوال الرعية , ومكافأة المحسن ومعاقبة </a:t>
            </a:r>
            <a:r>
              <a:rPr lang="ar-KW" sz="4000" dirty="0" err="1">
                <a:latin typeface="Calibri" panose="020F0502020204030204" pitchFamily="34" charset="0"/>
                <a:ea typeface="Times New Roman" panose="02020603050405020304" pitchFamily="18" charset="0"/>
                <a:cs typeface="AL-Mateen" pitchFamily="2" charset="-78"/>
              </a:rPr>
              <a:t>المسئ</a:t>
            </a:r>
            <a:r>
              <a:rPr lang="ar-KW" sz="4000" dirty="0">
                <a:latin typeface="Calibri" panose="020F0502020204030204" pitchFamily="34" charset="0"/>
                <a:ea typeface="Times New Roman" panose="02020603050405020304" pitchFamily="18" charset="0"/>
                <a:cs typeface="AL-Mateen" pitchFamily="2" charset="-78"/>
              </a:rPr>
              <a:t> . </a:t>
            </a:r>
            <a:endParaRPr lang="en-US" sz="4000" dirty="0">
              <a:latin typeface="Calibri" panose="020F0502020204030204" pitchFamily="34" charset="0"/>
              <a:ea typeface="Calibri" panose="020F0502020204030204" pitchFamily="34" charset="0"/>
              <a:cs typeface="AL-Mateen" pitchFamily="2" charset="-78"/>
            </a:endParaRPr>
          </a:p>
        </p:txBody>
      </p:sp>
    </p:spTree>
    <p:extLst>
      <p:ext uri="{BB962C8B-B14F-4D97-AF65-F5344CB8AC3E}">
        <p14:creationId xmlns:p14="http://schemas.microsoft.com/office/powerpoint/2010/main" val="336472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80">
                                          <p:stCondLst>
                                            <p:cond delay="0"/>
                                          </p:stCondLst>
                                        </p:cTn>
                                        <p:tgtEl>
                                          <p:spTgt spid="3">
                                            <p:txEl>
                                              <p:pRg st="3" end="3"/>
                                            </p:txEl>
                                          </p:spTgt>
                                        </p:tgtEl>
                                      </p:cBhvr>
                                    </p:animEffect>
                                    <p:anim calcmode="lin" valueType="num">
                                      <p:cBhvr>
                                        <p:cTn id="8"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3" end="3"/>
                                            </p:txEl>
                                          </p:spTgt>
                                        </p:tgtEl>
                                      </p:cBhvr>
                                      <p:to x="100000" y="60000"/>
                                    </p:animScale>
                                    <p:animScale>
                                      <p:cBhvr>
                                        <p:cTn id="14" dur="166" decel="50000">
                                          <p:stCondLst>
                                            <p:cond delay="676"/>
                                          </p:stCondLst>
                                        </p:cTn>
                                        <p:tgtEl>
                                          <p:spTgt spid="3">
                                            <p:txEl>
                                              <p:pRg st="3" end="3"/>
                                            </p:txEl>
                                          </p:spTgt>
                                        </p:tgtEl>
                                      </p:cBhvr>
                                      <p:to x="100000" y="100000"/>
                                    </p:animScale>
                                    <p:animScale>
                                      <p:cBhvr>
                                        <p:cTn id="15" dur="26">
                                          <p:stCondLst>
                                            <p:cond delay="1312"/>
                                          </p:stCondLst>
                                        </p:cTn>
                                        <p:tgtEl>
                                          <p:spTgt spid="3">
                                            <p:txEl>
                                              <p:pRg st="3" end="3"/>
                                            </p:txEl>
                                          </p:spTgt>
                                        </p:tgtEl>
                                      </p:cBhvr>
                                      <p:to x="100000" y="80000"/>
                                    </p:animScale>
                                    <p:animScale>
                                      <p:cBhvr>
                                        <p:cTn id="16" dur="166" decel="50000">
                                          <p:stCondLst>
                                            <p:cond delay="1338"/>
                                          </p:stCondLst>
                                        </p:cTn>
                                        <p:tgtEl>
                                          <p:spTgt spid="3">
                                            <p:txEl>
                                              <p:pRg st="3" end="3"/>
                                            </p:txEl>
                                          </p:spTgt>
                                        </p:tgtEl>
                                      </p:cBhvr>
                                      <p:to x="100000" y="100000"/>
                                    </p:animScale>
                                    <p:animScale>
                                      <p:cBhvr>
                                        <p:cTn id="17" dur="26">
                                          <p:stCondLst>
                                            <p:cond delay="1642"/>
                                          </p:stCondLst>
                                        </p:cTn>
                                        <p:tgtEl>
                                          <p:spTgt spid="3">
                                            <p:txEl>
                                              <p:pRg st="3" end="3"/>
                                            </p:txEl>
                                          </p:spTgt>
                                        </p:tgtEl>
                                      </p:cBhvr>
                                      <p:to x="100000" y="90000"/>
                                    </p:animScale>
                                    <p:animScale>
                                      <p:cBhvr>
                                        <p:cTn id="18" dur="166" decel="50000">
                                          <p:stCondLst>
                                            <p:cond delay="1668"/>
                                          </p:stCondLst>
                                        </p:cTn>
                                        <p:tgtEl>
                                          <p:spTgt spid="3">
                                            <p:txEl>
                                              <p:pRg st="3" end="3"/>
                                            </p:txEl>
                                          </p:spTgt>
                                        </p:tgtEl>
                                      </p:cBhvr>
                                      <p:to x="100000" y="100000"/>
                                    </p:animScale>
                                    <p:animScale>
                                      <p:cBhvr>
                                        <p:cTn id="19" dur="26">
                                          <p:stCondLst>
                                            <p:cond delay="1808"/>
                                          </p:stCondLst>
                                        </p:cTn>
                                        <p:tgtEl>
                                          <p:spTgt spid="3">
                                            <p:txEl>
                                              <p:pRg st="3" end="3"/>
                                            </p:txEl>
                                          </p:spTgt>
                                        </p:tgtEl>
                                      </p:cBhvr>
                                      <p:to x="100000" y="95000"/>
                                    </p:animScale>
                                    <p:animScale>
                                      <p:cBhvr>
                                        <p:cTn id="20" dur="166" decel="50000">
                                          <p:stCondLst>
                                            <p:cond delay="1834"/>
                                          </p:stCondLst>
                                        </p:cTn>
                                        <p:tgtEl>
                                          <p:spTgt spid="3">
                                            <p:txEl>
                                              <p:pRg st="3" end="3"/>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wipe(down)">
                                      <p:cBhvr>
                                        <p:cTn id="25" dur="580">
                                          <p:stCondLst>
                                            <p:cond delay="0"/>
                                          </p:stCondLst>
                                        </p:cTn>
                                        <p:tgtEl>
                                          <p:spTgt spid="3">
                                            <p:txEl>
                                              <p:pRg st="5" end="5"/>
                                            </p:txEl>
                                          </p:spTgt>
                                        </p:tgtEl>
                                      </p:cBhvr>
                                    </p:animEffect>
                                    <p:anim calcmode="lin" valueType="num">
                                      <p:cBhvr>
                                        <p:cTn id="26"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5" end="5"/>
                                            </p:txEl>
                                          </p:spTgt>
                                        </p:tgtEl>
                                      </p:cBhvr>
                                      <p:to x="100000" y="60000"/>
                                    </p:animScale>
                                    <p:animScale>
                                      <p:cBhvr>
                                        <p:cTn id="32" dur="166" decel="50000">
                                          <p:stCondLst>
                                            <p:cond delay="676"/>
                                          </p:stCondLst>
                                        </p:cTn>
                                        <p:tgtEl>
                                          <p:spTgt spid="3">
                                            <p:txEl>
                                              <p:pRg st="5" end="5"/>
                                            </p:txEl>
                                          </p:spTgt>
                                        </p:tgtEl>
                                      </p:cBhvr>
                                      <p:to x="100000" y="100000"/>
                                    </p:animScale>
                                    <p:animScale>
                                      <p:cBhvr>
                                        <p:cTn id="33" dur="26">
                                          <p:stCondLst>
                                            <p:cond delay="1312"/>
                                          </p:stCondLst>
                                        </p:cTn>
                                        <p:tgtEl>
                                          <p:spTgt spid="3">
                                            <p:txEl>
                                              <p:pRg st="5" end="5"/>
                                            </p:txEl>
                                          </p:spTgt>
                                        </p:tgtEl>
                                      </p:cBhvr>
                                      <p:to x="100000" y="80000"/>
                                    </p:animScale>
                                    <p:animScale>
                                      <p:cBhvr>
                                        <p:cTn id="34" dur="166" decel="50000">
                                          <p:stCondLst>
                                            <p:cond delay="1338"/>
                                          </p:stCondLst>
                                        </p:cTn>
                                        <p:tgtEl>
                                          <p:spTgt spid="3">
                                            <p:txEl>
                                              <p:pRg st="5" end="5"/>
                                            </p:txEl>
                                          </p:spTgt>
                                        </p:tgtEl>
                                      </p:cBhvr>
                                      <p:to x="100000" y="100000"/>
                                    </p:animScale>
                                    <p:animScale>
                                      <p:cBhvr>
                                        <p:cTn id="35" dur="26">
                                          <p:stCondLst>
                                            <p:cond delay="1642"/>
                                          </p:stCondLst>
                                        </p:cTn>
                                        <p:tgtEl>
                                          <p:spTgt spid="3">
                                            <p:txEl>
                                              <p:pRg st="5" end="5"/>
                                            </p:txEl>
                                          </p:spTgt>
                                        </p:tgtEl>
                                      </p:cBhvr>
                                      <p:to x="100000" y="90000"/>
                                    </p:animScale>
                                    <p:animScale>
                                      <p:cBhvr>
                                        <p:cTn id="36" dur="166" decel="50000">
                                          <p:stCondLst>
                                            <p:cond delay="1668"/>
                                          </p:stCondLst>
                                        </p:cTn>
                                        <p:tgtEl>
                                          <p:spTgt spid="3">
                                            <p:txEl>
                                              <p:pRg st="5" end="5"/>
                                            </p:txEl>
                                          </p:spTgt>
                                        </p:tgtEl>
                                      </p:cBhvr>
                                      <p:to x="100000" y="100000"/>
                                    </p:animScale>
                                    <p:animScale>
                                      <p:cBhvr>
                                        <p:cTn id="37" dur="26">
                                          <p:stCondLst>
                                            <p:cond delay="1808"/>
                                          </p:stCondLst>
                                        </p:cTn>
                                        <p:tgtEl>
                                          <p:spTgt spid="3">
                                            <p:txEl>
                                              <p:pRg st="5" end="5"/>
                                            </p:txEl>
                                          </p:spTgt>
                                        </p:tgtEl>
                                      </p:cBhvr>
                                      <p:to x="100000" y="95000"/>
                                    </p:animScale>
                                    <p:animScale>
                                      <p:cBhvr>
                                        <p:cTn id="38" dur="166" decel="50000">
                                          <p:stCondLst>
                                            <p:cond delay="1834"/>
                                          </p:stCondLst>
                                        </p:cTn>
                                        <p:tgtEl>
                                          <p:spTgt spid="3">
                                            <p:txEl>
                                              <p:pRg st="5" end="5"/>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wipe(down)">
                                      <p:cBhvr>
                                        <p:cTn id="43" dur="580">
                                          <p:stCondLst>
                                            <p:cond delay="0"/>
                                          </p:stCondLst>
                                        </p:cTn>
                                        <p:tgtEl>
                                          <p:spTgt spid="3">
                                            <p:txEl>
                                              <p:pRg st="7" end="7"/>
                                            </p:txEl>
                                          </p:spTgt>
                                        </p:tgtEl>
                                      </p:cBhvr>
                                    </p:animEffect>
                                    <p:anim calcmode="lin" valueType="num">
                                      <p:cBhvr>
                                        <p:cTn id="44"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7" end="7"/>
                                            </p:txEl>
                                          </p:spTgt>
                                        </p:tgtEl>
                                      </p:cBhvr>
                                      <p:to x="100000" y="60000"/>
                                    </p:animScale>
                                    <p:animScale>
                                      <p:cBhvr>
                                        <p:cTn id="50" dur="166" decel="50000">
                                          <p:stCondLst>
                                            <p:cond delay="676"/>
                                          </p:stCondLst>
                                        </p:cTn>
                                        <p:tgtEl>
                                          <p:spTgt spid="3">
                                            <p:txEl>
                                              <p:pRg st="7" end="7"/>
                                            </p:txEl>
                                          </p:spTgt>
                                        </p:tgtEl>
                                      </p:cBhvr>
                                      <p:to x="100000" y="100000"/>
                                    </p:animScale>
                                    <p:animScale>
                                      <p:cBhvr>
                                        <p:cTn id="51" dur="26">
                                          <p:stCondLst>
                                            <p:cond delay="1312"/>
                                          </p:stCondLst>
                                        </p:cTn>
                                        <p:tgtEl>
                                          <p:spTgt spid="3">
                                            <p:txEl>
                                              <p:pRg st="7" end="7"/>
                                            </p:txEl>
                                          </p:spTgt>
                                        </p:tgtEl>
                                      </p:cBhvr>
                                      <p:to x="100000" y="80000"/>
                                    </p:animScale>
                                    <p:animScale>
                                      <p:cBhvr>
                                        <p:cTn id="52" dur="166" decel="50000">
                                          <p:stCondLst>
                                            <p:cond delay="1338"/>
                                          </p:stCondLst>
                                        </p:cTn>
                                        <p:tgtEl>
                                          <p:spTgt spid="3">
                                            <p:txEl>
                                              <p:pRg st="7" end="7"/>
                                            </p:txEl>
                                          </p:spTgt>
                                        </p:tgtEl>
                                      </p:cBhvr>
                                      <p:to x="100000" y="100000"/>
                                    </p:animScale>
                                    <p:animScale>
                                      <p:cBhvr>
                                        <p:cTn id="53" dur="26">
                                          <p:stCondLst>
                                            <p:cond delay="1642"/>
                                          </p:stCondLst>
                                        </p:cTn>
                                        <p:tgtEl>
                                          <p:spTgt spid="3">
                                            <p:txEl>
                                              <p:pRg st="7" end="7"/>
                                            </p:txEl>
                                          </p:spTgt>
                                        </p:tgtEl>
                                      </p:cBhvr>
                                      <p:to x="100000" y="90000"/>
                                    </p:animScale>
                                    <p:animScale>
                                      <p:cBhvr>
                                        <p:cTn id="54" dur="166" decel="50000">
                                          <p:stCondLst>
                                            <p:cond delay="1668"/>
                                          </p:stCondLst>
                                        </p:cTn>
                                        <p:tgtEl>
                                          <p:spTgt spid="3">
                                            <p:txEl>
                                              <p:pRg st="7" end="7"/>
                                            </p:txEl>
                                          </p:spTgt>
                                        </p:tgtEl>
                                      </p:cBhvr>
                                      <p:to x="100000" y="100000"/>
                                    </p:animScale>
                                    <p:animScale>
                                      <p:cBhvr>
                                        <p:cTn id="55" dur="26">
                                          <p:stCondLst>
                                            <p:cond delay="1808"/>
                                          </p:stCondLst>
                                        </p:cTn>
                                        <p:tgtEl>
                                          <p:spTgt spid="3">
                                            <p:txEl>
                                              <p:pRg st="7" end="7"/>
                                            </p:txEl>
                                          </p:spTgt>
                                        </p:tgtEl>
                                      </p:cBhvr>
                                      <p:to x="100000" y="95000"/>
                                    </p:animScale>
                                    <p:animScale>
                                      <p:cBhvr>
                                        <p:cTn id="56" dur="166" decel="50000">
                                          <p:stCondLst>
                                            <p:cond delay="1834"/>
                                          </p:stCondLst>
                                        </p:cTn>
                                        <p:tgtEl>
                                          <p:spTgt spid="3">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CA4B12D-28BF-4604-995A-30B5C9FC0F3B}"/>
              </a:ext>
            </a:extLst>
          </p:cNvPr>
          <p:cNvSpPr txBox="1"/>
          <p:nvPr/>
        </p:nvSpPr>
        <p:spPr>
          <a:xfrm>
            <a:off x="32085" y="61022"/>
            <a:ext cx="12079704" cy="6699270"/>
          </a:xfrm>
          <a:prstGeom prst="rect">
            <a:avLst/>
          </a:prstGeom>
          <a:noFill/>
        </p:spPr>
        <p:txBody>
          <a:bodyPr wrap="square">
            <a:spAutoFit/>
          </a:bodyPr>
          <a:lstStyle/>
          <a:p>
            <a:pPr lvl="0">
              <a:spcAft>
                <a:spcPts val="1000"/>
              </a:spcAft>
            </a:pPr>
            <a:r>
              <a:rPr lang="ar-KW" sz="4400" b="1" dirty="0">
                <a:solidFill>
                  <a:srgbClr val="C00000"/>
                </a:solidFill>
                <a:latin typeface="Cambria" panose="02040503050406030204" pitchFamily="18" charset="0"/>
                <a:ea typeface="Times New Roman" panose="02020603050405020304" pitchFamily="18" charset="0"/>
                <a:cs typeface="AL-Mateen" pitchFamily="2" charset="-78"/>
              </a:rPr>
              <a:t>3- </a:t>
            </a:r>
            <a:r>
              <a:rPr lang="ar-SA" sz="4400" b="1" dirty="0">
                <a:solidFill>
                  <a:srgbClr val="C00000"/>
                </a:solidFill>
                <a:latin typeface="Cambria" panose="02040503050406030204" pitchFamily="18" charset="0"/>
                <a:ea typeface="Times New Roman" panose="02020603050405020304" pitchFamily="18" charset="0"/>
                <a:cs typeface="AL-Mateen" pitchFamily="2" charset="-78"/>
              </a:rPr>
              <a:t>استنبطي من النص صفات الشخصيات التالية مع التدليل .</a:t>
            </a:r>
            <a:endParaRPr lang="en-US" sz="4400" dirty="0">
              <a:latin typeface="Calibri" panose="020F0502020204030204" pitchFamily="34" charset="0"/>
              <a:ea typeface="Calibri" panose="020F0502020204030204" pitchFamily="34" charset="0"/>
              <a:cs typeface="AL-Mateen" pitchFamily="2" charset="-78"/>
            </a:endParaRPr>
          </a:p>
          <a:p>
            <a:pPr marL="342900" lvl="0" indent="-342900">
              <a:spcAft>
                <a:spcPts val="1000"/>
              </a:spcAft>
              <a:buFont typeface="Wingdings" panose="05000000000000000000" pitchFamily="2" charset="2"/>
              <a:buChar char=""/>
            </a:pPr>
            <a:r>
              <a:rPr lang="ar-KW" sz="4400" dirty="0">
                <a:solidFill>
                  <a:srgbClr val="D60093"/>
                </a:solidFill>
                <a:latin typeface="Calibri" panose="020F0502020204030204" pitchFamily="34" charset="0"/>
                <a:ea typeface="Times New Roman" panose="02020603050405020304" pitchFamily="18" charset="0"/>
                <a:cs typeface="AL-Mateen" pitchFamily="2" charset="-78"/>
              </a:rPr>
              <a:t>خزيمة بـن بشر :</a:t>
            </a:r>
            <a:r>
              <a:rPr lang="ar-KW" sz="4400" dirty="0">
                <a:solidFill>
                  <a:srgbClr val="C00000"/>
                </a:solidFill>
                <a:latin typeface="Calibri" panose="020F0502020204030204" pitchFamily="34" charset="0"/>
                <a:ea typeface="Times New Roman" panose="02020603050405020304" pitchFamily="18" charset="0"/>
                <a:cs typeface="AL-Mateen" pitchFamily="2" charset="-78"/>
              </a:rPr>
              <a:t> </a:t>
            </a:r>
          </a:p>
          <a:p>
            <a:pPr marL="342900" lvl="0" indent="-342900">
              <a:spcAft>
                <a:spcPts val="1000"/>
              </a:spcAft>
              <a:buFont typeface="Wingdings" panose="05000000000000000000" pitchFamily="2" charset="2"/>
              <a:buChar char=""/>
            </a:pPr>
            <a:r>
              <a:rPr lang="ar-KW" sz="4400" dirty="0">
                <a:latin typeface="Calibri" panose="020F0502020204030204" pitchFamily="34" charset="0"/>
                <a:ea typeface="Times New Roman" panose="02020603050405020304" pitchFamily="18" charset="0"/>
                <a:cs typeface="AL-Mateen" pitchFamily="2" charset="-78"/>
              </a:rPr>
              <a:t>بار بالإخوان – ذو مروءة  - كريم - عزيز النفس معترف بخطئه - يرد الجميل لأصحاب المعروف - مخلص في عمله</a:t>
            </a:r>
            <a:r>
              <a:rPr lang="ar-KW" sz="4400" dirty="0">
                <a:solidFill>
                  <a:srgbClr val="0000FF"/>
                </a:solidFill>
                <a:latin typeface="Calibri" panose="020F0502020204030204" pitchFamily="34" charset="0"/>
                <a:ea typeface="Times New Roman" panose="02020603050405020304" pitchFamily="18" charset="0"/>
                <a:cs typeface="AL-Mateen" pitchFamily="2" charset="-78"/>
              </a:rPr>
              <a:t>.</a:t>
            </a:r>
            <a:r>
              <a:rPr lang="ar-KW" sz="4400" b="1" dirty="0">
                <a:solidFill>
                  <a:srgbClr val="0000FF"/>
                </a:solidFill>
                <a:latin typeface="Calibri" panose="020F0502020204030204" pitchFamily="34" charset="0"/>
                <a:ea typeface="Times New Roman" panose="02020603050405020304" pitchFamily="18" charset="0"/>
                <a:cs typeface="AL-Mateen" pitchFamily="2" charset="-78"/>
              </a:rPr>
              <a:t>( الدليل :</a:t>
            </a:r>
            <a:r>
              <a:rPr lang="ar-KW" sz="4400" dirty="0">
                <a:solidFill>
                  <a:srgbClr val="0000FF"/>
                </a:solidFill>
                <a:latin typeface="Calibri" panose="020F0502020204030204" pitchFamily="34" charset="0"/>
                <a:ea typeface="Times New Roman" panose="02020603050405020304" pitchFamily="18" charset="0"/>
                <a:cs typeface="AL-Mateen" pitchFamily="2" charset="-78"/>
              </a:rPr>
              <a:t> </a:t>
            </a:r>
            <a:r>
              <a:rPr lang="ar-KW" sz="4400" b="1" dirty="0">
                <a:solidFill>
                  <a:srgbClr val="0000FF"/>
                </a:solidFill>
                <a:latin typeface="Calibri" panose="020F0502020204030204" pitchFamily="34" charset="0"/>
                <a:ea typeface="Times New Roman" panose="02020603050405020304" pitchFamily="18" charset="0"/>
                <a:cs typeface="AL-Mateen" pitchFamily="2" charset="-78"/>
              </a:rPr>
              <a:t>وكانت له مروءة ... وفضل و بِرٌّ بإخوانه – طلب العفو من عكرمة وأخرجه من السجن )</a:t>
            </a:r>
            <a:endParaRPr lang="en-US" sz="4400" dirty="0">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Font typeface="Wingdings" panose="05000000000000000000" pitchFamily="2" charset="2"/>
              <a:buChar char=""/>
            </a:pPr>
            <a:r>
              <a:rPr lang="ar-KW" sz="4400" dirty="0">
                <a:solidFill>
                  <a:srgbClr val="D60093"/>
                </a:solidFill>
                <a:latin typeface="Calibri" panose="020F0502020204030204" pitchFamily="34" charset="0"/>
                <a:ea typeface="Times New Roman" panose="02020603050405020304" pitchFamily="18" charset="0"/>
                <a:cs typeface="AL-Mateen" pitchFamily="2" charset="-78"/>
              </a:rPr>
              <a:t>عكرمة الفياض : </a:t>
            </a:r>
          </a:p>
          <a:p>
            <a:pPr marL="342900" lvl="0" indent="-342900">
              <a:spcAft>
                <a:spcPts val="1000"/>
              </a:spcAft>
              <a:buFont typeface="Wingdings" panose="05000000000000000000" pitchFamily="2" charset="2"/>
              <a:buChar char=""/>
            </a:pPr>
            <a:r>
              <a:rPr lang="ar-KW" sz="4400" dirty="0">
                <a:latin typeface="Calibri" panose="020F0502020204030204" pitchFamily="34" charset="0"/>
                <a:ea typeface="Times New Roman" panose="02020603050405020304" pitchFamily="18" charset="0"/>
                <a:cs typeface="AL-Mateen" pitchFamily="2" charset="-78"/>
              </a:rPr>
              <a:t>ذو مروءة وكرم ونبل وشهامة – صابر على الشدائد – صاحب مبدأ</a:t>
            </a:r>
            <a:r>
              <a:rPr lang="ar-KW" sz="4400" b="1" dirty="0">
                <a:latin typeface="Calibri" panose="020F0502020204030204" pitchFamily="34" charset="0"/>
                <a:ea typeface="Times New Roman" panose="02020603050405020304" pitchFamily="18" charset="0"/>
                <a:cs typeface="AL-Mateen" pitchFamily="2" charset="-78"/>
              </a:rPr>
              <a:t> </a:t>
            </a:r>
            <a:r>
              <a:rPr lang="ar-SA" sz="4400" b="1" dirty="0">
                <a:latin typeface="Calibri" panose="020F0502020204030204" pitchFamily="34" charset="0"/>
                <a:ea typeface="Times New Roman" panose="02020603050405020304" pitchFamily="18" charset="0"/>
                <a:cs typeface="AL-Mateen" pitchFamily="2" charset="-78"/>
              </a:rPr>
              <a:t>- </a:t>
            </a:r>
            <a:r>
              <a:rPr lang="ar-SA" sz="4400" dirty="0">
                <a:latin typeface="Calibri" panose="020F0502020204030204" pitchFamily="34" charset="0"/>
                <a:ea typeface="Times New Roman" panose="02020603050405020304" pitchFamily="18" charset="0"/>
                <a:cs typeface="AL-Mateen" pitchFamily="2" charset="-78"/>
              </a:rPr>
              <a:t>مسامح </a:t>
            </a:r>
            <a:r>
              <a:rPr lang="ar-KW" sz="4400" dirty="0">
                <a:latin typeface="Calibri" panose="020F0502020204030204" pitchFamily="34" charset="0"/>
                <a:ea typeface="Times New Roman" panose="02020603050405020304" pitchFamily="18" charset="0"/>
                <a:cs typeface="AL-Mateen" pitchFamily="2" charset="-78"/>
              </a:rPr>
              <a:t>  </a:t>
            </a:r>
            <a:r>
              <a:rPr lang="ar-KW" sz="4400" dirty="0">
                <a:solidFill>
                  <a:srgbClr val="0000FF"/>
                </a:solidFill>
                <a:latin typeface="Calibri" panose="020F0502020204030204" pitchFamily="34" charset="0"/>
                <a:ea typeface="Times New Roman" panose="02020603050405020304" pitchFamily="18" charset="0"/>
                <a:cs typeface="AL-Mateen" pitchFamily="2" charset="-78"/>
              </a:rPr>
              <a:t>الدليل : ( ساعد خزيمة سرا – لم يبح بالسر رغم سجنه – عفوه عن خزيمة )</a:t>
            </a:r>
            <a:endParaRPr lang="en-US" sz="4400" dirty="0">
              <a:latin typeface="Calibri" panose="020F0502020204030204" pitchFamily="34" charset="0"/>
              <a:ea typeface="Times New Roman" panose="02020603050405020304" pitchFamily="18" charset="0"/>
              <a:cs typeface="AL-Mateen" pitchFamily="2" charset="-78"/>
            </a:endParaRPr>
          </a:p>
        </p:txBody>
      </p:sp>
    </p:spTree>
    <p:extLst>
      <p:ext uri="{BB962C8B-B14F-4D97-AF65-F5344CB8AC3E}">
        <p14:creationId xmlns:p14="http://schemas.microsoft.com/office/powerpoint/2010/main" val="158644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80">
                                          <p:stCondLst>
                                            <p:cond delay="0"/>
                                          </p:stCondLst>
                                        </p:cTn>
                                        <p:tgtEl>
                                          <p:spTgt spid="3">
                                            <p:txEl>
                                              <p:pRg st="2" end="2"/>
                                            </p:txEl>
                                          </p:spTgt>
                                        </p:tgtEl>
                                      </p:cBhvr>
                                    </p:animEffect>
                                    <p:anim calcmode="lin" valueType="num">
                                      <p:cBhvr>
                                        <p:cTn id="8"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2" end="2"/>
                                            </p:txEl>
                                          </p:spTgt>
                                        </p:tgtEl>
                                      </p:cBhvr>
                                      <p:to x="100000" y="60000"/>
                                    </p:animScale>
                                    <p:animScale>
                                      <p:cBhvr>
                                        <p:cTn id="14" dur="166" decel="50000">
                                          <p:stCondLst>
                                            <p:cond delay="676"/>
                                          </p:stCondLst>
                                        </p:cTn>
                                        <p:tgtEl>
                                          <p:spTgt spid="3">
                                            <p:txEl>
                                              <p:pRg st="2" end="2"/>
                                            </p:txEl>
                                          </p:spTgt>
                                        </p:tgtEl>
                                      </p:cBhvr>
                                      <p:to x="100000" y="100000"/>
                                    </p:animScale>
                                    <p:animScale>
                                      <p:cBhvr>
                                        <p:cTn id="15" dur="26">
                                          <p:stCondLst>
                                            <p:cond delay="1312"/>
                                          </p:stCondLst>
                                        </p:cTn>
                                        <p:tgtEl>
                                          <p:spTgt spid="3">
                                            <p:txEl>
                                              <p:pRg st="2" end="2"/>
                                            </p:txEl>
                                          </p:spTgt>
                                        </p:tgtEl>
                                      </p:cBhvr>
                                      <p:to x="100000" y="80000"/>
                                    </p:animScale>
                                    <p:animScale>
                                      <p:cBhvr>
                                        <p:cTn id="16" dur="166" decel="50000">
                                          <p:stCondLst>
                                            <p:cond delay="1338"/>
                                          </p:stCondLst>
                                        </p:cTn>
                                        <p:tgtEl>
                                          <p:spTgt spid="3">
                                            <p:txEl>
                                              <p:pRg st="2" end="2"/>
                                            </p:txEl>
                                          </p:spTgt>
                                        </p:tgtEl>
                                      </p:cBhvr>
                                      <p:to x="100000" y="100000"/>
                                    </p:animScale>
                                    <p:animScale>
                                      <p:cBhvr>
                                        <p:cTn id="17" dur="26">
                                          <p:stCondLst>
                                            <p:cond delay="1642"/>
                                          </p:stCondLst>
                                        </p:cTn>
                                        <p:tgtEl>
                                          <p:spTgt spid="3">
                                            <p:txEl>
                                              <p:pRg st="2" end="2"/>
                                            </p:txEl>
                                          </p:spTgt>
                                        </p:tgtEl>
                                      </p:cBhvr>
                                      <p:to x="100000" y="90000"/>
                                    </p:animScale>
                                    <p:animScale>
                                      <p:cBhvr>
                                        <p:cTn id="18" dur="166" decel="50000">
                                          <p:stCondLst>
                                            <p:cond delay="1668"/>
                                          </p:stCondLst>
                                        </p:cTn>
                                        <p:tgtEl>
                                          <p:spTgt spid="3">
                                            <p:txEl>
                                              <p:pRg st="2" end="2"/>
                                            </p:txEl>
                                          </p:spTgt>
                                        </p:tgtEl>
                                      </p:cBhvr>
                                      <p:to x="100000" y="100000"/>
                                    </p:animScale>
                                    <p:animScale>
                                      <p:cBhvr>
                                        <p:cTn id="19" dur="26">
                                          <p:stCondLst>
                                            <p:cond delay="1808"/>
                                          </p:stCondLst>
                                        </p:cTn>
                                        <p:tgtEl>
                                          <p:spTgt spid="3">
                                            <p:txEl>
                                              <p:pRg st="2" end="2"/>
                                            </p:txEl>
                                          </p:spTgt>
                                        </p:tgtEl>
                                      </p:cBhvr>
                                      <p:to x="100000" y="95000"/>
                                    </p:animScale>
                                    <p:animScale>
                                      <p:cBhvr>
                                        <p:cTn id="20" dur="166" decel="50000">
                                          <p:stCondLst>
                                            <p:cond delay="1834"/>
                                          </p:stCondLst>
                                        </p:cTn>
                                        <p:tgtEl>
                                          <p:spTgt spid="3">
                                            <p:txEl>
                                              <p:pRg st="2" end="2"/>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80">
                                          <p:stCondLst>
                                            <p:cond delay="0"/>
                                          </p:stCondLst>
                                        </p:cTn>
                                        <p:tgtEl>
                                          <p:spTgt spid="3">
                                            <p:txEl>
                                              <p:pRg st="4" end="4"/>
                                            </p:txEl>
                                          </p:spTgt>
                                        </p:tgtEl>
                                      </p:cBhvr>
                                    </p:animEffect>
                                    <p:anim calcmode="lin" valueType="num">
                                      <p:cBhvr>
                                        <p:cTn id="26"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4" end="4"/>
                                            </p:txEl>
                                          </p:spTgt>
                                        </p:tgtEl>
                                      </p:cBhvr>
                                      <p:to x="100000" y="60000"/>
                                    </p:animScale>
                                    <p:animScale>
                                      <p:cBhvr>
                                        <p:cTn id="32" dur="166" decel="50000">
                                          <p:stCondLst>
                                            <p:cond delay="676"/>
                                          </p:stCondLst>
                                        </p:cTn>
                                        <p:tgtEl>
                                          <p:spTgt spid="3">
                                            <p:txEl>
                                              <p:pRg st="4" end="4"/>
                                            </p:txEl>
                                          </p:spTgt>
                                        </p:tgtEl>
                                      </p:cBhvr>
                                      <p:to x="100000" y="100000"/>
                                    </p:animScale>
                                    <p:animScale>
                                      <p:cBhvr>
                                        <p:cTn id="33" dur="26">
                                          <p:stCondLst>
                                            <p:cond delay="1312"/>
                                          </p:stCondLst>
                                        </p:cTn>
                                        <p:tgtEl>
                                          <p:spTgt spid="3">
                                            <p:txEl>
                                              <p:pRg st="4" end="4"/>
                                            </p:txEl>
                                          </p:spTgt>
                                        </p:tgtEl>
                                      </p:cBhvr>
                                      <p:to x="100000" y="80000"/>
                                    </p:animScale>
                                    <p:animScale>
                                      <p:cBhvr>
                                        <p:cTn id="34" dur="166" decel="50000">
                                          <p:stCondLst>
                                            <p:cond delay="1338"/>
                                          </p:stCondLst>
                                        </p:cTn>
                                        <p:tgtEl>
                                          <p:spTgt spid="3">
                                            <p:txEl>
                                              <p:pRg st="4" end="4"/>
                                            </p:txEl>
                                          </p:spTgt>
                                        </p:tgtEl>
                                      </p:cBhvr>
                                      <p:to x="100000" y="100000"/>
                                    </p:animScale>
                                    <p:animScale>
                                      <p:cBhvr>
                                        <p:cTn id="35" dur="26">
                                          <p:stCondLst>
                                            <p:cond delay="1642"/>
                                          </p:stCondLst>
                                        </p:cTn>
                                        <p:tgtEl>
                                          <p:spTgt spid="3">
                                            <p:txEl>
                                              <p:pRg st="4" end="4"/>
                                            </p:txEl>
                                          </p:spTgt>
                                        </p:tgtEl>
                                      </p:cBhvr>
                                      <p:to x="100000" y="90000"/>
                                    </p:animScale>
                                    <p:animScale>
                                      <p:cBhvr>
                                        <p:cTn id="36" dur="166" decel="50000">
                                          <p:stCondLst>
                                            <p:cond delay="1668"/>
                                          </p:stCondLst>
                                        </p:cTn>
                                        <p:tgtEl>
                                          <p:spTgt spid="3">
                                            <p:txEl>
                                              <p:pRg st="4" end="4"/>
                                            </p:txEl>
                                          </p:spTgt>
                                        </p:tgtEl>
                                      </p:cBhvr>
                                      <p:to x="100000" y="100000"/>
                                    </p:animScale>
                                    <p:animScale>
                                      <p:cBhvr>
                                        <p:cTn id="37" dur="26">
                                          <p:stCondLst>
                                            <p:cond delay="1808"/>
                                          </p:stCondLst>
                                        </p:cTn>
                                        <p:tgtEl>
                                          <p:spTgt spid="3">
                                            <p:txEl>
                                              <p:pRg st="4" end="4"/>
                                            </p:txEl>
                                          </p:spTgt>
                                        </p:tgtEl>
                                      </p:cBhvr>
                                      <p:to x="100000" y="95000"/>
                                    </p:animScale>
                                    <p:animScale>
                                      <p:cBhvr>
                                        <p:cTn id="38"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CA4B12D-28BF-4604-995A-30B5C9FC0F3B}"/>
              </a:ext>
            </a:extLst>
          </p:cNvPr>
          <p:cNvSpPr txBox="1"/>
          <p:nvPr/>
        </p:nvSpPr>
        <p:spPr>
          <a:xfrm>
            <a:off x="32085" y="93106"/>
            <a:ext cx="12079704" cy="6529993"/>
          </a:xfrm>
          <a:prstGeom prst="rect">
            <a:avLst/>
          </a:prstGeom>
          <a:noFill/>
        </p:spPr>
        <p:txBody>
          <a:bodyPr wrap="square">
            <a:spAutoFit/>
          </a:bodyPr>
          <a:lstStyle/>
          <a:p>
            <a:pPr marL="342900" lvl="0" indent="-342900">
              <a:spcAft>
                <a:spcPts val="1000"/>
              </a:spcAft>
              <a:buFont typeface="Wingdings" panose="05000000000000000000" pitchFamily="2" charset="2"/>
              <a:buChar char=""/>
            </a:pPr>
            <a:r>
              <a:rPr lang="ar-KW" sz="3600" dirty="0">
                <a:solidFill>
                  <a:srgbClr val="D60093"/>
                </a:solidFill>
                <a:latin typeface="Calibri" panose="020F0502020204030204" pitchFamily="34" charset="0"/>
                <a:ea typeface="Times New Roman" panose="02020603050405020304" pitchFamily="18" charset="0"/>
                <a:cs typeface="AL-Mateen" pitchFamily="2" charset="-78"/>
              </a:rPr>
              <a:t>سليمان بن عبد الملك : </a:t>
            </a:r>
          </a:p>
          <a:p>
            <a:pPr marL="342900" lvl="0" indent="-342900">
              <a:spcAft>
                <a:spcPts val="1000"/>
              </a:spcAft>
              <a:buFont typeface="Wingdings" panose="05000000000000000000" pitchFamily="2" charset="2"/>
              <a:buChar char=""/>
            </a:pPr>
            <a:r>
              <a:rPr lang="ar-KW" sz="3600" dirty="0">
                <a:latin typeface="Calibri" panose="020F0502020204030204" pitchFamily="34" charset="0"/>
                <a:ea typeface="Times New Roman" panose="02020603050405020304" pitchFamily="18" charset="0"/>
                <a:cs typeface="AL-Mateen" pitchFamily="2" charset="-78"/>
              </a:rPr>
              <a:t>يقدر الرجال - متواضع – عادل - حريص على مكافأة المحسن وعقاب المسيء        </a:t>
            </a:r>
            <a:r>
              <a:rPr lang="ar-KW" sz="3600" dirty="0">
                <a:solidFill>
                  <a:srgbClr val="0000FF"/>
                </a:solidFill>
                <a:latin typeface="Calibri" panose="020F0502020204030204" pitchFamily="34" charset="0"/>
                <a:ea typeface="Times New Roman" panose="02020603050405020304" pitchFamily="18" charset="0"/>
                <a:cs typeface="AL-Mateen" pitchFamily="2" charset="-78"/>
              </a:rPr>
              <a:t>( الدليل :  سؤاله عن جابر عثرات الكرام ليكرمه – إكرامه لخزيمة وعكرمة )</a:t>
            </a:r>
            <a:endParaRPr lang="en-US" sz="3600" dirty="0">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Font typeface="Wingdings" panose="05000000000000000000" pitchFamily="2" charset="2"/>
              <a:buChar char=""/>
            </a:pPr>
            <a:r>
              <a:rPr lang="ar-KW" sz="3600" dirty="0">
                <a:solidFill>
                  <a:srgbClr val="D60093"/>
                </a:solidFill>
                <a:latin typeface="Calibri" panose="020F0502020204030204" pitchFamily="34" charset="0"/>
                <a:ea typeface="Times New Roman" panose="02020603050405020304" pitchFamily="18" charset="0"/>
                <a:cs typeface="AL-Mateen" pitchFamily="2" charset="-78"/>
              </a:rPr>
              <a:t>زوجة خزيمة : </a:t>
            </a:r>
          </a:p>
          <a:p>
            <a:pPr marL="342900" lvl="0" indent="-342900">
              <a:spcAft>
                <a:spcPts val="1000"/>
              </a:spcAft>
              <a:buFont typeface="Wingdings" panose="05000000000000000000" pitchFamily="2" charset="2"/>
              <a:buChar char=""/>
            </a:pPr>
            <a:r>
              <a:rPr lang="ar-KW" sz="3600" dirty="0">
                <a:solidFill>
                  <a:srgbClr val="D60093"/>
                </a:solidFill>
                <a:latin typeface="Calibri" panose="020F0502020204030204" pitchFamily="34" charset="0"/>
                <a:ea typeface="Times New Roman" panose="02020603050405020304" pitchFamily="18" charset="0"/>
                <a:cs typeface="AL-Mateen" pitchFamily="2" charset="-78"/>
              </a:rPr>
              <a:t> </a:t>
            </a:r>
            <a:r>
              <a:rPr lang="ar-KW" sz="3600" dirty="0">
                <a:latin typeface="Calibri" panose="020F0502020204030204" pitchFamily="34" charset="0"/>
                <a:ea typeface="Times New Roman" panose="02020603050405020304" pitchFamily="18" charset="0"/>
                <a:cs typeface="AL-Mateen" pitchFamily="2" charset="-78"/>
              </a:rPr>
              <a:t>وفية صابرة مطيعة محبة لزوجها مخلصة</a:t>
            </a:r>
            <a:r>
              <a:rPr lang="ar-KW" sz="3600" dirty="0">
                <a:solidFill>
                  <a:srgbClr val="0000FF"/>
                </a:solidFill>
                <a:latin typeface="Calibri" panose="020F0502020204030204" pitchFamily="34" charset="0"/>
                <a:ea typeface="Times New Roman" panose="02020603050405020304" pitchFamily="18" charset="0"/>
                <a:cs typeface="AL-Mateen" pitchFamily="2" charset="-78"/>
              </a:rPr>
              <a:t>.( الدليل : صبرت على فقر زوجها ولازمته )</a:t>
            </a:r>
            <a:endParaRPr lang="en-US" sz="3600" dirty="0">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Font typeface="Wingdings" panose="05000000000000000000" pitchFamily="2" charset="2"/>
              <a:buChar char=""/>
            </a:pPr>
            <a:r>
              <a:rPr lang="en-US" sz="3600" dirty="0">
                <a:solidFill>
                  <a:srgbClr val="C00000"/>
                </a:solidFill>
                <a:latin typeface="Arial" panose="020B0604020202020204" pitchFamily="34" charset="0"/>
                <a:ea typeface="Times New Roman" panose="02020603050405020304" pitchFamily="18" charset="0"/>
                <a:cs typeface="AL-Mateen" pitchFamily="2" charset="-78"/>
              </a:rPr>
              <a:t> </a:t>
            </a:r>
            <a:r>
              <a:rPr lang="ar-KW" sz="3600" dirty="0">
                <a:solidFill>
                  <a:srgbClr val="D60093"/>
                </a:solidFill>
                <a:latin typeface="Calibri" panose="020F0502020204030204" pitchFamily="34" charset="0"/>
                <a:ea typeface="Times New Roman" panose="02020603050405020304" pitchFamily="18" charset="0"/>
                <a:cs typeface="AL-Mateen" pitchFamily="2" charset="-78"/>
              </a:rPr>
              <a:t>زوجة عكرمة : </a:t>
            </a:r>
          </a:p>
          <a:p>
            <a:pPr marL="342900" lvl="0" indent="-342900">
              <a:spcAft>
                <a:spcPts val="1000"/>
              </a:spcAft>
              <a:buFont typeface="Wingdings" panose="05000000000000000000" pitchFamily="2" charset="2"/>
              <a:buChar char=""/>
            </a:pPr>
            <a:r>
              <a:rPr lang="ar-KW" sz="3600" dirty="0">
                <a:latin typeface="Calibri" panose="020F0502020204030204" pitchFamily="34" charset="0"/>
                <a:ea typeface="Times New Roman" panose="02020603050405020304" pitchFamily="18" charset="0"/>
                <a:cs typeface="AL-Mateen" pitchFamily="2" charset="-78"/>
              </a:rPr>
              <a:t>محبة لزوجها مخلصة غيورة - حكيمة - ذكية - حسنة التصرف – عاقلة و حافظة السر </a:t>
            </a:r>
            <a:r>
              <a:rPr lang="ar-KW" sz="3600" dirty="0">
                <a:solidFill>
                  <a:srgbClr val="0000FF"/>
                </a:solidFill>
                <a:latin typeface="Calibri" panose="020F0502020204030204" pitchFamily="34" charset="0"/>
                <a:ea typeface="Times New Roman" panose="02020603050405020304" pitchFamily="18" charset="0"/>
                <a:cs typeface="AL-Mateen" pitchFamily="2" charset="-78"/>
              </a:rPr>
              <a:t>( الدليل : أخرجت زوجها من السجن وبرأته بحيلة )</a:t>
            </a:r>
            <a:endParaRPr lang="en-US" sz="3600" dirty="0">
              <a:latin typeface="Calibri" panose="020F0502020204030204" pitchFamily="34" charset="0"/>
              <a:ea typeface="Times New Roman" panose="02020603050405020304" pitchFamily="18" charset="0"/>
              <a:cs typeface="AL-Mateen" pitchFamily="2" charset="-78"/>
            </a:endParaRPr>
          </a:p>
          <a:p>
            <a:pPr>
              <a:spcAft>
                <a:spcPts val="1000"/>
              </a:spcAft>
            </a:pPr>
            <a:r>
              <a:rPr lang="ar-KW" sz="3600" dirty="0">
                <a:solidFill>
                  <a:srgbClr val="00B050"/>
                </a:solidFill>
                <a:latin typeface="Calibri" panose="020F0502020204030204" pitchFamily="34" charset="0"/>
                <a:ea typeface="Times New Roman" panose="02020603050405020304" pitchFamily="18" charset="0"/>
                <a:cs typeface="AL-Mateen" pitchFamily="2" charset="-78"/>
              </a:rPr>
              <a:t>سؤال إثرائي :  أي شخصيات القصة نالت إعجابك ؟ ولماذا ؟ </a:t>
            </a:r>
            <a:endParaRPr lang="en-US" sz="3600" dirty="0">
              <a:solidFill>
                <a:srgbClr val="00B050"/>
              </a:solidFill>
              <a:latin typeface="Calibri" panose="020F0502020204030204" pitchFamily="34" charset="0"/>
              <a:ea typeface="Calibri" panose="020F0502020204030204" pitchFamily="34" charset="0"/>
              <a:cs typeface="AL-Mateen" pitchFamily="2" charset="-78"/>
            </a:endParaRPr>
          </a:p>
          <a:p>
            <a:pPr>
              <a:spcAft>
                <a:spcPts val="1000"/>
              </a:spcAft>
            </a:pPr>
            <a:r>
              <a:rPr lang="ar-KW" sz="3600" dirty="0">
                <a:solidFill>
                  <a:srgbClr val="00B050"/>
                </a:solidFill>
                <a:latin typeface="Calibri" panose="020F0502020204030204" pitchFamily="34" charset="0"/>
                <a:ea typeface="Times New Roman" panose="02020603050405020304" pitchFamily="18" charset="0"/>
                <a:cs typeface="AL-Mateen" pitchFamily="2" charset="-78"/>
              </a:rPr>
              <a:t>               إذا مثلت القصة على مسرح المدرسة أي شخصية تودين تجسيدها .</a:t>
            </a:r>
            <a:endParaRPr lang="en-US" sz="3600" dirty="0">
              <a:solidFill>
                <a:srgbClr val="00B050"/>
              </a:solidFill>
              <a:latin typeface="Calibri" panose="020F0502020204030204" pitchFamily="34" charset="0"/>
              <a:ea typeface="Calibri" panose="020F0502020204030204" pitchFamily="34" charset="0"/>
              <a:cs typeface="AL-Mateen" pitchFamily="2" charset="-78"/>
            </a:endParaRPr>
          </a:p>
        </p:txBody>
      </p:sp>
    </p:spTree>
    <p:extLst>
      <p:ext uri="{BB962C8B-B14F-4D97-AF65-F5344CB8AC3E}">
        <p14:creationId xmlns:p14="http://schemas.microsoft.com/office/powerpoint/2010/main" val="203637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80">
                                          <p:stCondLst>
                                            <p:cond delay="0"/>
                                          </p:stCondLst>
                                        </p:cTn>
                                        <p:tgtEl>
                                          <p:spTgt spid="3">
                                            <p:txEl>
                                              <p:pRg st="3" end="3"/>
                                            </p:txEl>
                                          </p:spTgt>
                                        </p:tgtEl>
                                      </p:cBhvr>
                                    </p:animEffect>
                                    <p:anim calcmode="lin" valueType="num">
                                      <p:cBhvr>
                                        <p:cTn id="26"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3" end="3"/>
                                            </p:txEl>
                                          </p:spTgt>
                                        </p:tgtEl>
                                      </p:cBhvr>
                                      <p:to x="100000" y="60000"/>
                                    </p:animScale>
                                    <p:animScale>
                                      <p:cBhvr>
                                        <p:cTn id="32" dur="166" decel="50000">
                                          <p:stCondLst>
                                            <p:cond delay="676"/>
                                          </p:stCondLst>
                                        </p:cTn>
                                        <p:tgtEl>
                                          <p:spTgt spid="3">
                                            <p:txEl>
                                              <p:pRg st="3" end="3"/>
                                            </p:txEl>
                                          </p:spTgt>
                                        </p:tgtEl>
                                      </p:cBhvr>
                                      <p:to x="100000" y="100000"/>
                                    </p:animScale>
                                    <p:animScale>
                                      <p:cBhvr>
                                        <p:cTn id="33" dur="26">
                                          <p:stCondLst>
                                            <p:cond delay="1312"/>
                                          </p:stCondLst>
                                        </p:cTn>
                                        <p:tgtEl>
                                          <p:spTgt spid="3">
                                            <p:txEl>
                                              <p:pRg st="3" end="3"/>
                                            </p:txEl>
                                          </p:spTgt>
                                        </p:tgtEl>
                                      </p:cBhvr>
                                      <p:to x="100000" y="80000"/>
                                    </p:animScale>
                                    <p:animScale>
                                      <p:cBhvr>
                                        <p:cTn id="34" dur="166" decel="50000">
                                          <p:stCondLst>
                                            <p:cond delay="1338"/>
                                          </p:stCondLst>
                                        </p:cTn>
                                        <p:tgtEl>
                                          <p:spTgt spid="3">
                                            <p:txEl>
                                              <p:pRg st="3" end="3"/>
                                            </p:txEl>
                                          </p:spTgt>
                                        </p:tgtEl>
                                      </p:cBhvr>
                                      <p:to x="100000" y="100000"/>
                                    </p:animScale>
                                    <p:animScale>
                                      <p:cBhvr>
                                        <p:cTn id="35" dur="26">
                                          <p:stCondLst>
                                            <p:cond delay="1642"/>
                                          </p:stCondLst>
                                        </p:cTn>
                                        <p:tgtEl>
                                          <p:spTgt spid="3">
                                            <p:txEl>
                                              <p:pRg st="3" end="3"/>
                                            </p:txEl>
                                          </p:spTgt>
                                        </p:tgtEl>
                                      </p:cBhvr>
                                      <p:to x="100000" y="90000"/>
                                    </p:animScale>
                                    <p:animScale>
                                      <p:cBhvr>
                                        <p:cTn id="36" dur="166" decel="50000">
                                          <p:stCondLst>
                                            <p:cond delay="1668"/>
                                          </p:stCondLst>
                                        </p:cTn>
                                        <p:tgtEl>
                                          <p:spTgt spid="3">
                                            <p:txEl>
                                              <p:pRg st="3" end="3"/>
                                            </p:txEl>
                                          </p:spTgt>
                                        </p:tgtEl>
                                      </p:cBhvr>
                                      <p:to x="100000" y="100000"/>
                                    </p:animScale>
                                    <p:animScale>
                                      <p:cBhvr>
                                        <p:cTn id="37" dur="26">
                                          <p:stCondLst>
                                            <p:cond delay="1808"/>
                                          </p:stCondLst>
                                        </p:cTn>
                                        <p:tgtEl>
                                          <p:spTgt spid="3">
                                            <p:txEl>
                                              <p:pRg st="3" end="3"/>
                                            </p:txEl>
                                          </p:spTgt>
                                        </p:tgtEl>
                                      </p:cBhvr>
                                      <p:to x="100000" y="95000"/>
                                    </p:animScale>
                                    <p:animScale>
                                      <p:cBhvr>
                                        <p:cTn id="38" dur="166" decel="50000">
                                          <p:stCondLst>
                                            <p:cond delay="1834"/>
                                          </p:stCondLst>
                                        </p:cTn>
                                        <p:tgtEl>
                                          <p:spTgt spid="3">
                                            <p:txEl>
                                              <p:pRg st="3" end="3"/>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ipe(down)">
                                      <p:cBhvr>
                                        <p:cTn id="43" dur="580">
                                          <p:stCondLst>
                                            <p:cond delay="0"/>
                                          </p:stCondLst>
                                        </p:cTn>
                                        <p:tgtEl>
                                          <p:spTgt spid="3">
                                            <p:txEl>
                                              <p:pRg st="5" end="5"/>
                                            </p:txEl>
                                          </p:spTgt>
                                        </p:tgtEl>
                                      </p:cBhvr>
                                    </p:animEffect>
                                    <p:anim calcmode="lin" valueType="num">
                                      <p:cBhvr>
                                        <p:cTn id="44"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5" end="5"/>
                                            </p:txEl>
                                          </p:spTgt>
                                        </p:tgtEl>
                                      </p:cBhvr>
                                      <p:to x="100000" y="60000"/>
                                    </p:animScale>
                                    <p:animScale>
                                      <p:cBhvr>
                                        <p:cTn id="50" dur="166" decel="50000">
                                          <p:stCondLst>
                                            <p:cond delay="676"/>
                                          </p:stCondLst>
                                        </p:cTn>
                                        <p:tgtEl>
                                          <p:spTgt spid="3">
                                            <p:txEl>
                                              <p:pRg st="5" end="5"/>
                                            </p:txEl>
                                          </p:spTgt>
                                        </p:tgtEl>
                                      </p:cBhvr>
                                      <p:to x="100000" y="100000"/>
                                    </p:animScale>
                                    <p:animScale>
                                      <p:cBhvr>
                                        <p:cTn id="51" dur="26">
                                          <p:stCondLst>
                                            <p:cond delay="1312"/>
                                          </p:stCondLst>
                                        </p:cTn>
                                        <p:tgtEl>
                                          <p:spTgt spid="3">
                                            <p:txEl>
                                              <p:pRg st="5" end="5"/>
                                            </p:txEl>
                                          </p:spTgt>
                                        </p:tgtEl>
                                      </p:cBhvr>
                                      <p:to x="100000" y="80000"/>
                                    </p:animScale>
                                    <p:animScale>
                                      <p:cBhvr>
                                        <p:cTn id="52" dur="166" decel="50000">
                                          <p:stCondLst>
                                            <p:cond delay="1338"/>
                                          </p:stCondLst>
                                        </p:cTn>
                                        <p:tgtEl>
                                          <p:spTgt spid="3">
                                            <p:txEl>
                                              <p:pRg st="5" end="5"/>
                                            </p:txEl>
                                          </p:spTgt>
                                        </p:tgtEl>
                                      </p:cBhvr>
                                      <p:to x="100000" y="100000"/>
                                    </p:animScale>
                                    <p:animScale>
                                      <p:cBhvr>
                                        <p:cTn id="53" dur="26">
                                          <p:stCondLst>
                                            <p:cond delay="1642"/>
                                          </p:stCondLst>
                                        </p:cTn>
                                        <p:tgtEl>
                                          <p:spTgt spid="3">
                                            <p:txEl>
                                              <p:pRg st="5" end="5"/>
                                            </p:txEl>
                                          </p:spTgt>
                                        </p:tgtEl>
                                      </p:cBhvr>
                                      <p:to x="100000" y="90000"/>
                                    </p:animScale>
                                    <p:animScale>
                                      <p:cBhvr>
                                        <p:cTn id="54" dur="166" decel="50000">
                                          <p:stCondLst>
                                            <p:cond delay="1668"/>
                                          </p:stCondLst>
                                        </p:cTn>
                                        <p:tgtEl>
                                          <p:spTgt spid="3">
                                            <p:txEl>
                                              <p:pRg st="5" end="5"/>
                                            </p:txEl>
                                          </p:spTgt>
                                        </p:tgtEl>
                                      </p:cBhvr>
                                      <p:to x="100000" y="100000"/>
                                    </p:animScale>
                                    <p:animScale>
                                      <p:cBhvr>
                                        <p:cTn id="55" dur="26">
                                          <p:stCondLst>
                                            <p:cond delay="1808"/>
                                          </p:stCondLst>
                                        </p:cTn>
                                        <p:tgtEl>
                                          <p:spTgt spid="3">
                                            <p:txEl>
                                              <p:pRg st="5" end="5"/>
                                            </p:txEl>
                                          </p:spTgt>
                                        </p:tgtEl>
                                      </p:cBhvr>
                                      <p:to x="100000" y="95000"/>
                                    </p:animScale>
                                    <p:animScale>
                                      <p:cBhvr>
                                        <p:cTn id="56" dur="166" decel="50000">
                                          <p:stCondLst>
                                            <p:cond delay="1834"/>
                                          </p:stCondLst>
                                        </p:cTn>
                                        <p:tgtEl>
                                          <p:spTgt spid="3">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34000">
              <a:schemeClr val="accent4">
                <a:lumMod val="40000"/>
                <a:lumOff val="60000"/>
              </a:schemeClr>
            </a:gs>
            <a:gs pos="64000">
              <a:schemeClr val="accent5">
                <a:lumMod val="40000"/>
                <a:lumOff val="60000"/>
              </a:schemeClr>
            </a:gs>
            <a:gs pos="94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graphicFrame>
        <p:nvGraphicFramePr>
          <p:cNvPr id="13" name="جدول 2"/>
          <p:cNvGraphicFramePr>
            <a:graphicFrameLocks noGrp="1"/>
          </p:cNvGraphicFramePr>
          <p:nvPr>
            <p:extLst>
              <p:ext uri="{D42A27DB-BD31-4B8C-83A1-F6EECF244321}">
                <p14:modId xmlns:p14="http://schemas.microsoft.com/office/powerpoint/2010/main" val="1422269914"/>
              </p:ext>
            </p:extLst>
          </p:nvPr>
        </p:nvGraphicFramePr>
        <p:xfrm>
          <a:off x="1555829" y="1321345"/>
          <a:ext cx="8964488" cy="5085645"/>
        </p:xfrm>
        <a:graphic>
          <a:graphicData uri="http://schemas.openxmlformats.org/drawingml/2006/table">
            <a:tbl>
              <a:tblPr rtl="1" firstRow="1" firstCol="1" bandRow="1">
                <a:tableStyleId>{5940675A-B579-460E-94D1-54222C63F5DA}</a:tableStyleId>
              </a:tblPr>
              <a:tblGrid>
                <a:gridCol w="5565476">
                  <a:extLst>
                    <a:ext uri="{9D8B030D-6E8A-4147-A177-3AD203B41FA5}">
                      <a16:colId xmlns:a16="http://schemas.microsoft.com/office/drawing/2014/main" val="20000"/>
                    </a:ext>
                  </a:extLst>
                </a:gridCol>
                <a:gridCol w="3399012">
                  <a:extLst>
                    <a:ext uri="{9D8B030D-6E8A-4147-A177-3AD203B41FA5}">
                      <a16:colId xmlns:a16="http://schemas.microsoft.com/office/drawing/2014/main" val="20001"/>
                    </a:ext>
                  </a:extLst>
                </a:gridCol>
              </a:tblGrid>
              <a:tr h="553651">
                <a:tc>
                  <a:txBody>
                    <a:bodyPr/>
                    <a:lstStyle/>
                    <a:p>
                      <a:pPr algn="r" rtl="1">
                        <a:lnSpc>
                          <a:spcPct val="115000"/>
                        </a:lnSpc>
                        <a:spcAft>
                          <a:spcPts val="1000"/>
                        </a:spcAft>
                      </a:pPr>
                      <a:r>
                        <a:rPr lang="ar-KW" sz="2800" b="1" dirty="0">
                          <a:solidFill>
                            <a:schemeClr val="tx1"/>
                          </a:solidFill>
                          <a:effectLst/>
                          <a:latin typeface="Calibri" panose="020F0502020204030204" pitchFamily="34" charset="0"/>
                          <a:ea typeface="Calibri" panose="020F0502020204030204" pitchFamily="34" charset="0"/>
                          <a:cs typeface="AL-Mateen" pitchFamily="2" charset="-78"/>
                        </a:rPr>
                        <a:t>وأقام</a:t>
                      </a:r>
                      <a:r>
                        <a:rPr lang="ar-KW" sz="2800" b="1" dirty="0">
                          <a:solidFill>
                            <a:srgbClr val="FFFFFF"/>
                          </a:solidFill>
                          <a:effectLst/>
                          <a:latin typeface="Calibri" panose="020F0502020204030204" pitchFamily="34" charset="0"/>
                          <a:ea typeface="Calibri" panose="020F0502020204030204" pitchFamily="34" charset="0"/>
                          <a:cs typeface="AL-Mateen" pitchFamily="2" charset="-78"/>
                        </a:rPr>
                        <a:t> </a:t>
                      </a:r>
                      <a:r>
                        <a:rPr lang="ar-KW" sz="2800" b="1" dirty="0">
                          <a:solidFill>
                            <a:srgbClr val="CC00FF"/>
                          </a:solidFill>
                          <a:effectLst/>
                          <a:latin typeface="Calibri" panose="020F0502020204030204" pitchFamily="34" charset="0"/>
                          <a:ea typeface="Calibri" panose="020F0502020204030204" pitchFamily="34" charset="0"/>
                          <a:cs typeface="AL-Mateen" pitchFamily="2" charset="-78"/>
                        </a:rPr>
                        <a:t>يتقوَّتُ </a:t>
                      </a:r>
                      <a:r>
                        <a:rPr lang="ar-KW" sz="2800" b="1" dirty="0">
                          <a:solidFill>
                            <a:schemeClr val="tx1"/>
                          </a:solidFill>
                          <a:effectLst/>
                          <a:latin typeface="Calibri" panose="020F0502020204030204" pitchFamily="34" charset="0"/>
                          <a:ea typeface="Calibri" panose="020F0502020204030204" pitchFamily="34" charset="0"/>
                          <a:cs typeface="AL-Mateen" pitchFamily="2" charset="-78"/>
                        </a:rPr>
                        <a:t>بما عنده ، حتى </a:t>
                      </a:r>
                      <a:r>
                        <a:rPr lang="ar-KW" sz="2800" b="1" dirty="0">
                          <a:solidFill>
                            <a:srgbClr val="CC00FF"/>
                          </a:solidFill>
                          <a:effectLst/>
                          <a:latin typeface="Calibri" panose="020F0502020204030204" pitchFamily="34" charset="0"/>
                          <a:ea typeface="Calibri" panose="020F0502020204030204" pitchFamily="34" charset="0"/>
                          <a:cs typeface="AL-Mateen" pitchFamily="2" charset="-78"/>
                        </a:rPr>
                        <a:t>نفد</a:t>
                      </a:r>
                      <a:endParaRPr lang="en-US" sz="1800" dirty="0">
                        <a:effectLst/>
                        <a:latin typeface="Calibri" panose="020F0502020204030204" pitchFamily="34" charset="0"/>
                        <a:ea typeface="Calibri" panose="020F0502020204030204" pitchFamily="34" charset="0"/>
                        <a:cs typeface="AL-Mateen" pitchFamily="2" charset="-78"/>
                      </a:endParaRPr>
                    </a:p>
                  </a:txBody>
                  <a:tcPr marL="68580" marR="68580" marT="0" marB="0">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algn="r" rtl="1">
                        <a:lnSpc>
                          <a:spcPct val="115000"/>
                        </a:lnSpc>
                        <a:spcAft>
                          <a:spcPts val="0"/>
                        </a:spcAft>
                      </a:pPr>
                      <a:endParaRPr lang="en-US" sz="1100" dirty="0">
                        <a:effectLst/>
                        <a:latin typeface="Calibri"/>
                        <a:ea typeface="Times New Roman"/>
                        <a:cs typeface="PT Bold Heading" panose="02010400000000000000" pitchFamily="2" charset="-78"/>
                      </a:endParaRPr>
                    </a:p>
                  </a:txBody>
                  <a:tcPr marL="68574" marR="68574" marT="0" marB="0">
                    <a:solidFill>
                      <a:schemeClr val="accent6">
                        <a:lumMod val="20000"/>
                        <a:lumOff val="80000"/>
                      </a:schemeClr>
                    </a:solidFill>
                  </a:tcPr>
                </a:tc>
                <a:extLst>
                  <a:ext uri="{0D108BD9-81ED-4DB2-BD59-A6C34878D82A}">
                    <a16:rowId xmlns:a16="http://schemas.microsoft.com/office/drawing/2014/main" val="10001"/>
                  </a:ext>
                </a:extLst>
              </a:tr>
              <a:tr h="656437">
                <a:tc>
                  <a:txBody>
                    <a:bodyPr/>
                    <a:lstStyle/>
                    <a:p>
                      <a:pPr algn="r" rtl="1">
                        <a:lnSpc>
                          <a:spcPct val="115000"/>
                        </a:lnSpc>
                        <a:spcAft>
                          <a:spcPts val="1000"/>
                        </a:spcAft>
                      </a:pPr>
                      <a:r>
                        <a:rPr lang="ar-KW" sz="2800" b="1">
                          <a:solidFill>
                            <a:srgbClr val="000000"/>
                          </a:solidFill>
                          <a:effectLst/>
                          <a:latin typeface="Calibri" panose="020F0502020204030204" pitchFamily="34" charset="0"/>
                          <a:ea typeface="Calibri" panose="020F0502020204030204" pitchFamily="34" charset="0"/>
                          <a:cs typeface="AL-Mateen" pitchFamily="2" charset="-78"/>
                        </a:rPr>
                        <a:t>فقالت : لا سبيل إلى </a:t>
                      </a:r>
                      <a:r>
                        <a:rPr lang="ar-KW" sz="2800" b="1">
                          <a:solidFill>
                            <a:srgbClr val="CC00FF"/>
                          </a:solidFill>
                          <a:effectLst/>
                          <a:latin typeface="Calibri" panose="020F0502020204030204" pitchFamily="34" charset="0"/>
                          <a:ea typeface="Calibri" panose="020F0502020204030204" pitchFamily="34" charset="0"/>
                          <a:cs typeface="AL-Mateen" pitchFamily="2" charset="-78"/>
                        </a:rPr>
                        <a:t>السِّراج</a:t>
                      </a:r>
                      <a:endParaRPr lang="en-US" sz="1800">
                        <a:effectLst/>
                        <a:latin typeface="Calibri" panose="020F0502020204030204" pitchFamily="34" charset="0"/>
                        <a:ea typeface="Calibri" panose="020F0502020204030204" pitchFamily="34" charset="0"/>
                        <a:cs typeface="AL-Mateen" pitchFamily="2" charset="-78"/>
                      </a:endParaRPr>
                    </a:p>
                  </a:txBody>
                  <a:tcPr marL="68580" marR="68580" marT="0" marB="0">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algn="r" rtl="1">
                        <a:lnSpc>
                          <a:spcPct val="115000"/>
                        </a:lnSpc>
                        <a:spcAft>
                          <a:spcPts val="0"/>
                        </a:spcAft>
                      </a:pPr>
                      <a:endParaRPr lang="en-US" sz="1100" dirty="0">
                        <a:effectLst/>
                        <a:latin typeface="Calibri"/>
                        <a:ea typeface="Times New Roman"/>
                        <a:cs typeface="PT Bold Heading" panose="02010400000000000000" pitchFamily="2" charset="-78"/>
                      </a:endParaRPr>
                    </a:p>
                  </a:txBody>
                  <a:tcPr marL="68574" marR="68574" marT="0" marB="0">
                    <a:solidFill>
                      <a:schemeClr val="accent6">
                        <a:lumMod val="20000"/>
                        <a:lumOff val="80000"/>
                      </a:schemeClr>
                    </a:solidFill>
                  </a:tcPr>
                </a:tc>
                <a:extLst>
                  <a:ext uri="{0D108BD9-81ED-4DB2-BD59-A6C34878D82A}">
                    <a16:rowId xmlns:a16="http://schemas.microsoft.com/office/drawing/2014/main" val="10002"/>
                  </a:ext>
                </a:extLst>
              </a:tr>
              <a:tr h="553651">
                <a:tc>
                  <a:txBody>
                    <a:bodyPr/>
                    <a:lstStyle/>
                    <a:p>
                      <a:pPr algn="r" rtl="1">
                        <a:lnSpc>
                          <a:spcPct val="115000"/>
                        </a:lnSpc>
                        <a:spcAft>
                          <a:spcPts val="1000"/>
                        </a:spcAft>
                      </a:pPr>
                      <a:r>
                        <a:rPr lang="ar-KW" sz="2800" b="1">
                          <a:solidFill>
                            <a:srgbClr val="000000"/>
                          </a:solidFill>
                          <a:effectLst/>
                          <a:latin typeface="Calibri" panose="020F0502020204030204" pitchFamily="34" charset="0"/>
                          <a:ea typeface="Calibri" panose="020F0502020204030204" pitchFamily="34" charset="0"/>
                          <a:cs typeface="AL-Mateen" pitchFamily="2" charset="-78"/>
                        </a:rPr>
                        <a:t>فأمر أن </a:t>
                      </a:r>
                      <a:r>
                        <a:rPr lang="ar-KW" sz="2800" b="1">
                          <a:solidFill>
                            <a:srgbClr val="CC00FF"/>
                          </a:solidFill>
                          <a:effectLst/>
                          <a:latin typeface="Calibri" panose="020F0502020204030204" pitchFamily="34" charset="0"/>
                          <a:ea typeface="Calibri" panose="020F0502020204030204" pitchFamily="34" charset="0"/>
                          <a:cs typeface="AL-Mateen" pitchFamily="2" charset="-78"/>
                        </a:rPr>
                        <a:t>يكبل </a:t>
                      </a:r>
                      <a:r>
                        <a:rPr lang="ar-KW" sz="2800" b="1">
                          <a:solidFill>
                            <a:srgbClr val="000000"/>
                          </a:solidFill>
                          <a:effectLst/>
                          <a:latin typeface="Calibri" panose="020F0502020204030204" pitchFamily="34" charset="0"/>
                          <a:ea typeface="Calibri" panose="020F0502020204030204" pitchFamily="34" charset="0"/>
                          <a:cs typeface="AL-Mateen" pitchFamily="2" charset="-78"/>
                        </a:rPr>
                        <a:t>بالحديد</a:t>
                      </a:r>
                      <a:endParaRPr lang="en-US" sz="1800">
                        <a:effectLst/>
                        <a:latin typeface="Calibri" panose="020F0502020204030204" pitchFamily="34" charset="0"/>
                        <a:ea typeface="Calibri" panose="020F0502020204030204" pitchFamily="34" charset="0"/>
                        <a:cs typeface="AL-Mateen" pitchFamily="2" charset="-78"/>
                      </a:endParaRPr>
                    </a:p>
                  </a:txBody>
                  <a:tcPr marL="68580" marR="68580" marT="0" marB="0">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algn="r" rtl="1">
                        <a:lnSpc>
                          <a:spcPct val="115000"/>
                        </a:lnSpc>
                        <a:spcAft>
                          <a:spcPts val="0"/>
                        </a:spcAft>
                      </a:pPr>
                      <a:endParaRPr lang="en-US" sz="1100" dirty="0">
                        <a:effectLst/>
                        <a:latin typeface="Calibri"/>
                        <a:ea typeface="Times New Roman"/>
                        <a:cs typeface="PT Bold Heading" panose="02010400000000000000" pitchFamily="2" charset="-78"/>
                      </a:endParaRPr>
                    </a:p>
                  </a:txBody>
                  <a:tcPr marL="68574" marR="68574" marT="0" marB="0">
                    <a:solidFill>
                      <a:schemeClr val="accent6">
                        <a:lumMod val="20000"/>
                        <a:lumOff val="80000"/>
                      </a:schemeClr>
                    </a:solidFill>
                  </a:tcPr>
                </a:tc>
                <a:extLst>
                  <a:ext uri="{0D108BD9-81ED-4DB2-BD59-A6C34878D82A}">
                    <a16:rowId xmlns:a16="http://schemas.microsoft.com/office/drawing/2014/main" val="10003"/>
                  </a:ext>
                </a:extLst>
              </a:tr>
              <a:tr h="553651">
                <a:tc>
                  <a:txBody>
                    <a:bodyPr/>
                    <a:lstStyle/>
                    <a:p>
                      <a:pPr algn="r" rtl="1">
                        <a:lnSpc>
                          <a:spcPct val="115000"/>
                        </a:lnSpc>
                        <a:spcAft>
                          <a:spcPts val="1000"/>
                        </a:spcAft>
                      </a:pPr>
                      <a:r>
                        <a:rPr lang="ar-KW" sz="2800" b="1">
                          <a:solidFill>
                            <a:srgbClr val="000000"/>
                          </a:solidFill>
                          <a:effectLst/>
                          <a:latin typeface="Calibri" panose="020F0502020204030204" pitchFamily="34" charset="0"/>
                          <a:ea typeface="Calibri" panose="020F0502020204030204" pitchFamily="34" charset="0"/>
                          <a:cs typeface="AL-Mateen" pitchFamily="2" charset="-78"/>
                        </a:rPr>
                        <a:t>ثم دعا </a:t>
                      </a:r>
                      <a:r>
                        <a:rPr lang="ar-KW" sz="2800" b="1">
                          <a:solidFill>
                            <a:srgbClr val="CC00FF"/>
                          </a:solidFill>
                          <a:effectLst/>
                          <a:latin typeface="Calibri" panose="020F0502020204030204" pitchFamily="34" charset="0"/>
                          <a:ea typeface="Calibri" panose="020F0502020204030204" pitchFamily="34" charset="0"/>
                          <a:cs typeface="AL-Mateen" pitchFamily="2" charset="-78"/>
                        </a:rPr>
                        <a:t>بقناة </a:t>
                      </a:r>
                      <a:r>
                        <a:rPr lang="ar-KW" sz="2800" b="1">
                          <a:solidFill>
                            <a:srgbClr val="000000"/>
                          </a:solidFill>
                          <a:effectLst/>
                          <a:latin typeface="Calibri" panose="020F0502020204030204" pitchFamily="34" charset="0"/>
                          <a:ea typeface="Calibri" panose="020F0502020204030204" pitchFamily="34" charset="0"/>
                          <a:cs typeface="AL-Mateen" pitchFamily="2" charset="-78"/>
                        </a:rPr>
                        <a:t>وعقد له على الجزيرة</a:t>
                      </a:r>
                      <a:endParaRPr lang="en-US" sz="1800">
                        <a:effectLst/>
                        <a:latin typeface="Calibri" panose="020F0502020204030204" pitchFamily="34" charset="0"/>
                        <a:ea typeface="Calibri" panose="020F0502020204030204" pitchFamily="34" charset="0"/>
                        <a:cs typeface="AL-Mateen" pitchFamily="2" charset="-78"/>
                      </a:endParaRPr>
                    </a:p>
                  </a:txBody>
                  <a:tcPr marL="68580" marR="68580" marT="0" marB="0">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algn="r" rtl="1">
                        <a:lnSpc>
                          <a:spcPct val="115000"/>
                        </a:lnSpc>
                        <a:spcAft>
                          <a:spcPts val="0"/>
                        </a:spcAft>
                      </a:pPr>
                      <a:endParaRPr lang="en-US" sz="1100" dirty="0">
                        <a:effectLst/>
                        <a:latin typeface="Calibri"/>
                        <a:ea typeface="Times New Roman"/>
                        <a:cs typeface="PT Bold Heading" panose="02010400000000000000" pitchFamily="2" charset="-78"/>
                      </a:endParaRPr>
                    </a:p>
                  </a:txBody>
                  <a:tcPr marL="68574" marR="68574" marT="0" marB="0">
                    <a:solidFill>
                      <a:schemeClr val="accent6">
                        <a:lumMod val="20000"/>
                        <a:lumOff val="80000"/>
                      </a:schemeClr>
                    </a:solidFill>
                  </a:tcPr>
                </a:tc>
                <a:extLst>
                  <a:ext uri="{0D108BD9-81ED-4DB2-BD59-A6C34878D82A}">
                    <a16:rowId xmlns:a16="http://schemas.microsoft.com/office/drawing/2014/main" val="10004"/>
                  </a:ext>
                </a:extLst>
              </a:tr>
              <a:tr h="553651">
                <a:tc>
                  <a:txBody>
                    <a:bodyPr/>
                    <a:lstStyle/>
                    <a:p>
                      <a:pPr algn="r" rtl="1">
                        <a:lnSpc>
                          <a:spcPct val="115000"/>
                        </a:lnSpc>
                        <a:spcAft>
                          <a:spcPts val="1000"/>
                        </a:spcAft>
                      </a:pPr>
                      <a:r>
                        <a:rPr lang="ar-KW" sz="2800" b="1">
                          <a:solidFill>
                            <a:srgbClr val="000000"/>
                          </a:solidFill>
                          <a:effectLst/>
                          <a:latin typeface="Calibri" panose="020F0502020204030204" pitchFamily="34" charset="0"/>
                          <a:ea typeface="Calibri" panose="020F0502020204030204" pitchFamily="34" charset="0"/>
                          <a:cs typeface="AL-Mateen" pitchFamily="2" charset="-78"/>
                        </a:rPr>
                        <a:t>فأقبل خزيمة حتى </a:t>
                      </a:r>
                      <a:r>
                        <a:rPr lang="ar-KW" sz="2800" b="1">
                          <a:solidFill>
                            <a:srgbClr val="CC00FF"/>
                          </a:solidFill>
                          <a:effectLst/>
                          <a:latin typeface="Calibri" panose="020F0502020204030204" pitchFamily="34" charset="0"/>
                          <a:ea typeface="Calibri" panose="020F0502020204030204" pitchFamily="34" charset="0"/>
                          <a:cs typeface="AL-Mateen" pitchFamily="2" charset="-78"/>
                        </a:rPr>
                        <a:t>أكب </a:t>
                      </a:r>
                      <a:r>
                        <a:rPr lang="ar-KW" sz="2800" b="1">
                          <a:solidFill>
                            <a:srgbClr val="000000"/>
                          </a:solidFill>
                          <a:effectLst/>
                          <a:latin typeface="Calibri" panose="020F0502020204030204" pitchFamily="34" charset="0"/>
                          <a:ea typeface="Calibri" panose="020F0502020204030204" pitchFamily="34" charset="0"/>
                          <a:cs typeface="AL-Mateen" pitchFamily="2" charset="-78"/>
                        </a:rPr>
                        <a:t>على رأسه يقبلها</a:t>
                      </a:r>
                      <a:endParaRPr lang="en-US" sz="1800">
                        <a:effectLst/>
                        <a:latin typeface="Calibri" panose="020F0502020204030204" pitchFamily="34" charset="0"/>
                        <a:ea typeface="Calibri" panose="020F0502020204030204" pitchFamily="34" charset="0"/>
                        <a:cs typeface="AL-Mateen" pitchFamily="2" charset="-78"/>
                      </a:endParaRPr>
                    </a:p>
                  </a:txBody>
                  <a:tcPr marL="68580" marR="68580" marT="0" marB="0">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algn="r" rtl="1">
                        <a:lnSpc>
                          <a:spcPct val="115000"/>
                        </a:lnSpc>
                        <a:spcAft>
                          <a:spcPts val="0"/>
                        </a:spcAft>
                      </a:pPr>
                      <a:endParaRPr lang="en-US" sz="1100" dirty="0">
                        <a:effectLst/>
                        <a:latin typeface="Calibri"/>
                        <a:ea typeface="Times New Roman"/>
                        <a:cs typeface="PT Bold Heading" panose="02010400000000000000" pitchFamily="2" charset="-78"/>
                      </a:endParaRPr>
                    </a:p>
                  </a:txBody>
                  <a:tcPr marL="68574" marR="68574" marT="0" marB="0">
                    <a:solidFill>
                      <a:schemeClr val="accent6">
                        <a:lumMod val="20000"/>
                        <a:lumOff val="80000"/>
                      </a:schemeClr>
                    </a:solidFill>
                  </a:tcPr>
                </a:tc>
                <a:extLst>
                  <a:ext uri="{0D108BD9-81ED-4DB2-BD59-A6C34878D82A}">
                    <a16:rowId xmlns:a16="http://schemas.microsoft.com/office/drawing/2014/main" val="10005"/>
                  </a:ext>
                </a:extLst>
              </a:tr>
              <a:tr h="553651">
                <a:tc>
                  <a:txBody>
                    <a:bodyPr/>
                    <a:lstStyle/>
                    <a:p>
                      <a:pPr algn="r" rtl="1">
                        <a:lnSpc>
                          <a:spcPct val="115000"/>
                        </a:lnSpc>
                        <a:spcAft>
                          <a:spcPts val="1000"/>
                        </a:spcAft>
                      </a:pPr>
                      <a:r>
                        <a:rPr lang="ar-KW" sz="2800" b="1">
                          <a:solidFill>
                            <a:srgbClr val="CC00FF"/>
                          </a:solidFill>
                          <a:effectLst/>
                          <a:latin typeface="Calibri" panose="020F0502020204030204" pitchFamily="34" charset="0"/>
                          <a:ea typeface="Calibri" panose="020F0502020204030204" pitchFamily="34" charset="0"/>
                          <a:cs typeface="AL-Mateen" pitchFamily="2" charset="-78"/>
                        </a:rPr>
                        <a:t>أضناه </a:t>
                      </a:r>
                      <a:r>
                        <a:rPr lang="ar-KW" sz="2800" b="1">
                          <a:solidFill>
                            <a:srgbClr val="000000"/>
                          </a:solidFill>
                          <a:effectLst/>
                          <a:latin typeface="Calibri" panose="020F0502020204030204" pitchFamily="34" charset="0"/>
                          <a:ea typeface="Calibri" panose="020F0502020204030204" pitchFamily="34" charset="0"/>
                          <a:cs typeface="AL-Mateen" pitchFamily="2" charset="-78"/>
                        </a:rPr>
                        <a:t>الضر</a:t>
                      </a:r>
                      <a:endParaRPr lang="en-US" sz="1800">
                        <a:effectLst/>
                        <a:latin typeface="Calibri" panose="020F0502020204030204" pitchFamily="34" charset="0"/>
                        <a:ea typeface="Calibri" panose="020F0502020204030204" pitchFamily="34" charset="0"/>
                        <a:cs typeface="AL-Mateen" pitchFamily="2" charset="-78"/>
                      </a:endParaRPr>
                    </a:p>
                  </a:txBody>
                  <a:tcPr marL="68580" marR="68580" marT="0" marB="0">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algn="r" rtl="1">
                        <a:lnSpc>
                          <a:spcPct val="115000"/>
                        </a:lnSpc>
                        <a:spcAft>
                          <a:spcPts val="0"/>
                        </a:spcAft>
                      </a:pPr>
                      <a:endParaRPr lang="en-US" sz="1100" dirty="0">
                        <a:effectLst/>
                        <a:latin typeface="Calibri"/>
                        <a:ea typeface="Times New Roman"/>
                        <a:cs typeface="PT Bold Heading" panose="02010400000000000000" pitchFamily="2" charset="-78"/>
                      </a:endParaRPr>
                    </a:p>
                  </a:txBody>
                  <a:tcPr marL="68574" marR="68574" marT="0" marB="0">
                    <a:solidFill>
                      <a:schemeClr val="accent6">
                        <a:lumMod val="20000"/>
                        <a:lumOff val="80000"/>
                      </a:schemeClr>
                    </a:solidFill>
                  </a:tcPr>
                </a:tc>
                <a:extLst>
                  <a:ext uri="{0D108BD9-81ED-4DB2-BD59-A6C34878D82A}">
                    <a16:rowId xmlns:a16="http://schemas.microsoft.com/office/drawing/2014/main" val="10006"/>
                  </a:ext>
                </a:extLst>
              </a:tr>
              <a:tr h="553651">
                <a:tc>
                  <a:txBody>
                    <a:bodyPr/>
                    <a:lstStyle/>
                    <a:p>
                      <a:pPr algn="r" rtl="1">
                        <a:lnSpc>
                          <a:spcPct val="115000"/>
                        </a:lnSpc>
                        <a:spcAft>
                          <a:spcPts val="1000"/>
                        </a:spcAft>
                      </a:pPr>
                      <a:r>
                        <a:rPr lang="ar-KW" sz="2800" b="1">
                          <a:solidFill>
                            <a:srgbClr val="000000"/>
                          </a:solidFill>
                          <a:effectLst/>
                          <a:latin typeface="Calibri" panose="020F0502020204030204" pitchFamily="34" charset="0"/>
                          <a:ea typeface="Calibri" panose="020F0502020204030204" pitchFamily="34" charset="0"/>
                          <a:cs typeface="AL-Mateen" pitchFamily="2" charset="-78"/>
                        </a:rPr>
                        <a:t>فلما نظر إلى عكرمة </a:t>
                      </a:r>
                      <a:r>
                        <a:rPr lang="ar-KW" sz="2800" b="1">
                          <a:solidFill>
                            <a:srgbClr val="CC00FF"/>
                          </a:solidFill>
                          <a:effectLst/>
                          <a:latin typeface="Calibri" panose="020F0502020204030204" pitchFamily="34" charset="0"/>
                          <a:ea typeface="Calibri" panose="020F0502020204030204" pitchFamily="34" charset="0"/>
                          <a:cs typeface="AL-Mateen" pitchFamily="2" charset="-78"/>
                        </a:rPr>
                        <a:t>أحشمه </a:t>
                      </a:r>
                      <a:r>
                        <a:rPr lang="ar-KW" sz="2800" b="1">
                          <a:solidFill>
                            <a:srgbClr val="000000"/>
                          </a:solidFill>
                          <a:effectLst/>
                          <a:latin typeface="Calibri" panose="020F0502020204030204" pitchFamily="34" charset="0"/>
                          <a:ea typeface="Calibri" panose="020F0502020204030204" pitchFamily="34" charset="0"/>
                          <a:cs typeface="AL-Mateen" pitchFamily="2" charset="-78"/>
                        </a:rPr>
                        <a:t>ذلك</a:t>
                      </a:r>
                      <a:endParaRPr lang="en-US" sz="1800">
                        <a:effectLst/>
                        <a:latin typeface="Calibri" panose="020F0502020204030204" pitchFamily="34" charset="0"/>
                        <a:ea typeface="Calibri" panose="020F0502020204030204" pitchFamily="34" charset="0"/>
                        <a:cs typeface="AL-Mateen" pitchFamily="2" charset="-78"/>
                      </a:endParaRPr>
                    </a:p>
                  </a:txBody>
                  <a:tcPr marL="68580" marR="68580" marT="0" marB="0">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algn="r" rtl="1">
                        <a:lnSpc>
                          <a:spcPct val="115000"/>
                        </a:lnSpc>
                        <a:spcAft>
                          <a:spcPts val="0"/>
                        </a:spcAft>
                      </a:pPr>
                      <a:endParaRPr lang="en-US" sz="1100" dirty="0">
                        <a:effectLst/>
                        <a:latin typeface="Calibri"/>
                        <a:ea typeface="Times New Roman"/>
                        <a:cs typeface="PT Bold Heading" panose="02010400000000000000" pitchFamily="2" charset="-78"/>
                      </a:endParaRPr>
                    </a:p>
                  </a:txBody>
                  <a:tcPr marL="68574" marR="68574" marT="0" marB="0">
                    <a:solidFill>
                      <a:schemeClr val="accent6">
                        <a:lumMod val="20000"/>
                        <a:lumOff val="80000"/>
                      </a:schemeClr>
                    </a:solidFill>
                  </a:tcPr>
                </a:tc>
                <a:extLst>
                  <a:ext uri="{0D108BD9-81ED-4DB2-BD59-A6C34878D82A}">
                    <a16:rowId xmlns:a16="http://schemas.microsoft.com/office/drawing/2014/main" val="10007"/>
                  </a:ext>
                </a:extLst>
              </a:tr>
              <a:tr h="553651">
                <a:tc>
                  <a:txBody>
                    <a:bodyPr/>
                    <a:lstStyle/>
                    <a:p>
                      <a:pPr algn="r" rtl="1">
                        <a:lnSpc>
                          <a:spcPct val="115000"/>
                        </a:lnSpc>
                        <a:spcAft>
                          <a:spcPts val="1000"/>
                        </a:spcAft>
                      </a:pPr>
                      <a:r>
                        <a:rPr lang="ar-KW" sz="2800" b="1" dirty="0">
                          <a:solidFill>
                            <a:srgbClr val="000000"/>
                          </a:solidFill>
                          <a:effectLst/>
                          <a:latin typeface="Calibri" panose="020F0502020204030204" pitchFamily="34" charset="0"/>
                          <a:ea typeface="Calibri" panose="020F0502020204030204" pitchFamily="34" charset="0"/>
                          <a:cs typeface="AL-Mateen" pitchFamily="2" charset="-78"/>
                        </a:rPr>
                        <a:t>راعه ما رأى</a:t>
                      </a:r>
                      <a:endParaRPr lang="en-US" sz="1800" dirty="0">
                        <a:effectLst/>
                        <a:latin typeface="Calibri" panose="020F0502020204030204" pitchFamily="34" charset="0"/>
                        <a:ea typeface="Calibri" panose="020F0502020204030204" pitchFamily="34" charset="0"/>
                        <a:cs typeface="AL-Mateen" pitchFamily="2" charset="-78"/>
                      </a:endParaRPr>
                    </a:p>
                  </a:txBody>
                  <a:tcPr marL="68580" marR="68580" marT="0" marB="0">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algn="r" rtl="1">
                        <a:lnSpc>
                          <a:spcPct val="115000"/>
                        </a:lnSpc>
                        <a:spcAft>
                          <a:spcPts val="0"/>
                        </a:spcAft>
                      </a:pPr>
                      <a:endParaRPr lang="en-US" sz="1100" dirty="0">
                        <a:effectLst/>
                        <a:latin typeface="Calibri"/>
                        <a:ea typeface="Times New Roman"/>
                        <a:cs typeface="PT Bold Heading" panose="02010400000000000000" pitchFamily="2" charset="-78"/>
                      </a:endParaRPr>
                    </a:p>
                  </a:txBody>
                  <a:tcPr marL="68574" marR="68574" marT="0" marB="0">
                    <a:solidFill>
                      <a:schemeClr val="accent6">
                        <a:lumMod val="20000"/>
                        <a:lumOff val="80000"/>
                      </a:schemeClr>
                    </a:solidFill>
                  </a:tcPr>
                </a:tc>
                <a:extLst>
                  <a:ext uri="{0D108BD9-81ED-4DB2-BD59-A6C34878D82A}">
                    <a16:rowId xmlns:a16="http://schemas.microsoft.com/office/drawing/2014/main" val="2333400535"/>
                  </a:ext>
                </a:extLst>
              </a:tr>
              <a:tr h="553651">
                <a:tc>
                  <a:txBody>
                    <a:bodyPr/>
                    <a:lstStyle/>
                    <a:p>
                      <a:pPr algn="r" rtl="1">
                        <a:lnSpc>
                          <a:spcPct val="115000"/>
                        </a:lnSpc>
                        <a:spcAft>
                          <a:spcPts val="1000"/>
                        </a:spcAft>
                      </a:pPr>
                      <a:r>
                        <a:rPr lang="ar-KW" sz="2800" b="1">
                          <a:solidFill>
                            <a:srgbClr val="000000"/>
                          </a:solidFill>
                          <a:effectLst/>
                          <a:latin typeface="Calibri" panose="020F0502020204030204" pitchFamily="34" charset="0"/>
                          <a:ea typeface="Calibri" panose="020F0502020204030204" pitchFamily="34" charset="0"/>
                          <a:cs typeface="AL-Mateen" pitchFamily="2" charset="-78"/>
                        </a:rPr>
                        <a:t>ما كان خيرك له إلا </a:t>
                      </a:r>
                      <a:r>
                        <a:rPr lang="ar-KW" sz="2800" b="1">
                          <a:solidFill>
                            <a:srgbClr val="CC00FF"/>
                          </a:solidFill>
                          <a:effectLst/>
                          <a:latin typeface="Calibri" panose="020F0502020204030204" pitchFamily="34" charset="0"/>
                          <a:ea typeface="Calibri" panose="020F0502020204030204" pitchFamily="34" charset="0"/>
                          <a:cs typeface="AL-Mateen" pitchFamily="2" charset="-78"/>
                        </a:rPr>
                        <a:t>وبالا </a:t>
                      </a:r>
                      <a:r>
                        <a:rPr lang="ar-KW" sz="2800" b="1">
                          <a:solidFill>
                            <a:srgbClr val="000000"/>
                          </a:solidFill>
                          <a:effectLst/>
                          <a:latin typeface="Calibri" panose="020F0502020204030204" pitchFamily="34" charset="0"/>
                          <a:ea typeface="Calibri" panose="020F0502020204030204" pitchFamily="34" charset="0"/>
                          <a:cs typeface="AL-Mateen" pitchFamily="2" charset="-78"/>
                        </a:rPr>
                        <a:t>عليك</a:t>
                      </a:r>
                      <a:endParaRPr lang="en-US" sz="1800">
                        <a:effectLst/>
                        <a:latin typeface="Calibri" panose="020F0502020204030204" pitchFamily="34" charset="0"/>
                        <a:ea typeface="Calibri" panose="020F0502020204030204" pitchFamily="34" charset="0"/>
                        <a:cs typeface="AL-Mateen" pitchFamily="2" charset="-78"/>
                      </a:endParaRPr>
                    </a:p>
                  </a:txBody>
                  <a:tcPr marL="68580" marR="68580" marT="0" marB="0">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algn="r" rtl="1">
                        <a:lnSpc>
                          <a:spcPct val="115000"/>
                        </a:lnSpc>
                        <a:spcAft>
                          <a:spcPts val="0"/>
                        </a:spcAft>
                      </a:pPr>
                      <a:endParaRPr lang="en-US" sz="1100" dirty="0">
                        <a:effectLst/>
                        <a:latin typeface="Calibri"/>
                        <a:ea typeface="Times New Roman"/>
                        <a:cs typeface="PT Bold Heading" panose="02010400000000000000" pitchFamily="2" charset="-78"/>
                      </a:endParaRPr>
                    </a:p>
                  </a:txBody>
                  <a:tcPr marL="68574" marR="68574" marT="0" marB="0">
                    <a:solidFill>
                      <a:schemeClr val="accent6">
                        <a:lumMod val="20000"/>
                        <a:lumOff val="80000"/>
                      </a:schemeClr>
                    </a:solidFill>
                  </a:tcPr>
                </a:tc>
                <a:extLst>
                  <a:ext uri="{0D108BD9-81ED-4DB2-BD59-A6C34878D82A}">
                    <a16:rowId xmlns:a16="http://schemas.microsoft.com/office/drawing/2014/main" val="1313803719"/>
                  </a:ext>
                </a:extLst>
              </a:tr>
            </a:tbl>
          </a:graphicData>
        </a:graphic>
      </p:graphicFrame>
      <p:sp>
        <p:nvSpPr>
          <p:cNvPr id="14" name="مستطيل 5"/>
          <p:cNvSpPr/>
          <p:nvPr/>
        </p:nvSpPr>
        <p:spPr>
          <a:xfrm>
            <a:off x="1764298" y="2570221"/>
            <a:ext cx="2956844" cy="523220"/>
          </a:xfrm>
          <a:prstGeom prst="rect">
            <a:avLst/>
          </a:prstGeom>
          <a:noFill/>
        </p:spPr>
        <p:txBody>
          <a:bodyPr wrap="square">
            <a:spAutoFit/>
          </a:bodyPr>
          <a:lstStyle/>
          <a:p>
            <a:pPr algn="ctr">
              <a:defRPr/>
            </a:pPr>
            <a:r>
              <a:rPr lang="ar-KW" sz="28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a typeface="Calibri"/>
                <a:cs typeface="PT Bold Heading" panose="02010400000000000000" pitchFamily="2" charset="-78"/>
              </a:rPr>
              <a:t>يقيّد</a:t>
            </a:r>
            <a:endParaRPr lang="ar-SA" sz="28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cs typeface="PT Bold Heading" panose="02010400000000000000" pitchFamily="2" charset="-78"/>
            </a:endParaRPr>
          </a:p>
        </p:txBody>
      </p:sp>
      <p:sp>
        <p:nvSpPr>
          <p:cNvPr id="15" name="مستطيل 11"/>
          <p:cNvSpPr/>
          <p:nvPr/>
        </p:nvSpPr>
        <p:spPr>
          <a:xfrm>
            <a:off x="1671683" y="3111441"/>
            <a:ext cx="3114271" cy="461665"/>
          </a:xfrm>
          <a:prstGeom prst="rect">
            <a:avLst/>
          </a:prstGeom>
          <a:noFill/>
        </p:spPr>
        <p:txBody>
          <a:bodyPr wrap="square">
            <a:spAutoFit/>
          </a:bodyPr>
          <a:lstStyle/>
          <a:p>
            <a:pPr algn="ctr">
              <a:defRPr/>
            </a:pPr>
            <a:r>
              <a:rPr lang="ar-KW" sz="2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a typeface="Calibri"/>
                <a:cs typeface="PT Bold Heading" panose="02010400000000000000" pitchFamily="2" charset="-78"/>
              </a:rPr>
              <a:t> عصًا مستوية </a:t>
            </a:r>
            <a:endParaRPr lang="ar-SA" sz="2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cs typeface="PT Bold Heading" panose="02010400000000000000" pitchFamily="2" charset="-78"/>
            </a:endParaRPr>
          </a:p>
        </p:txBody>
      </p:sp>
      <p:sp>
        <p:nvSpPr>
          <p:cNvPr id="16" name="مستطيل 12"/>
          <p:cNvSpPr/>
          <p:nvPr/>
        </p:nvSpPr>
        <p:spPr>
          <a:xfrm>
            <a:off x="1836458" y="3688957"/>
            <a:ext cx="2898247" cy="461665"/>
          </a:xfrm>
          <a:prstGeom prst="rect">
            <a:avLst/>
          </a:prstGeom>
          <a:noFill/>
        </p:spPr>
        <p:txBody>
          <a:bodyPr wrap="square">
            <a:spAutoFit/>
          </a:bodyPr>
          <a:lstStyle/>
          <a:p>
            <a:pPr algn="ctr">
              <a:defRPr/>
            </a:pPr>
            <a:r>
              <a:rPr lang="ar-KW" sz="2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a typeface="Calibri"/>
                <a:cs typeface="PT Bold Heading" panose="02010400000000000000" pitchFamily="2" charset="-78"/>
              </a:rPr>
              <a:t>انحنى </a:t>
            </a:r>
            <a:endParaRPr lang="ar-SA" sz="2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cs typeface="PT Bold Heading" panose="02010400000000000000" pitchFamily="2" charset="-78"/>
            </a:endParaRPr>
          </a:p>
        </p:txBody>
      </p:sp>
      <p:sp>
        <p:nvSpPr>
          <p:cNvPr id="17" name="مستطيل 13"/>
          <p:cNvSpPr/>
          <p:nvPr/>
        </p:nvSpPr>
        <p:spPr>
          <a:xfrm>
            <a:off x="1478780" y="4173123"/>
            <a:ext cx="3740920" cy="523220"/>
          </a:xfrm>
          <a:prstGeom prst="rect">
            <a:avLst/>
          </a:prstGeom>
          <a:noFill/>
        </p:spPr>
        <p:txBody>
          <a:bodyPr wrap="square">
            <a:spAutoFit/>
          </a:bodyPr>
          <a:lstStyle/>
          <a:p>
            <a:pPr algn="ctr">
              <a:defRPr/>
            </a:pPr>
            <a:r>
              <a:rPr lang="ar-KW" sz="28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a typeface="Calibri"/>
                <a:cs typeface="PT Bold Heading" panose="02010400000000000000" pitchFamily="2" charset="-78"/>
              </a:rPr>
              <a:t>أتعبه – أجهده – أمرضه</a:t>
            </a:r>
            <a:endParaRPr lang="ar-SA" sz="28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cs typeface="PT Bold Heading" panose="02010400000000000000" pitchFamily="2" charset="-78"/>
            </a:endParaRPr>
          </a:p>
        </p:txBody>
      </p:sp>
      <p:sp>
        <p:nvSpPr>
          <p:cNvPr id="21" name="مستطيل 1"/>
          <p:cNvSpPr/>
          <p:nvPr/>
        </p:nvSpPr>
        <p:spPr>
          <a:xfrm>
            <a:off x="1657782" y="336520"/>
            <a:ext cx="8781925" cy="584775"/>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1">
            <a:schemeClr val="accent6"/>
          </a:lnRef>
          <a:fillRef idx="2">
            <a:schemeClr val="accent6"/>
          </a:fillRef>
          <a:effectRef idx="1">
            <a:schemeClr val="accent6"/>
          </a:effectRef>
          <a:fontRef idx="minor">
            <a:schemeClr val="dk1"/>
          </a:fontRef>
        </p:style>
        <p:txBody>
          <a:bodyPr wrap="square">
            <a:spAutoFit/>
          </a:bodyPr>
          <a:lstStyle/>
          <a:p>
            <a:pPr>
              <a:defRPr/>
            </a:pPr>
            <a:r>
              <a:rPr lang="ar-SA" sz="3200" b="1" dirty="0">
                <a:solidFill>
                  <a:srgbClr val="C00000"/>
                </a:solidFill>
                <a:latin typeface="Calibri"/>
                <a:cs typeface="PT Bold Heading" panose="02010400000000000000" pitchFamily="2" charset="-78"/>
              </a:rPr>
              <a:t>- وضحي معاني الكلمات الواردة في </a:t>
            </a:r>
            <a:r>
              <a:rPr lang="ar-KW" sz="3200" b="1" dirty="0">
                <a:solidFill>
                  <a:srgbClr val="C00000"/>
                </a:solidFill>
                <a:latin typeface="Calibri"/>
                <a:cs typeface="PT Bold Heading" panose="02010400000000000000" pitchFamily="2" charset="-78"/>
              </a:rPr>
              <a:t>الموضوع</a:t>
            </a:r>
            <a:r>
              <a:rPr lang="ar-SA" sz="3200" b="1" dirty="0">
                <a:solidFill>
                  <a:srgbClr val="C00000"/>
                </a:solidFill>
                <a:latin typeface="Calibri"/>
                <a:cs typeface="PT Bold Heading" panose="02010400000000000000" pitchFamily="2" charset="-78"/>
              </a:rPr>
              <a:t> فيما يأتي:  </a:t>
            </a:r>
            <a:endParaRPr lang="en-US" sz="3200" b="1" dirty="0">
              <a:solidFill>
                <a:srgbClr val="C00000"/>
              </a:solidFill>
              <a:latin typeface="Calibri"/>
              <a:cs typeface="PT Bold Heading" panose="02010400000000000000" pitchFamily="2" charset="-78"/>
            </a:endParaRPr>
          </a:p>
        </p:txBody>
      </p:sp>
      <p:sp>
        <p:nvSpPr>
          <p:cNvPr id="11" name="مستطيل 5"/>
          <p:cNvSpPr/>
          <p:nvPr/>
        </p:nvSpPr>
        <p:spPr>
          <a:xfrm>
            <a:off x="1554980" y="1879757"/>
            <a:ext cx="3532908" cy="523220"/>
          </a:xfrm>
          <a:prstGeom prst="rect">
            <a:avLst/>
          </a:prstGeom>
          <a:noFill/>
        </p:spPr>
        <p:txBody>
          <a:bodyPr wrap="square">
            <a:spAutoFit/>
          </a:bodyPr>
          <a:lstStyle/>
          <a:p>
            <a:pPr algn="ctr">
              <a:defRPr/>
            </a:pPr>
            <a:r>
              <a:rPr lang="ar-KW" sz="28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a typeface="Calibri"/>
                <a:cs typeface="PT Bold Heading" panose="02010400000000000000" pitchFamily="2" charset="-78"/>
              </a:rPr>
              <a:t>المصباح</a:t>
            </a:r>
            <a:endParaRPr lang="ar-SA" sz="28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cs typeface="PT Bold Heading" panose="02010400000000000000" pitchFamily="2" charset="-78"/>
            </a:endParaRPr>
          </a:p>
        </p:txBody>
      </p:sp>
      <p:sp>
        <p:nvSpPr>
          <p:cNvPr id="22" name="مستطيل 5"/>
          <p:cNvSpPr/>
          <p:nvPr/>
        </p:nvSpPr>
        <p:spPr>
          <a:xfrm>
            <a:off x="1843012" y="1337372"/>
            <a:ext cx="3244876" cy="523220"/>
          </a:xfrm>
          <a:prstGeom prst="rect">
            <a:avLst/>
          </a:prstGeom>
          <a:noFill/>
        </p:spPr>
        <p:txBody>
          <a:bodyPr wrap="square">
            <a:spAutoFit/>
          </a:bodyPr>
          <a:lstStyle/>
          <a:p>
            <a:pPr algn="ctr">
              <a:defRPr/>
            </a:pPr>
            <a:r>
              <a:rPr lang="ar-KW" sz="28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a typeface="Calibri"/>
                <a:cs typeface="PT Bold Heading" panose="02010400000000000000" pitchFamily="2" charset="-78"/>
              </a:rPr>
              <a:t> يأكل بالكفاف - فنِي</a:t>
            </a:r>
            <a:endParaRPr lang="ar-SA" sz="28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cs typeface="PT Bold Heading" panose="02010400000000000000" pitchFamily="2" charset="-78"/>
            </a:endParaRPr>
          </a:p>
        </p:txBody>
      </p:sp>
      <p:sp>
        <p:nvSpPr>
          <p:cNvPr id="12" name="مستطيل 13"/>
          <p:cNvSpPr/>
          <p:nvPr/>
        </p:nvSpPr>
        <p:spPr>
          <a:xfrm>
            <a:off x="1657782" y="4793445"/>
            <a:ext cx="3128172" cy="523220"/>
          </a:xfrm>
          <a:prstGeom prst="rect">
            <a:avLst/>
          </a:prstGeom>
          <a:noFill/>
        </p:spPr>
        <p:txBody>
          <a:bodyPr wrap="square">
            <a:spAutoFit/>
          </a:bodyPr>
          <a:lstStyle/>
          <a:p>
            <a:pPr algn="ctr">
              <a:defRPr/>
            </a:pPr>
            <a:r>
              <a:rPr lang="ar-KW" sz="28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a typeface="Calibri"/>
                <a:cs typeface="PT Bold Heading" panose="02010400000000000000" pitchFamily="2" charset="-78"/>
              </a:rPr>
              <a:t> أخجله – أغضبَه</a:t>
            </a:r>
            <a:endParaRPr lang="ar-SA" sz="28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cs typeface="PT Bold Heading" panose="02010400000000000000" pitchFamily="2" charset="-78"/>
            </a:endParaRPr>
          </a:p>
        </p:txBody>
      </p:sp>
      <p:sp>
        <p:nvSpPr>
          <p:cNvPr id="19" name="مستطيل 13">
            <a:extLst>
              <a:ext uri="{FF2B5EF4-FFF2-40B4-BE49-F238E27FC236}">
                <a16:creationId xmlns:a16="http://schemas.microsoft.com/office/drawing/2014/main" id="{480C568F-5274-463C-BA9B-04539E6FA8C4}"/>
              </a:ext>
            </a:extLst>
          </p:cNvPr>
          <p:cNvSpPr/>
          <p:nvPr/>
        </p:nvSpPr>
        <p:spPr>
          <a:xfrm>
            <a:off x="1372260" y="5337404"/>
            <a:ext cx="3740920" cy="523220"/>
          </a:xfrm>
          <a:prstGeom prst="rect">
            <a:avLst/>
          </a:prstGeom>
          <a:noFill/>
        </p:spPr>
        <p:txBody>
          <a:bodyPr wrap="square">
            <a:spAutoFit/>
          </a:bodyPr>
          <a:lstStyle/>
          <a:p>
            <a:pPr algn="ctr">
              <a:defRPr/>
            </a:pPr>
            <a:r>
              <a:rPr lang="ar-KW" sz="28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a typeface="Calibri"/>
                <a:cs typeface="PT Bold Heading" panose="02010400000000000000" pitchFamily="2" charset="-78"/>
              </a:rPr>
              <a:t> أَخافَهُ ، أَفْزَعَهُ</a:t>
            </a:r>
            <a:endParaRPr lang="ar-SA" sz="28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cs typeface="PT Bold Heading" panose="02010400000000000000" pitchFamily="2" charset="-78"/>
            </a:endParaRPr>
          </a:p>
        </p:txBody>
      </p:sp>
      <p:sp>
        <p:nvSpPr>
          <p:cNvPr id="20" name="مستطيل 13">
            <a:extLst>
              <a:ext uri="{FF2B5EF4-FFF2-40B4-BE49-F238E27FC236}">
                <a16:creationId xmlns:a16="http://schemas.microsoft.com/office/drawing/2014/main" id="{CC2BF2C4-42FF-4DAE-A4E7-A16A7C37FB4D}"/>
              </a:ext>
            </a:extLst>
          </p:cNvPr>
          <p:cNvSpPr/>
          <p:nvPr/>
        </p:nvSpPr>
        <p:spPr>
          <a:xfrm>
            <a:off x="1664732" y="5901664"/>
            <a:ext cx="3128172" cy="523220"/>
          </a:xfrm>
          <a:prstGeom prst="rect">
            <a:avLst/>
          </a:prstGeom>
          <a:noFill/>
        </p:spPr>
        <p:txBody>
          <a:bodyPr wrap="square">
            <a:spAutoFit/>
          </a:bodyPr>
          <a:lstStyle/>
          <a:p>
            <a:pPr algn="ctr">
              <a:defRPr/>
            </a:pPr>
            <a:r>
              <a:rPr lang="ar-KW" sz="28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a typeface="Calibri"/>
                <a:cs typeface="PT Bold Heading" panose="02010400000000000000" pitchFamily="2" charset="-78"/>
              </a:rPr>
              <a:t> سوء عاقبة </a:t>
            </a:r>
            <a:endParaRPr lang="ar-SA" sz="28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cs typeface="PT Bold Heading" panose="02010400000000000000" pitchFamily="2" charset="-78"/>
            </a:endParaRPr>
          </a:p>
        </p:txBody>
      </p:sp>
    </p:spTree>
    <p:extLst>
      <p:ext uri="{BB962C8B-B14F-4D97-AF65-F5344CB8AC3E}">
        <p14:creationId xmlns:p14="http://schemas.microsoft.com/office/powerpoint/2010/main" val="294897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ppt_w</p:attrName>
                                        </p:attrNameLst>
                                      </p:cBhvr>
                                      <p:tavLst>
                                        <p:tav tm="0">
                                          <p:val>
                                            <p:fltVal val="0"/>
                                          </p:val>
                                        </p:tav>
                                        <p:tav tm="100000">
                                          <p:val>
                                            <p:strVal val="#ppt_w"/>
                                          </p:val>
                                        </p:tav>
                                      </p:tavLst>
                                    </p:anim>
                                    <p:anim calcmode="lin" valueType="num">
                                      <p:cBhvr>
                                        <p:cTn id="29" dur="1000" fill="hold"/>
                                        <p:tgtEl>
                                          <p:spTgt spid="15"/>
                                        </p:tgtEl>
                                        <p:attrNameLst>
                                          <p:attrName>ppt_h</p:attrName>
                                        </p:attrNameLst>
                                      </p:cBhvr>
                                      <p:tavLst>
                                        <p:tav tm="0">
                                          <p:val>
                                            <p:fltVal val="0"/>
                                          </p:val>
                                        </p:tav>
                                        <p:tav tm="100000">
                                          <p:val>
                                            <p:strVal val="#ppt_h"/>
                                          </p:val>
                                        </p:tav>
                                      </p:tavLst>
                                    </p:anim>
                                    <p:anim calcmode="lin" valueType="num">
                                      <p:cBhvr>
                                        <p:cTn id="30" dur="1000" fill="hold"/>
                                        <p:tgtEl>
                                          <p:spTgt spid="15"/>
                                        </p:tgtEl>
                                        <p:attrNameLst>
                                          <p:attrName>style.rotation</p:attrName>
                                        </p:attrNameLst>
                                      </p:cBhvr>
                                      <p:tavLst>
                                        <p:tav tm="0">
                                          <p:val>
                                            <p:fltVal val="90"/>
                                          </p:val>
                                        </p:tav>
                                        <p:tav tm="100000">
                                          <p:val>
                                            <p:fltVal val="0"/>
                                          </p:val>
                                        </p:tav>
                                      </p:tavLst>
                                    </p:anim>
                                    <p:animEffect transition="in" filter="fade">
                                      <p:cBhvr>
                                        <p:cTn id="31" dur="10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1000"/>
                                        <p:tgtEl>
                                          <p:spTgt spid="20"/>
                                        </p:tgtEl>
                                      </p:cBhvr>
                                    </p:animEffect>
                                    <p:anim calcmode="lin" valueType="num">
                                      <p:cBhvr>
                                        <p:cTn id="65" dur="1000" fill="hold"/>
                                        <p:tgtEl>
                                          <p:spTgt spid="20"/>
                                        </p:tgtEl>
                                        <p:attrNameLst>
                                          <p:attrName>ppt_x</p:attrName>
                                        </p:attrNameLst>
                                      </p:cBhvr>
                                      <p:tavLst>
                                        <p:tav tm="0">
                                          <p:val>
                                            <p:strVal val="#ppt_x"/>
                                          </p:val>
                                        </p:tav>
                                        <p:tav tm="100000">
                                          <p:val>
                                            <p:strVal val="#ppt_x"/>
                                          </p:val>
                                        </p:tav>
                                      </p:tavLst>
                                    </p:anim>
                                    <p:anim calcmode="lin" valueType="num">
                                      <p:cBhvr>
                                        <p:cTn id="6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CA4B12D-28BF-4604-995A-30B5C9FC0F3B}"/>
              </a:ext>
            </a:extLst>
          </p:cNvPr>
          <p:cNvSpPr txBox="1"/>
          <p:nvPr/>
        </p:nvSpPr>
        <p:spPr>
          <a:xfrm>
            <a:off x="32085" y="125190"/>
            <a:ext cx="12079704" cy="6658233"/>
          </a:xfrm>
          <a:prstGeom prst="rect">
            <a:avLst/>
          </a:prstGeom>
          <a:noFill/>
        </p:spPr>
        <p:txBody>
          <a:bodyPr wrap="square">
            <a:spAutoFit/>
          </a:bodyPr>
          <a:lstStyle/>
          <a:p>
            <a:pPr>
              <a:spcAft>
                <a:spcPts val="1000"/>
              </a:spcAft>
            </a:pPr>
            <a:r>
              <a:rPr lang="ar-EG" sz="3600" b="1" dirty="0">
                <a:solidFill>
                  <a:srgbClr val="7030A0"/>
                </a:solidFill>
                <a:effectLst/>
                <a:latin typeface="Calibri" panose="020F0502020204030204" pitchFamily="34" charset="0"/>
                <a:ea typeface="Times New Roman" panose="02020603050405020304" pitchFamily="18" charset="0"/>
                <a:cs typeface="AL-Mateen" pitchFamily="2" charset="-78"/>
              </a:rPr>
              <a:t> </a:t>
            </a:r>
            <a:r>
              <a:rPr lang="ar-SA" sz="3600" dirty="0">
                <a:solidFill>
                  <a:srgbClr val="0000FF"/>
                </a:solidFill>
                <a:latin typeface="Calibri" panose="020F0502020204030204" pitchFamily="34" charset="0"/>
                <a:ea typeface="Times New Roman" panose="02020603050405020304" pitchFamily="18" charset="0"/>
                <a:cs typeface="AL-Mateen" pitchFamily="2" charset="-78"/>
              </a:rPr>
              <a:t>إثرائي : ما القيم المستفادة في النص مدللة عليها .</a:t>
            </a:r>
            <a:endParaRPr lang="en-US" sz="2400" dirty="0">
              <a:latin typeface="Calibri" panose="020F0502020204030204" pitchFamily="34" charset="0"/>
              <a:ea typeface="Calibri" panose="020F0502020204030204" pitchFamily="34" charset="0"/>
              <a:cs typeface="AL-Mateen" pitchFamily="2" charset="-78"/>
            </a:endParaRPr>
          </a:p>
          <a:p>
            <a:pPr marL="342900" marR="52070" lvl="0" indent="-342900" algn="just">
              <a:spcAft>
                <a:spcPts val="1000"/>
              </a:spcAft>
              <a:buFont typeface="Wingdings" panose="05000000000000000000" pitchFamily="2" charset="2"/>
              <a:buChar char=""/>
            </a:pPr>
            <a:r>
              <a:rPr lang="ar-SA" sz="3600" dirty="0">
                <a:latin typeface="Calibri" panose="020F0502020204030204" pitchFamily="34" charset="0"/>
                <a:ea typeface="Calibri" panose="020F0502020204030204" pitchFamily="34" charset="0"/>
                <a:cs typeface="AL-Mateen" pitchFamily="2" charset="-78"/>
              </a:rPr>
              <a:t>عمل الخير لوجه الله – نجدة الملهوف – المروءة . </a:t>
            </a:r>
            <a:r>
              <a:rPr lang="ar-SA" sz="3600" dirty="0">
                <a:solidFill>
                  <a:srgbClr val="CC00FF"/>
                </a:solidFill>
                <a:latin typeface="Calibri" panose="020F0502020204030204" pitchFamily="34" charset="0"/>
                <a:ea typeface="Calibri" panose="020F0502020204030204" pitchFamily="34" charset="0"/>
                <a:cs typeface="AL-Mateen" pitchFamily="2" charset="-78"/>
              </a:rPr>
              <a:t>مساعدة عكرمة لخزيمة في السر .</a:t>
            </a:r>
            <a:endParaRPr lang="en-US" sz="2400" dirty="0">
              <a:latin typeface="Calibri" panose="020F0502020204030204" pitchFamily="34" charset="0"/>
              <a:ea typeface="Times New Roman" panose="02020603050405020304" pitchFamily="18" charset="0"/>
              <a:cs typeface="AL-Mateen" pitchFamily="2" charset="-78"/>
            </a:endParaRPr>
          </a:p>
          <a:p>
            <a:pPr marL="342900" marR="52070" lvl="0" indent="-342900">
              <a:spcAft>
                <a:spcPts val="1000"/>
              </a:spcAft>
              <a:buFont typeface="Wingdings" panose="05000000000000000000" pitchFamily="2" charset="2"/>
              <a:buChar char=""/>
            </a:pPr>
            <a:r>
              <a:rPr lang="ar-SA" sz="3600" dirty="0">
                <a:latin typeface="Calibri" panose="020F0502020204030204" pitchFamily="34" charset="0"/>
                <a:ea typeface="Calibri" panose="020F0502020204030204" pitchFamily="34" charset="0"/>
                <a:cs typeface="AL-Mateen" pitchFamily="2" charset="-78"/>
              </a:rPr>
              <a:t>الاعتراف بالخطأ وإصلاحه - رد الجميل. </a:t>
            </a:r>
            <a:r>
              <a:rPr lang="ar-SA" sz="3600" dirty="0">
                <a:solidFill>
                  <a:srgbClr val="CC00FF"/>
                </a:solidFill>
                <a:latin typeface="Calibri" panose="020F0502020204030204" pitchFamily="34" charset="0"/>
                <a:ea typeface="Calibri" panose="020F0502020204030204" pitchFamily="34" charset="0"/>
                <a:cs typeface="AL-Mateen" pitchFamily="2" charset="-78"/>
              </a:rPr>
              <a:t>اعتذار خزيمة لعكرمة وإخراجه من السجن وأحذه للخليفة.</a:t>
            </a:r>
            <a:endParaRPr lang="en-US" sz="2400" dirty="0">
              <a:latin typeface="Calibri" panose="020F0502020204030204" pitchFamily="34" charset="0"/>
              <a:ea typeface="Times New Roman" panose="02020603050405020304" pitchFamily="18" charset="0"/>
              <a:cs typeface="AL-Mateen" pitchFamily="2" charset="-78"/>
            </a:endParaRPr>
          </a:p>
          <a:p>
            <a:pPr marL="342900" marR="52070" lvl="0" indent="-342900" algn="just">
              <a:spcAft>
                <a:spcPts val="1000"/>
              </a:spcAft>
              <a:buFont typeface="Wingdings" panose="05000000000000000000" pitchFamily="2" charset="2"/>
              <a:buChar char=""/>
            </a:pPr>
            <a:r>
              <a:rPr lang="ar-SA" sz="3600" dirty="0">
                <a:latin typeface="Calibri" panose="020F0502020204030204" pitchFamily="34" charset="0"/>
                <a:ea typeface="Calibri" panose="020F0502020204030204" pitchFamily="34" charset="0"/>
                <a:cs typeface="AL-Mateen" pitchFamily="2" charset="-78"/>
              </a:rPr>
              <a:t>العفو عند المقدرة . </a:t>
            </a:r>
            <a:r>
              <a:rPr lang="ar-SA" sz="3600" dirty="0">
                <a:solidFill>
                  <a:srgbClr val="CC00FF"/>
                </a:solidFill>
                <a:latin typeface="Calibri" panose="020F0502020204030204" pitchFamily="34" charset="0"/>
                <a:ea typeface="Calibri" panose="020F0502020204030204" pitchFamily="34" charset="0"/>
                <a:cs typeface="AL-Mateen" pitchFamily="2" charset="-78"/>
              </a:rPr>
              <a:t>عفو عكرمة عن خزيمة وتركه أمير الجزيرة</a:t>
            </a:r>
            <a:r>
              <a:rPr lang="ar-SA" sz="3600" dirty="0">
                <a:latin typeface="Calibri" panose="020F0502020204030204" pitchFamily="34" charset="0"/>
                <a:ea typeface="Calibri" panose="020F0502020204030204" pitchFamily="34" charset="0"/>
                <a:cs typeface="AL-Mateen" pitchFamily="2" charset="-78"/>
              </a:rPr>
              <a:t>	</a:t>
            </a:r>
            <a:endParaRPr lang="en-US" sz="2400" dirty="0">
              <a:latin typeface="Calibri" panose="020F0502020204030204" pitchFamily="34" charset="0"/>
              <a:ea typeface="Times New Roman" panose="02020603050405020304" pitchFamily="18" charset="0"/>
              <a:cs typeface="AL-Mateen" pitchFamily="2" charset="-78"/>
            </a:endParaRPr>
          </a:p>
          <a:p>
            <a:pPr marL="342900" marR="52070" lvl="0" indent="-342900" algn="just">
              <a:spcAft>
                <a:spcPts val="1000"/>
              </a:spcAft>
              <a:buFont typeface="Wingdings" panose="05000000000000000000" pitchFamily="2" charset="2"/>
              <a:buChar char=""/>
            </a:pPr>
            <a:r>
              <a:rPr lang="ar-SA" sz="3600" dirty="0">
                <a:latin typeface="Calibri" panose="020F0502020204030204" pitchFamily="34" charset="0"/>
                <a:ea typeface="Calibri" panose="020F0502020204030204" pitchFamily="34" charset="0"/>
                <a:cs typeface="AL-Mateen" pitchFamily="2" charset="-78"/>
              </a:rPr>
              <a:t>الوفاء للزوج وحفظ السر .  </a:t>
            </a:r>
            <a:r>
              <a:rPr lang="ar-SA" sz="3600" dirty="0">
                <a:solidFill>
                  <a:srgbClr val="CC00FF"/>
                </a:solidFill>
                <a:latin typeface="Calibri" panose="020F0502020204030204" pitchFamily="34" charset="0"/>
                <a:ea typeface="Calibri" panose="020F0502020204030204" pitchFamily="34" charset="0"/>
                <a:cs typeface="AL-Mateen" pitchFamily="2" charset="-78"/>
              </a:rPr>
              <a:t>موقف زوجة عكرمة .</a:t>
            </a:r>
            <a:endParaRPr lang="en-US" sz="2400" dirty="0">
              <a:latin typeface="Calibri" panose="020F0502020204030204" pitchFamily="34" charset="0"/>
              <a:ea typeface="Times New Roman" panose="02020603050405020304" pitchFamily="18" charset="0"/>
              <a:cs typeface="AL-Mateen" pitchFamily="2" charset="-78"/>
            </a:endParaRPr>
          </a:p>
          <a:p>
            <a:pPr marL="342900" marR="52070" lvl="0" indent="-342900" algn="just">
              <a:spcAft>
                <a:spcPts val="1000"/>
              </a:spcAft>
              <a:buFont typeface="Wingdings" panose="05000000000000000000" pitchFamily="2" charset="2"/>
              <a:buChar char=""/>
            </a:pPr>
            <a:r>
              <a:rPr lang="ar-SA" sz="3600" dirty="0">
                <a:latin typeface="Calibri" panose="020F0502020204030204" pitchFamily="34" charset="0"/>
                <a:ea typeface="Calibri" panose="020F0502020204030204" pitchFamily="34" charset="0"/>
                <a:cs typeface="AL-Mateen" pitchFamily="2" charset="-78"/>
              </a:rPr>
              <a:t>العدل :      </a:t>
            </a:r>
            <a:r>
              <a:rPr lang="ar-SA" sz="3600" dirty="0">
                <a:solidFill>
                  <a:srgbClr val="CC0099"/>
                </a:solidFill>
                <a:latin typeface="Calibri" panose="020F0502020204030204" pitchFamily="34" charset="0"/>
                <a:ea typeface="Calibri" panose="020F0502020204030204" pitchFamily="34" charset="0"/>
                <a:cs typeface="AL-Mateen" pitchFamily="2" charset="-78"/>
              </a:rPr>
              <a:t>إعادة سليمان عكرمة للإمارة بعد كشف الحقيقة </a:t>
            </a:r>
            <a:r>
              <a:rPr lang="ar-KW" sz="3600" dirty="0">
                <a:latin typeface="Calibri" panose="020F0502020204030204" pitchFamily="34" charset="0"/>
                <a:ea typeface="Times New Roman" panose="02020603050405020304" pitchFamily="18" charset="0"/>
                <a:cs typeface="AL-Mateen" pitchFamily="2" charset="-78"/>
              </a:rPr>
              <a:t>. </a:t>
            </a:r>
          </a:p>
          <a:p>
            <a:pPr>
              <a:spcAft>
                <a:spcPts val="1000"/>
              </a:spcAft>
            </a:pPr>
            <a:r>
              <a:rPr lang="en-US" sz="3600" b="1" dirty="0">
                <a:solidFill>
                  <a:srgbClr val="0000FF"/>
                </a:solidFill>
                <a:latin typeface="Arial" panose="020B0604020202020204" pitchFamily="34" charset="0"/>
                <a:ea typeface="Times New Roman" panose="02020603050405020304" pitchFamily="18" charset="0"/>
                <a:cs typeface="AL-Mateen" pitchFamily="2" charset="-78"/>
              </a:rPr>
              <a:t> </a:t>
            </a:r>
            <a:r>
              <a:rPr lang="ar-KW" sz="3600" b="1" dirty="0">
                <a:solidFill>
                  <a:srgbClr val="0000FF"/>
                </a:solidFill>
                <a:latin typeface="Arial" panose="020B0604020202020204" pitchFamily="34" charset="0"/>
                <a:ea typeface="Times New Roman" panose="02020603050405020304" pitchFamily="18" charset="0"/>
                <a:cs typeface="AL-Mateen" pitchFamily="2" charset="-78"/>
              </a:rPr>
              <a:t>لِمَ لُقِبَ عكرمة بالفياض؟</a:t>
            </a:r>
            <a:r>
              <a:rPr lang="ar-KW" sz="3600" dirty="0">
                <a:solidFill>
                  <a:srgbClr val="7030A0"/>
                </a:solidFill>
                <a:latin typeface="Calibri" panose="020F0502020204030204" pitchFamily="34" charset="0"/>
                <a:ea typeface="Times New Roman" panose="02020603050405020304" pitchFamily="18" charset="0"/>
                <a:cs typeface="AL-Mateen" pitchFamily="2" charset="-78"/>
              </a:rPr>
              <a:t>           لقب بذلك بسبب كرمه.</a:t>
            </a:r>
            <a:endParaRPr lang="en-US" sz="2400" dirty="0">
              <a:latin typeface="Calibri" panose="020F0502020204030204" pitchFamily="34" charset="0"/>
              <a:ea typeface="Calibri" panose="020F0502020204030204" pitchFamily="34" charset="0"/>
              <a:cs typeface="AL-Mateen" pitchFamily="2" charset="-78"/>
            </a:endParaRPr>
          </a:p>
          <a:p>
            <a:pPr>
              <a:spcAft>
                <a:spcPts val="1000"/>
              </a:spcAft>
            </a:pPr>
            <a:r>
              <a:rPr lang="ar-KW" sz="3600" b="1" dirty="0">
                <a:solidFill>
                  <a:srgbClr val="0000FF"/>
                </a:solidFill>
                <a:latin typeface="Calibri" panose="020F0502020204030204" pitchFamily="34" charset="0"/>
                <a:ea typeface="Times New Roman" panose="02020603050405020304" pitchFamily="18" charset="0"/>
                <a:cs typeface="AL-Mateen" pitchFamily="2" charset="-78"/>
              </a:rPr>
              <a:t> لماذا لم يعلن عكرمة عن أنه جابر عثرات الكرام لخزيمة عندما دفع به إلى السجن؟</a:t>
            </a:r>
            <a:endParaRPr lang="en-US" sz="2400" dirty="0">
              <a:latin typeface="Calibri" panose="020F0502020204030204" pitchFamily="34" charset="0"/>
              <a:ea typeface="Calibri" panose="020F0502020204030204" pitchFamily="34" charset="0"/>
              <a:cs typeface="AL-Mateen" pitchFamily="2" charset="-78"/>
            </a:endParaRPr>
          </a:p>
          <a:p>
            <a:pPr>
              <a:spcAft>
                <a:spcPts val="1000"/>
              </a:spcAft>
            </a:pPr>
            <a:r>
              <a:rPr lang="ar-KW" sz="3600" dirty="0">
                <a:solidFill>
                  <a:srgbClr val="7030A0"/>
                </a:solidFill>
                <a:latin typeface="Calibri" panose="020F0502020204030204" pitchFamily="34" charset="0"/>
                <a:ea typeface="Times New Roman" panose="02020603050405020304" pitchFamily="18" charset="0"/>
                <a:cs typeface="AL-Mateen" pitchFamily="2" charset="-78"/>
              </a:rPr>
              <a:t>حرصًا منه على كرامة خزيمة وعزة نفسه والحفاظ على صورة خزيمة أمام الناس.</a:t>
            </a:r>
            <a:endParaRPr lang="en-US" sz="2400" dirty="0">
              <a:latin typeface="Calibri" panose="020F0502020204030204" pitchFamily="34" charset="0"/>
              <a:ea typeface="Calibri" panose="020F0502020204030204" pitchFamily="34" charset="0"/>
              <a:cs typeface="AL-Mateen" pitchFamily="2" charset="-78"/>
            </a:endParaRPr>
          </a:p>
        </p:txBody>
      </p:sp>
    </p:spTree>
    <p:extLst>
      <p:ext uri="{BB962C8B-B14F-4D97-AF65-F5344CB8AC3E}">
        <p14:creationId xmlns:p14="http://schemas.microsoft.com/office/powerpoint/2010/main" val="22558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80">
                                          <p:stCondLst>
                                            <p:cond delay="0"/>
                                          </p:stCondLst>
                                        </p:cTn>
                                        <p:tgtEl>
                                          <p:spTgt spid="3">
                                            <p:txEl>
                                              <p:pRg st="2" end="2"/>
                                            </p:txEl>
                                          </p:spTgt>
                                        </p:tgtEl>
                                      </p:cBhvr>
                                    </p:animEffect>
                                    <p:anim calcmode="lin" valueType="num">
                                      <p:cBhvr>
                                        <p:cTn id="2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2" end="2"/>
                                            </p:txEl>
                                          </p:spTgt>
                                        </p:tgtEl>
                                      </p:cBhvr>
                                      <p:to x="100000" y="60000"/>
                                    </p:animScale>
                                    <p:animScale>
                                      <p:cBhvr>
                                        <p:cTn id="30" dur="166" decel="50000">
                                          <p:stCondLst>
                                            <p:cond delay="676"/>
                                          </p:stCondLst>
                                        </p:cTn>
                                        <p:tgtEl>
                                          <p:spTgt spid="3">
                                            <p:txEl>
                                              <p:pRg st="2" end="2"/>
                                            </p:txEl>
                                          </p:spTgt>
                                        </p:tgtEl>
                                      </p:cBhvr>
                                      <p:to x="100000" y="100000"/>
                                    </p:animScale>
                                    <p:animScale>
                                      <p:cBhvr>
                                        <p:cTn id="31" dur="26">
                                          <p:stCondLst>
                                            <p:cond delay="1312"/>
                                          </p:stCondLst>
                                        </p:cTn>
                                        <p:tgtEl>
                                          <p:spTgt spid="3">
                                            <p:txEl>
                                              <p:pRg st="2" end="2"/>
                                            </p:txEl>
                                          </p:spTgt>
                                        </p:tgtEl>
                                      </p:cBhvr>
                                      <p:to x="100000" y="80000"/>
                                    </p:animScale>
                                    <p:animScale>
                                      <p:cBhvr>
                                        <p:cTn id="32" dur="166" decel="50000">
                                          <p:stCondLst>
                                            <p:cond delay="1338"/>
                                          </p:stCondLst>
                                        </p:cTn>
                                        <p:tgtEl>
                                          <p:spTgt spid="3">
                                            <p:txEl>
                                              <p:pRg st="2" end="2"/>
                                            </p:txEl>
                                          </p:spTgt>
                                        </p:tgtEl>
                                      </p:cBhvr>
                                      <p:to x="100000" y="100000"/>
                                    </p:animScale>
                                    <p:animScale>
                                      <p:cBhvr>
                                        <p:cTn id="33" dur="26">
                                          <p:stCondLst>
                                            <p:cond delay="1642"/>
                                          </p:stCondLst>
                                        </p:cTn>
                                        <p:tgtEl>
                                          <p:spTgt spid="3">
                                            <p:txEl>
                                              <p:pRg st="2" end="2"/>
                                            </p:txEl>
                                          </p:spTgt>
                                        </p:tgtEl>
                                      </p:cBhvr>
                                      <p:to x="100000" y="90000"/>
                                    </p:animScale>
                                    <p:animScale>
                                      <p:cBhvr>
                                        <p:cTn id="34" dur="166" decel="50000">
                                          <p:stCondLst>
                                            <p:cond delay="1668"/>
                                          </p:stCondLst>
                                        </p:cTn>
                                        <p:tgtEl>
                                          <p:spTgt spid="3">
                                            <p:txEl>
                                              <p:pRg st="2" end="2"/>
                                            </p:txEl>
                                          </p:spTgt>
                                        </p:tgtEl>
                                      </p:cBhvr>
                                      <p:to x="100000" y="100000"/>
                                    </p:animScale>
                                    <p:animScale>
                                      <p:cBhvr>
                                        <p:cTn id="35" dur="26">
                                          <p:stCondLst>
                                            <p:cond delay="1808"/>
                                          </p:stCondLst>
                                        </p:cTn>
                                        <p:tgtEl>
                                          <p:spTgt spid="3">
                                            <p:txEl>
                                              <p:pRg st="2" end="2"/>
                                            </p:txEl>
                                          </p:spTgt>
                                        </p:tgtEl>
                                      </p:cBhvr>
                                      <p:to x="100000" y="95000"/>
                                    </p:animScale>
                                    <p:animScale>
                                      <p:cBhvr>
                                        <p:cTn id="36" dur="166" decel="50000">
                                          <p:stCondLst>
                                            <p:cond delay="1834"/>
                                          </p:stCondLst>
                                        </p:cTn>
                                        <p:tgtEl>
                                          <p:spTgt spid="3">
                                            <p:txEl>
                                              <p:pRg st="2" end="2"/>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wipe(down)">
                                      <p:cBhvr>
                                        <p:cTn id="39" dur="580">
                                          <p:stCondLst>
                                            <p:cond delay="0"/>
                                          </p:stCondLst>
                                        </p:cTn>
                                        <p:tgtEl>
                                          <p:spTgt spid="3">
                                            <p:txEl>
                                              <p:pRg st="3" end="3"/>
                                            </p:txEl>
                                          </p:spTgt>
                                        </p:tgtEl>
                                      </p:cBhvr>
                                    </p:animEffect>
                                    <p:anim calcmode="lin" valueType="num">
                                      <p:cBhvr>
                                        <p:cTn id="40"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3" end="3"/>
                                            </p:txEl>
                                          </p:spTgt>
                                        </p:tgtEl>
                                      </p:cBhvr>
                                      <p:to x="100000" y="60000"/>
                                    </p:animScale>
                                    <p:animScale>
                                      <p:cBhvr>
                                        <p:cTn id="46" dur="166" decel="50000">
                                          <p:stCondLst>
                                            <p:cond delay="676"/>
                                          </p:stCondLst>
                                        </p:cTn>
                                        <p:tgtEl>
                                          <p:spTgt spid="3">
                                            <p:txEl>
                                              <p:pRg st="3" end="3"/>
                                            </p:txEl>
                                          </p:spTgt>
                                        </p:tgtEl>
                                      </p:cBhvr>
                                      <p:to x="100000" y="100000"/>
                                    </p:animScale>
                                    <p:animScale>
                                      <p:cBhvr>
                                        <p:cTn id="47" dur="26">
                                          <p:stCondLst>
                                            <p:cond delay="1312"/>
                                          </p:stCondLst>
                                        </p:cTn>
                                        <p:tgtEl>
                                          <p:spTgt spid="3">
                                            <p:txEl>
                                              <p:pRg st="3" end="3"/>
                                            </p:txEl>
                                          </p:spTgt>
                                        </p:tgtEl>
                                      </p:cBhvr>
                                      <p:to x="100000" y="80000"/>
                                    </p:animScale>
                                    <p:animScale>
                                      <p:cBhvr>
                                        <p:cTn id="48" dur="166" decel="50000">
                                          <p:stCondLst>
                                            <p:cond delay="1338"/>
                                          </p:stCondLst>
                                        </p:cTn>
                                        <p:tgtEl>
                                          <p:spTgt spid="3">
                                            <p:txEl>
                                              <p:pRg st="3" end="3"/>
                                            </p:txEl>
                                          </p:spTgt>
                                        </p:tgtEl>
                                      </p:cBhvr>
                                      <p:to x="100000" y="100000"/>
                                    </p:animScale>
                                    <p:animScale>
                                      <p:cBhvr>
                                        <p:cTn id="49" dur="26">
                                          <p:stCondLst>
                                            <p:cond delay="1642"/>
                                          </p:stCondLst>
                                        </p:cTn>
                                        <p:tgtEl>
                                          <p:spTgt spid="3">
                                            <p:txEl>
                                              <p:pRg st="3" end="3"/>
                                            </p:txEl>
                                          </p:spTgt>
                                        </p:tgtEl>
                                      </p:cBhvr>
                                      <p:to x="100000" y="90000"/>
                                    </p:animScale>
                                    <p:animScale>
                                      <p:cBhvr>
                                        <p:cTn id="50" dur="166" decel="50000">
                                          <p:stCondLst>
                                            <p:cond delay="1668"/>
                                          </p:stCondLst>
                                        </p:cTn>
                                        <p:tgtEl>
                                          <p:spTgt spid="3">
                                            <p:txEl>
                                              <p:pRg st="3" end="3"/>
                                            </p:txEl>
                                          </p:spTgt>
                                        </p:tgtEl>
                                      </p:cBhvr>
                                      <p:to x="100000" y="100000"/>
                                    </p:animScale>
                                    <p:animScale>
                                      <p:cBhvr>
                                        <p:cTn id="51" dur="26">
                                          <p:stCondLst>
                                            <p:cond delay="1808"/>
                                          </p:stCondLst>
                                        </p:cTn>
                                        <p:tgtEl>
                                          <p:spTgt spid="3">
                                            <p:txEl>
                                              <p:pRg st="3" end="3"/>
                                            </p:txEl>
                                          </p:spTgt>
                                        </p:tgtEl>
                                      </p:cBhvr>
                                      <p:to x="100000" y="95000"/>
                                    </p:animScale>
                                    <p:animScale>
                                      <p:cBhvr>
                                        <p:cTn id="52" dur="166" decel="50000">
                                          <p:stCondLst>
                                            <p:cond delay="1834"/>
                                          </p:stCondLst>
                                        </p:cTn>
                                        <p:tgtEl>
                                          <p:spTgt spid="3">
                                            <p:txEl>
                                              <p:pRg st="3" end="3"/>
                                            </p:txEl>
                                          </p:spTgt>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Effect transition="in" filter="wipe(down)">
                                      <p:cBhvr>
                                        <p:cTn id="55" dur="580">
                                          <p:stCondLst>
                                            <p:cond delay="0"/>
                                          </p:stCondLst>
                                        </p:cTn>
                                        <p:tgtEl>
                                          <p:spTgt spid="3">
                                            <p:txEl>
                                              <p:pRg st="4" end="4"/>
                                            </p:txEl>
                                          </p:spTgt>
                                        </p:tgtEl>
                                      </p:cBhvr>
                                    </p:animEffect>
                                    <p:anim calcmode="lin" valueType="num">
                                      <p:cBhvr>
                                        <p:cTn id="56"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3">
                                            <p:txEl>
                                              <p:pRg st="4" end="4"/>
                                            </p:txEl>
                                          </p:spTgt>
                                        </p:tgtEl>
                                      </p:cBhvr>
                                      <p:to x="100000" y="60000"/>
                                    </p:animScale>
                                    <p:animScale>
                                      <p:cBhvr>
                                        <p:cTn id="62" dur="166" decel="50000">
                                          <p:stCondLst>
                                            <p:cond delay="676"/>
                                          </p:stCondLst>
                                        </p:cTn>
                                        <p:tgtEl>
                                          <p:spTgt spid="3">
                                            <p:txEl>
                                              <p:pRg st="4" end="4"/>
                                            </p:txEl>
                                          </p:spTgt>
                                        </p:tgtEl>
                                      </p:cBhvr>
                                      <p:to x="100000" y="100000"/>
                                    </p:animScale>
                                    <p:animScale>
                                      <p:cBhvr>
                                        <p:cTn id="63" dur="26">
                                          <p:stCondLst>
                                            <p:cond delay="1312"/>
                                          </p:stCondLst>
                                        </p:cTn>
                                        <p:tgtEl>
                                          <p:spTgt spid="3">
                                            <p:txEl>
                                              <p:pRg st="4" end="4"/>
                                            </p:txEl>
                                          </p:spTgt>
                                        </p:tgtEl>
                                      </p:cBhvr>
                                      <p:to x="100000" y="80000"/>
                                    </p:animScale>
                                    <p:animScale>
                                      <p:cBhvr>
                                        <p:cTn id="64" dur="166" decel="50000">
                                          <p:stCondLst>
                                            <p:cond delay="1338"/>
                                          </p:stCondLst>
                                        </p:cTn>
                                        <p:tgtEl>
                                          <p:spTgt spid="3">
                                            <p:txEl>
                                              <p:pRg st="4" end="4"/>
                                            </p:txEl>
                                          </p:spTgt>
                                        </p:tgtEl>
                                      </p:cBhvr>
                                      <p:to x="100000" y="100000"/>
                                    </p:animScale>
                                    <p:animScale>
                                      <p:cBhvr>
                                        <p:cTn id="65" dur="26">
                                          <p:stCondLst>
                                            <p:cond delay="1642"/>
                                          </p:stCondLst>
                                        </p:cTn>
                                        <p:tgtEl>
                                          <p:spTgt spid="3">
                                            <p:txEl>
                                              <p:pRg st="4" end="4"/>
                                            </p:txEl>
                                          </p:spTgt>
                                        </p:tgtEl>
                                      </p:cBhvr>
                                      <p:to x="100000" y="90000"/>
                                    </p:animScale>
                                    <p:animScale>
                                      <p:cBhvr>
                                        <p:cTn id="66" dur="166" decel="50000">
                                          <p:stCondLst>
                                            <p:cond delay="1668"/>
                                          </p:stCondLst>
                                        </p:cTn>
                                        <p:tgtEl>
                                          <p:spTgt spid="3">
                                            <p:txEl>
                                              <p:pRg st="4" end="4"/>
                                            </p:txEl>
                                          </p:spTgt>
                                        </p:tgtEl>
                                      </p:cBhvr>
                                      <p:to x="100000" y="100000"/>
                                    </p:animScale>
                                    <p:animScale>
                                      <p:cBhvr>
                                        <p:cTn id="67" dur="26">
                                          <p:stCondLst>
                                            <p:cond delay="1808"/>
                                          </p:stCondLst>
                                        </p:cTn>
                                        <p:tgtEl>
                                          <p:spTgt spid="3">
                                            <p:txEl>
                                              <p:pRg st="4" end="4"/>
                                            </p:txEl>
                                          </p:spTgt>
                                        </p:tgtEl>
                                      </p:cBhvr>
                                      <p:to x="100000" y="95000"/>
                                    </p:animScale>
                                    <p:animScale>
                                      <p:cBhvr>
                                        <p:cTn id="68" dur="166" decel="50000">
                                          <p:stCondLst>
                                            <p:cond delay="1834"/>
                                          </p:stCondLst>
                                        </p:cTn>
                                        <p:tgtEl>
                                          <p:spTgt spid="3">
                                            <p:txEl>
                                              <p:pRg st="4" end="4"/>
                                            </p:txEl>
                                          </p:spTgt>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3">
                                            <p:txEl>
                                              <p:pRg st="5" end="5"/>
                                            </p:txEl>
                                          </p:spTgt>
                                        </p:tgtEl>
                                        <p:attrNameLst>
                                          <p:attrName>style.visibility</p:attrName>
                                        </p:attrNameLst>
                                      </p:cBhvr>
                                      <p:to>
                                        <p:strVal val="visible"/>
                                      </p:to>
                                    </p:set>
                                    <p:animEffect transition="in" filter="wipe(down)">
                                      <p:cBhvr>
                                        <p:cTn id="71" dur="580">
                                          <p:stCondLst>
                                            <p:cond delay="0"/>
                                          </p:stCondLst>
                                        </p:cTn>
                                        <p:tgtEl>
                                          <p:spTgt spid="3">
                                            <p:txEl>
                                              <p:pRg st="5" end="5"/>
                                            </p:txEl>
                                          </p:spTgt>
                                        </p:tgtEl>
                                      </p:cBhvr>
                                    </p:animEffect>
                                    <p:anim calcmode="lin" valueType="num">
                                      <p:cBhvr>
                                        <p:cTn id="72"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xEl>
                                              <p:pRg st="5" end="5"/>
                                            </p:txEl>
                                          </p:spTgt>
                                        </p:tgtEl>
                                      </p:cBhvr>
                                      <p:to x="100000" y="60000"/>
                                    </p:animScale>
                                    <p:animScale>
                                      <p:cBhvr>
                                        <p:cTn id="78" dur="166" decel="50000">
                                          <p:stCondLst>
                                            <p:cond delay="676"/>
                                          </p:stCondLst>
                                        </p:cTn>
                                        <p:tgtEl>
                                          <p:spTgt spid="3">
                                            <p:txEl>
                                              <p:pRg st="5" end="5"/>
                                            </p:txEl>
                                          </p:spTgt>
                                        </p:tgtEl>
                                      </p:cBhvr>
                                      <p:to x="100000" y="100000"/>
                                    </p:animScale>
                                    <p:animScale>
                                      <p:cBhvr>
                                        <p:cTn id="79" dur="26">
                                          <p:stCondLst>
                                            <p:cond delay="1312"/>
                                          </p:stCondLst>
                                        </p:cTn>
                                        <p:tgtEl>
                                          <p:spTgt spid="3">
                                            <p:txEl>
                                              <p:pRg st="5" end="5"/>
                                            </p:txEl>
                                          </p:spTgt>
                                        </p:tgtEl>
                                      </p:cBhvr>
                                      <p:to x="100000" y="80000"/>
                                    </p:animScale>
                                    <p:animScale>
                                      <p:cBhvr>
                                        <p:cTn id="80" dur="166" decel="50000">
                                          <p:stCondLst>
                                            <p:cond delay="1338"/>
                                          </p:stCondLst>
                                        </p:cTn>
                                        <p:tgtEl>
                                          <p:spTgt spid="3">
                                            <p:txEl>
                                              <p:pRg st="5" end="5"/>
                                            </p:txEl>
                                          </p:spTgt>
                                        </p:tgtEl>
                                      </p:cBhvr>
                                      <p:to x="100000" y="100000"/>
                                    </p:animScale>
                                    <p:animScale>
                                      <p:cBhvr>
                                        <p:cTn id="81" dur="26">
                                          <p:stCondLst>
                                            <p:cond delay="1642"/>
                                          </p:stCondLst>
                                        </p:cTn>
                                        <p:tgtEl>
                                          <p:spTgt spid="3">
                                            <p:txEl>
                                              <p:pRg st="5" end="5"/>
                                            </p:txEl>
                                          </p:spTgt>
                                        </p:tgtEl>
                                      </p:cBhvr>
                                      <p:to x="100000" y="90000"/>
                                    </p:animScale>
                                    <p:animScale>
                                      <p:cBhvr>
                                        <p:cTn id="82" dur="166" decel="50000">
                                          <p:stCondLst>
                                            <p:cond delay="1668"/>
                                          </p:stCondLst>
                                        </p:cTn>
                                        <p:tgtEl>
                                          <p:spTgt spid="3">
                                            <p:txEl>
                                              <p:pRg st="5" end="5"/>
                                            </p:txEl>
                                          </p:spTgt>
                                        </p:tgtEl>
                                      </p:cBhvr>
                                      <p:to x="100000" y="100000"/>
                                    </p:animScale>
                                    <p:animScale>
                                      <p:cBhvr>
                                        <p:cTn id="83" dur="26">
                                          <p:stCondLst>
                                            <p:cond delay="1808"/>
                                          </p:stCondLst>
                                        </p:cTn>
                                        <p:tgtEl>
                                          <p:spTgt spid="3">
                                            <p:txEl>
                                              <p:pRg st="5" end="5"/>
                                            </p:txEl>
                                          </p:spTgt>
                                        </p:tgtEl>
                                      </p:cBhvr>
                                      <p:to x="100000" y="95000"/>
                                    </p:animScale>
                                    <p:animScale>
                                      <p:cBhvr>
                                        <p:cTn id="84" dur="166" decel="50000">
                                          <p:stCondLst>
                                            <p:cond delay="1834"/>
                                          </p:stCondLst>
                                        </p:cTn>
                                        <p:tgtEl>
                                          <p:spTgt spid="3">
                                            <p:txEl>
                                              <p:pRg st="5" end="5"/>
                                            </p:txEl>
                                          </p:spTgt>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nodeType="clickEffect">
                                  <p:stCondLst>
                                    <p:cond delay="0"/>
                                  </p:stCondLst>
                                  <p:childTnLst>
                                    <p:set>
                                      <p:cBhvr>
                                        <p:cTn id="88" dur="1" fill="hold">
                                          <p:stCondLst>
                                            <p:cond delay="0"/>
                                          </p:stCondLst>
                                        </p:cTn>
                                        <p:tgtEl>
                                          <p:spTgt spid="3">
                                            <p:txEl>
                                              <p:pRg st="8" end="8"/>
                                            </p:txEl>
                                          </p:spTgt>
                                        </p:tgtEl>
                                        <p:attrNameLst>
                                          <p:attrName>style.visibility</p:attrName>
                                        </p:attrNameLst>
                                      </p:cBhvr>
                                      <p:to>
                                        <p:strVal val="visible"/>
                                      </p:to>
                                    </p:set>
                                    <p:animEffect transition="in" filter="wipe(down)">
                                      <p:cBhvr>
                                        <p:cTn id="89" dur="580">
                                          <p:stCondLst>
                                            <p:cond delay="0"/>
                                          </p:stCondLst>
                                        </p:cTn>
                                        <p:tgtEl>
                                          <p:spTgt spid="3">
                                            <p:txEl>
                                              <p:pRg st="8" end="8"/>
                                            </p:txEl>
                                          </p:spTgt>
                                        </p:tgtEl>
                                      </p:cBhvr>
                                    </p:animEffect>
                                    <p:anim calcmode="lin" valueType="num">
                                      <p:cBhvr>
                                        <p:cTn id="90"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95" dur="26">
                                          <p:stCondLst>
                                            <p:cond delay="650"/>
                                          </p:stCondLst>
                                        </p:cTn>
                                        <p:tgtEl>
                                          <p:spTgt spid="3">
                                            <p:txEl>
                                              <p:pRg st="8" end="8"/>
                                            </p:txEl>
                                          </p:spTgt>
                                        </p:tgtEl>
                                      </p:cBhvr>
                                      <p:to x="100000" y="60000"/>
                                    </p:animScale>
                                    <p:animScale>
                                      <p:cBhvr>
                                        <p:cTn id="96" dur="166" decel="50000">
                                          <p:stCondLst>
                                            <p:cond delay="676"/>
                                          </p:stCondLst>
                                        </p:cTn>
                                        <p:tgtEl>
                                          <p:spTgt spid="3">
                                            <p:txEl>
                                              <p:pRg st="8" end="8"/>
                                            </p:txEl>
                                          </p:spTgt>
                                        </p:tgtEl>
                                      </p:cBhvr>
                                      <p:to x="100000" y="100000"/>
                                    </p:animScale>
                                    <p:animScale>
                                      <p:cBhvr>
                                        <p:cTn id="97" dur="26">
                                          <p:stCondLst>
                                            <p:cond delay="1312"/>
                                          </p:stCondLst>
                                        </p:cTn>
                                        <p:tgtEl>
                                          <p:spTgt spid="3">
                                            <p:txEl>
                                              <p:pRg st="8" end="8"/>
                                            </p:txEl>
                                          </p:spTgt>
                                        </p:tgtEl>
                                      </p:cBhvr>
                                      <p:to x="100000" y="80000"/>
                                    </p:animScale>
                                    <p:animScale>
                                      <p:cBhvr>
                                        <p:cTn id="98" dur="166" decel="50000">
                                          <p:stCondLst>
                                            <p:cond delay="1338"/>
                                          </p:stCondLst>
                                        </p:cTn>
                                        <p:tgtEl>
                                          <p:spTgt spid="3">
                                            <p:txEl>
                                              <p:pRg st="8" end="8"/>
                                            </p:txEl>
                                          </p:spTgt>
                                        </p:tgtEl>
                                      </p:cBhvr>
                                      <p:to x="100000" y="100000"/>
                                    </p:animScale>
                                    <p:animScale>
                                      <p:cBhvr>
                                        <p:cTn id="99" dur="26">
                                          <p:stCondLst>
                                            <p:cond delay="1642"/>
                                          </p:stCondLst>
                                        </p:cTn>
                                        <p:tgtEl>
                                          <p:spTgt spid="3">
                                            <p:txEl>
                                              <p:pRg st="8" end="8"/>
                                            </p:txEl>
                                          </p:spTgt>
                                        </p:tgtEl>
                                      </p:cBhvr>
                                      <p:to x="100000" y="90000"/>
                                    </p:animScale>
                                    <p:animScale>
                                      <p:cBhvr>
                                        <p:cTn id="100" dur="166" decel="50000">
                                          <p:stCondLst>
                                            <p:cond delay="1668"/>
                                          </p:stCondLst>
                                        </p:cTn>
                                        <p:tgtEl>
                                          <p:spTgt spid="3">
                                            <p:txEl>
                                              <p:pRg st="8" end="8"/>
                                            </p:txEl>
                                          </p:spTgt>
                                        </p:tgtEl>
                                      </p:cBhvr>
                                      <p:to x="100000" y="100000"/>
                                    </p:animScale>
                                    <p:animScale>
                                      <p:cBhvr>
                                        <p:cTn id="101" dur="26">
                                          <p:stCondLst>
                                            <p:cond delay="1808"/>
                                          </p:stCondLst>
                                        </p:cTn>
                                        <p:tgtEl>
                                          <p:spTgt spid="3">
                                            <p:txEl>
                                              <p:pRg st="8" end="8"/>
                                            </p:txEl>
                                          </p:spTgt>
                                        </p:tgtEl>
                                      </p:cBhvr>
                                      <p:to x="100000" y="95000"/>
                                    </p:animScale>
                                    <p:animScale>
                                      <p:cBhvr>
                                        <p:cTn id="102" dur="166" decel="50000">
                                          <p:stCondLst>
                                            <p:cond delay="1834"/>
                                          </p:stCondLst>
                                        </p:cTn>
                                        <p:tgtEl>
                                          <p:spTgt spid="3">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CA4B12D-28BF-4604-995A-30B5C9FC0F3B}"/>
              </a:ext>
            </a:extLst>
          </p:cNvPr>
          <p:cNvSpPr txBox="1"/>
          <p:nvPr/>
        </p:nvSpPr>
        <p:spPr>
          <a:xfrm>
            <a:off x="32085" y="125190"/>
            <a:ext cx="12079704" cy="6401753"/>
          </a:xfrm>
          <a:prstGeom prst="rect">
            <a:avLst/>
          </a:prstGeom>
          <a:noFill/>
        </p:spPr>
        <p:txBody>
          <a:bodyPr wrap="square">
            <a:spAutoFit/>
          </a:bodyPr>
          <a:lstStyle/>
          <a:p>
            <a:pPr>
              <a:spcAft>
                <a:spcPts val="1000"/>
              </a:spcAft>
            </a:pPr>
            <a:r>
              <a:rPr lang="ar-EG" sz="3600" b="1" dirty="0">
                <a:solidFill>
                  <a:srgbClr val="7030A0"/>
                </a:solidFill>
                <a:effectLst/>
                <a:latin typeface="Calibri" panose="020F0502020204030204" pitchFamily="34" charset="0"/>
                <a:ea typeface="Times New Roman" panose="02020603050405020304" pitchFamily="18" charset="0"/>
                <a:cs typeface="AL-Mateen" pitchFamily="2" charset="-78"/>
              </a:rPr>
              <a:t> </a:t>
            </a:r>
            <a:r>
              <a:rPr lang="ar-KW" sz="3600" b="1" dirty="0">
                <a:solidFill>
                  <a:srgbClr val="0000FF"/>
                </a:solidFill>
                <a:latin typeface="Calibri" panose="020F0502020204030204" pitchFamily="34" charset="0"/>
                <a:ea typeface="Times New Roman" panose="02020603050405020304" pitchFamily="18" charset="0"/>
                <a:cs typeface="AL-Mateen" pitchFamily="2" charset="-78"/>
              </a:rPr>
              <a:t>إثرائي : أي مواقف هذه القصة لم يعجبك؟ ولماذا؟</a:t>
            </a:r>
            <a:endParaRPr lang="en-US" sz="2400" dirty="0">
              <a:latin typeface="Calibri" panose="020F0502020204030204" pitchFamily="34" charset="0"/>
              <a:ea typeface="Calibri" panose="020F0502020204030204" pitchFamily="34" charset="0"/>
              <a:cs typeface="AL-Mateen" pitchFamily="2" charset="-78"/>
            </a:endParaRPr>
          </a:p>
          <a:p>
            <a:pPr marL="342900" lvl="0" indent="-342900">
              <a:spcAft>
                <a:spcPts val="1000"/>
              </a:spcAft>
              <a:buFont typeface="Symbol" panose="05050102010706020507" pitchFamily="18" charset="2"/>
              <a:buChar char=""/>
              <a:tabLst>
                <a:tab pos="457200" algn="l"/>
              </a:tabLst>
            </a:pPr>
            <a:r>
              <a:rPr lang="ar-KW" sz="3600" dirty="0">
                <a:latin typeface="Calibri" panose="020F0502020204030204" pitchFamily="34" charset="0"/>
                <a:ea typeface="Times New Roman" panose="02020603050405020304" pitchFamily="18" charset="0"/>
                <a:cs typeface="AL-Mateen" pitchFamily="2" charset="-78"/>
              </a:rPr>
              <a:t>موقف الناس من خزيمة عندما تخلو عنه في محنته.</a:t>
            </a:r>
            <a:endParaRPr lang="en-US" sz="2400" dirty="0">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Font typeface="Symbol" panose="05050102010706020507" pitchFamily="18" charset="2"/>
              <a:buChar char=""/>
              <a:tabLst>
                <a:tab pos="457200" algn="l"/>
              </a:tabLst>
            </a:pPr>
            <a:r>
              <a:rPr lang="ar-KW" sz="3600" dirty="0">
                <a:latin typeface="Calibri" panose="020F0502020204030204" pitchFamily="34" charset="0"/>
                <a:ea typeface="Times New Roman" panose="02020603050405020304" pitchFamily="18" charset="0"/>
                <a:cs typeface="AL-Mateen" pitchFamily="2" charset="-78"/>
              </a:rPr>
              <a:t>موقف خزيمة حينما أغلق عليه بابه واعتزل الناس ولم يحتمل المحنة ولم يحاول إيجاد حل ومواجهة الموقف.</a:t>
            </a:r>
            <a:endParaRPr lang="en-US" sz="2400" dirty="0">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Font typeface="Symbol" panose="05050102010706020507" pitchFamily="18" charset="2"/>
              <a:buChar char=""/>
              <a:tabLst>
                <a:tab pos="457200" algn="l"/>
              </a:tabLst>
            </a:pPr>
            <a:r>
              <a:rPr lang="ar-KW" sz="3600" dirty="0">
                <a:latin typeface="Calibri" panose="020F0502020204030204" pitchFamily="34" charset="0"/>
                <a:ea typeface="Times New Roman" panose="02020603050405020304" pitchFamily="18" charset="0"/>
                <a:cs typeface="AL-Mateen" pitchFamily="2" charset="-78"/>
              </a:rPr>
              <a:t>موقف الخليفة في ترك أمور الولايات في يد العاملين عليها وعدم تثبته من حقائق الأمور والتحقيق في القضايا الهامة بنفسه وأيضًا عندما جعل أمر خزيمة في يد عكرمة في حين كان خزيمة منفذً للقانون ولم يخطئ في محاسبة عكرمة وكان حريصًا على أموال الدولة.</a:t>
            </a:r>
            <a:endParaRPr lang="en-US" sz="2400" dirty="0">
              <a:latin typeface="Calibri" panose="020F0502020204030204" pitchFamily="34" charset="0"/>
              <a:ea typeface="Times New Roman" panose="02020603050405020304" pitchFamily="18" charset="0"/>
              <a:cs typeface="AL-Mateen" pitchFamily="2" charset="-78"/>
            </a:endParaRPr>
          </a:p>
          <a:p>
            <a:pPr>
              <a:spcAft>
                <a:spcPts val="1000"/>
              </a:spcAft>
            </a:pPr>
            <a:r>
              <a:rPr lang="ar-KW" sz="3600" b="1" dirty="0">
                <a:solidFill>
                  <a:srgbClr val="0000FF"/>
                </a:solidFill>
                <a:latin typeface="Calibri" panose="020F0502020204030204" pitchFamily="34" charset="0"/>
                <a:ea typeface="Times New Roman" panose="02020603050405020304" pitchFamily="18" charset="0"/>
                <a:cs typeface="AL-Mateen" pitchFamily="2" charset="-78"/>
              </a:rPr>
              <a:t>إثرائي : ما الذي أبرزته هذه القصة من واجبات كل من الحاكم والزوجة؟</a:t>
            </a:r>
            <a:endParaRPr lang="en-US" sz="2400" dirty="0">
              <a:latin typeface="Calibri" panose="020F0502020204030204" pitchFamily="34" charset="0"/>
              <a:ea typeface="Calibri" panose="020F0502020204030204" pitchFamily="34" charset="0"/>
              <a:cs typeface="AL-Mateen" pitchFamily="2" charset="-78"/>
            </a:endParaRPr>
          </a:p>
          <a:p>
            <a:pPr>
              <a:spcAft>
                <a:spcPts val="1000"/>
              </a:spcAft>
            </a:pPr>
            <a:r>
              <a:rPr lang="ar-KW" sz="3600" b="1" dirty="0">
                <a:latin typeface="Calibri" panose="020F0502020204030204" pitchFamily="34" charset="0"/>
                <a:ea typeface="Times New Roman" panose="02020603050405020304" pitchFamily="18" charset="0"/>
                <a:cs typeface="AL-Mateen" pitchFamily="2" charset="-78"/>
              </a:rPr>
              <a:t>واجب الحاكم:</a:t>
            </a:r>
            <a:r>
              <a:rPr lang="ar-KW" sz="3600" dirty="0">
                <a:latin typeface="Calibri" panose="020F0502020204030204" pitchFamily="34" charset="0"/>
                <a:ea typeface="Times New Roman" panose="02020603050405020304" pitchFamily="18" charset="0"/>
                <a:cs typeface="AL-Mateen" pitchFamily="2" charset="-78"/>
              </a:rPr>
              <a:t> العدل- الحزم- الاهتمام بأمور الرعية- اختيار الوالي المناسب.</a:t>
            </a:r>
            <a:endParaRPr lang="en-US" sz="2400" dirty="0">
              <a:latin typeface="Calibri" panose="020F0502020204030204" pitchFamily="34" charset="0"/>
              <a:ea typeface="Calibri" panose="020F0502020204030204" pitchFamily="34" charset="0"/>
              <a:cs typeface="AL-Mateen" pitchFamily="2" charset="-78"/>
            </a:endParaRPr>
          </a:p>
          <a:p>
            <a:pPr>
              <a:spcAft>
                <a:spcPts val="1000"/>
              </a:spcAft>
            </a:pPr>
            <a:r>
              <a:rPr lang="ar-KW" sz="3600" b="1" dirty="0">
                <a:latin typeface="Calibri" panose="020F0502020204030204" pitchFamily="34" charset="0"/>
                <a:ea typeface="Times New Roman" panose="02020603050405020304" pitchFamily="18" charset="0"/>
                <a:cs typeface="AL-Mateen" pitchFamily="2" charset="-78"/>
              </a:rPr>
              <a:t>واجب الزوجة:</a:t>
            </a:r>
            <a:r>
              <a:rPr lang="ar-KW" sz="3600" dirty="0">
                <a:latin typeface="Calibri" panose="020F0502020204030204" pitchFamily="34" charset="0"/>
                <a:ea typeface="Times New Roman" panose="02020603050405020304" pitchFamily="18" charset="0"/>
                <a:cs typeface="AL-Mateen" pitchFamily="2" charset="-78"/>
              </a:rPr>
              <a:t> الوفاء والإخلاص – الفطنة وحسن التصرف- حفظ سر الزوج.</a:t>
            </a:r>
            <a:endParaRPr lang="en-US" sz="2400" dirty="0">
              <a:latin typeface="Calibri" panose="020F0502020204030204" pitchFamily="34" charset="0"/>
              <a:ea typeface="Calibri" panose="020F0502020204030204" pitchFamily="34" charset="0"/>
              <a:cs typeface="AL-Mateen" pitchFamily="2" charset="-78"/>
            </a:endParaRPr>
          </a:p>
        </p:txBody>
      </p:sp>
    </p:spTree>
    <p:extLst>
      <p:ext uri="{BB962C8B-B14F-4D97-AF65-F5344CB8AC3E}">
        <p14:creationId xmlns:p14="http://schemas.microsoft.com/office/powerpoint/2010/main" val="117928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80">
                                          <p:stCondLst>
                                            <p:cond delay="0"/>
                                          </p:stCondLst>
                                        </p:cTn>
                                        <p:tgtEl>
                                          <p:spTgt spid="3">
                                            <p:txEl>
                                              <p:pRg st="2" end="2"/>
                                            </p:txEl>
                                          </p:spTgt>
                                        </p:tgtEl>
                                      </p:cBhvr>
                                    </p:animEffect>
                                    <p:anim calcmode="lin" valueType="num">
                                      <p:cBhvr>
                                        <p:cTn id="2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2" end="2"/>
                                            </p:txEl>
                                          </p:spTgt>
                                        </p:tgtEl>
                                      </p:cBhvr>
                                      <p:to x="100000" y="60000"/>
                                    </p:animScale>
                                    <p:animScale>
                                      <p:cBhvr>
                                        <p:cTn id="30" dur="166" decel="50000">
                                          <p:stCondLst>
                                            <p:cond delay="676"/>
                                          </p:stCondLst>
                                        </p:cTn>
                                        <p:tgtEl>
                                          <p:spTgt spid="3">
                                            <p:txEl>
                                              <p:pRg st="2" end="2"/>
                                            </p:txEl>
                                          </p:spTgt>
                                        </p:tgtEl>
                                      </p:cBhvr>
                                      <p:to x="100000" y="100000"/>
                                    </p:animScale>
                                    <p:animScale>
                                      <p:cBhvr>
                                        <p:cTn id="31" dur="26">
                                          <p:stCondLst>
                                            <p:cond delay="1312"/>
                                          </p:stCondLst>
                                        </p:cTn>
                                        <p:tgtEl>
                                          <p:spTgt spid="3">
                                            <p:txEl>
                                              <p:pRg st="2" end="2"/>
                                            </p:txEl>
                                          </p:spTgt>
                                        </p:tgtEl>
                                      </p:cBhvr>
                                      <p:to x="100000" y="80000"/>
                                    </p:animScale>
                                    <p:animScale>
                                      <p:cBhvr>
                                        <p:cTn id="32" dur="166" decel="50000">
                                          <p:stCondLst>
                                            <p:cond delay="1338"/>
                                          </p:stCondLst>
                                        </p:cTn>
                                        <p:tgtEl>
                                          <p:spTgt spid="3">
                                            <p:txEl>
                                              <p:pRg st="2" end="2"/>
                                            </p:txEl>
                                          </p:spTgt>
                                        </p:tgtEl>
                                      </p:cBhvr>
                                      <p:to x="100000" y="100000"/>
                                    </p:animScale>
                                    <p:animScale>
                                      <p:cBhvr>
                                        <p:cTn id="33" dur="26">
                                          <p:stCondLst>
                                            <p:cond delay="1642"/>
                                          </p:stCondLst>
                                        </p:cTn>
                                        <p:tgtEl>
                                          <p:spTgt spid="3">
                                            <p:txEl>
                                              <p:pRg st="2" end="2"/>
                                            </p:txEl>
                                          </p:spTgt>
                                        </p:tgtEl>
                                      </p:cBhvr>
                                      <p:to x="100000" y="90000"/>
                                    </p:animScale>
                                    <p:animScale>
                                      <p:cBhvr>
                                        <p:cTn id="34" dur="166" decel="50000">
                                          <p:stCondLst>
                                            <p:cond delay="1668"/>
                                          </p:stCondLst>
                                        </p:cTn>
                                        <p:tgtEl>
                                          <p:spTgt spid="3">
                                            <p:txEl>
                                              <p:pRg st="2" end="2"/>
                                            </p:txEl>
                                          </p:spTgt>
                                        </p:tgtEl>
                                      </p:cBhvr>
                                      <p:to x="100000" y="100000"/>
                                    </p:animScale>
                                    <p:animScale>
                                      <p:cBhvr>
                                        <p:cTn id="35" dur="26">
                                          <p:stCondLst>
                                            <p:cond delay="1808"/>
                                          </p:stCondLst>
                                        </p:cTn>
                                        <p:tgtEl>
                                          <p:spTgt spid="3">
                                            <p:txEl>
                                              <p:pRg st="2" end="2"/>
                                            </p:txEl>
                                          </p:spTgt>
                                        </p:tgtEl>
                                      </p:cBhvr>
                                      <p:to x="100000" y="95000"/>
                                    </p:animScale>
                                    <p:animScale>
                                      <p:cBhvr>
                                        <p:cTn id="36" dur="166" decel="50000">
                                          <p:stCondLst>
                                            <p:cond delay="1834"/>
                                          </p:stCondLst>
                                        </p:cTn>
                                        <p:tgtEl>
                                          <p:spTgt spid="3">
                                            <p:txEl>
                                              <p:pRg st="2" end="2"/>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wipe(down)">
                                      <p:cBhvr>
                                        <p:cTn id="39" dur="580">
                                          <p:stCondLst>
                                            <p:cond delay="0"/>
                                          </p:stCondLst>
                                        </p:cTn>
                                        <p:tgtEl>
                                          <p:spTgt spid="3">
                                            <p:txEl>
                                              <p:pRg st="3" end="3"/>
                                            </p:txEl>
                                          </p:spTgt>
                                        </p:tgtEl>
                                      </p:cBhvr>
                                    </p:animEffect>
                                    <p:anim calcmode="lin" valueType="num">
                                      <p:cBhvr>
                                        <p:cTn id="40"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3" end="3"/>
                                            </p:txEl>
                                          </p:spTgt>
                                        </p:tgtEl>
                                      </p:cBhvr>
                                      <p:to x="100000" y="60000"/>
                                    </p:animScale>
                                    <p:animScale>
                                      <p:cBhvr>
                                        <p:cTn id="46" dur="166" decel="50000">
                                          <p:stCondLst>
                                            <p:cond delay="676"/>
                                          </p:stCondLst>
                                        </p:cTn>
                                        <p:tgtEl>
                                          <p:spTgt spid="3">
                                            <p:txEl>
                                              <p:pRg st="3" end="3"/>
                                            </p:txEl>
                                          </p:spTgt>
                                        </p:tgtEl>
                                      </p:cBhvr>
                                      <p:to x="100000" y="100000"/>
                                    </p:animScale>
                                    <p:animScale>
                                      <p:cBhvr>
                                        <p:cTn id="47" dur="26">
                                          <p:stCondLst>
                                            <p:cond delay="1312"/>
                                          </p:stCondLst>
                                        </p:cTn>
                                        <p:tgtEl>
                                          <p:spTgt spid="3">
                                            <p:txEl>
                                              <p:pRg st="3" end="3"/>
                                            </p:txEl>
                                          </p:spTgt>
                                        </p:tgtEl>
                                      </p:cBhvr>
                                      <p:to x="100000" y="80000"/>
                                    </p:animScale>
                                    <p:animScale>
                                      <p:cBhvr>
                                        <p:cTn id="48" dur="166" decel="50000">
                                          <p:stCondLst>
                                            <p:cond delay="1338"/>
                                          </p:stCondLst>
                                        </p:cTn>
                                        <p:tgtEl>
                                          <p:spTgt spid="3">
                                            <p:txEl>
                                              <p:pRg st="3" end="3"/>
                                            </p:txEl>
                                          </p:spTgt>
                                        </p:tgtEl>
                                      </p:cBhvr>
                                      <p:to x="100000" y="100000"/>
                                    </p:animScale>
                                    <p:animScale>
                                      <p:cBhvr>
                                        <p:cTn id="49" dur="26">
                                          <p:stCondLst>
                                            <p:cond delay="1642"/>
                                          </p:stCondLst>
                                        </p:cTn>
                                        <p:tgtEl>
                                          <p:spTgt spid="3">
                                            <p:txEl>
                                              <p:pRg st="3" end="3"/>
                                            </p:txEl>
                                          </p:spTgt>
                                        </p:tgtEl>
                                      </p:cBhvr>
                                      <p:to x="100000" y="90000"/>
                                    </p:animScale>
                                    <p:animScale>
                                      <p:cBhvr>
                                        <p:cTn id="50" dur="166" decel="50000">
                                          <p:stCondLst>
                                            <p:cond delay="1668"/>
                                          </p:stCondLst>
                                        </p:cTn>
                                        <p:tgtEl>
                                          <p:spTgt spid="3">
                                            <p:txEl>
                                              <p:pRg st="3" end="3"/>
                                            </p:txEl>
                                          </p:spTgt>
                                        </p:tgtEl>
                                      </p:cBhvr>
                                      <p:to x="100000" y="100000"/>
                                    </p:animScale>
                                    <p:animScale>
                                      <p:cBhvr>
                                        <p:cTn id="51" dur="26">
                                          <p:stCondLst>
                                            <p:cond delay="1808"/>
                                          </p:stCondLst>
                                        </p:cTn>
                                        <p:tgtEl>
                                          <p:spTgt spid="3">
                                            <p:txEl>
                                              <p:pRg st="3" end="3"/>
                                            </p:txEl>
                                          </p:spTgt>
                                        </p:tgtEl>
                                      </p:cBhvr>
                                      <p:to x="100000" y="95000"/>
                                    </p:animScale>
                                    <p:animScale>
                                      <p:cBhvr>
                                        <p:cTn id="52" dur="166" decel="50000">
                                          <p:stCondLst>
                                            <p:cond delay="1834"/>
                                          </p:stCondLst>
                                        </p:cTn>
                                        <p:tgtEl>
                                          <p:spTgt spid="3">
                                            <p:txEl>
                                              <p:pRg st="3" end="3"/>
                                            </p:txEl>
                                          </p:spTgt>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Effect transition="in" filter="wipe(down)">
                                      <p:cBhvr>
                                        <p:cTn id="57" dur="580">
                                          <p:stCondLst>
                                            <p:cond delay="0"/>
                                          </p:stCondLst>
                                        </p:cTn>
                                        <p:tgtEl>
                                          <p:spTgt spid="3">
                                            <p:txEl>
                                              <p:pRg st="5" end="5"/>
                                            </p:txEl>
                                          </p:spTgt>
                                        </p:tgtEl>
                                      </p:cBhvr>
                                    </p:animEffect>
                                    <p:anim calcmode="lin" valueType="num">
                                      <p:cBhvr>
                                        <p:cTn id="5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3">
                                            <p:txEl>
                                              <p:pRg st="5" end="5"/>
                                            </p:txEl>
                                          </p:spTgt>
                                        </p:tgtEl>
                                      </p:cBhvr>
                                      <p:to x="100000" y="60000"/>
                                    </p:animScale>
                                    <p:animScale>
                                      <p:cBhvr>
                                        <p:cTn id="64" dur="166" decel="50000">
                                          <p:stCondLst>
                                            <p:cond delay="676"/>
                                          </p:stCondLst>
                                        </p:cTn>
                                        <p:tgtEl>
                                          <p:spTgt spid="3">
                                            <p:txEl>
                                              <p:pRg st="5" end="5"/>
                                            </p:txEl>
                                          </p:spTgt>
                                        </p:tgtEl>
                                      </p:cBhvr>
                                      <p:to x="100000" y="100000"/>
                                    </p:animScale>
                                    <p:animScale>
                                      <p:cBhvr>
                                        <p:cTn id="65" dur="26">
                                          <p:stCondLst>
                                            <p:cond delay="1312"/>
                                          </p:stCondLst>
                                        </p:cTn>
                                        <p:tgtEl>
                                          <p:spTgt spid="3">
                                            <p:txEl>
                                              <p:pRg st="5" end="5"/>
                                            </p:txEl>
                                          </p:spTgt>
                                        </p:tgtEl>
                                      </p:cBhvr>
                                      <p:to x="100000" y="80000"/>
                                    </p:animScale>
                                    <p:animScale>
                                      <p:cBhvr>
                                        <p:cTn id="66" dur="166" decel="50000">
                                          <p:stCondLst>
                                            <p:cond delay="1338"/>
                                          </p:stCondLst>
                                        </p:cTn>
                                        <p:tgtEl>
                                          <p:spTgt spid="3">
                                            <p:txEl>
                                              <p:pRg st="5" end="5"/>
                                            </p:txEl>
                                          </p:spTgt>
                                        </p:tgtEl>
                                      </p:cBhvr>
                                      <p:to x="100000" y="100000"/>
                                    </p:animScale>
                                    <p:animScale>
                                      <p:cBhvr>
                                        <p:cTn id="67" dur="26">
                                          <p:stCondLst>
                                            <p:cond delay="1642"/>
                                          </p:stCondLst>
                                        </p:cTn>
                                        <p:tgtEl>
                                          <p:spTgt spid="3">
                                            <p:txEl>
                                              <p:pRg st="5" end="5"/>
                                            </p:txEl>
                                          </p:spTgt>
                                        </p:tgtEl>
                                      </p:cBhvr>
                                      <p:to x="100000" y="90000"/>
                                    </p:animScale>
                                    <p:animScale>
                                      <p:cBhvr>
                                        <p:cTn id="68" dur="166" decel="50000">
                                          <p:stCondLst>
                                            <p:cond delay="1668"/>
                                          </p:stCondLst>
                                        </p:cTn>
                                        <p:tgtEl>
                                          <p:spTgt spid="3">
                                            <p:txEl>
                                              <p:pRg st="5" end="5"/>
                                            </p:txEl>
                                          </p:spTgt>
                                        </p:tgtEl>
                                      </p:cBhvr>
                                      <p:to x="100000" y="100000"/>
                                    </p:animScale>
                                    <p:animScale>
                                      <p:cBhvr>
                                        <p:cTn id="69" dur="26">
                                          <p:stCondLst>
                                            <p:cond delay="1808"/>
                                          </p:stCondLst>
                                        </p:cTn>
                                        <p:tgtEl>
                                          <p:spTgt spid="3">
                                            <p:txEl>
                                              <p:pRg st="5" end="5"/>
                                            </p:txEl>
                                          </p:spTgt>
                                        </p:tgtEl>
                                      </p:cBhvr>
                                      <p:to x="100000" y="95000"/>
                                    </p:animScale>
                                    <p:animScale>
                                      <p:cBhvr>
                                        <p:cTn id="70" dur="166" decel="50000">
                                          <p:stCondLst>
                                            <p:cond delay="1834"/>
                                          </p:stCondLst>
                                        </p:cTn>
                                        <p:tgtEl>
                                          <p:spTgt spid="3">
                                            <p:txEl>
                                              <p:pRg st="5" end="5"/>
                                            </p:txEl>
                                          </p:spTgt>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3">
                                            <p:txEl>
                                              <p:pRg st="6" end="6"/>
                                            </p:txEl>
                                          </p:spTgt>
                                        </p:tgtEl>
                                        <p:attrNameLst>
                                          <p:attrName>style.visibility</p:attrName>
                                        </p:attrNameLst>
                                      </p:cBhvr>
                                      <p:to>
                                        <p:strVal val="visible"/>
                                      </p:to>
                                    </p:set>
                                    <p:animEffect transition="in" filter="wipe(down)">
                                      <p:cBhvr>
                                        <p:cTn id="73" dur="580">
                                          <p:stCondLst>
                                            <p:cond delay="0"/>
                                          </p:stCondLst>
                                        </p:cTn>
                                        <p:tgtEl>
                                          <p:spTgt spid="3">
                                            <p:txEl>
                                              <p:pRg st="6" end="6"/>
                                            </p:txEl>
                                          </p:spTgt>
                                        </p:tgtEl>
                                      </p:cBhvr>
                                    </p:animEffect>
                                    <p:anim calcmode="lin" valueType="num">
                                      <p:cBhvr>
                                        <p:cTn id="74"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79" dur="26">
                                          <p:stCondLst>
                                            <p:cond delay="650"/>
                                          </p:stCondLst>
                                        </p:cTn>
                                        <p:tgtEl>
                                          <p:spTgt spid="3">
                                            <p:txEl>
                                              <p:pRg st="6" end="6"/>
                                            </p:txEl>
                                          </p:spTgt>
                                        </p:tgtEl>
                                      </p:cBhvr>
                                      <p:to x="100000" y="60000"/>
                                    </p:animScale>
                                    <p:animScale>
                                      <p:cBhvr>
                                        <p:cTn id="80" dur="166" decel="50000">
                                          <p:stCondLst>
                                            <p:cond delay="676"/>
                                          </p:stCondLst>
                                        </p:cTn>
                                        <p:tgtEl>
                                          <p:spTgt spid="3">
                                            <p:txEl>
                                              <p:pRg st="6" end="6"/>
                                            </p:txEl>
                                          </p:spTgt>
                                        </p:tgtEl>
                                      </p:cBhvr>
                                      <p:to x="100000" y="100000"/>
                                    </p:animScale>
                                    <p:animScale>
                                      <p:cBhvr>
                                        <p:cTn id="81" dur="26">
                                          <p:stCondLst>
                                            <p:cond delay="1312"/>
                                          </p:stCondLst>
                                        </p:cTn>
                                        <p:tgtEl>
                                          <p:spTgt spid="3">
                                            <p:txEl>
                                              <p:pRg st="6" end="6"/>
                                            </p:txEl>
                                          </p:spTgt>
                                        </p:tgtEl>
                                      </p:cBhvr>
                                      <p:to x="100000" y="80000"/>
                                    </p:animScale>
                                    <p:animScale>
                                      <p:cBhvr>
                                        <p:cTn id="82" dur="166" decel="50000">
                                          <p:stCondLst>
                                            <p:cond delay="1338"/>
                                          </p:stCondLst>
                                        </p:cTn>
                                        <p:tgtEl>
                                          <p:spTgt spid="3">
                                            <p:txEl>
                                              <p:pRg st="6" end="6"/>
                                            </p:txEl>
                                          </p:spTgt>
                                        </p:tgtEl>
                                      </p:cBhvr>
                                      <p:to x="100000" y="100000"/>
                                    </p:animScale>
                                    <p:animScale>
                                      <p:cBhvr>
                                        <p:cTn id="83" dur="26">
                                          <p:stCondLst>
                                            <p:cond delay="1642"/>
                                          </p:stCondLst>
                                        </p:cTn>
                                        <p:tgtEl>
                                          <p:spTgt spid="3">
                                            <p:txEl>
                                              <p:pRg st="6" end="6"/>
                                            </p:txEl>
                                          </p:spTgt>
                                        </p:tgtEl>
                                      </p:cBhvr>
                                      <p:to x="100000" y="90000"/>
                                    </p:animScale>
                                    <p:animScale>
                                      <p:cBhvr>
                                        <p:cTn id="84" dur="166" decel="50000">
                                          <p:stCondLst>
                                            <p:cond delay="1668"/>
                                          </p:stCondLst>
                                        </p:cTn>
                                        <p:tgtEl>
                                          <p:spTgt spid="3">
                                            <p:txEl>
                                              <p:pRg st="6" end="6"/>
                                            </p:txEl>
                                          </p:spTgt>
                                        </p:tgtEl>
                                      </p:cBhvr>
                                      <p:to x="100000" y="100000"/>
                                    </p:animScale>
                                    <p:animScale>
                                      <p:cBhvr>
                                        <p:cTn id="85" dur="26">
                                          <p:stCondLst>
                                            <p:cond delay="1808"/>
                                          </p:stCondLst>
                                        </p:cTn>
                                        <p:tgtEl>
                                          <p:spTgt spid="3">
                                            <p:txEl>
                                              <p:pRg st="6" end="6"/>
                                            </p:txEl>
                                          </p:spTgt>
                                        </p:tgtEl>
                                      </p:cBhvr>
                                      <p:to x="100000" y="95000"/>
                                    </p:animScale>
                                    <p:animScale>
                                      <p:cBhvr>
                                        <p:cTn id="86" dur="166" decel="50000">
                                          <p:stCondLst>
                                            <p:cond delay="1834"/>
                                          </p:stCondLst>
                                        </p:cTn>
                                        <p:tgtEl>
                                          <p:spTgt spid="3">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AutoShape 7" descr="خلفية فهرس">
            <a:extLst>
              <a:ext uri="{FF2B5EF4-FFF2-40B4-BE49-F238E27FC236}">
                <a16:creationId xmlns:a16="http://schemas.microsoft.com/office/drawing/2014/main" id="{F779B3CB-3545-4F7C-B119-264BB54E12F2}"/>
              </a:ext>
            </a:extLst>
          </p:cNvPr>
          <p:cNvSpPr>
            <a:spLocks noChangeArrowheads="1"/>
          </p:cNvSpPr>
          <p:nvPr/>
        </p:nvSpPr>
        <p:spPr bwMode="auto">
          <a:xfrm>
            <a:off x="8949294" y="1714335"/>
            <a:ext cx="3242706" cy="1080000"/>
          </a:xfrm>
          <a:prstGeom prst="cloudCallout">
            <a:avLst>
              <a:gd name="adj1" fmla="val -43755"/>
              <a:gd name="adj2" fmla="val 58500"/>
            </a:avLst>
          </a:prstGeom>
          <a:solidFill>
            <a:schemeClr val="bg2"/>
          </a:solidFill>
          <a:ln w="9525">
            <a:solidFill>
              <a:sysClr val="windowText" lastClr="000000"/>
            </a:solidFill>
            <a:round/>
            <a:headEnd/>
            <a:tailEnd/>
          </a:ln>
          <a:effectLst>
            <a:outerShdw dist="107763" dir="2700000" algn="ctr" rotWithShape="0">
              <a:srgbClr val="EEECE1">
                <a:alpha val="50000"/>
              </a:srgbClr>
            </a:outerShdw>
          </a:effectLst>
          <a:scene3d>
            <a:camera prst="orthographicFront"/>
            <a:lightRig rig="threePt" dir="t"/>
          </a:scene3d>
          <a:sp3d>
            <a:bevelT w="165100" prst="coolSlant"/>
          </a:sp3d>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54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rPr>
              <a:t>الموضوع</a:t>
            </a:r>
            <a:endParaRPr kumimoji="0" lang="en-US" sz="36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endParaRPr>
          </a:p>
        </p:txBody>
      </p:sp>
      <p:sp>
        <p:nvSpPr>
          <p:cNvPr id="3" name="AutoShape 7" descr="خلفية فهرس">
            <a:extLst>
              <a:ext uri="{FF2B5EF4-FFF2-40B4-BE49-F238E27FC236}">
                <a16:creationId xmlns:a16="http://schemas.microsoft.com/office/drawing/2014/main" id="{0E7DA222-B3B5-4CCA-AF4B-09324DDDDE64}"/>
              </a:ext>
            </a:extLst>
          </p:cNvPr>
          <p:cNvSpPr>
            <a:spLocks noChangeArrowheads="1"/>
          </p:cNvSpPr>
          <p:nvPr/>
        </p:nvSpPr>
        <p:spPr bwMode="auto">
          <a:xfrm>
            <a:off x="8949294" y="3654718"/>
            <a:ext cx="3025775" cy="1080000"/>
          </a:xfrm>
          <a:prstGeom prst="cloudCallout">
            <a:avLst>
              <a:gd name="adj1" fmla="val -43755"/>
              <a:gd name="adj2" fmla="val 58500"/>
            </a:avLst>
          </a:prstGeom>
          <a:solidFill>
            <a:schemeClr val="bg2"/>
          </a:solidFill>
          <a:ln w="9525">
            <a:solidFill>
              <a:sysClr val="windowText" lastClr="000000"/>
            </a:solidFill>
            <a:round/>
            <a:headEnd/>
            <a:tailEnd/>
          </a:ln>
          <a:effectLst>
            <a:outerShdw dist="107763" dir="2700000" algn="ctr" rotWithShape="0">
              <a:srgbClr val="EEECE1">
                <a:alpha val="50000"/>
              </a:srgbClr>
            </a:outerShdw>
          </a:effectLst>
          <a:scene3d>
            <a:camera prst="orthographicFront"/>
            <a:lightRig rig="threePt" dir="t"/>
          </a:scene3d>
          <a:sp3d>
            <a:bevelT w="165100" prst="coolSlant"/>
          </a:sp3d>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48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rPr>
              <a:t>التناول</a:t>
            </a:r>
            <a:endParaRPr kumimoji="0" lang="en-US" sz="36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endParaRPr>
          </a:p>
        </p:txBody>
      </p:sp>
      <p:sp>
        <p:nvSpPr>
          <p:cNvPr id="4" name="AutoShape 7" descr="خلفية فهرس">
            <a:extLst>
              <a:ext uri="{FF2B5EF4-FFF2-40B4-BE49-F238E27FC236}">
                <a16:creationId xmlns:a16="http://schemas.microsoft.com/office/drawing/2014/main" id="{FF580FF1-3E2F-4EF9-A8C7-1CB0E7FF1682}"/>
              </a:ext>
            </a:extLst>
          </p:cNvPr>
          <p:cNvSpPr>
            <a:spLocks noChangeArrowheads="1"/>
          </p:cNvSpPr>
          <p:nvPr/>
        </p:nvSpPr>
        <p:spPr bwMode="auto">
          <a:xfrm>
            <a:off x="8937600" y="5090524"/>
            <a:ext cx="3025775" cy="1080000"/>
          </a:xfrm>
          <a:prstGeom prst="cloudCallout">
            <a:avLst>
              <a:gd name="adj1" fmla="val -43755"/>
              <a:gd name="adj2" fmla="val 58500"/>
            </a:avLst>
          </a:prstGeom>
          <a:solidFill>
            <a:schemeClr val="bg2"/>
          </a:solidFill>
          <a:ln w="9525">
            <a:solidFill>
              <a:sysClr val="windowText" lastClr="000000"/>
            </a:solidFill>
            <a:round/>
            <a:headEnd/>
            <a:tailEnd/>
          </a:ln>
          <a:effectLst>
            <a:outerShdw dist="107763" dir="2700000" algn="ctr" rotWithShape="0">
              <a:srgbClr val="EEECE1">
                <a:alpha val="50000"/>
              </a:srgbClr>
            </a:outerShdw>
          </a:effectLst>
          <a:scene3d>
            <a:camera prst="orthographicFront"/>
            <a:lightRig rig="threePt" dir="t"/>
          </a:scene3d>
          <a:sp3d>
            <a:bevelT w="165100" prst="coolSlant"/>
          </a:sp3d>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54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rPr>
              <a:t>الحصة</a:t>
            </a:r>
            <a:endParaRPr kumimoji="0" lang="en-US" sz="36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endParaRPr>
          </a:p>
        </p:txBody>
      </p:sp>
      <p:sp>
        <p:nvSpPr>
          <p:cNvPr id="5" name="مربع نص 4">
            <a:extLst>
              <a:ext uri="{FF2B5EF4-FFF2-40B4-BE49-F238E27FC236}">
                <a16:creationId xmlns:a16="http://schemas.microsoft.com/office/drawing/2014/main" id="{46716501-F823-4FEA-85D6-D1AE3AAE6277}"/>
              </a:ext>
            </a:extLst>
          </p:cNvPr>
          <p:cNvSpPr txBox="1"/>
          <p:nvPr/>
        </p:nvSpPr>
        <p:spPr>
          <a:xfrm>
            <a:off x="458610" y="3951842"/>
            <a:ext cx="8478990" cy="1107996"/>
          </a:xfrm>
          <a:prstGeom prst="rect">
            <a:avLst/>
          </a:prstGeom>
          <a:solidFill>
            <a:schemeClr val="accent2">
              <a:lumMod val="20000"/>
              <a:lumOff val="80000"/>
              <a:alpha val="59000"/>
            </a:schemeClr>
          </a:solidFill>
        </p:spPr>
        <p:txBody>
          <a:bodyPr wrap="square" rtlCol="1">
            <a:spAutoFit/>
            <a:scene3d>
              <a:camera prst="orthographicFront"/>
              <a:lightRig rig="sunrise" dir="t"/>
            </a:scene3d>
            <a:sp3d extrusionH="57150" prstMaterial="plastic">
              <a:bevelT w="95250" h="889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6600" b="0" i="0" u="none" strike="noStrike" kern="1200" cap="none" spc="0" normalizeH="0" baseline="0" noProof="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uLnTx/>
                <a:uFillTx/>
                <a:latin typeface="Constantia"/>
                <a:ea typeface="+mn-ea"/>
                <a:cs typeface="AL-Mateen" pitchFamily="2" charset="-78"/>
              </a:rPr>
              <a:t>الفهم والاستيعاب - الثروة اللغوية </a:t>
            </a:r>
            <a:endParaRPr kumimoji="0" lang="ar-KW" sz="6600" b="1" i="0" u="none" strike="noStrike" kern="1200" cap="none" spc="0" normalizeH="0" baseline="0" noProof="0" dirty="0">
              <a:ln w="900" cmpd="sng">
                <a:solidFill>
                  <a:srgbClr val="000000"/>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innerShdw blurRad="101600" dist="76200" dir="5400000">
                  <a:srgbClr val="DDDDDD">
                    <a:satMod val="190000"/>
                    <a:tint val="100000"/>
                    <a:alpha val="74000"/>
                  </a:srgbClr>
                </a:innerShdw>
              </a:effectLst>
              <a:uLnTx/>
              <a:uFillTx/>
              <a:latin typeface="Constantia"/>
              <a:ea typeface="+mn-ea"/>
              <a:cs typeface="Times New Roman" panose="02020603050405020304" pitchFamily="18" charset="0"/>
            </a:endParaRPr>
          </a:p>
        </p:txBody>
      </p:sp>
      <p:sp>
        <p:nvSpPr>
          <p:cNvPr id="6" name="مربع نص 5">
            <a:extLst>
              <a:ext uri="{FF2B5EF4-FFF2-40B4-BE49-F238E27FC236}">
                <a16:creationId xmlns:a16="http://schemas.microsoft.com/office/drawing/2014/main" id="{BBA3C899-ED0A-414F-821F-573ABC1DFA0A}"/>
              </a:ext>
            </a:extLst>
          </p:cNvPr>
          <p:cNvSpPr txBox="1"/>
          <p:nvPr/>
        </p:nvSpPr>
        <p:spPr>
          <a:xfrm>
            <a:off x="3059774" y="5244928"/>
            <a:ext cx="1837346" cy="1446550"/>
          </a:xfrm>
          <a:prstGeom prst="rect">
            <a:avLst/>
          </a:prstGeom>
          <a:solidFill>
            <a:schemeClr val="accent6">
              <a:lumMod val="20000"/>
              <a:lumOff val="80000"/>
              <a:alpha val="59000"/>
            </a:schemeClr>
          </a:solidFill>
        </p:spPr>
        <p:txBody>
          <a:bodyPr wrap="square" rtlCol="1">
            <a:spAutoFit/>
            <a:scene3d>
              <a:camera prst="orthographicFront"/>
              <a:lightRig rig="sunrise" dir="t"/>
            </a:scene3d>
            <a:sp3d extrusionH="57150" prstMaterial="plastic">
              <a:bevelT w="95250" h="889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8800" b="0" i="0" u="none" strike="noStrike" kern="1200" cap="none" spc="0" normalizeH="0" baseline="0" noProof="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uLnTx/>
                <a:uFillTx/>
                <a:latin typeface="Constantia"/>
                <a:ea typeface="+mn-ea"/>
                <a:cs typeface="AL-Mateen" pitchFamily="2" charset="-78"/>
              </a:rPr>
              <a:t>2</a:t>
            </a:r>
            <a:endParaRPr kumimoji="0" lang="ar-KW" sz="8800" b="1" i="0" u="none" strike="noStrike" kern="1200" cap="none" spc="0" normalizeH="0" baseline="0" noProof="0" dirty="0">
              <a:ln w="900" cmpd="sng">
                <a:solidFill>
                  <a:srgbClr val="000000"/>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innerShdw blurRad="101600" dist="76200" dir="5400000">
                  <a:srgbClr val="DDDDDD">
                    <a:satMod val="190000"/>
                    <a:tint val="100000"/>
                    <a:alpha val="74000"/>
                  </a:srgbClr>
                </a:innerShdw>
              </a:effectLst>
              <a:uLnTx/>
              <a:uFillTx/>
              <a:latin typeface="Constantia"/>
              <a:ea typeface="+mn-ea"/>
              <a:cs typeface="Times New Roman" panose="02020603050405020304" pitchFamily="18" charset="0"/>
            </a:endParaRPr>
          </a:p>
        </p:txBody>
      </p:sp>
      <p:sp>
        <p:nvSpPr>
          <p:cNvPr id="7" name="مربع نص 6">
            <a:extLst>
              <a:ext uri="{FF2B5EF4-FFF2-40B4-BE49-F238E27FC236}">
                <a16:creationId xmlns:a16="http://schemas.microsoft.com/office/drawing/2014/main" id="{B8404163-D329-4C39-A65F-8AA41FC1A1BE}"/>
              </a:ext>
            </a:extLst>
          </p:cNvPr>
          <p:cNvSpPr txBox="1"/>
          <p:nvPr/>
        </p:nvSpPr>
        <p:spPr>
          <a:xfrm>
            <a:off x="441152" y="2303615"/>
            <a:ext cx="7541950" cy="1446550"/>
          </a:xfrm>
          <a:prstGeom prst="rect">
            <a:avLst/>
          </a:prstGeom>
          <a:solidFill>
            <a:schemeClr val="accent4">
              <a:lumMod val="20000"/>
              <a:lumOff val="80000"/>
              <a:alpha val="59000"/>
            </a:schemeClr>
          </a:solidFill>
        </p:spPr>
        <p:txBody>
          <a:bodyPr wrap="square" rtlCol="1">
            <a:spAutoFit/>
            <a:scene3d>
              <a:camera prst="orthographicFront"/>
              <a:lightRig rig="sunrise" dir="t"/>
            </a:scene3d>
            <a:sp3d extrusionH="57150" prstMaterial="plastic">
              <a:bevelT w="95250" h="889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8800" b="0" i="0" u="none" strike="noStrike" kern="1200" cap="none" spc="0" normalizeH="0" baseline="0" noProof="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uLnTx/>
                <a:uFillTx/>
                <a:latin typeface="Constantia"/>
                <a:ea typeface="+mn-ea"/>
                <a:cs typeface="AL-Mateen" pitchFamily="2" charset="-78"/>
              </a:rPr>
              <a:t>جابر عثرات الكرام</a:t>
            </a:r>
            <a:endParaRPr kumimoji="0" lang="ar-KW" sz="8800" b="1" i="0" u="none" strike="noStrike" kern="1200" cap="none" spc="0" normalizeH="0" baseline="0" noProof="0" dirty="0">
              <a:ln w="900" cmpd="sng">
                <a:solidFill>
                  <a:srgbClr val="000000"/>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innerShdw blurRad="101600" dist="76200" dir="5400000">
                  <a:srgbClr val="DDDDDD">
                    <a:satMod val="190000"/>
                    <a:tint val="100000"/>
                    <a:alpha val="74000"/>
                  </a:srgbClr>
                </a:innerShdw>
              </a:effectLst>
              <a:uLnTx/>
              <a:uFillTx/>
              <a:latin typeface="Constantia"/>
              <a:ea typeface="+mn-ea"/>
              <a:cs typeface="Times New Roman" panose="02020603050405020304" pitchFamily="18" charset="0"/>
            </a:endParaRPr>
          </a:p>
        </p:txBody>
      </p:sp>
    </p:spTree>
    <p:extLst>
      <p:ext uri="{BB962C8B-B14F-4D97-AF65-F5344CB8AC3E}">
        <p14:creationId xmlns:p14="http://schemas.microsoft.com/office/powerpoint/2010/main" val="1408854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CA4B12D-28BF-4604-995A-30B5C9FC0F3B}"/>
              </a:ext>
            </a:extLst>
          </p:cNvPr>
          <p:cNvSpPr txBox="1"/>
          <p:nvPr/>
        </p:nvSpPr>
        <p:spPr>
          <a:xfrm>
            <a:off x="899159" y="685862"/>
            <a:ext cx="10267749" cy="5206554"/>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1000"/>
              </a:spcAft>
              <a:buClrTx/>
              <a:buSzTx/>
              <a:buFontTx/>
              <a:buNone/>
              <a:tabLst/>
              <a:defRPr/>
            </a:pPr>
            <a:r>
              <a:rPr kumimoji="0" lang="ar-EG" sz="5400" b="1" i="0" u="none" strike="noStrike" kern="1200" cap="none" spc="0" normalizeH="0" baseline="0" noProof="0" dirty="0">
                <a:ln>
                  <a:noFill/>
                </a:ln>
                <a:solidFill>
                  <a:srgbClr val="7030A0"/>
                </a:solidFill>
                <a:effectLst/>
                <a:uLnTx/>
                <a:uFillTx/>
                <a:latin typeface="Calibri" panose="020F0502020204030204" pitchFamily="34" charset="0"/>
                <a:ea typeface="Times New Roman" panose="02020603050405020304" pitchFamily="18" charset="0"/>
                <a:cs typeface="AL-Mateen" pitchFamily="2" charset="-78"/>
              </a:rPr>
              <a:t> </a:t>
            </a:r>
            <a:r>
              <a:rPr kumimoji="0" lang="ar-SA" sz="5400" b="1" i="0" u="none" strike="noStrike" kern="1200" cap="none" spc="0" normalizeH="0" baseline="0" noProof="0" dirty="0">
                <a:ln>
                  <a:noFill/>
                </a:ln>
                <a:solidFill>
                  <a:srgbClr val="008000"/>
                </a:solidFill>
                <a:effectLst/>
                <a:uLnTx/>
                <a:uFillTx/>
                <a:latin typeface="Calibri" panose="020F0502020204030204" pitchFamily="34" charset="0"/>
                <a:ea typeface="Times New Roman" panose="02020603050405020304" pitchFamily="18" charset="0"/>
                <a:cs typeface="AL-Mateen" pitchFamily="2" charset="-78"/>
              </a:rPr>
              <a:t>ما هدف الكاتب من وراء هذه القصة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L-Mateen" pitchFamily="2" charset="-78"/>
            </a:endParaRPr>
          </a:p>
          <a:p>
            <a:pPr marL="0" marR="0" lvl="0" indent="0" algn="r" defTabSz="914400" rtl="1" eaLnBrk="1" fontAlgn="auto" latinLnBrk="0" hangingPunct="1">
              <a:lnSpc>
                <a:spcPct val="100000"/>
              </a:lnSpc>
              <a:spcBef>
                <a:spcPts val="0"/>
              </a:spcBef>
              <a:spcAft>
                <a:spcPts val="1000"/>
              </a:spcAft>
              <a:buClrTx/>
              <a:buSzTx/>
              <a:buFontTx/>
              <a:buNone/>
              <a:tabLst/>
              <a:defRPr/>
            </a:pPr>
            <a:r>
              <a:rPr kumimoji="0" lang="ar-SA" sz="5400" b="0" i="0" u="none" strike="noStrike" kern="1200" cap="none" spc="0" normalizeH="0" baseline="0" noProof="0" dirty="0">
                <a:ln>
                  <a:noFill/>
                </a:ln>
                <a:solidFill>
                  <a:srgbClr val="008000"/>
                </a:solidFill>
                <a:effectLst/>
                <a:uLnTx/>
                <a:uFillTx/>
                <a:latin typeface="Calibri" panose="020F0502020204030204" pitchFamily="34" charset="0"/>
                <a:ea typeface="Times New Roman" panose="02020603050405020304" pitchFamily="18" charset="0"/>
                <a:cs typeface="AL-Mateen" pitchFamily="2" charset="-78"/>
              </a:rPr>
              <a:t>  </a:t>
            </a:r>
            <a:r>
              <a:rPr kumimoji="0" lang="ar-SA" sz="5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AL-Mateen" pitchFamily="2" charset="-78"/>
              </a:rPr>
              <a:t>حث الناس على التحلي بالقيم النبيلة التي زخر بها تراثنا وعكستها تلك القصة من مثل : مساعدة المحتاجين ، والصبر على الشدائد ، رد الجميل ، الاعتراف بالخطأ وإصلاحه ؛ مما يؤدي إلى قوة المجتمع وتماسكه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L-Mateen" pitchFamily="2" charset="-78"/>
            </a:endParaRPr>
          </a:p>
        </p:txBody>
      </p:sp>
    </p:spTree>
    <p:extLst>
      <p:ext uri="{BB962C8B-B14F-4D97-AF65-F5344CB8AC3E}">
        <p14:creationId xmlns:p14="http://schemas.microsoft.com/office/powerpoint/2010/main" val="35741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46716501-F823-4FEA-85D6-D1AE3AAE6277}"/>
              </a:ext>
            </a:extLst>
          </p:cNvPr>
          <p:cNvSpPr txBox="1"/>
          <p:nvPr/>
        </p:nvSpPr>
        <p:spPr>
          <a:xfrm>
            <a:off x="458610" y="3951842"/>
            <a:ext cx="8478990" cy="1107996"/>
          </a:xfrm>
          <a:prstGeom prst="rect">
            <a:avLst/>
          </a:prstGeom>
          <a:solidFill>
            <a:schemeClr val="accent2">
              <a:lumMod val="20000"/>
              <a:lumOff val="80000"/>
              <a:alpha val="59000"/>
            </a:schemeClr>
          </a:solidFill>
        </p:spPr>
        <p:txBody>
          <a:bodyPr wrap="square" rtlCol="1">
            <a:spAutoFit/>
            <a:scene3d>
              <a:camera prst="orthographicFront"/>
              <a:lightRig rig="sunrise" dir="t"/>
            </a:scene3d>
            <a:sp3d extrusionH="57150" prstMaterial="plastic">
              <a:bevelT w="95250" h="88900"/>
            </a:sp3d>
          </a:bodyPr>
          <a:lstStyle/>
          <a:p>
            <a:pPr algn="ctr"/>
            <a:r>
              <a:rPr lang="ar-KW" sz="660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latin typeface="Constantia"/>
                <a:cs typeface="AL-Mateen" pitchFamily="2" charset="-78"/>
              </a:rPr>
              <a:t>الفهم والاستيعاب - الثروة اللغوية </a:t>
            </a:r>
            <a:endParaRPr lang="ar-KW" sz="6600" b="1" dirty="0">
              <a:ln w="900" cmpd="sng">
                <a:solidFill>
                  <a:srgbClr val="000000"/>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innerShdw blurRad="101600" dist="76200" dir="5400000">
                  <a:srgbClr val="DDDDDD">
                    <a:satMod val="190000"/>
                    <a:tint val="100000"/>
                    <a:alpha val="74000"/>
                  </a:srgbClr>
                </a:innerShdw>
              </a:effectLst>
              <a:latin typeface="Constantia"/>
              <a:cs typeface="Times New Roman" panose="02020603050405020304" pitchFamily="18" charset="0"/>
            </a:endParaRPr>
          </a:p>
        </p:txBody>
      </p:sp>
      <p:sp>
        <p:nvSpPr>
          <p:cNvPr id="6" name="مربع نص 5">
            <a:extLst>
              <a:ext uri="{FF2B5EF4-FFF2-40B4-BE49-F238E27FC236}">
                <a16:creationId xmlns:a16="http://schemas.microsoft.com/office/drawing/2014/main" id="{BBA3C899-ED0A-414F-821F-573ABC1DFA0A}"/>
              </a:ext>
            </a:extLst>
          </p:cNvPr>
          <p:cNvSpPr txBox="1"/>
          <p:nvPr/>
        </p:nvSpPr>
        <p:spPr>
          <a:xfrm>
            <a:off x="3059774" y="5244928"/>
            <a:ext cx="1837346" cy="1446550"/>
          </a:xfrm>
          <a:prstGeom prst="rect">
            <a:avLst/>
          </a:prstGeom>
          <a:solidFill>
            <a:schemeClr val="accent6">
              <a:lumMod val="20000"/>
              <a:lumOff val="80000"/>
              <a:alpha val="59000"/>
            </a:schemeClr>
          </a:solidFill>
        </p:spPr>
        <p:txBody>
          <a:bodyPr wrap="square" rtlCol="1">
            <a:spAutoFit/>
            <a:scene3d>
              <a:camera prst="orthographicFront"/>
              <a:lightRig rig="sunrise" dir="t"/>
            </a:scene3d>
            <a:sp3d extrusionH="57150" prstMaterial="plastic">
              <a:bevelT w="95250" h="88900"/>
            </a:sp3d>
          </a:bodyPr>
          <a:lstStyle/>
          <a:p>
            <a:pPr algn="ctr"/>
            <a:r>
              <a:rPr lang="ar-KW" sz="880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latin typeface="Constantia"/>
                <a:cs typeface="AL-Mateen" pitchFamily="2" charset="-78"/>
              </a:rPr>
              <a:t>1</a:t>
            </a:r>
            <a:endParaRPr lang="ar-KW" sz="8800" b="1" dirty="0">
              <a:ln w="900" cmpd="sng">
                <a:solidFill>
                  <a:srgbClr val="000000"/>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innerShdw blurRad="101600" dist="76200" dir="5400000">
                  <a:srgbClr val="DDDDDD">
                    <a:satMod val="190000"/>
                    <a:tint val="100000"/>
                    <a:alpha val="74000"/>
                  </a:srgbClr>
                </a:innerShdw>
              </a:effectLst>
              <a:latin typeface="Constantia"/>
              <a:cs typeface="Times New Roman" panose="02020603050405020304" pitchFamily="18" charset="0"/>
            </a:endParaRPr>
          </a:p>
        </p:txBody>
      </p:sp>
      <p:sp>
        <p:nvSpPr>
          <p:cNvPr id="7" name="مربع نص 6">
            <a:extLst>
              <a:ext uri="{FF2B5EF4-FFF2-40B4-BE49-F238E27FC236}">
                <a16:creationId xmlns:a16="http://schemas.microsoft.com/office/drawing/2014/main" id="{B8404163-D329-4C39-A65F-8AA41FC1A1BE}"/>
              </a:ext>
            </a:extLst>
          </p:cNvPr>
          <p:cNvSpPr txBox="1"/>
          <p:nvPr/>
        </p:nvSpPr>
        <p:spPr>
          <a:xfrm>
            <a:off x="441152" y="2303615"/>
            <a:ext cx="7541950" cy="1446550"/>
          </a:xfrm>
          <a:prstGeom prst="rect">
            <a:avLst/>
          </a:prstGeom>
          <a:solidFill>
            <a:schemeClr val="accent4">
              <a:lumMod val="20000"/>
              <a:lumOff val="80000"/>
              <a:alpha val="59000"/>
            </a:schemeClr>
          </a:solidFill>
        </p:spPr>
        <p:txBody>
          <a:bodyPr wrap="square" rtlCol="1">
            <a:spAutoFit/>
            <a:scene3d>
              <a:camera prst="orthographicFront"/>
              <a:lightRig rig="sunrise" dir="t"/>
            </a:scene3d>
            <a:sp3d extrusionH="57150" prstMaterial="plastic">
              <a:bevelT w="95250" h="88900"/>
            </a:sp3d>
          </a:bodyPr>
          <a:lstStyle/>
          <a:p>
            <a:pPr algn="ctr"/>
            <a:r>
              <a:rPr lang="ar-KW" sz="880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latin typeface="Constantia"/>
                <a:cs typeface="AL-Mateen" pitchFamily="2" charset="-78"/>
              </a:rPr>
              <a:t>جابر عثرات الكرام</a:t>
            </a:r>
            <a:endParaRPr lang="ar-KW" sz="8800" b="1" dirty="0">
              <a:ln w="900" cmpd="sng">
                <a:solidFill>
                  <a:srgbClr val="000000"/>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innerShdw blurRad="101600" dist="76200" dir="5400000">
                  <a:srgbClr val="DDDDDD">
                    <a:satMod val="190000"/>
                    <a:tint val="100000"/>
                    <a:alpha val="74000"/>
                  </a:srgbClr>
                </a:innerShdw>
              </a:effectLst>
              <a:latin typeface="Constantia"/>
              <a:cs typeface="Times New Roman" panose="02020603050405020304" pitchFamily="18" charset="0"/>
            </a:endParaRPr>
          </a:p>
        </p:txBody>
      </p:sp>
      <p:sp>
        <p:nvSpPr>
          <p:cNvPr id="8" name="AutoShape 7" descr="خلفية فهرس">
            <a:extLst>
              <a:ext uri="{FF2B5EF4-FFF2-40B4-BE49-F238E27FC236}">
                <a16:creationId xmlns:a16="http://schemas.microsoft.com/office/drawing/2014/main" id="{32685F50-D6D3-47AE-A24B-B606E9DFBD8A}"/>
              </a:ext>
            </a:extLst>
          </p:cNvPr>
          <p:cNvSpPr>
            <a:spLocks noChangeArrowheads="1"/>
          </p:cNvSpPr>
          <p:nvPr/>
        </p:nvSpPr>
        <p:spPr bwMode="auto">
          <a:xfrm>
            <a:off x="8949294" y="1714335"/>
            <a:ext cx="3242706" cy="1080000"/>
          </a:xfrm>
          <a:prstGeom prst="cloudCallout">
            <a:avLst>
              <a:gd name="adj1" fmla="val -43755"/>
              <a:gd name="adj2" fmla="val 58500"/>
            </a:avLst>
          </a:prstGeom>
          <a:solidFill>
            <a:schemeClr val="bg2"/>
          </a:solidFill>
          <a:ln w="9525">
            <a:solidFill>
              <a:sysClr val="windowText" lastClr="000000"/>
            </a:solidFill>
            <a:round/>
            <a:headEnd/>
            <a:tailEnd/>
          </a:ln>
          <a:effectLst>
            <a:outerShdw dist="107763" dir="2700000" algn="ctr" rotWithShape="0">
              <a:srgbClr val="EEECE1">
                <a:alpha val="50000"/>
              </a:srgbClr>
            </a:outerShdw>
          </a:effectLst>
          <a:scene3d>
            <a:camera prst="orthographicFront"/>
            <a:lightRig rig="threePt" dir="t"/>
          </a:scene3d>
          <a:sp3d>
            <a:bevelT w="165100" prst="coolSlant"/>
          </a:sp3d>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54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rPr>
              <a:t>الموضوع</a:t>
            </a:r>
            <a:endParaRPr kumimoji="0" lang="en-US" sz="36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endParaRPr>
          </a:p>
        </p:txBody>
      </p:sp>
      <p:sp>
        <p:nvSpPr>
          <p:cNvPr id="9" name="AutoShape 7" descr="خلفية فهرس">
            <a:extLst>
              <a:ext uri="{FF2B5EF4-FFF2-40B4-BE49-F238E27FC236}">
                <a16:creationId xmlns:a16="http://schemas.microsoft.com/office/drawing/2014/main" id="{6BF7F1F8-DCE4-458D-9F5B-775D7637957A}"/>
              </a:ext>
            </a:extLst>
          </p:cNvPr>
          <p:cNvSpPr>
            <a:spLocks noChangeArrowheads="1"/>
          </p:cNvSpPr>
          <p:nvPr/>
        </p:nvSpPr>
        <p:spPr bwMode="auto">
          <a:xfrm>
            <a:off x="8949294" y="3654718"/>
            <a:ext cx="3025775" cy="1080000"/>
          </a:xfrm>
          <a:prstGeom prst="cloudCallout">
            <a:avLst>
              <a:gd name="adj1" fmla="val -43755"/>
              <a:gd name="adj2" fmla="val 58500"/>
            </a:avLst>
          </a:prstGeom>
          <a:solidFill>
            <a:schemeClr val="bg2"/>
          </a:solidFill>
          <a:ln w="9525">
            <a:solidFill>
              <a:sysClr val="windowText" lastClr="000000"/>
            </a:solidFill>
            <a:round/>
            <a:headEnd/>
            <a:tailEnd/>
          </a:ln>
          <a:effectLst>
            <a:outerShdw dist="107763" dir="2700000" algn="ctr" rotWithShape="0">
              <a:srgbClr val="EEECE1">
                <a:alpha val="50000"/>
              </a:srgbClr>
            </a:outerShdw>
          </a:effectLst>
          <a:scene3d>
            <a:camera prst="orthographicFront"/>
            <a:lightRig rig="threePt" dir="t"/>
          </a:scene3d>
          <a:sp3d>
            <a:bevelT w="165100" prst="coolSlant"/>
          </a:sp3d>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48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rPr>
              <a:t>التناول</a:t>
            </a:r>
            <a:endParaRPr kumimoji="0" lang="en-US" sz="36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endParaRPr>
          </a:p>
        </p:txBody>
      </p:sp>
      <p:sp>
        <p:nvSpPr>
          <p:cNvPr id="10" name="AutoShape 7" descr="خلفية فهرس">
            <a:extLst>
              <a:ext uri="{FF2B5EF4-FFF2-40B4-BE49-F238E27FC236}">
                <a16:creationId xmlns:a16="http://schemas.microsoft.com/office/drawing/2014/main" id="{7811B6A9-4945-412E-984E-332A3844FE24}"/>
              </a:ext>
            </a:extLst>
          </p:cNvPr>
          <p:cNvSpPr>
            <a:spLocks noChangeArrowheads="1"/>
          </p:cNvSpPr>
          <p:nvPr/>
        </p:nvSpPr>
        <p:spPr bwMode="auto">
          <a:xfrm>
            <a:off x="8937600" y="5090524"/>
            <a:ext cx="3025775" cy="1080000"/>
          </a:xfrm>
          <a:prstGeom prst="cloudCallout">
            <a:avLst>
              <a:gd name="adj1" fmla="val -43755"/>
              <a:gd name="adj2" fmla="val 58500"/>
            </a:avLst>
          </a:prstGeom>
          <a:solidFill>
            <a:schemeClr val="bg2"/>
          </a:solidFill>
          <a:ln w="9525">
            <a:solidFill>
              <a:sysClr val="windowText" lastClr="000000"/>
            </a:solidFill>
            <a:round/>
            <a:headEnd/>
            <a:tailEnd/>
          </a:ln>
          <a:effectLst>
            <a:outerShdw dist="107763" dir="2700000" algn="ctr" rotWithShape="0">
              <a:srgbClr val="EEECE1">
                <a:alpha val="50000"/>
              </a:srgbClr>
            </a:outerShdw>
          </a:effectLst>
          <a:scene3d>
            <a:camera prst="orthographicFront"/>
            <a:lightRig rig="threePt" dir="t"/>
          </a:scene3d>
          <a:sp3d>
            <a:bevelT w="165100" prst="coolSlant"/>
          </a:sp3d>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54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rPr>
              <a:t>الحصة</a:t>
            </a:r>
            <a:endParaRPr kumimoji="0" lang="en-US" sz="36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endParaRPr>
          </a:p>
        </p:txBody>
      </p:sp>
    </p:spTree>
    <p:extLst>
      <p:ext uri="{BB962C8B-B14F-4D97-AF65-F5344CB8AC3E}">
        <p14:creationId xmlns:p14="http://schemas.microsoft.com/office/powerpoint/2010/main" val="447945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CA4B12D-28BF-4604-995A-30B5C9FC0F3B}"/>
              </a:ext>
            </a:extLst>
          </p:cNvPr>
          <p:cNvSpPr txBox="1"/>
          <p:nvPr/>
        </p:nvSpPr>
        <p:spPr>
          <a:xfrm>
            <a:off x="32085" y="93106"/>
            <a:ext cx="12079704" cy="6824945"/>
          </a:xfrm>
          <a:prstGeom prst="rect">
            <a:avLst/>
          </a:prstGeom>
          <a:noFill/>
        </p:spPr>
        <p:txBody>
          <a:bodyPr wrap="square">
            <a:spAutoFit/>
          </a:bodyPr>
          <a:lstStyle/>
          <a:p>
            <a:pPr lvl="0">
              <a:lnSpc>
                <a:spcPct val="115000"/>
              </a:lnSpc>
              <a:spcAft>
                <a:spcPts val="1000"/>
              </a:spcAft>
            </a:pPr>
            <a:r>
              <a:rPr lang="ar-KW" sz="4000" b="1" dirty="0">
                <a:solidFill>
                  <a:srgbClr val="C00000"/>
                </a:solidFill>
                <a:latin typeface="Arial" panose="020B0604020202020204" pitchFamily="34" charset="0"/>
                <a:ea typeface="Times New Roman" panose="02020603050405020304" pitchFamily="18" charset="0"/>
                <a:cs typeface="AL-Mateen" pitchFamily="2" charset="-78"/>
              </a:rPr>
              <a:t>4- </a:t>
            </a:r>
            <a:r>
              <a:rPr lang="ar-SA" sz="4000" b="1" dirty="0">
                <a:solidFill>
                  <a:srgbClr val="C00000"/>
                </a:solidFill>
                <a:latin typeface="Arial" panose="020B0604020202020204" pitchFamily="34" charset="0"/>
                <a:ea typeface="Times New Roman" panose="02020603050405020304" pitchFamily="18" charset="0"/>
                <a:cs typeface="AL-Mateen" pitchFamily="2" charset="-78"/>
              </a:rPr>
              <a:t>حددي من الفقرة عقدة وحلها .</a:t>
            </a:r>
            <a:endParaRPr lang="en-US" sz="2800" dirty="0">
              <a:latin typeface="Calibri" panose="020F0502020204030204" pitchFamily="34" charset="0"/>
              <a:ea typeface="Calibri" panose="020F0502020204030204" pitchFamily="34" charset="0"/>
              <a:cs typeface="AL-Mateen" pitchFamily="2" charset="-78"/>
            </a:endParaRPr>
          </a:p>
          <a:p>
            <a:pPr>
              <a:lnSpc>
                <a:spcPct val="115000"/>
              </a:lnSpc>
              <a:spcAft>
                <a:spcPts val="1000"/>
              </a:spcAft>
            </a:pPr>
            <a:r>
              <a:rPr lang="ar-SA" sz="4000" dirty="0">
                <a:latin typeface="Calibri" panose="020F0502020204030204" pitchFamily="34" charset="0"/>
                <a:ea typeface="Times New Roman" panose="02020603050405020304" pitchFamily="18" charset="0"/>
                <a:cs typeface="AL-Mateen" pitchFamily="2" charset="-78"/>
              </a:rPr>
              <a:t>( </a:t>
            </a:r>
            <a:r>
              <a:rPr lang="ar-SA" sz="4000" dirty="0">
                <a:solidFill>
                  <a:srgbClr val="008000"/>
                </a:solidFill>
                <a:latin typeface="Calibri" panose="020F0502020204030204" pitchFamily="34" charset="0"/>
                <a:ea typeface="Times New Roman" panose="02020603050405020304" pitchFamily="18" charset="0"/>
                <a:cs typeface="AL-Mateen" pitchFamily="2" charset="-78"/>
              </a:rPr>
              <a:t>فقال لها : يا بنت عمّ ؛ قد رأيتُ من إخواني تغيُّراً ، و قد عزمتُ على لزوم بيتي إلى أن يأتيني الموت . وأغلق بابه عليه ، وأقام يتقوَّتُ بما عنده ، حتى نفد ؛ وبقي حائراً في أمره ؟!!.</a:t>
            </a:r>
            <a:endParaRPr lang="en-US" sz="2800" dirty="0">
              <a:latin typeface="Calibri" panose="020F0502020204030204" pitchFamily="34" charset="0"/>
              <a:ea typeface="Calibri" panose="020F0502020204030204" pitchFamily="34" charset="0"/>
              <a:cs typeface="AL-Mateen" pitchFamily="2" charset="-78"/>
            </a:endParaRPr>
          </a:p>
          <a:p>
            <a:pPr>
              <a:lnSpc>
                <a:spcPct val="115000"/>
              </a:lnSpc>
              <a:spcAft>
                <a:spcPts val="1000"/>
              </a:spcAft>
            </a:pPr>
            <a:r>
              <a:rPr lang="ar-SA" sz="4000" dirty="0">
                <a:solidFill>
                  <a:srgbClr val="008000"/>
                </a:solidFill>
                <a:latin typeface="Calibri" panose="020F0502020204030204" pitchFamily="34" charset="0"/>
                <a:ea typeface="Times New Roman" panose="02020603050405020304" pitchFamily="18" charset="0"/>
                <a:cs typeface="AL-Mateen" pitchFamily="2" charset="-78"/>
              </a:rPr>
              <a:t>واتفق أن والي الجزيرة رجلٌ يقال له عكرمة الفياض؛ فسأل عن خزيمة يومًا وعلم ما كان من شأنه، فلما كان الليل عمد إلى أربعة آلاف دينار؛ وخرج سِرّاً دون أن يُعلم أهله، ثم سار إلى بيت خزيمة</a:t>
            </a:r>
            <a:r>
              <a:rPr lang="ar-SA" sz="4000" dirty="0">
                <a:latin typeface="Calibri" panose="020F0502020204030204" pitchFamily="34" charset="0"/>
                <a:ea typeface="Times New Roman" panose="02020603050405020304" pitchFamily="18" charset="0"/>
                <a:cs typeface="AL-Mateen" pitchFamily="2" charset="-78"/>
              </a:rPr>
              <a:t> )</a:t>
            </a:r>
            <a:endParaRPr lang="en-US" sz="2800" dirty="0">
              <a:latin typeface="Calibri" panose="020F0502020204030204" pitchFamily="34" charset="0"/>
              <a:ea typeface="Calibri" panose="020F0502020204030204" pitchFamily="34" charset="0"/>
              <a:cs typeface="AL-Mateen" pitchFamily="2" charset="-78"/>
            </a:endParaRPr>
          </a:p>
          <a:p>
            <a:pPr>
              <a:lnSpc>
                <a:spcPct val="115000"/>
              </a:lnSpc>
              <a:spcAft>
                <a:spcPts val="1000"/>
              </a:spcAft>
            </a:pPr>
            <a:r>
              <a:rPr lang="ar-SA" sz="4000" b="1" dirty="0">
                <a:solidFill>
                  <a:srgbClr val="FF0000"/>
                </a:solidFill>
                <a:latin typeface="Calibri" panose="020F0502020204030204" pitchFamily="34" charset="0"/>
                <a:ea typeface="Times New Roman" panose="02020603050405020304" pitchFamily="18" charset="0"/>
                <a:cs typeface="AL-Mateen" pitchFamily="2" charset="-78"/>
              </a:rPr>
              <a:t>العقدة :</a:t>
            </a:r>
            <a:r>
              <a:rPr lang="ar-SA" sz="4000" dirty="0">
                <a:latin typeface="Calibri" panose="020F0502020204030204" pitchFamily="34" charset="0"/>
                <a:ea typeface="Times New Roman" panose="02020603050405020304" pitchFamily="18" charset="0"/>
                <a:cs typeface="AL-Mateen" pitchFamily="2" charset="-78"/>
              </a:rPr>
              <a:t> افتقار خزيمة واعتزال الناس .           </a:t>
            </a:r>
            <a:r>
              <a:rPr lang="ar-SA" sz="4000" b="1" dirty="0">
                <a:solidFill>
                  <a:srgbClr val="FF0000"/>
                </a:solidFill>
                <a:latin typeface="Calibri" panose="020F0502020204030204" pitchFamily="34" charset="0"/>
                <a:ea typeface="Times New Roman" panose="02020603050405020304" pitchFamily="18" charset="0"/>
                <a:cs typeface="AL-Mateen" pitchFamily="2" charset="-78"/>
              </a:rPr>
              <a:t>الحل :</a:t>
            </a:r>
            <a:r>
              <a:rPr lang="ar-SA" sz="4000" dirty="0">
                <a:latin typeface="Calibri" panose="020F0502020204030204" pitchFamily="34" charset="0"/>
                <a:ea typeface="Times New Roman" panose="02020603050405020304" pitchFamily="18" charset="0"/>
                <a:cs typeface="AL-Mateen" pitchFamily="2" charset="-78"/>
              </a:rPr>
              <a:t> أعطاه عكرمة الفياض أربعة آلاف دينار .</a:t>
            </a:r>
            <a:endParaRPr lang="en-US" sz="2800" dirty="0">
              <a:latin typeface="Calibri" panose="020F0502020204030204" pitchFamily="34" charset="0"/>
              <a:ea typeface="Calibri" panose="020F0502020204030204" pitchFamily="34" charset="0"/>
              <a:cs typeface="AL-Mateen" pitchFamily="2" charset="-78"/>
            </a:endParaRPr>
          </a:p>
        </p:txBody>
      </p:sp>
    </p:spTree>
    <p:extLst>
      <p:ext uri="{BB962C8B-B14F-4D97-AF65-F5344CB8AC3E}">
        <p14:creationId xmlns:p14="http://schemas.microsoft.com/office/powerpoint/2010/main" val="239095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80">
                                          <p:stCondLst>
                                            <p:cond delay="0"/>
                                          </p:stCondLst>
                                        </p:cTn>
                                        <p:tgtEl>
                                          <p:spTgt spid="3">
                                            <p:txEl>
                                              <p:pRg st="3" end="3"/>
                                            </p:txEl>
                                          </p:spTgt>
                                        </p:tgtEl>
                                      </p:cBhvr>
                                    </p:animEffect>
                                    <p:anim calcmode="lin" valueType="num">
                                      <p:cBhvr>
                                        <p:cTn id="8"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3" end="3"/>
                                            </p:txEl>
                                          </p:spTgt>
                                        </p:tgtEl>
                                      </p:cBhvr>
                                      <p:to x="100000" y="60000"/>
                                    </p:animScale>
                                    <p:animScale>
                                      <p:cBhvr>
                                        <p:cTn id="14" dur="166" decel="50000">
                                          <p:stCondLst>
                                            <p:cond delay="676"/>
                                          </p:stCondLst>
                                        </p:cTn>
                                        <p:tgtEl>
                                          <p:spTgt spid="3">
                                            <p:txEl>
                                              <p:pRg st="3" end="3"/>
                                            </p:txEl>
                                          </p:spTgt>
                                        </p:tgtEl>
                                      </p:cBhvr>
                                      <p:to x="100000" y="100000"/>
                                    </p:animScale>
                                    <p:animScale>
                                      <p:cBhvr>
                                        <p:cTn id="15" dur="26">
                                          <p:stCondLst>
                                            <p:cond delay="1312"/>
                                          </p:stCondLst>
                                        </p:cTn>
                                        <p:tgtEl>
                                          <p:spTgt spid="3">
                                            <p:txEl>
                                              <p:pRg st="3" end="3"/>
                                            </p:txEl>
                                          </p:spTgt>
                                        </p:tgtEl>
                                      </p:cBhvr>
                                      <p:to x="100000" y="80000"/>
                                    </p:animScale>
                                    <p:animScale>
                                      <p:cBhvr>
                                        <p:cTn id="16" dur="166" decel="50000">
                                          <p:stCondLst>
                                            <p:cond delay="1338"/>
                                          </p:stCondLst>
                                        </p:cTn>
                                        <p:tgtEl>
                                          <p:spTgt spid="3">
                                            <p:txEl>
                                              <p:pRg st="3" end="3"/>
                                            </p:txEl>
                                          </p:spTgt>
                                        </p:tgtEl>
                                      </p:cBhvr>
                                      <p:to x="100000" y="100000"/>
                                    </p:animScale>
                                    <p:animScale>
                                      <p:cBhvr>
                                        <p:cTn id="17" dur="26">
                                          <p:stCondLst>
                                            <p:cond delay="1642"/>
                                          </p:stCondLst>
                                        </p:cTn>
                                        <p:tgtEl>
                                          <p:spTgt spid="3">
                                            <p:txEl>
                                              <p:pRg st="3" end="3"/>
                                            </p:txEl>
                                          </p:spTgt>
                                        </p:tgtEl>
                                      </p:cBhvr>
                                      <p:to x="100000" y="90000"/>
                                    </p:animScale>
                                    <p:animScale>
                                      <p:cBhvr>
                                        <p:cTn id="18" dur="166" decel="50000">
                                          <p:stCondLst>
                                            <p:cond delay="1668"/>
                                          </p:stCondLst>
                                        </p:cTn>
                                        <p:tgtEl>
                                          <p:spTgt spid="3">
                                            <p:txEl>
                                              <p:pRg st="3" end="3"/>
                                            </p:txEl>
                                          </p:spTgt>
                                        </p:tgtEl>
                                      </p:cBhvr>
                                      <p:to x="100000" y="100000"/>
                                    </p:animScale>
                                    <p:animScale>
                                      <p:cBhvr>
                                        <p:cTn id="19" dur="26">
                                          <p:stCondLst>
                                            <p:cond delay="1808"/>
                                          </p:stCondLst>
                                        </p:cTn>
                                        <p:tgtEl>
                                          <p:spTgt spid="3">
                                            <p:txEl>
                                              <p:pRg st="3" end="3"/>
                                            </p:txEl>
                                          </p:spTgt>
                                        </p:tgtEl>
                                      </p:cBhvr>
                                      <p:to x="100000" y="95000"/>
                                    </p:animScale>
                                    <p:animScale>
                                      <p:cBhvr>
                                        <p:cTn id="20"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CA4B12D-28BF-4604-995A-30B5C9FC0F3B}"/>
              </a:ext>
            </a:extLst>
          </p:cNvPr>
          <p:cNvSpPr txBox="1"/>
          <p:nvPr/>
        </p:nvSpPr>
        <p:spPr>
          <a:xfrm>
            <a:off x="32085" y="173316"/>
            <a:ext cx="12079704" cy="6288901"/>
          </a:xfrm>
          <a:prstGeom prst="rect">
            <a:avLst/>
          </a:prstGeom>
          <a:noFill/>
        </p:spPr>
        <p:txBody>
          <a:bodyPr wrap="square">
            <a:spAutoFit/>
          </a:bodyPr>
          <a:lstStyle/>
          <a:p>
            <a:pPr lvl="0">
              <a:lnSpc>
                <a:spcPct val="115000"/>
              </a:lnSpc>
              <a:spcAft>
                <a:spcPts val="1000"/>
              </a:spcAft>
            </a:pPr>
            <a:r>
              <a:rPr lang="ar-KW" sz="4000" b="1" dirty="0">
                <a:solidFill>
                  <a:srgbClr val="C00000"/>
                </a:solidFill>
                <a:latin typeface="Arial" panose="020B0604020202020204" pitchFamily="34" charset="0"/>
                <a:ea typeface="Times New Roman" panose="02020603050405020304" pitchFamily="18" charset="0"/>
                <a:cs typeface="AL-Mateen" pitchFamily="2" charset="-78"/>
              </a:rPr>
              <a:t>4- </a:t>
            </a:r>
            <a:r>
              <a:rPr lang="ar-SA" sz="4000" b="1" dirty="0">
                <a:solidFill>
                  <a:srgbClr val="C00000"/>
                </a:solidFill>
                <a:latin typeface="Arial" panose="020B0604020202020204" pitchFamily="34" charset="0"/>
                <a:ea typeface="Times New Roman" panose="02020603050405020304" pitchFamily="18" charset="0"/>
                <a:cs typeface="AL-Mateen" pitchFamily="2" charset="-78"/>
              </a:rPr>
              <a:t>حددي من الفقرة عقدة وحلها .</a:t>
            </a:r>
            <a:endParaRPr lang="en-US" sz="2800" dirty="0">
              <a:latin typeface="Calibri" panose="020F0502020204030204" pitchFamily="34" charset="0"/>
              <a:ea typeface="Calibri" panose="020F0502020204030204" pitchFamily="34" charset="0"/>
              <a:cs typeface="AL-Mateen" pitchFamily="2" charset="-78"/>
            </a:endParaRPr>
          </a:p>
          <a:p>
            <a:pPr>
              <a:spcAft>
                <a:spcPts val="1000"/>
              </a:spcAft>
            </a:pPr>
            <a:r>
              <a:rPr lang="ar-SA" sz="4000" dirty="0">
                <a:solidFill>
                  <a:srgbClr val="0000FF"/>
                </a:solidFill>
                <a:latin typeface="Calibri" panose="020F0502020204030204" pitchFamily="34" charset="0"/>
                <a:ea typeface="Times New Roman" panose="02020603050405020304" pitchFamily="18" charset="0"/>
                <a:cs typeface="AL-Mateen" pitchFamily="2" charset="-78"/>
              </a:rPr>
              <a:t>( فنزل خزيمة في الإمارة وأمر أن يُؤخذ لعكرمة كفيل وأن يحاسب.....  فأمر أن يكبل بالحديد ... وبلغ ابنة عمه فجزعت واغتمت لذلك ثم دعت مولاة لها ،</a:t>
            </a:r>
            <a:r>
              <a:rPr lang="ar-SA" sz="6000" dirty="0">
                <a:solidFill>
                  <a:srgbClr val="0000FF"/>
                </a:solidFill>
                <a:effectLst>
                  <a:outerShdw blurRad="38100" dist="38100" dir="2700000" algn="tl" rotWithShape="0">
                    <a:srgbClr val="000000">
                      <a:alpha val="43000"/>
                    </a:srgbClr>
                  </a:outerShdw>
                </a:effectLst>
                <a:latin typeface="Calibri" panose="020F0502020204030204" pitchFamily="34" charset="0"/>
                <a:ea typeface="Calibri" panose="020F0502020204030204" pitchFamily="34" charset="0"/>
                <a:cs typeface="AL-Mateen" pitchFamily="2" charset="-78"/>
              </a:rPr>
              <a:t> </a:t>
            </a:r>
            <a:r>
              <a:rPr lang="ar-SA" sz="4000" dirty="0">
                <a:solidFill>
                  <a:srgbClr val="0000FF"/>
                </a:solidFill>
                <a:latin typeface="Calibri" panose="020F0502020204030204" pitchFamily="34" charset="0"/>
                <a:ea typeface="Times New Roman" panose="02020603050405020304" pitchFamily="18" charset="0"/>
                <a:cs typeface="AL-Mateen" pitchFamily="2" charset="-78"/>
              </a:rPr>
              <a:t>وقالت لها: امضي الساعة إلى باب هذا الأمير خزيمة بن بشر وقولي : عندي نصيحة.....</a:t>
            </a:r>
            <a:r>
              <a:rPr lang="ar-SA" sz="2800" dirty="0">
                <a:solidFill>
                  <a:srgbClr val="0000FF"/>
                </a:solidFill>
                <a:latin typeface="Calibri" panose="020F0502020204030204" pitchFamily="34" charset="0"/>
                <a:ea typeface="Calibri" panose="020F0502020204030204" pitchFamily="34" charset="0"/>
                <a:cs typeface="AL-Mateen" pitchFamily="2" charset="-78"/>
              </a:rPr>
              <a:t> </a:t>
            </a:r>
            <a:r>
              <a:rPr lang="ar-SA" sz="4000" dirty="0">
                <a:solidFill>
                  <a:srgbClr val="0000FF"/>
                </a:solidFill>
                <a:latin typeface="Calibri" panose="020F0502020204030204" pitchFamily="34" charset="0"/>
                <a:ea typeface="Times New Roman" panose="02020603050405020304" pitchFamily="18" charset="0"/>
                <a:cs typeface="AL-Mateen" pitchFamily="2" charset="-78"/>
              </a:rPr>
              <a:t>فإذا دخلت عليه فسليه أن يخليك ، فإذا فعل ذلك فقولي : ما كان هذا جزاء جابر عثرات الكرام منك ، كافأته بالحبس والضيق والحديد ،  فأمر من وقته بدابته فأسرجت ودخل فرأى عكرمة الفياض في قاع الحبس متغيراً. )</a:t>
            </a:r>
            <a:endParaRPr lang="en-US" sz="2800" dirty="0">
              <a:solidFill>
                <a:srgbClr val="0000FF"/>
              </a:solidFill>
              <a:latin typeface="Calibri" panose="020F0502020204030204" pitchFamily="34" charset="0"/>
              <a:ea typeface="Calibri" panose="020F0502020204030204" pitchFamily="34" charset="0"/>
              <a:cs typeface="AL-Mateen" pitchFamily="2" charset="-78"/>
            </a:endParaRPr>
          </a:p>
          <a:p>
            <a:pPr>
              <a:spcAft>
                <a:spcPts val="1000"/>
              </a:spcAft>
            </a:pPr>
            <a:r>
              <a:rPr lang="ar-SA" sz="4000" b="1" dirty="0">
                <a:solidFill>
                  <a:srgbClr val="FF0000"/>
                </a:solidFill>
                <a:latin typeface="Calibri" panose="020F0502020204030204" pitchFamily="34" charset="0"/>
                <a:ea typeface="Times New Roman" panose="02020603050405020304" pitchFamily="18" charset="0"/>
                <a:cs typeface="AL-Mateen" pitchFamily="2" charset="-78"/>
              </a:rPr>
              <a:t>العقدة :</a:t>
            </a:r>
            <a:r>
              <a:rPr lang="ar-SA" sz="4000" dirty="0">
                <a:latin typeface="Calibri" panose="020F0502020204030204" pitchFamily="34" charset="0"/>
                <a:ea typeface="Times New Roman" panose="02020603050405020304" pitchFamily="18" charset="0"/>
                <a:cs typeface="AL-Mateen" pitchFamily="2" charset="-78"/>
              </a:rPr>
              <a:t> حبس " جابر عثرات الكرام " .           </a:t>
            </a:r>
            <a:r>
              <a:rPr lang="ar-SA" sz="4000" b="1" dirty="0">
                <a:solidFill>
                  <a:srgbClr val="FF0000"/>
                </a:solidFill>
                <a:latin typeface="Calibri" panose="020F0502020204030204" pitchFamily="34" charset="0"/>
                <a:ea typeface="Times New Roman" panose="02020603050405020304" pitchFamily="18" charset="0"/>
                <a:cs typeface="AL-Mateen" pitchFamily="2" charset="-78"/>
              </a:rPr>
              <a:t>الحل :</a:t>
            </a:r>
            <a:r>
              <a:rPr lang="ar-SA" sz="4000" dirty="0">
                <a:latin typeface="Calibri" panose="020F0502020204030204" pitchFamily="34" charset="0"/>
                <a:ea typeface="Times New Roman" panose="02020603050405020304" pitchFamily="18" charset="0"/>
                <a:cs typeface="AL-Mateen" pitchFamily="2" charset="-78"/>
              </a:rPr>
              <a:t> إطلاق سراح عكرمة الفياض من سجنه .</a:t>
            </a:r>
            <a:endParaRPr lang="en-US" sz="2800" dirty="0">
              <a:latin typeface="Calibri" panose="020F0502020204030204" pitchFamily="34" charset="0"/>
              <a:ea typeface="Calibri" panose="020F0502020204030204" pitchFamily="34" charset="0"/>
              <a:cs typeface="AL-Mateen" pitchFamily="2" charset="-78"/>
            </a:endParaRPr>
          </a:p>
        </p:txBody>
      </p:sp>
    </p:spTree>
    <p:extLst>
      <p:ext uri="{BB962C8B-B14F-4D97-AF65-F5344CB8AC3E}">
        <p14:creationId xmlns:p14="http://schemas.microsoft.com/office/powerpoint/2010/main" val="10826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80">
                                          <p:stCondLst>
                                            <p:cond delay="0"/>
                                          </p:stCondLst>
                                        </p:cTn>
                                        <p:tgtEl>
                                          <p:spTgt spid="3">
                                            <p:txEl>
                                              <p:pRg st="2" end="2"/>
                                            </p:txEl>
                                          </p:spTgt>
                                        </p:tgtEl>
                                      </p:cBhvr>
                                    </p:animEffect>
                                    <p:anim calcmode="lin" valueType="num">
                                      <p:cBhvr>
                                        <p:cTn id="8"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2" end="2"/>
                                            </p:txEl>
                                          </p:spTgt>
                                        </p:tgtEl>
                                      </p:cBhvr>
                                      <p:to x="100000" y="60000"/>
                                    </p:animScale>
                                    <p:animScale>
                                      <p:cBhvr>
                                        <p:cTn id="14" dur="166" decel="50000">
                                          <p:stCondLst>
                                            <p:cond delay="676"/>
                                          </p:stCondLst>
                                        </p:cTn>
                                        <p:tgtEl>
                                          <p:spTgt spid="3">
                                            <p:txEl>
                                              <p:pRg st="2" end="2"/>
                                            </p:txEl>
                                          </p:spTgt>
                                        </p:tgtEl>
                                      </p:cBhvr>
                                      <p:to x="100000" y="100000"/>
                                    </p:animScale>
                                    <p:animScale>
                                      <p:cBhvr>
                                        <p:cTn id="15" dur="26">
                                          <p:stCondLst>
                                            <p:cond delay="1312"/>
                                          </p:stCondLst>
                                        </p:cTn>
                                        <p:tgtEl>
                                          <p:spTgt spid="3">
                                            <p:txEl>
                                              <p:pRg st="2" end="2"/>
                                            </p:txEl>
                                          </p:spTgt>
                                        </p:tgtEl>
                                      </p:cBhvr>
                                      <p:to x="100000" y="80000"/>
                                    </p:animScale>
                                    <p:animScale>
                                      <p:cBhvr>
                                        <p:cTn id="16" dur="166" decel="50000">
                                          <p:stCondLst>
                                            <p:cond delay="1338"/>
                                          </p:stCondLst>
                                        </p:cTn>
                                        <p:tgtEl>
                                          <p:spTgt spid="3">
                                            <p:txEl>
                                              <p:pRg st="2" end="2"/>
                                            </p:txEl>
                                          </p:spTgt>
                                        </p:tgtEl>
                                      </p:cBhvr>
                                      <p:to x="100000" y="100000"/>
                                    </p:animScale>
                                    <p:animScale>
                                      <p:cBhvr>
                                        <p:cTn id="17" dur="26">
                                          <p:stCondLst>
                                            <p:cond delay="1642"/>
                                          </p:stCondLst>
                                        </p:cTn>
                                        <p:tgtEl>
                                          <p:spTgt spid="3">
                                            <p:txEl>
                                              <p:pRg st="2" end="2"/>
                                            </p:txEl>
                                          </p:spTgt>
                                        </p:tgtEl>
                                      </p:cBhvr>
                                      <p:to x="100000" y="90000"/>
                                    </p:animScale>
                                    <p:animScale>
                                      <p:cBhvr>
                                        <p:cTn id="18" dur="166" decel="50000">
                                          <p:stCondLst>
                                            <p:cond delay="1668"/>
                                          </p:stCondLst>
                                        </p:cTn>
                                        <p:tgtEl>
                                          <p:spTgt spid="3">
                                            <p:txEl>
                                              <p:pRg st="2" end="2"/>
                                            </p:txEl>
                                          </p:spTgt>
                                        </p:tgtEl>
                                      </p:cBhvr>
                                      <p:to x="100000" y="100000"/>
                                    </p:animScale>
                                    <p:animScale>
                                      <p:cBhvr>
                                        <p:cTn id="19" dur="26">
                                          <p:stCondLst>
                                            <p:cond delay="1808"/>
                                          </p:stCondLst>
                                        </p:cTn>
                                        <p:tgtEl>
                                          <p:spTgt spid="3">
                                            <p:txEl>
                                              <p:pRg st="2" end="2"/>
                                            </p:txEl>
                                          </p:spTgt>
                                        </p:tgtEl>
                                      </p:cBhvr>
                                      <p:to x="100000" y="95000"/>
                                    </p:animScale>
                                    <p:animScale>
                                      <p:cBhvr>
                                        <p:cTn id="20"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CA4B12D-28BF-4604-995A-30B5C9FC0F3B}"/>
              </a:ext>
            </a:extLst>
          </p:cNvPr>
          <p:cNvSpPr txBox="1"/>
          <p:nvPr/>
        </p:nvSpPr>
        <p:spPr>
          <a:xfrm>
            <a:off x="32085" y="269568"/>
            <a:ext cx="12079704" cy="5417893"/>
          </a:xfrm>
          <a:prstGeom prst="rect">
            <a:avLst/>
          </a:prstGeom>
          <a:noFill/>
        </p:spPr>
        <p:txBody>
          <a:bodyPr wrap="square">
            <a:spAutoFit/>
          </a:bodyPr>
          <a:lstStyle/>
          <a:p>
            <a:pPr lvl="0">
              <a:lnSpc>
                <a:spcPct val="115000"/>
              </a:lnSpc>
              <a:spcAft>
                <a:spcPts val="1000"/>
              </a:spcAft>
            </a:pPr>
            <a:r>
              <a:rPr lang="ar-KW" sz="4800" b="1" dirty="0">
                <a:solidFill>
                  <a:srgbClr val="C00000"/>
                </a:solidFill>
                <a:latin typeface="Arial" panose="020B0604020202020204" pitchFamily="34" charset="0"/>
                <a:ea typeface="Calibri" panose="020F0502020204030204" pitchFamily="34" charset="0"/>
                <a:cs typeface="AL-Mateen" pitchFamily="2" charset="-78"/>
              </a:rPr>
              <a:t> 5- </a:t>
            </a:r>
            <a:r>
              <a:rPr lang="ar-SA" sz="4800" b="1" dirty="0">
                <a:solidFill>
                  <a:srgbClr val="C00000"/>
                </a:solidFill>
                <a:latin typeface="Calibri" panose="020F0502020204030204" pitchFamily="34" charset="0"/>
                <a:ea typeface="Calibri" panose="020F0502020204030204" pitchFamily="34" charset="0"/>
                <a:cs typeface="AL-Mateen" pitchFamily="2" charset="-78"/>
              </a:rPr>
              <a:t>وضحي ملامح البيئة( الزمان والمكان ) التي دارت فيها أحداث هذه القصة</a:t>
            </a:r>
            <a:r>
              <a:rPr lang="en-US" sz="4800" b="1" dirty="0">
                <a:solidFill>
                  <a:srgbClr val="C00000"/>
                </a:solidFill>
                <a:latin typeface="Calibri" panose="020F0502020204030204" pitchFamily="34" charset="0"/>
                <a:ea typeface="Calibri" panose="020F0502020204030204" pitchFamily="34" charset="0"/>
                <a:cs typeface="AL-Mateen" pitchFamily="2" charset="-78"/>
              </a:rPr>
              <a:t> .   </a:t>
            </a:r>
            <a:endParaRPr lang="en-US" sz="3600" dirty="0">
              <a:latin typeface="Calibri" panose="020F0502020204030204" pitchFamily="34" charset="0"/>
              <a:ea typeface="Calibri" panose="020F0502020204030204" pitchFamily="34" charset="0"/>
              <a:cs typeface="AL-Mateen" pitchFamily="2" charset="-78"/>
            </a:endParaRPr>
          </a:p>
          <a:p>
            <a:pPr marL="408940">
              <a:lnSpc>
                <a:spcPct val="115000"/>
              </a:lnSpc>
              <a:spcAft>
                <a:spcPts val="1000"/>
              </a:spcAft>
            </a:pPr>
            <a:r>
              <a:rPr lang="ar-SA" sz="4800" b="1" dirty="0">
                <a:solidFill>
                  <a:srgbClr val="008000"/>
                </a:solidFill>
                <a:latin typeface="Calibri" panose="020F0502020204030204" pitchFamily="34" charset="0"/>
                <a:ea typeface="Calibri" panose="020F0502020204030204" pitchFamily="34" charset="0"/>
                <a:cs typeface="AL-Mateen" pitchFamily="2" charset="-78"/>
              </a:rPr>
              <a:t>الزمان</a:t>
            </a:r>
            <a:r>
              <a:rPr lang="en-US" sz="4800" b="1" dirty="0">
                <a:solidFill>
                  <a:srgbClr val="008000"/>
                </a:solidFill>
                <a:latin typeface="Calibri" panose="020F0502020204030204" pitchFamily="34" charset="0"/>
                <a:ea typeface="Calibri" panose="020F0502020204030204" pitchFamily="34" charset="0"/>
                <a:cs typeface="AL-Mateen" pitchFamily="2" charset="-78"/>
              </a:rPr>
              <a:t>  </a:t>
            </a:r>
            <a:r>
              <a:rPr lang="ar-SA" sz="4800" b="1" dirty="0">
                <a:solidFill>
                  <a:srgbClr val="008000"/>
                </a:solidFill>
                <a:latin typeface="Calibri" panose="020F0502020204030204" pitchFamily="34" charset="0"/>
                <a:ea typeface="Calibri" panose="020F0502020204030204" pitchFamily="34" charset="0"/>
                <a:cs typeface="AL-Mateen" pitchFamily="2" charset="-78"/>
              </a:rPr>
              <a:t>:</a:t>
            </a:r>
            <a:r>
              <a:rPr lang="ar-SA" sz="4800" dirty="0">
                <a:solidFill>
                  <a:srgbClr val="008000"/>
                </a:solidFill>
                <a:latin typeface="Calibri" panose="020F0502020204030204" pitchFamily="34" charset="0"/>
                <a:ea typeface="Calibri" panose="020F0502020204030204" pitchFamily="34" charset="0"/>
                <a:cs typeface="AL-Mateen" pitchFamily="2" charset="-78"/>
              </a:rPr>
              <a:t> </a:t>
            </a:r>
            <a:r>
              <a:rPr lang="ar-SA" sz="4800" dirty="0">
                <a:latin typeface="Calibri" panose="020F0502020204030204" pitchFamily="34" charset="0"/>
                <a:ea typeface="Calibri" panose="020F0502020204030204" pitchFamily="34" charset="0"/>
                <a:cs typeface="AL-Mateen" pitchFamily="2" charset="-78"/>
              </a:rPr>
              <a:t>في زمن الخلافة الأموية في أيام " سليمان بن عبد الملك</a:t>
            </a:r>
            <a:r>
              <a:rPr lang="en-US" sz="4800" dirty="0">
                <a:latin typeface="Calibri" panose="020F0502020204030204" pitchFamily="34" charset="0"/>
                <a:ea typeface="Calibri" panose="020F0502020204030204" pitchFamily="34" charset="0"/>
                <a:cs typeface="AL-Mateen" pitchFamily="2" charset="-78"/>
              </a:rPr>
              <a:t> " .</a:t>
            </a:r>
            <a:endParaRPr lang="en-US" sz="3600" dirty="0">
              <a:latin typeface="Calibri" panose="020F0502020204030204" pitchFamily="34" charset="0"/>
              <a:ea typeface="Calibri" panose="020F0502020204030204" pitchFamily="34" charset="0"/>
              <a:cs typeface="AL-Mateen" pitchFamily="2" charset="-78"/>
            </a:endParaRPr>
          </a:p>
          <a:p>
            <a:pPr marL="408940">
              <a:lnSpc>
                <a:spcPct val="115000"/>
              </a:lnSpc>
              <a:spcAft>
                <a:spcPts val="1000"/>
              </a:spcAft>
            </a:pPr>
            <a:r>
              <a:rPr lang="ar-SA" sz="4800" b="1" dirty="0">
                <a:solidFill>
                  <a:srgbClr val="008000"/>
                </a:solidFill>
                <a:latin typeface="Calibri" panose="020F0502020204030204" pitchFamily="34" charset="0"/>
                <a:ea typeface="Calibri" panose="020F0502020204030204" pitchFamily="34" charset="0"/>
                <a:cs typeface="AL-Mateen" pitchFamily="2" charset="-78"/>
              </a:rPr>
              <a:t>المكان :</a:t>
            </a:r>
            <a:r>
              <a:rPr lang="ar-SA" sz="4800" dirty="0">
                <a:solidFill>
                  <a:srgbClr val="008000"/>
                </a:solidFill>
                <a:latin typeface="Calibri" panose="020F0502020204030204" pitchFamily="34" charset="0"/>
                <a:ea typeface="Calibri" panose="020F0502020204030204" pitchFamily="34" charset="0"/>
                <a:cs typeface="AL-Mateen" pitchFamily="2" charset="-78"/>
              </a:rPr>
              <a:t> </a:t>
            </a:r>
            <a:r>
              <a:rPr lang="ar-SA" sz="4800" dirty="0">
                <a:latin typeface="Calibri" panose="020F0502020204030204" pitchFamily="34" charset="0"/>
                <a:ea typeface="Calibri" panose="020F0502020204030204" pitchFamily="34" charset="0"/>
                <a:cs typeface="AL-Mateen" pitchFamily="2" charset="-78"/>
              </a:rPr>
              <a:t>وقعت أحداث القصة  في بلاد العراق في الجزيرة (المنطقة الواقعة بين دجلة والفرات) والأماكن التي تردد عليها الأشخاص( فلسطين ـ الرملة )  ..</a:t>
            </a:r>
            <a:endParaRPr lang="en-US" sz="3600" dirty="0">
              <a:latin typeface="Calibri" panose="020F0502020204030204" pitchFamily="34" charset="0"/>
              <a:ea typeface="Calibri" panose="020F0502020204030204" pitchFamily="34" charset="0"/>
              <a:cs typeface="AL-Mateen" pitchFamily="2" charset="-78"/>
            </a:endParaRPr>
          </a:p>
        </p:txBody>
      </p:sp>
    </p:spTree>
    <p:extLst>
      <p:ext uri="{BB962C8B-B14F-4D97-AF65-F5344CB8AC3E}">
        <p14:creationId xmlns:p14="http://schemas.microsoft.com/office/powerpoint/2010/main" val="53441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80">
                                          <p:stCondLst>
                                            <p:cond delay="0"/>
                                          </p:stCondLst>
                                        </p:cTn>
                                        <p:tgtEl>
                                          <p:spTgt spid="3">
                                            <p:txEl>
                                              <p:pRg st="2" end="2"/>
                                            </p:txEl>
                                          </p:spTgt>
                                        </p:tgtEl>
                                      </p:cBhvr>
                                    </p:animEffect>
                                    <p:anim calcmode="lin" valueType="num">
                                      <p:cBhvr>
                                        <p:cTn id="2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2" end="2"/>
                                            </p:txEl>
                                          </p:spTgt>
                                        </p:tgtEl>
                                      </p:cBhvr>
                                      <p:to x="100000" y="60000"/>
                                    </p:animScale>
                                    <p:animScale>
                                      <p:cBhvr>
                                        <p:cTn id="30" dur="166" decel="50000">
                                          <p:stCondLst>
                                            <p:cond delay="676"/>
                                          </p:stCondLst>
                                        </p:cTn>
                                        <p:tgtEl>
                                          <p:spTgt spid="3">
                                            <p:txEl>
                                              <p:pRg st="2" end="2"/>
                                            </p:txEl>
                                          </p:spTgt>
                                        </p:tgtEl>
                                      </p:cBhvr>
                                      <p:to x="100000" y="100000"/>
                                    </p:animScale>
                                    <p:animScale>
                                      <p:cBhvr>
                                        <p:cTn id="31" dur="26">
                                          <p:stCondLst>
                                            <p:cond delay="1312"/>
                                          </p:stCondLst>
                                        </p:cTn>
                                        <p:tgtEl>
                                          <p:spTgt spid="3">
                                            <p:txEl>
                                              <p:pRg st="2" end="2"/>
                                            </p:txEl>
                                          </p:spTgt>
                                        </p:tgtEl>
                                      </p:cBhvr>
                                      <p:to x="100000" y="80000"/>
                                    </p:animScale>
                                    <p:animScale>
                                      <p:cBhvr>
                                        <p:cTn id="32" dur="166" decel="50000">
                                          <p:stCondLst>
                                            <p:cond delay="1338"/>
                                          </p:stCondLst>
                                        </p:cTn>
                                        <p:tgtEl>
                                          <p:spTgt spid="3">
                                            <p:txEl>
                                              <p:pRg st="2" end="2"/>
                                            </p:txEl>
                                          </p:spTgt>
                                        </p:tgtEl>
                                      </p:cBhvr>
                                      <p:to x="100000" y="100000"/>
                                    </p:animScale>
                                    <p:animScale>
                                      <p:cBhvr>
                                        <p:cTn id="33" dur="26">
                                          <p:stCondLst>
                                            <p:cond delay="1642"/>
                                          </p:stCondLst>
                                        </p:cTn>
                                        <p:tgtEl>
                                          <p:spTgt spid="3">
                                            <p:txEl>
                                              <p:pRg st="2" end="2"/>
                                            </p:txEl>
                                          </p:spTgt>
                                        </p:tgtEl>
                                      </p:cBhvr>
                                      <p:to x="100000" y="90000"/>
                                    </p:animScale>
                                    <p:animScale>
                                      <p:cBhvr>
                                        <p:cTn id="34" dur="166" decel="50000">
                                          <p:stCondLst>
                                            <p:cond delay="1668"/>
                                          </p:stCondLst>
                                        </p:cTn>
                                        <p:tgtEl>
                                          <p:spTgt spid="3">
                                            <p:txEl>
                                              <p:pRg st="2" end="2"/>
                                            </p:txEl>
                                          </p:spTgt>
                                        </p:tgtEl>
                                      </p:cBhvr>
                                      <p:to x="100000" y="100000"/>
                                    </p:animScale>
                                    <p:animScale>
                                      <p:cBhvr>
                                        <p:cTn id="35" dur="26">
                                          <p:stCondLst>
                                            <p:cond delay="1808"/>
                                          </p:stCondLst>
                                        </p:cTn>
                                        <p:tgtEl>
                                          <p:spTgt spid="3">
                                            <p:txEl>
                                              <p:pRg st="2" end="2"/>
                                            </p:txEl>
                                          </p:spTgt>
                                        </p:tgtEl>
                                      </p:cBhvr>
                                      <p:to x="100000" y="95000"/>
                                    </p:animScale>
                                    <p:animScale>
                                      <p:cBhvr>
                                        <p:cTn id="36"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CA4B12D-28BF-4604-995A-30B5C9FC0F3B}"/>
              </a:ext>
            </a:extLst>
          </p:cNvPr>
          <p:cNvSpPr txBox="1"/>
          <p:nvPr/>
        </p:nvSpPr>
        <p:spPr>
          <a:xfrm>
            <a:off x="32085" y="117168"/>
            <a:ext cx="12079704" cy="6535122"/>
          </a:xfrm>
          <a:prstGeom prst="rect">
            <a:avLst/>
          </a:prstGeom>
          <a:noFill/>
        </p:spPr>
        <p:txBody>
          <a:bodyPr wrap="square">
            <a:spAutoFit/>
          </a:bodyPr>
          <a:lstStyle/>
          <a:p>
            <a:pPr lvl="0">
              <a:lnSpc>
                <a:spcPct val="115000"/>
              </a:lnSpc>
              <a:spcAft>
                <a:spcPts val="1000"/>
              </a:spcAft>
            </a:pPr>
            <a:r>
              <a:rPr lang="en-US" sz="4000" b="1" dirty="0">
                <a:solidFill>
                  <a:srgbClr val="C00000"/>
                </a:solidFill>
                <a:latin typeface="Arial" panose="020B0604020202020204" pitchFamily="34" charset="0"/>
                <a:ea typeface="Calibri" panose="020F0502020204030204" pitchFamily="34" charset="0"/>
                <a:cs typeface="AL-Mateen" pitchFamily="2" charset="-78"/>
              </a:rPr>
              <a:t> </a:t>
            </a:r>
            <a:r>
              <a:rPr lang="ar-KW" sz="4000" b="1" dirty="0">
                <a:solidFill>
                  <a:srgbClr val="C00000"/>
                </a:solidFill>
                <a:latin typeface="Arial" panose="020B0604020202020204" pitchFamily="34" charset="0"/>
                <a:ea typeface="Calibri" panose="020F0502020204030204" pitchFamily="34" charset="0"/>
                <a:cs typeface="AL-Mateen" pitchFamily="2" charset="-78"/>
              </a:rPr>
              <a:t>5- </a:t>
            </a:r>
            <a:r>
              <a:rPr lang="ar-SA" sz="4000" b="1" dirty="0">
                <a:solidFill>
                  <a:srgbClr val="C00000"/>
                </a:solidFill>
                <a:latin typeface="Calibri" panose="020F0502020204030204" pitchFamily="34" charset="0"/>
                <a:ea typeface="Calibri" panose="020F0502020204030204" pitchFamily="34" charset="0"/>
                <a:cs typeface="AL-Mateen" pitchFamily="2" charset="-78"/>
              </a:rPr>
              <a:t>وضحي ملامح البيئة( الزمان والمكان ) التي دارت فيها أحداث هذه القصة</a:t>
            </a:r>
            <a:r>
              <a:rPr lang="en-US" sz="4000" b="1" dirty="0">
                <a:solidFill>
                  <a:srgbClr val="C00000"/>
                </a:solidFill>
                <a:latin typeface="Calibri" panose="020F0502020204030204" pitchFamily="34" charset="0"/>
                <a:ea typeface="Calibri" panose="020F0502020204030204" pitchFamily="34" charset="0"/>
                <a:cs typeface="AL-Mateen" pitchFamily="2" charset="-78"/>
              </a:rPr>
              <a:t> .   </a:t>
            </a:r>
            <a:endParaRPr lang="en-US" sz="2800" dirty="0">
              <a:latin typeface="Calibri" panose="020F0502020204030204" pitchFamily="34" charset="0"/>
              <a:ea typeface="Calibri" panose="020F0502020204030204" pitchFamily="34" charset="0"/>
              <a:cs typeface="AL-Mateen" pitchFamily="2" charset="-78"/>
            </a:endParaRPr>
          </a:p>
          <a:p>
            <a:pPr marL="408940">
              <a:lnSpc>
                <a:spcPct val="115000"/>
              </a:lnSpc>
              <a:spcAft>
                <a:spcPts val="1000"/>
              </a:spcAft>
            </a:pPr>
            <a:r>
              <a:rPr lang="ar-SA" sz="4000" b="1" dirty="0">
                <a:solidFill>
                  <a:srgbClr val="008000"/>
                </a:solidFill>
                <a:latin typeface="Calibri" panose="020F0502020204030204" pitchFamily="34" charset="0"/>
                <a:ea typeface="Calibri" panose="020F0502020204030204" pitchFamily="34" charset="0"/>
                <a:cs typeface="AL-Mateen" pitchFamily="2" charset="-78"/>
              </a:rPr>
              <a:t>الزمان</a:t>
            </a:r>
            <a:r>
              <a:rPr lang="en-US" sz="4000" b="1" dirty="0">
                <a:solidFill>
                  <a:srgbClr val="008000"/>
                </a:solidFill>
                <a:latin typeface="Calibri" panose="020F0502020204030204" pitchFamily="34" charset="0"/>
                <a:ea typeface="Calibri" panose="020F0502020204030204" pitchFamily="34" charset="0"/>
                <a:cs typeface="AL-Mateen" pitchFamily="2" charset="-78"/>
              </a:rPr>
              <a:t>  </a:t>
            </a:r>
            <a:r>
              <a:rPr lang="ar-SA" sz="4000" b="1" dirty="0">
                <a:solidFill>
                  <a:srgbClr val="008000"/>
                </a:solidFill>
                <a:latin typeface="Calibri" panose="020F0502020204030204" pitchFamily="34" charset="0"/>
                <a:ea typeface="Calibri" panose="020F0502020204030204" pitchFamily="34" charset="0"/>
                <a:cs typeface="AL-Mateen" pitchFamily="2" charset="-78"/>
              </a:rPr>
              <a:t>:</a:t>
            </a:r>
            <a:r>
              <a:rPr lang="ar-SA" sz="4000" dirty="0">
                <a:solidFill>
                  <a:srgbClr val="008000"/>
                </a:solidFill>
                <a:latin typeface="Calibri" panose="020F0502020204030204" pitchFamily="34" charset="0"/>
                <a:ea typeface="Calibri" panose="020F0502020204030204" pitchFamily="34" charset="0"/>
                <a:cs typeface="AL-Mateen" pitchFamily="2" charset="-78"/>
              </a:rPr>
              <a:t> </a:t>
            </a:r>
            <a:r>
              <a:rPr lang="ar-SA" sz="4000" dirty="0">
                <a:latin typeface="Calibri" panose="020F0502020204030204" pitchFamily="34" charset="0"/>
                <a:ea typeface="Calibri" panose="020F0502020204030204" pitchFamily="34" charset="0"/>
                <a:cs typeface="AL-Mateen" pitchFamily="2" charset="-78"/>
              </a:rPr>
              <a:t>في زمن الخلافة الأموية في أيام " سليمان بن عبد الملك</a:t>
            </a:r>
            <a:r>
              <a:rPr lang="en-US" sz="4000" dirty="0">
                <a:latin typeface="Calibri" panose="020F0502020204030204" pitchFamily="34" charset="0"/>
                <a:ea typeface="Calibri" panose="020F0502020204030204" pitchFamily="34" charset="0"/>
                <a:cs typeface="AL-Mateen" pitchFamily="2" charset="-78"/>
              </a:rPr>
              <a:t> " .</a:t>
            </a:r>
            <a:endParaRPr lang="en-US" sz="2800" dirty="0">
              <a:latin typeface="Calibri" panose="020F0502020204030204" pitchFamily="34" charset="0"/>
              <a:ea typeface="Calibri" panose="020F0502020204030204" pitchFamily="34" charset="0"/>
              <a:cs typeface="AL-Mateen" pitchFamily="2" charset="-78"/>
            </a:endParaRPr>
          </a:p>
          <a:p>
            <a:pPr marL="408940">
              <a:lnSpc>
                <a:spcPct val="115000"/>
              </a:lnSpc>
              <a:spcAft>
                <a:spcPts val="1000"/>
              </a:spcAft>
            </a:pPr>
            <a:r>
              <a:rPr lang="ar-SA" sz="4000" b="1" dirty="0">
                <a:solidFill>
                  <a:srgbClr val="008000"/>
                </a:solidFill>
                <a:latin typeface="Calibri" panose="020F0502020204030204" pitchFamily="34" charset="0"/>
                <a:ea typeface="Calibri" panose="020F0502020204030204" pitchFamily="34" charset="0"/>
                <a:cs typeface="AL-Mateen" pitchFamily="2" charset="-78"/>
              </a:rPr>
              <a:t>المكان :</a:t>
            </a:r>
            <a:r>
              <a:rPr lang="ar-SA" sz="4000" dirty="0">
                <a:solidFill>
                  <a:srgbClr val="008000"/>
                </a:solidFill>
                <a:latin typeface="Calibri" panose="020F0502020204030204" pitchFamily="34" charset="0"/>
                <a:ea typeface="Calibri" panose="020F0502020204030204" pitchFamily="34" charset="0"/>
                <a:cs typeface="AL-Mateen" pitchFamily="2" charset="-78"/>
              </a:rPr>
              <a:t> </a:t>
            </a:r>
            <a:r>
              <a:rPr lang="ar-SA" sz="4000" dirty="0">
                <a:latin typeface="Calibri" panose="020F0502020204030204" pitchFamily="34" charset="0"/>
                <a:ea typeface="Calibri" panose="020F0502020204030204" pitchFamily="34" charset="0"/>
                <a:cs typeface="AL-Mateen" pitchFamily="2" charset="-78"/>
              </a:rPr>
              <a:t>وقعت أحداث القصة  في بلاد العراق في الجزيرة (المنطقة الواقعة بين دجلة والفرات) والأماكن التي تردد عليها الأشخاص( فلسطين ـ الرملة )  ..</a:t>
            </a:r>
            <a:endParaRPr lang="en-US" sz="2800" dirty="0">
              <a:latin typeface="Calibri" panose="020F0502020204030204" pitchFamily="34" charset="0"/>
              <a:ea typeface="Calibri" panose="020F0502020204030204" pitchFamily="34" charset="0"/>
              <a:cs typeface="AL-Mateen" pitchFamily="2" charset="-78"/>
            </a:endParaRPr>
          </a:p>
          <a:p>
            <a:pPr marL="457200" marR="179705">
              <a:lnSpc>
                <a:spcPct val="115000"/>
              </a:lnSpc>
              <a:spcAft>
                <a:spcPts val="1000"/>
              </a:spcAft>
            </a:pPr>
            <a:r>
              <a:rPr lang="ar-KW" sz="4000" dirty="0">
                <a:solidFill>
                  <a:srgbClr val="7030A0"/>
                </a:solidFill>
                <a:latin typeface="Calibri" panose="020F0502020204030204" pitchFamily="34" charset="0"/>
                <a:ea typeface="Times New Roman" panose="02020603050405020304" pitchFamily="18" charset="0"/>
                <a:cs typeface="AL-Mateen" pitchFamily="2" charset="-78"/>
              </a:rPr>
              <a:t>بنائي : قال الرسول : "من سره أن يُنجيه الله من كرب يوم القيامة فليُنفّس عن معسرٍ أو يضع عنه"</a:t>
            </a:r>
            <a:endParaRPr lang="en-US" sz="2800" dirty="0">
              <a:latin typeface="Calibri" panose="020F0502020204030204" pitchFamily="34" charset="0"/>
              <a:ea typeface="Calibri" panose="020F0502020204030204" pitchFamily="34" charset="0"/>
              <a:cs typeface="AL-Mateen" pitchFamily="2" charset="-78"/>
            </a:endParaRPr>
          </a:p>
          <a:p>
            <a:pPr marL="342900" marR="179705" lvl="0" indent="-342900">
              <a:lnSpc>
                <a:spcPct val="115000"/>
              </a:lnSpc>
              <a:spcAft>
                <a:spcPts val="1000"/>
              </a:spcAft>
              <a:buFont typeface="Wingdings" panose="05000000000000000000" pitchFamily="2" charset="2"/>
              <a:buChar char=""/>
            </a:pPr>
            <a:r>
              <a:rPr lang="ar-KW" sz="4000" dirty="0">
                <a:solidFill>
                  <a:srgbClr val="008000"/>
                </a:solidFill>
                <a:latin typeface="Calibri" panose="020F0502020204030204" pitchFamily="34" charset="0"/>
                <a:ea typeface="Times New Roman" panose="02020603050405020304" pitchFamily="18" charset="0"/>
                <a:cs typeface="AL-Mateen" pitchFamily="2" charset="-78"/>
              </a:rPr>
              <a:t>هل للحديث الشريف علاقة بموضوعنا ؟</a:t>
            </a:r>
            <a:endParaRPr lang="en-US" sz="2800" dirty="0">
              <a:latin typeface="Calibri" panose="020F0502020204030204" pitchFamily="34" charset="0"/>
              <a:ea typeface="Times New Roman" panose="02020603050405020304" pitchFamily="18" charset="0"/>
              <a:cs typeface="AL-Mateen" pitchFamily="2" charset="-78"/>
            </a:endParaRPr>
          </a:p>
          <a:p>
            <a:pPr marL="48260" algn="justLow">
              <a:lnSpc>
                <a:spcPct val="150000"/>
              </a:lnSpc>
              <a:spcAft>
                <a:spcPts val="1000"/>
              </a:spcAft>
            </a:pPr>
            <a:r>
              <a:rPr lang="ar-SA" sz="4000" dirty="0">
                <a:solidFill>
                  <a:srgbClr val="006600"/>
                </a:solidFill>
                <a:latin typeface="Calibri" panose="020F0502020204030204" pitchFamily="34" charset="0"/>
                <a:ea typeface="Arial,Bold"/>
                <a:cs typeface="AL-Mateen" pitchFamily="2" charset="-78"/>
              </a:rPr>
              <a:t>بنائي :  اذكري مثل أو مقولة تتناسب مع موقف من</a:t>
            </a:r>
            <a:r>
              <a:rPr lang="ar-KW" sz="4000" dirty="0">
                <a:solidFill>
                  <a:srgbClr val="006600"/>
                </a:solidFill>
                <a:latin typeface="Calibri" panose="020F0502020204030204" pitchFamily="34" charset="0"/>
                <a:ea typeface="Times New Roman" panose="02020603050405020304" pitchFamily="18" charset="0"/>
                <a:cs typeface="AL-Mateen" pitchFamily="2" charset="-78"/>
              </a:rPr>
              <a:t> مواقف القصة . </a:t>
            </a:r>
            <a:endParaRPr lang="en-US" sz="2800" dirty="0">
              <a:latin typeface="Calibri" panose="020F0502020204030204" pitchFamily="34" charset="0"/>
              <a:ea typeface="Calibri" panose="020F0502020204030204" pitchFamily="34" charset="0"/>
              <a:cs typeface="AL-Mateen" pitchFamily="2" charset="-78"/>
            </a:endParaRPr>
          </a:p>
        </p:txBody>
      </p:sp>
    </p:spTree>
    <p:extLst>
      <p:ext uri="{BB962C8B-B14F-4D97-AF65-F5344CB8AC3E}">
        <p14:creationId xmlns:p14="http://schemas.microsoft.com/office/powerpoint/2010/main" val="219802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CA4B12D-28BF-4604-995A-30B5C9FC0F3B}"/>
              </a:ext>
            </a:extLst>
          </p:cNvPr>
          <p:cNvSpPr txBox="1"/>
          <p:nvPr/>
        </p:nvSpPr>
        <p:spPr>
          <a:xfrm>
            <a:off x="32085" y="146044"/>
            <a:ext cx="12079704" cy="6545382"/>
          </a:xfrm>
          <a:prstGeom prst="rect">
            <a:avLst/>
          </a:prstGeom>
          <a:noFill/>
        </p:spPr>
        <p:txBody>
          <a:bodyPr wrap="square">
            <a:spAutoFit/>
          </a:bodyPr>
          <a:lstStyle/>
          <a:p>
            <a:pPr lvl="0">
              <a:spcAft>
                <a:spcPts val="1000"/>
              </a:spcAft>
            </a:pPr>
            <a:r>
              <a:rPr lang="ar-KW" sz="2800" b="1" dirty="0">
                <a:solidFill>
                  <a:srgbClr val="C00000"/>
                </a:solidFill>
                <a:latin typeface="Arial" panose="020B0604020202020204" pitchFamily="34" charset="0"/>
                <a:ea typeface="Times New Roman" panose="02020603050405020304" pitchFamily="18" charset="0"/>
                <a:cs typeface="AL-Mateen" pitchFamily="2" charset="-78"/>
              </a:rPr>
              <a:t>  6- </a:t>
            </a:r>
            <a:r>
              <a:rPr lang="ar-KW" sz="2800" b="1" dirty="0">
                <a:solidFill>
                  <a:srgbClr val="C00000"/>
                </a:solidFill>
                <a:latin typeface="Calibri" panose="020F0502020204030204" pitchFamily="34" charset="0"/>
                <a:ea typeface="Times New Roman" panose="02020603050405020304" pitchFamily="18" charset="0"/>
                <a:cs typeface="AL-Mateen" pitchFamily="2" charset="-78"/>
              </a:rPr>
              <a:t>استدلي من النص بموقف يؤكد مضمون ما يلي  . </a:t>
            </a:r>
            <a:endParaRPr lang="en-US" sz="2800" b="1" dirty="0">
              <a:latin typeface="Calibri" panose="020F0502020204030204" pitchFamily="34" charset="0"/>
              <a:ea typeface="Calibri" panose="020F0502020204030204" pitchFamily="34" charset="0"/>
              <a:cs typeface="AL-Mateen" pitchFamily="2" charset="-78"/>
            </a:endParaRPr>
          </a:p>
          <a:p>
            <a:pPr marL="457200" algn="just">
              <a:spcAft>
                <a:spcPts val="1000"/>
              </a:spcAft>
            </a:pPr>
            <a:r>
              <a:rPr lang="ar-SA" sz="2800" b="1" dirty="0">
                <a:solidFill>
                  <a:srgbClr val="CC00FF"/>
                </a:solidFill>
                <a:latin typeface="Calibri" panose="020F0502020204030204" pitchFamily="34" charset="0"/>
                <a:ea typeface="Times New Roman" panose="02020603050405020304" pitchFamily="18" charset="0"/>
                <a:cs typeface="AL-Mateen" pitchFamily="2" charset="-78"/>
              </a:rPr>
              <a:t>أ- ما يتفق مع قول الرسول صلى الله عليه وسلم : ( صنائع المعروف تقي مصارع السوء )</a:t>
            </a:r>
            <a:endParaRPr lang="en-US" sz="2800" b="1" dirty="0">
              <a:latin typeface="Calibri" panose="020F0502020204030204" pitchFamily="34" charset="0"/>
              <a:ea typeface="Calibri" panose="020F0502020204030204" pitchFamily="34" charset="0"/>
              <a:cs typeface="AL-Mateen" pitchFamily="2" charset="-78"/>
            </a:endParaRPr>
          </a:p>
          <a:p>
            <a:pPr marL="342900" lvl="0" indent="-342900">
              <a:spcAft>
                <a:spcPts val="1000"/>
              </a:spcAft>
              <a:buFont typeface="Wingdings" panose="05000000000000000000" pitchFamily="2" charset="2"/>
              <a:buChar char=""/>
            </a:pPr>
            <a:r>
              <a:rPr lang="ar-SA" sz="2800" b="1" dirty="0">
                <a:latin typeface="Calibri" panose="020F0502020204030204" pitchFamily="34" charset="0"/>
                <a:ea typeface="Calibri" panose="020F0502020204030204" pitchFamily="34" charset="0"/>
                <a:cs typeface="AL-Mateen" pitchFamily="2" charset="-78"/>
              </a:rPr>
              <a:t>مساعدة خزيمة لإخوانه وبرهم , فسخر الله له من فرج كربته وأغناه .</a:t>
            </a:r>
            <a:endParaRPr lang="en-US" sz="2800" b="1" dirty="0">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Font typeface="Wingdings" panose="05000000000000000000" pitchFamily="2" charset="2"/>
              <a:buChar char=""/>
            </a:pPr>
            <a:r>
              <a:rPr lang="ar-SA" sz="2800" b="1" dirty="0">
                <a:latin typeface="Calibri" panose="020F0502020204030204" pitchFamily="34" charset="0"/>
                <a:ea typeface="Times New Roman" panose="02020603050405020304" pitchFamily="18" charset="0"/>
                <a:cs typeface="AL-Mateen" pitchFamily="2" charset="-78"/>
              </a:rPr>
              <a:t>مساعدة عكرمة لخزيمة سرا نجاه من كرب السجن بل وجعله أميرا  . </a:t>
            </a:r>
            <a:endParaRPr lang="en-US" sz="2800" b="1" dirty="0">
              <a:latin typeface="Calibri" panose="020F0502020204030204" pitchFamily="34" charset="0"/>
              <a:ea typeface="Times New Roman" panose="02020603050405020304" pitchFamily="18" charset="0"/>
              <a:cs typeface="AL-Mateen" pitchFamily="2" charset="-78"/>
            </a:endParaRPr>
          </a:p>
          <a:p>
            <a:pPr marL="228600">
              <a:spcAft>
                <a:spcPts val="1000"/>
              </a:spcAft>
            </a:pPr>
            <a:r>
              <a:rPr lang="ar-SA" sz="2800" b="1" dirty="0">
                <a:solidFill>
                  <a:srgbClr val="CC00FF"/>
                </a:solidFill>
                <a:latin typeface="Calibri" panose="020F0502020204030204" pitchFamily="34" charset="0"/>
                <a:ea typeface="Calibri" panose="020F0502020204030204" pitchFamily="34" charset="0"/>
                <a:cs typeface="AL-Mateen" pitchFamily="2" charset="-78"/>
              </a:rPr>
              <a:t>ب- الجزاء من جنس العمل . </a:t>
            </a:r>
            <a:endParaRPr lang="en-US" sz="2800" b="1" dirty="0">
              <a:latin typeface="Calibri" panose="020F0502020204030204" pitchFamily="34" charset="0"/>
              <a:ea typeface="Calibri" panose="020F0502020204030204" pitchFamily="34" charset="0"/>
              <a:cs typeface="AL-Mateen" pitchFamily="2" charset="-78"/>
            </a:endParaRPr>
          </a:p>
          <a:p>
            <a:pPr marL="342900" lvl="0" indent="-342900">
              <a:spcAft>
                <a:spcPts val="1000"/>
              </a:spcAft>
              <a:buFont typeface="Wingdings" panose="05000000000000000000" pitchFamily="2" charset="2"/>
              <a:buChar char=""/>
            </a:pPr>
            <a:r>
              <a:rPr lang="ar-SA" sz="2800" b="1" dirty="0">
                <a:latin typeface="Calibri" panose="020F0502020204030204" pitchFamily="34" charset="0"/>
                <a:ea typeface="Calibri" panose="020F0502020204030204" pitchFamily="34" charset="0"/>
                <a:cs typeface="AL-Mateen" pitchFamily="2" charset="-78"/>
              </a:rPr>
              <a:t>كان خزيمة ذا مروءة وفضل وبر بإخوانه فقعد به الدهر وانصرف عنه إخوانه وعندما علم عكرمة بحاله جاءه متخفيا وناوله كيس مال ليصلح به شأنه .</a:t>
            </a:r>
            <a:endParaRPr lang="en-US" sz="2800" b="1" dirty="0">
              <a:latin typeface="Calibri" panose="020F0502020204030204" pitchFamily="34" charset="0"/>
              <a:ea typeface="Times New Roman" panose="02020603050405020304" pitchFamily="18" charset="0"/>
              <a:cs typeface="AL-Mateen" pitchFamily="2" charset="-78"/>
            </a:endParaRPr>
          </a:p>
          <a:p>
            <a:pPr marL="457200">
              <a:spcAft>
                <a:spcPts val="1000"/>
              </a:spcAft>
            </a:pPr>
            <a:r>
              <a:rPr lang="ar-SA" sz="2800" b="1" dirty="0">
                <a:solidFill>
                  <a:srgbClr val="CC00FF"/>
                </a:solidFill>
                <a:latin typeface="Calibri" panose="020F0502020204030204" pitchFamily="34" charset="0"/>
                <a:ea typeface="Calibri" panose="020F0502020204030204" pitchFamily="34" charset="0"/>
                <a:cs typeface="AL-Mateen" pitchFamily="2" charset="-78"/>
              </a:rPr>
              <a:t>جـ - دوام الحال من المحال .</a:t>
            </a:r>
            <a:endParaRPr lang="en-US" sz="2800" b="1" dirty="0">
              <a:latin typeface="Calibri" panose="020F0502020204030204" pitchFamily="34" charset="0"/>
              <a:ea typeface="Calibri" panose="020F0502020204030204" pitchFamily="34" charset="0"/>
              <a:cs typeface="AL-Mateen" pitchFamily="2" charset="-78"/>
            </a:endParaRPr>
          </a:p>
          <a:p>
            <a:pPr marL="342900" lvl="0" indent="-342900">
              <a:spcAft>
                <a:spcPts val="1000"/>
              </a:spcAft>
              <a:buFont typeface="Wingdings" panose="05000000000000000000" pitchFamily="2" charset="2"/>
              <a:buChar char=""/>
            </a:pPr>
            <a:r>
              <a:rPr lang="ar-SA" sz="2800" b="1" dirty="0">
                <a:latin typeface="Calibri" panose="020F0502020204030204" pitchFamily="34" charset="0"/>
                <a:ea typeface="Calibri" panose="020F0502020204030204" pitchFamily="34" charset="0"/>
                <a:cs typeface="AL-Mateen" pitchFamily="2" charset="-78"/>
              </a:rPr>
              <a:t>فالحياة لا تدوم على حال ودائمًا هناك تقلبات للدهر مثلما حدث مع خزيمة وعكرمة .</a:t>
            </a:r>
            <a:endParaRPr lang="ar-KW" sz="2800" b="1" dirty="0">
              <a:latin typeface="Calibri" panose="020F0502020204030204" pitchFamily="34" charset="0"/>
              <a:ea typeface="Calibri" panose="020F0502020204030204" pitchFamily="34" charset="0"/>
              <a:cs typeface="AL-Mateen" pitchFamily="2" charset="-78"/>
            </a:endParaRPr>
          </a:p>
          <a:p>
            <a:pPr marL="48260">
              <a:spcAft>
                <a:spcPts val="1000"/>
              </a:spcAft>
            </a:pPr>
            <a:r>
              <a:rPr lang="ar-KW" sz="2800" b="1" dirty="0">
                <a:solidFill>
                  <a:srgbClr val="0000FF"/>
                </a:solidFill>
                <a:latin typeface="Calibri" panose="020F0502020204030204" pitchFamily="34" charset="0"/>
                <a:ea typeface="Times New Roman" panose="02020603050405020304" pitchFamily="18" charset="0"/>
                <a:cs typeface="AL-Mateen" pitchFamily="2" charset="-78"/>
              </a:rPr>
              <a:t>إثرائي  :  - كيف تواجهين تقلب لزمان ؟</a:t>
            </a:r>
            <a:endParaRPr lang="en-US" sz="2800" b="1" dirty="0">
              <a:latin typeface="Calibri" panose="020F0502020204030204" pitchFamily="34" charset="0"/>
              <a:ea typeface="Calibri" panose="020F0502020204030204" pitchFamily="34" charset="0"/>
              <a:cs typeface="AL-Mateen" pitchFamily="2" charset="-78"/>
            </a:endParaRPr>
          </a:p>
          <a:p>
            <a:pPr>
              <a:spcAft>
                <a:spcPts val="1000"/>
              </a:spcAft>
            </a:pPr>
            <a:r>
              <a:rPr lang="ar-KW" sz="2800" b="1" dirty="0">
                <a:solidFill>
                  <a:srgbClr val="006600"/>
                </a:solidFill>
                <a:latin typeface="Calibri" panose="020F0502020204030204" pitchFamily="34" charset="0"/>
                <a:ea typeface="Times New Roman" panose="02020603050405020304" pitchFamily="18" charset="0"/>
                <a:cs typeface="AL-Mateen" pitchFamily="2" charset="-78"/>
              </a:rPr>
              <a:t>بنائي :   حددي الشخصيات التي تركت أثرا إيجابيا لديك .  </a:t>
            </a:r>
            <a:endParaRPr lang="en-US" sz="2800" b="1" dirty="0">
              <a:latin typeface="Calibri" panose="020F0502020204030204" pitchFamily="34" charset="0"/>
              <a:ea typeface="Calibri" panose="020F0502020204030204" pitchFamily="34" charset="0"/>
              <a:cs typeface="AL-Mateen" pitchFamily="2" charset="-78"/>
            </a:endParaRPr>
          </a:p>
          <a:p>
            <a:pPr marR="52070" algn="just">
              <a:spcAft>
                <a:spcPts val="1000"/>
              </a:spcAft>
            </a:pPr>
            <a:r>
              <a:rPr lang="ar-SA" sz="2800" b="1" dirty="0">
                <a:solidFill>
                  <a:srgbClr val="003399"/>
                </a:solidFill>
                <a:latin typeface="Calibri" panose="020F0502020204030204" pitchFamily="34" charset="0"/>
                <a:ea typeface="Calibri" panose="020F0502020204030204" pitchFamily="34" charset="0"/>
                <a:cs typeface="AL-Mateen" pitchFamily="2" charset="-78"/>
              </a:rPr>
              <a:t>استدل من النص على قول الشاعر </a:t>
            </a:r>
            <a:r>
              <a:rPr lang="ar-KW" sz="2800" b="1" dirty="0">
                <a:latin typeface="Calibri" panose="020F0502020204030204" pitchFamily="34" charset="0"/>
                <a:ea typeface="Calibri" panose="020F0502020204030204" pitchFamily="34" charset="0"/>
                <a:cs typeface="AL-Mateen" pitchFamily="2" charset="-78"/>
              </a:rPr>
              <a:t> </a:t>
            </a:r>
            <a:r>
              <a:rPr lang="ar-SA" sz="2800" b="1" dirty="0">
                <a:latin typeface="Calibri" panose="020F0502020204030204" pitchFamily="34" charset="0"/>
                <a:ea typeface="Calibri" panose="020F0502020204030204" pitchFamily="34" charset="0"/>
                <a:cs typeface="AL-Mateen" pitchFamily="2" charset="-78"/>
              </a:rPr>
              <a:t>من يفعل الخير لا يعدم جوازيه  ***  لا يذهب العرف بين الله والناس </a:t>
            </a:r>
            <a:endParaRPr lang="en-US" sz="2800" b="1" dirty="0">
              <a:latin typeface="Calibri" panose="020F0502020204030204" pitchFamily="34" charset="0"/>
              <a:ea typeface="Calibri" panose="020F0502020204030204" pitchFamily="34" charset="0"/>
              <a:cs typeface="AL-Mateen" pitchFamily="2" charset="-78"/>
            </a:endParaRPr>
          </a:p>
        </p:txBody>
      </p:sp>
    </p:spTree>
    <p:extLst>
      <p:ext uri="{BB962C8B-B14F-4D97-AF65-F5344CB8AC3E}">
        <p14:creationId xmlns:p14="http://schemas.microsoft.com/office/powerpoint/2010/main" val="93284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2" end="2"/>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p:cTn id="1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p:cTn id="21"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p:cTn id="29"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0"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31"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32"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34000">
              <a:schemeClr val="accent4">
                <a:lumMod val="40000"/>
                <a:lumOff val="60000"/>
              </a:schemeClr>
            </a:gs>
            <a:gs pos="64000">
              <a:schemeClr val="accent5">
                <a:lumMod val="40000"/>
                <a:lumOff val="60000"/>
              </a:schemeClr>
            </a:gs>
            <a:gs pos="94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graphicFrame>
        <p:nvGraphicFramePr>
          <p:cNvPr id="18" name="جدول 17">
            <a:extLst>
              <a:ext uri="{FF2B5EF4-FFF2-40B4-BE49-F238E27FC236}">
                <a16:creationId xmlns:a16="http://schemas.microsoft.com/office/drawing/2014/main" id="{CCDDCF6A-CBBA-4D25-AA4C-D17FE7AFAE58}"/>
              </a:ext>
            </a:extLst>
          </p:cNvPr>
          <p:cNvGraphicFramePr>
            <a:graphicFrameLocks noGrp="1"/>
          </p:cNvGraphicFramePr>
          <p:nvPr>
            <p:extLst>
              <p:ext uri="{D42A27DB-BD31-4B8C-83A1-F6EECF244321}">
                <p14:modId xmlns:p14="http://schemas.microsoft.com/office/powerpoint/2010/main" val="769619040"/>
              </p:ext>
            </p:extLst>
          </p:nvPr>
        </p:nvGraphicFramePr>
        <p:xfrm>
          <a:off x="1127760" y="564722"/>
          <a:ext cx="9345192" cy="5594315"/>
        </p:xfrm>
        <a:graphic>
          <a:graphicData uri="http://schemas.openxmlformats.org/drawingml/2006/table">
            <a:tbl>
              <a:tblPr rtl="1" firstRow="1" firstCol="1" bandRow="1">
                <a:tableStyleId>{0505E3EF-67EA-436B-97B2-0124C06EBD24}</a:tableStyleId>
              </a:tblPr>
              <a:tblGrid>
                <a:gridCol w="1807894">
                  <a:extLst>
                    <a:ext uri="{9D8B030D-6E8A-4147-A177-3AD203B41FA5}">
                      <a16:colId xmlns:a16="http://schemas.microsoft.com/office/drawing/2014/main" val="20000"/>
                    </a:ext>
                  </a:extLst>
                </a:gridCol>
                <a:gridCol w="2523338">
                  <a:extLst>
                    <a:ext uri="{9D8B030D-6E8A-4147-A177-3AD203B41FA5}">
                      <a16:colId xmlns:a16="http://schemas.microsoft.com/office/drawing/2014/main" val="20001"/>
                    </a:ext>
                  </a:extLst>
                </a:gridCol>
                <a:gridCol w="2026920">
                  <a:extLst>
                    <a:ext uri="{9D8B030D-6E8A-4147-A177-3AD203B41FA5}">
                      <a16:colId xmlns:a16="http://schemas.microsoft.com/office/drawing/2014/main" val="20002"/>
                    </a:ext>
                  </a:extLst>
                </a:gridCol>
                <a:gridCol w="2987040">
                  <a:extLst>
                    <a:ext uri="{9D8B030D-6E8A-4147-A177-3AD203B41FA5}">
                      <a16:colId xmlns:a16="http://schemas.microsoft.com/office/drawing/2014/main" val="20003"/>
                    </a:ext>
                  </a:extLst>
                </a:gridCol>
              </a:tblGrid>
              <a:tr h="1118863">
                <a:tc>
                  <a:txBody>
                    <a:bodyPr/>
                    <a:lstStyle/>
                    <a:p>
                      <a:pPr algn="ctr" rtl="1">
                        <a:lnSpc>
                          <a:spcPct val="115000"/>
                        </a:lnSpc>
                        <a:spcAft>
                          <a:spcPts val="0"/>
                        </a:spcAft>
                      </a:pPr>
                      <a:r>
                        <a:rPr lang="ar-KW" sz="6000" dirty="0">
                          <a:ln>
                            <a:solidFill>
                              <a:schemeClr val="tx1"/>
                            </a:solidFill>
                          </a:ln>
                          <a:effectLst/>
                        </a:rPr>
                        <a:t>الكلمة</a:t>
                      </a:r>
                      <a:endParaRPr lang="en-US" sz="4400" b="1" dirty="0">
                        <a:ln>
                          <a:solidFill>
                            <a:schemeClr val="tx1"/>
                          </a:solidFill>
                        </a:ln>
                        <a:effectLst/>
                        <a:latin typeface="Calibri"/>
                        <a:ea typeface="Times New Roman"/>
                        <a:cs typeface="PT Bold Heading" panose="02010400000000000000" pitchFamily="2" charset="-78"/>
                      </a:endParaRPr>
                    </a:p>
                  </a:txBody>
                  <a:tcPr marL="68580" marR="68580" marT="0" marB="0">
                    <a:solidFill>
                      <a:schemeClr val="accent6">
                        <a:lumMod val="40000"/>
                        <a:lumOff val="60000"/>
                      </a:schemeClr>
                    </a:solidFill>
                  </a:tcPr>
                </a:tc>
                <a:tc>
                  <a:txBody>
                    <a:bodyPr/>
                    <a:lstStyle/>
                    <a:p>
                      <a:pPr algn="ctr" rtl="1">
                        <a:lnSpc>
                          <a:spcPct val="115000"/>
                        </a:lnSpc>
                        <a:spcAft>
                          <a:spcPts val="0"/>
                        </a:spcAft>
                      </a:pPr>
                      <a:r>
                        <a:rPr lang="ar-KW" sz="6000" dirty="0">
                          <a:ln>
                            <a:solidFill>
                              <a:schemeClr val="tx1"/>
                            </a:solidFill>
                          </a:ln>
                          <a:effectLst/>
                        </a:rPr>
                        <a:t>مفردها</a:t>
                      </a:r>
                      <a:endParaRPr lang="en-US" sz="4400" b="1" dirty="0">
                        <a:ln>
                          <a:solidFill>
                            <a:schemeClr val="tx1"/>
                          </a:solidFill>
                        </a:ln>
                        <a:effectLst/>
                        <a:latin typeface="Calibri"/>
                        <a:ea typeface="Times New Roman"/>
                        <a:cs typeface="PT Bold Heading" panose="02010400000000000000" pitchFamily="2" charset="-78"/>
                      </a:endParaRPr>
                    </a:p>
                  </a:txBody>
                  <a:tcPr marL="68580" marR="68580" marT="0" marB="0">
                    <a:solidFill>
                      <a:schemeClr val="accent6">
                        <a:lumMod val="40000"/>
                        <a:lumOff val="60000"/>
                      </a:schemeClr>
                    </a:solidFill>
                  </a:tcPr>
                </a:tc>
                <a:tc>
                  <a:txBody>
                    <a:bodyPr/>
                    <a:lstStyle/>
                    <a:p>
                      <a:pPr algn="ctr" rtl="1">
                        <a:lnSpc>
                          <a:spcPct val="115000"/>
                        </a:lnSpc>
                        <a:spcAft>
                          <a:spcPts val="0"/>
                        </a:spcAft>
                      </a:pPr>
                      <a:r>
                        <a:rPr lang="ar-KW" sz="6000" dirty="0">
                          <a:ln>
                            <a:solidFill>
                              <a:schemeClr val="tx1"/>
                            </a:solidFill>
                          </a:ln>
                          <a:effectLst/>
                        </a:rPr>
                        <a:t>الكلمة</a:t>
                      </a:r>
                      <a:endParaRPr lang="en-US" sz="4400" b="1" dirty="0">
                        <a:ln>
                          <a:solidFill>
                            <a:schemeClr val="tx1"/>
                          </a:solidFill>
                        </a:ln>
                        <a:effectLst/>
                        <a:latin typeface="Calibri"/>
                        <a:ea typeface="Times New Roman"/>
                        <a:cs typeface="PT Bold Heading" panose="02010400000000000000" pitchFamily="2" charset="-78"/>
                      </a:endParaRPr>
                    </a:p>
                  </a:txBody>
                  <a:tcPr marL="68580" marR="68580" marT="0" marB="0">
                    <a:solidFill>
                      <a:schemeClr val="accent6">
                        <a:lumMod val="40000"/>
                        <a:lumOff val="60000"/>
                      </a:schemeClr>
                    </a:solidFill>
                  </a:tcPr>
                </a:tc>
                <a:tc>
                  <a:txBody>
                    <a:bodyPr/>
                    <a:lstStyle/>
                    <a:p>
                      <a:pPr algn="ctr" rtl="1">
                        <a:lnSpc>
                          <a:spcPct val="115000"/>
                        </a:lnSpc>
                        <a:spcAft>
                          <a:spcPts val="0"/>
                        </a:spcAft>
                      </a:pPr>
                      <a:r>
                        <a:rPr lang="ar-KW" sz="6000" dirty="0">
                          <a:ln>
                            <a:solidFill>
                              <a:schemeClr val="tx1"/>
                            </a:solidFill>
                          </a:ln>
                          <a:effectLst/>
                        </a:rPr>
                        <a:t>جمعها</a:t>
                      </a:r>
                      <a:endParaRPr lang="en-US" sz="4400" b="1" dirty="0">
                        <a:ln>
                          <a:solidFill>
                            <a:schemeClr val="tx1"/>
                          </a:solidFill>
                        </a:ln>
                        <a:effectLst/>
                        <a:latin typeface="Calibri"/>
                        <a:ea typeface="Times New Roman"/>
                        <a:cs typeface="PT Bold Heading" panose="02010400000000000000" pitchFamily="2" charset="-78"/>
                      </a:endParaRPr>
                    </a:p>
                  </a:txBody>
                  <a:tcPr marL="68580" marR="68580" marT="0" marB="0">
                    <a:solidFill>
                      <a:schemeClr val="accent6">
                        <a:lumMod val="40000"/>
                        <a:lumOff val="60000"/>
                      </a:schemeClr>
                    </a:solidFill>
                  </a:tcPr>
                </a:tc>
                <a:extLst>
                  <a:ext uri="{0D108BD9-81ED-4DB2-BD59-A6C34878D82A}">
                    <a16:rowId xmlns:a16="http://schemas.microsoft.com/office/drawing/2014/main" val="10000"/>
                  </a:ext>
                </a:extLst>
              </a:tr>
              <a:tr h="1118863">
                <a:tc>
                  <a:txBody>
                    <a:bodyPr/>
                    <a:lstStyle/>
                    <a:p>
                      <a:pPr algn="ctr" rtl="1">
                        <a:lnSpc>
                          <a:spcPct val="115000"/>
                        </a:lnSpc>
                        <a:spcAft>
                          <a:spcPts val="1000"/>
                        </a:spcAft>
                      </a:pPr>
                      <a:r>
                        <a:rPr lang="ar-SA" sz="4400" b="1">
                          <a:solidFill>
                            <a:srgbClr val="C00000"/>
                          </a:solidFill>
                          <a:effectLst/>
                          <a:latin typeface="Calibri" panose="020F0502020204030204" pitchFamily="34" charset="0"/>
                          <a:ea typeface="Times New Roman" panose="02020603050405020304" pitchFamily="18" charset="0"/>
                          <a:cs typeface="AL-Mateen" pitchFamily="2" charset="-78"/>
                        </a:rPr>
                        <a:t>غرماء</a:t>
                      </a:r>
                      <a:endParaRPr lang="en-US" sz="3200">
                        <a:solidFill>
                          <a:srgbClr val="C00000"/>
                        </a:solidFill>
                        <a:effectLst/>
                        <a:latin typeface="Calibri" panose="020F0502020204030204" pitchFamily="34" charset="0"/>
                        <a:ea typeface="Calibri" panose="020F0502020204030204" pitchFamily="34" charset="0"/>
                        <a:cs typeface="AL-Mateen" pitchFamily="2" charset="-78"/>
                      </a:endParaRPr>
                    </a:p>
                  </a:txBody>
                  <a:tcPr marL="68580" marR="68580" marT="0" marB="0"/>
                </a:tc>
                <a:tc>
                  <a:txBody>
                    <a:bodyPr/>
                    <a:lstStyle/>
                    <a:p>
                      <a:pPr algn="ctr" rtl="1">
                        <a:lnSpc>
                          <a:spcPct val="115000"/>
                        </a:lnSpc>
                        <a:spcAft>
                          <a:spcPts val="0"/>
                        </a:spcAft>
                      </a:pPr>
                      <a:r>
                        <a:rPr lang="ar-EG" sz="2800" dirty="0">
                          <a:effectLst/>
                        </a:rPr>
                        <a:t>                     </a:t>
                      </a:r>
                      <a:endParaRPr lang="en-US" sz="1800" b="1" dirty="0">
                        <a:effectLst/>
                        <a:latin typeface="Calibri"/>
                        <a:ea typeface="Times New Roman"/>
                        <a:cs typeface="Arial"/>
                      </a:endParaRPr>
                    </a:p>
                  </a:txBody>
                  <a:tcPr marL="68580" marR="68580" marT="0" marB="0"/>
                </a:tc>
                <a:tc>
                  <a:txBody>
                    <a:bodyPr/>
                    <a:lstStyle/>
                    <a:p>
                      <a:pPr algn="ctr" rtl="1">
                        <a:lnSpc>
                          <a:spcPct val="115000"/>
                        </a:lnSpc>
                        <a:spcAft>
                          <a:spcPts val="1000"/>
                        </a:spcAft>
                      </a:pPr>
                      <a:r>
                        <a:rPr lang="ar-EG" sz="4800">
                          <a:solidFill>
                            <a:srgbClr val="C00000"/>
                          </a:solidFill>
                          <a:effectLst/>
                          <a:latin typeface="Arial" panose="020B0604020202020204" pitchFamily="34" charset="0"/>
                          <a:ea typeface="Times New Roman" panose="02020603050405020304" pitchFamily="18" charset="0"/>
                          <a:cs typeface="AL-Mateen" pitchFamily="2" charset="-78"/>
                        </a:rPr>
                        <a:t>الحاجب</a:t>
                      </a:r>
                      <a:endParaRPr lang="en-US" sz="3600">
                        <a:solidFill>
                          <a:srgbClr val="C00000"/>
                        </a:solidFill>
                        <a:effectLst/>
                        <a:latin typeface="Calibri" panose="020F0502020204030204" pitchFamily="34" charset="0"/>
                        <a:ea typeface="Calibri" panose="020F0502020204030204" pitchFamily="34" charset="0"/>
                        <a:cs typeface="AL-Mateen" pitchFamily="2" charset="-78"/>
                      </a:endParaRPr>
                    </a:p>
                  </a:txBody>
                  <a:tcPr marL="68580" marR="68580" marT="0" marB="0"/>
                </a:tc>
                <a:tc>
                  <a:txBody>
                    <a:bodyPr/>
                    <a:lstStyle/>
                    <a:p>
                      <a:pPr algn="r" rtl="1">
                        <a:lnSpc>
                          <a:spcPct val="115000"/>
                        </a:lnSpc>
                        <a:spcAft>
                          <a:spcPts val="0"/>
                        </a:spcAft>
                      </a:pPr>
                      <a:endParaRPr lang="en-US" sz="1800" b="1" dirty="0">
                        <a:effectLst/>
                        <a:latin typeface="Calibri"/>
                        <a:ea typeface="Times New Roman"/>
                        <a:cs typeface="Arial"/>
                      </a:endParaRPr>
                    </a:p>
                  </a:txBody>
                  <a:tcPr marL="68580" marR="68580" marT="0" marB="0"/>
                </a:tc>
                <a:extLst>
                  <a:ext uri="{0D108BD9-81ED-4DB2-BD59-A6C34878D82A}">
                    <a16:rowId xmlns:a16="http://schemas.microsoft.com/office/drawing/2014/main" val="10001"/>
                  </a:ext>
                </a:extLst>
              </a:tr>
              <a:tr h="1118863">
                <a:tc>
                  <a:txBody>
                    <a:bodyPr/>
                    <a:lstStyle/>
                    <a:p>
                      <a:pPr algn="ctr" rtl="1">
                        <a:lnSpc>
                          <a:spcPct val="115000"/>
                        </a:lnSpc>
                        <a:spcAft>
                          <a:spcPts val="1000"/>
                        </a:spcAft>
                      </a:pPr>
                      <a:r>
                        <a:rPr lang="ar-KW" sz="4400" b="1">
                          <a:solidFill>
                            <a:srgbClr val="C00000"/>
                          </a:solidFill>
                          <a:effectLst/>
                          <a:latin typeface="Calibri" panose="020F0502020204030204" pitchFamily="34" charset="0"/>
                          <a:ea typeface="Times New Roman" panose="02020603050405020304" pitchFamily="18" charset="0"/>
                          <a:cs typeface="AL-Mateen" pitchFamily="2" charset="-78"/>
                        </a:rPr>
                        <a:t>مرابع</a:t>
                      </a:r>
                      <a:endParaRPr lang="en-US" sz="3200">
                        <a:solidFill>
                          <a:srgbClr val="C00000"/>
                        </a:solidFill>
                        <a:effectLst/>
                        <a:latin typeface="Calibri" panose="020F0502020204030204" pitchFamily="34" charset="0"/>
                        <a:ea typeface="Calibri" panose="020F0502020204030204" pitchFamily="34" charset="0"/>
                        <a:cs typeface="AL-Mateen" pitchFamily="2" charset="-78"/>
                      </a:endParaRPr>
                    </a:p>
                  </a:txBody>
                  <a:tcPr marL="68580" marR="68580" marT="0" marB="0"/>
                </a:tc>
                <a:tc>
                  <a:txBody>
                    <a:bodyPr/>
                    <a:lstStyle/>
                    <a:p>
                      <a:pPr algn="ctr" rtl="1">
                        <a:lnSpc>
                          <a:spcPct val="115000"/>
                        </a:lnSpc>
                        <a:spcAft>
                          <a:spcPts val="0"/>
                        </a:spcAft>
                      </a:pPr>
                      <a:endParaRPr lang="en-US" sz="1800" b="1" dirty="0">
                        <a:effectLst/>
                        <a:latin typeface="Calibri"/>
                        <a:ea typeface="Times New Roman"/>
                        <a:cs typeface="Arial"/>
                      </a:endParaRPr>
                    </a:p>
                  </a:txBody>
                  <a:tcPr marL="68580" marR="68580" marT="0" marB="0"/>
                </a:tc>
                <a:tc>
                  <a:txBody>
                    <a:bodyPr/>
                    <a:lstStyle/>
                    <a:p>
                      <a:pPr algn="ctr" rtl="1">
                        <a:lnSpc>
                          <a:spcPct val="115000"/>
                        </a:lnSpc>
                        <a:spcAft>
                          <a:spcPts val="1000"/>
                        </a:spcAft>
                      </a:pPr>
                      <a:r>
                        <a:rPr lang="ar-EG" sz="4800">
                          <a:solidFill>
                            <a:srgbClr val="C00000"/>
                          </a:solidFill>
                          <a:effectLst/>
                          <a:latin typeface="Arial" panose="020B0604020202020204" pitchFamily="34" charset="0"/>
                          <a:ea typeface="Times New Roman" panose="02020603050405020304" pitchFamily="18" charset="0"/>
                          <a:cs typeface="AL-Mateen" pitchFamily="2" charset="-78"/>
                        </a:rPr>
                        <a:t>كفيل</a:t>
                      </a:r>
                      <a:endParaRPr lang="en-US" sz="3600">
                        <a:solidFill>
                          <a:srgbClr val="C00000"/>
                        </a:solidFill>
                        <a:effectLst/>
                        <a:latin typeface="Calibri" panose="020F0502020204030204" pitchFamily="34" charset="0"/>
                        <a:ea typeface="Calibri" panose="020F0502020204030204" pitchFamily="34" charset="0"/>
                        <a:cs typeface="AL-Mateen" pitchFamily="2" charset="-78"/>
                      </a:endParaRPr>
                    </a:p>
                  </a:txBody>
                  <a:tcPr marL="68580" marR="68580" marT="0" marB="0"/>
                </a:tc>
                <a:tc>
                  <a:txBody>
                    <a:bodyPr/>
                    <a:lstStyle/>
                    <a:p>
                      <a:pPr algn="ctr" rtl="1">
                        <a:lnSpc>
                          <a:spcPct val="115000"/>
                        </a:lnSpc>
                        <a:spcAft>
                          <a:spcPts val="0"/>
                        </a:spcAft>
                      </a:pPr>
                      <a:endParaRPr lang="en-US" sz="1800" b="1" dirty="0">
                        <a:effectLst/>
                        <a:latin typeface="Calibri"/>
                        <a:ea typeface="Times New Roman"/>
                        <a:cs typeface="Arial"/>
                      </a:endParaRPr>
                    </a:p>
                  </a:txBody>
                  <a:tcPr marL="68580" marR="68580" marT="0" marB="0"/>
                </a:tc>
                <a:extLst>
                  <a:ext uri="{0D108BD9-81ED-4DB2-BD59-A6C34878D82A}">
                    <a16:rowId xmlns:a16="http://schemas.microsoft.com/office/drawing/2014/main" val="10002"/>
                  </a:ext>
                </a:extLst>
              </a:tr>
              <a:tr h="1118863">
                <a:tc>
                  <a:txBody>
                    <a:bodyPr/>
                    <a:lstStyle/>
                    <a:p>
                      <a:pPr algn="ctr" rtl="1">
                        <a:lnSpc>
                          <a:spcPct val="115000"/>
                        </a:lnSpc>
                        <a:spcAft>
                          <a:spcPts val="1000"/>
                        </a:spcAft>
                      </a:pPr>
                      <a:r>
                        <a:rPr lang="ar-KW" sz="4400" b="1" dirty="0">
                          <a:solidFill>
                            <a:srgbClr val="C00000"/>
                          </a:solidFill>
                          <a:effectLst/>
                          <a:latin typeface="Calibri" panose="020F0502020204030204" pitchFamily="34" charset="0"/>
                          <a:ea typeface="Times New Roman" panose="02020603050405020304" pitchFamily="18" charset="0"/>
                          <a:cs typeface="AL-Mateen" pitchFamily="2" charset="-78"/>
                        </a:rPr>
                        <a:t>أكناف</a:t>
                      </a:r>
                      <a:endParaRPr lang="en-US" sz="3200" dirty="0">
                        <a:solidFill>
                          <a:srgbClr val="C00000"/>
                        </a:solidFill>
                        <a:effectLst/>
                        <a:latin typeface="Calibri" panose="020F0502020204030204" pitchFamily="34" charset="0"/>
                        <a:ea typeface="Calibri" panose="020F0502020204030204" pitchFamily="34" charset="0"/>
                        <a:cs typeface="AL-Mateen" pitchFamily="2" charset="-78"/>
                      </a:endParaRPr>
                    </a:p>
                  </a:txBody>
                  <a:tcPr marL="68580" marR="68580" marT="0" marB="0"/>
                </a:tc>
                <a:tc>
                  <a:txBody>
                    <a:bodyPr/>
                    <a:lstStyle/>
                    <a:p>
                      <a:pPr algn="ctr" rtl="1">
                        <a:lnSpc>
                          <a:spcPct val="115000"/>
                        </a:lnSpc>
                        <a:spcAft>
                          <a:spcPts val="0"/>
                        </a:spcAft>
                      </a:pPr>
                      <a:endParaRPr lang="en-US" sz="1800" b="1" dirty="0">
                        <a:effectLst/>
                        <a:latin typeface="Calibri"/>
                        <a:ea typeface="Times New Roman"/>
                        <a:cs typeface="Arial"/>
                      </a:endParaRPr>
                    </a:p>
                  </a:txBody>
                  <a:tcPr marL="68580" marR="68580" marT="0" marB="0"/>
                </a:tc>
                <a:tc>
                  <a:txBody>
                    <a:bodyPr/>
                    <a:lstStyle/>
                    <a:p>
                      <a:pPr algn="ctr" rtl="1">
                        <a:lnSpc>
                          <a:spcPct val="115000"/>
                        </a:lnSpc>
                        <a:spcAft>
                          <a:spcPts val="1000"/>
                        </a:spcAft>
                      </a:pPr>
                      <a:r>
                        <a:rPr lang="ar-EG" sz="4800">
                          <a:solidFill>
                            <a:srgbClr val="C00000"/>
                          </a:solidFill>
                          <a:effectLst/>
                          <a:latin typeface="Arial" panose="020B0604020202020204" pitchFamily="34" charset="0"/>
                          <a:ea typeface="Times New Roman" panose="02020603050405020304" pitchFamily="18" charset="0"/>
                          <a:cs typeface="AL-Mateen" pitchFamily="2" charset="-78"/>
                        </a:rPr>
                        <a:t>قضاء</a:t>
                      </a:r>
                      <a:endParaRPr lang="en-US" sz="3600">
                        <a:solidFill>
                          <a:srgbClr val="C00000"/>
                        </a:solidFill>
                        <a:effectLst/>
                        <a:latin typeface="Calibri" panose="020F0502020204030204" pitchFamily="34" charset="0"/>
                        <a:ea typeface="Calibri" panose="020F0502020204030204" pitchFamily="34" charset="0"/>
                        <a:cs typeface="AL-Mateen" pitchFamily="2" charset="-78"/>
                      </a:endParaRPr>
                    </a:p>
                  </a:txBody>
                  <a:tcPr marL="68580" marR="68580" marT="0" marB="0"/>
                </a:tc>
                <a:tc>
                  <a:txBody>
                    <a:bodyPr/>
                    <a:lstStyle/>
                    <a:p>
                      <a:pPr algn="ctr" rtl="1">
                        <a:lnSpc>
                          <a:spcPct val="115000"/>
                        </a:lnSpc>
                        <a:spcAft>
                          <a:spcPts val="0"/>
                        </a:spcAft>
                      </a:pPr>
                      <a:endParaRPr lang="en-US" sz="1800" b="1" dirty="0">
                        <a:effectLst/>
                        <a:latin typeface="Calibri"/>
                        <a:ea typeface="Times New Roman"/>
                        <a:cs typeface="Arial"/>
                      </a:endParaRPr>
                    </a:p>
                  </a:txBody>
                  <a:tcPr marL="68580" marR="68580" marT="0" marB="0"/>
                </a:tc>
                <a:extLst>
                  <a:ext uri="{0D108BD9-81ED-4DB2-BD59-A6C34878D82A}">
                    <a16:rowId xmlns:a16="http://schemas.microsoft.com/office/drawing/2014/main" val="10003"/>
                  </a:ext>
                </a:extLst>
              </a:tr>
              <a:tr h="1118863">
                <a:tc>
                  <a:txBody>
                    <a:bodyPr/>
                    <a:lstStyle/>
                    <a:p>
                      <a:pPr algn="ctr" rtl="1">
                        <a:lnSpc>
                          <a:spcPct val="115000"/>
                        </a:lnSpc>
                        <a:spcAft>
                          <a:spcPts val="1000"/>
                        </a:spcAft>
                      </a:pPr>
                      <a:endParaRPr lang="en-US" sz="3200" dirty="0">
                        <a:solidFill>
                          <a:srgbClr val="C00000"/>
                        </a:solidFill>
                        <a:effectLst/>
                        <a:latin typeface="Calibri" panose="020F0502020204030204" pitchFamily="34" charset="0"/>
                        <a:ea typeface="Calibri" panose="020F0502020204030204" pitchFamily="34" charset="0"/>
                        <a:cs typeface="AL-Mateen" pitchFamily="2" charset="-78"/>
                      </a:endParaRPr>
                    </a:p>
                  </a:txBody>
                  <a:tcPr marL="68580" marR="68580" marT="0" marB="0"/>
                </a:tc>
                <a:tc>
                  <a:txBody>
                    <a:bodyPr/>
                    <a:lstStyle/>
                    <a:p>
                      <a:pPr algn="ctr" rtl="1">
                        <a:lnSpc>
                          <a:spcPct val="115000"/>
                        </a:lnSpc>
                        <a:spcAft>
                          <a:spcPts val="0"/>
                        </a:spcAft>
                      </a:pPr>
                      <a:endParaRPr lang="en-US" sz="1800" b="1" dirty="0">
                        <a:effectLst/>
                        <a:latin typeface="Calibri"/>
                        <a:ea typeface="Times New Roman"/>
                        <a:cs typeface="Arial"/>
                      </a:endParaRPr>
                    </a:p>
                  </a:txBody>
                  <a:tcPr marL="68580" marR="68580" marT="0" marB="0"/>
                </a:tc>
                <a:tc>
                  <a:txBody>
                    <a:bodyPr/>
                    <a:lstStyle/>
                    <a:p>
                      <a:pPr algn="ctr" rtl="1">
                        <a:lnSpc>
                          <a:spcPct val="115000"/>
                        </a:lnSpc>
                        <a:spcAft>
                          <a:spcPts val="1000"/>
                        </a:spcAft>
                      </a:pPr>
                      <a:r>
                        <a:rPr lang="ar-KW" sz="4800" dirty="0">
                          <a:solidFill>
                            <a:srgbClr val="C00000"/>
                          </a:solidFill>
                          <a:effectLst/>
                          <a:latin typeface="Arial" panose="020B0604020202020204" pitchFamily="34" charset="0"/>
                          <a:ea typeface="Times New Roman" panose="02020603050405020304" pitchFamily="18" charset="0"/>
                          <a:cs typeface="AL-Mateen" pitchFamily="2" charset="-78"/>
                        </a:rPr>
                        <a:t>دابة</a:t>
                      </a:r>
                      <a:endParaRPr lang="en-US" sz="3600" dirty="0">
                        <a:solidFill>
                          <a:srgbClr val="C00000"/>
                        </a:solidFill>
                        <a:effectLst/>
                        <a:latin typeface="Calibri" panose="020F0502020204030204" pitchFamily="34" charset="0"/>
                        <a:ea typeface="Calibri" panose="020F0502020204030204" pitchFamily="34" charset="0"/>
                        <a:cs typeface="AL-Mateen" pitchFamily="2" charset="-78"/>
                      </a:endParaRPr>
                    </a:p>
                  </a:txBody>
                  <a:tcPr marL="68580" marR="68580" marT="0" marB="0"/>
                </a:tc>
                <a:tc>
                  <a:txBody>
                    <a:bodyPr/>
                    <a:lstStyle/>
                    <a:p>
                      <a:pPr algn="ctr" rtl="1">
                        <a:lnSpc>
                          <a:spcPct val="115000"/>
                        </a:lnSpc>
                        <a:spcAft>
                          <a:spcPts val="0"/>
                        </a:spcAft>
                      </a:pPr>
                      <a:endParaRPr lang="en-US" sz="1800" b="1" dirty="0">
                        <a:effectLst/>
                        <a:latin typeface="Calibri"/>
                        <a:ea typeface="Times New Roman"/>
                        <a:cs typeface="Arial"/>
                      </a:endParaRPr>
                    </a:p>
                  </a:txBody>
                  <a:tcPr marL="68580" marR="68580" marT="0" marB="0"/>
                </a:tc>
                <a:extLst>
                  <a:ext uri="{0D108BD9-81ED-4DB2-BD59-A6C34878D82A}">
                    <a16:rowId xmlns:a16="http://schemas.microsoft.com/office/drawing/2014/main" val="1372367043"/>
                  </a:ext>
                </a:extLst>
              </a:tr>
            </a:tbl>
          </a:graphicData>
        </a:graphic>
      </p:graphicFrame>
      <p:sp>
        <p:nvSpPr>
          <p:cNvPr id="19" name="مستطيل 18">
            <a:extLst>
              <a:ext uri="{FF2B5EF4-FFF2-40B4-BE49-F238E27FC236}">
                <a16:creationId xmlns:a16="http://schemas.microsoft.com/office/drawing/2014/main" id="{313BA138-3AF1-407A-BDB1-28B66483052E}"/>
              </a:ext>
            </a:extLst>
          </p:cNvPr>
          <p:cNvSpPr/>
          <p:nvPr/>
        </p:nvSpPr>
        <p:spPr>
          <a:xfrm>
            <a:off x="6312024" y="2069050"/>
            <a:ext cx="2520280" cy="769441"/>
          </a:xfrm>
          <a:prstGeom prst="rect">
            <a:avLst/>
          </a:prstGeom>
          <a:noFill/>
        </p:spPr>
        <p:txBody>
          <a:bodyPr wrap="square" lIns="91440" tIns="45720" rIns="91440" bIns="45720">
            <a:spAutoFit/>
          </a:bodyPr>
          <a:lstStyle/>
          <a:p>
            <a:pPr algn="ctr"/>
            <a:r>
              <a:rPr lang="ar-KW" sz="4400" b="1" dirty="0">
                <a:ln w="1905">
                  <a:solidFill>
                    <a:srgbClr val="660066"/>
                  </a:solidFill>
                </a:ln>
                <a:solidFill>
                  <a:srgbClr val="660066"/>
                </a:solidFill>
                <a:effectLst>
                  <a:innerShdw blurRad="69850" dist="43180" dir="5400000">
                    <a:srgbClr val="000000">
                      <a:alpha val="65000"/>
                    </a:srgbClr>
                  </a:innerShdw>
                </a:effectLst>
                <a:ea typeface="Times New Roman"/>
              </a:rPr>
              <a:t>غريم</a:t>
            </a:r>
            <a:endParaRPr lang="ar-SA" sz="4400" b="1" dirty="0">
              <a:ln w="1905">
                <a:solidFill>
                  <a:srgbClr val="660066"/>
                </a:solidFill>
              </a:ln>
              <a:solidFill>
                <a:srgbClr val="660066"/>
              </a:solidFill>
              <a:effectLst>
                <a:innerShdw blurRad="69850" dist="43180" dir="5400000">
                  <a:srgbClr val="000000">
                    <a:alpha val="65000"/>
                  </a:srgbClr>
                </a:innerShdw>
              </a:effectLst>
              <a:latin typeface="Calibri"/>
              <a:cs typeface="Arial" panose="020B0604020202020204" pitchFamily="34" charset="0"/>
            </a:endParaRPr>
          </a:p>
        </p:txBody>
      </p:sp>
      <p:sp>
        <p:nvSpPr>
          <p:cNvPr id="20" name="مستطيل 19">
            <a:extLst>
              <a:ext uri="{FF2B5EF4-FFF2-40B4-BE49-F238E27FC236}">
                <a16:creationId xmlns:a16="http://schemas.microsoft.com/office/drawing/2014/main" id="{EC372AA5-EB79-4F5C-8BE9-C451E5C67316}"/>
              </a:ext>
            </a:extLst>
          </p:cNvPr>
          <p:cNvSpPr/>
          <p:nvPr/>
        </p:nvSpPr>
        <p:spPr>
          <a:xfrm>
            <a:off x="6228730" y="2977158"/>
            <a:ext cx="2684796" cy="769441"/>
          </a:xfrm>
          <a:prstGeom prst="rect">
            <a:avLst/>
          </a:prstGeom>
          <a:noFill/>
        </p:spPr>
        <p:txBody>
          <a:bodyPr wrap="square" lIns="91440" tIns="45720" rIns="91440" bIns="45720">
            <a:spAutoFit/>
          </a:bodyPr>
          <a:lstStyle/>
          <a:p>
            <a:pPr algn="ctr"/>
            <a:r>
              <a:rPr lang="ar-KW" sz="4400" b="1" dirty="0">
                <a:ln w="1905">
                  <a:solidFill>
                    <a:srgbClr val="660066"/>
                  </a:solidFill>
                </a:ln>
                <a:solidFill>
                  <a:srgbClr val="660066"/>
                </a:solidFill>
                <a:effectLst>
                  <a:innerShdw blurRad="69850" dist="43180" dir="5400000">
                    <a:srgbClr val="000000">
                      <a:alpha val="65000"/>
                    </a:srgbClr>
                  </a:innerShdw>
                </a:effectLst>
                <a:ea typeface="Times New Roman"/>
              </a:rPr>
              <a:t>مربع - مربعة</a:t>
            </a:r>
            <a:endParaRPr lang="ar-KW" sz="4400" b="1" dirty="0">
              <a:ln w="1905">
                <a:solidFill>
                  <a:srgbClr val="660066"/>
                </a:solidFill>
              </a:ln>
              <a:solidFill>
                <a:srgbClr val="0070C0"/>
              </a:solidFill>
              <a:effectLst>
                <a:innerShdw blurRad="69850" dist="43180" dir="5400000">
                  <a:srgbClr val="000000">
                    <a:alpha val="65000"/>
                  </a:srgbClr>
                </a:innerShdw>
              </a:effectLst>
              <a:latin typeface="Calibri"/>
              <a:ea typeface="Times New Roman"/>
              <a:cs typeface="Arial" panose="020B0604020202020204" pitchFamily="34" charset="0"/>
            </a:endParaRPr>
          </a:p>
        </p:txBody>
      </p:sp>
      <p:sp>
        <p:nvSpPr>
          <p:cNvPr id="23" name="مستطيل 22">
            <a:extLst>
              <a:ext uri="{FF2B5EF4-FFF2-40B4-BE49-F238E27FC236}">
                <a16:creationId xmlns:a16="http://schemas.microsoft.com/office/drawing/2014/main" id="{33CED856-7F0D-45B5-B489-BA4DF9360F25}"/>
              </a:ext>
            </a:extLst>
          </p:cNvPr>
          <p:cNvSpPr/>
          <p:nvPr/>
        </p:nvSpPr>
        <p:spPr>
          <a:xfrm>
            <a:off x="1127760" y="1833092"/>
            <a:ext cx="2805878" cy="769441"/>
          </a:xfrm>
          <a:prstGeom prst="rect">
            <a:avLst/>
          </a:prstGeom>
          <a:noFill/>
        </p:spPr>
        <p:txBody>
          <a:bodyPr wrap="square" lIns="91440" tIns="45720" rIns="91440" bIns="45720">
            <a:spAutoFit/>
          </a:bodyPr>
          <a:lstStyle/>
          <a:p>
            <a:r>
              <a:rPr lang="ar-KW" sz="4400" b="1" dirty="0">
                <a:ln w="1905">
                  <a:solidFill>
                    <a:srgbClr val="660066"/>
                  </a:solidFill>
                </a:ln>
                <a:solidFill>
                  <a:srgbClr val="660066"/>
                </a:solidFill>
                <a:effectLst>
                  <a:innerShdw blurRad="69850" dist="43180" dir="5400000">
                    <a:srgbClr val="000000">
                      <a:alpha val="65000"/>
                    </a:srgbClr>
                  </a:innerShdw>
                </a:effectLst>
                <a:ea typeface="Times New Roman"/>
              </a:rPr>
              <a:t>حَجَبة و حُجَّاب</a:t>
            </a:r>
            <a:endParaRPr lang="ar-KW" sz="4400" b="1" dirty="0">
              <a:ln w="1905">
                <a:solidFill>
                  <a:srgbClr val="660066"/>
                </a:solidFill>
              </a:ln>
              <a:solidFill>
                <a:srgbClr val="660066"/>
              </a:solidFill>
              <a:effectLst>
                <a:innerShdw blurRad="69850" dist="43180" dir="5400000">
                  <a:srgbClr val="000000">
                    <a:alpha val="65000"/>
                  </a:srgbClr>
                </a:innerShdw>
              </a:effectLst>
              <a:latin typeface="Calibri"/>
              <a:ea typeface="Times New Roman"/>
              <a:cs typeface="Arial" panose="020B0604020202020204" pitchFamily="34" charset="0"/>
            </a:endParaRPr>
          </a:p>
        </p:txBody>
      </p:sp>
      <p:sp>
        <p:nvSpPr>
          <p:cNvPr id="24" name="مستطيل 23">
            <a:extLst>
              <a:ext uri="{FF2B5EF4-FFF2-40B4-BE49-F238E27FC236}">
                <a16:creationId xmlns:a16="http://schemas.microsoft.com/office/drawing/2014/main" id="{A23131E9-346B-46FA-A485-960D459045C2}"/>
              </a:ext>
            </a:extLst>
          </p:cNvPr>
          <p:cNvSpPr/>
          <p:nvPr/>
        </p:nvSpPr>
        <p:spPr>
          <a:xfrm>
            <a:off x="2275479" y="2977158"/>
            <a:ext cx="1170512" cy="769441"/>
          </a:xfrm>
          <a:prstGeom prst="rect">
            <a:avLst/>
          </a:prstGeom>
          <a:noFill/>
        </p:spPr>
        <p:txBody>
          <a:bodyPr wrap="none" lIns="91440" tIns="45720" rIns="91440" bIns="45720">
            <a:spAutoFit/>
          </a:bodyPr>
          <a:lstStyle/>
          <a:p>
            <a:pPr algn="ctr"/>
            <a:r>
              <a:rPr lang="ar-KW" sz="4400" b="1" dirty="0">
                <a:ln w="1905">
                  <a:solidFill>
                    <a:srgbClr val="660066"/>
                  </a:solidFill>
                </a:ln>
                <a:solidFill>
                  <a:srgbClr val="660066"/>
                </a:solidFill>
                <a:effectLst>
                  <a:innerShdw blurRad="69850" dist="43180" dir="5400000">
                    <a:srgbClr val="000000">
                      <a:alpha val="65000"/>
                    </a:srgbClr>
                  </a:innerShdw>
                </a:effectLst>
                <a:ea typeface="Times New Roman"/>
              </a:rPr>
              <a:t>كُفَلاءُ</a:t>
            </a:r>
            <a:endParaRPr lang="ar-KW" sz="4400" b="1" dirty="0">
              <a:ln w="1905">
                <a:solidFill>
                  <a:srgbClr val="660066"/>
                </a:solidFill>
              </a:ln>
              <a:solidFill>
                <a:srgbClr val="660066"/>
              </a:solidFill>
              <a:effectLst>
                <a:innerShdw blurRad="69850" dist="43180" dir="5400000">
                  <a:srgbClr val="000000">
                    <a:alpha val="65000"/>
                  </a:srgbClr>
                </a:innerShdw>
              </a:effectLst>
              <a:latin typeface="Calibri"/>
              <a:ea typeface="Times New Roman"/>
              <a:cs typeface="Arial" panose="020B0604020202020204" pitchFamily="34" charset="0"/>
            </a:endParaRPr>
          </a:p>
        </p:txBody>
      </p:sp>
      <p:sp>
        <p:nvSpPr>
          <p:cNvPr id="25" name="مستطيل 24">
            <a:extLst>
              <a:ext uri="{FF2B5EF4-FFF2-40B4-BE49-F238E27FC236}">
                <a16:creationId xmlns:a16="http://schemas.microsoft.com/office/drawing/2014/main" id="{D2CAC3C2-D81F-44CD-BC89-0935ED6DEB36}"/>
              </a:ext>
            </a:extLst>
          </p:cNvPr>
          <p:cNvSpPr/>
          <p:nvPr/>
        </p:nvSpPr>
        <p:spPr>
          <a:xfrm>
            <a:off x="6621624" y="4270733"/>
            <a:ext cx="2317360" cy="769441"/>
          </a:xfrm>
          <a:prstGeom prst="rect">
            <a:avLst/>
          </a:prstGeom>
          <a:noFill/>
        </p:spPr>
        <p:txBody>
          <a:bodyPr wrap="square" lIns="91440" tIns="45720" rIns="91440" bIns="45720">
            <a:spAutoFit/>
          </a:bodyPr>
          <a:lstStyle/>
          <a:p>
            <a:pPr algn="ctr"/>
            <a:r>
              <a:rPr lang="ar-KW" sz="4400" b="1" dirty="0">
                <a:ln w="1905">
                  <a:solidFill>
                    <a:srgbClr val="660066"/>
                  </a:solidFill>
                </a:ln>
                <a:solidFill>
                  <a:srgbClr val="660066"/>
                </a:solidFill>
                <a:effectLst>
                  <a:innerShdw blurRad="69850" dist="43180" dir="5400000">
                    <a:srgbClr val="000000">
                      <a:alpha val="65000"/>
                    </a:srgbClr>
                  </a:innerShdw>
                </a:effectLst>
                <a:ea typeface="Times New Roman"/>
              </a:rPr>
              <a:t>كنف</a:t>
            </a:r>
            <a:endParaRPr lang="ar-KW" sz="4400" b="1" dirty="0">
              <a:ln w="1905">
                <a:solidFill>
                  <a:srgbClr val="660066"/>
                </a:solidFill>
              </a:ln>
              <a:solidFill>
                <a:srgbClr val="660066"/>
              </a:solidFill>
              <a:effectLst>
                <a:innerShdw blurRad="69850" dist="43180" dir="5400000">
                  <a:srgbClr val="000000">
                    <a:alpha val="65000"/>
                  </a:srgbClr>
                </a:innerShdw>
              </a:effectLst>
              <a:latin typeface="Calibri"/>
              <a:ea typeface="Times New Roman"/>
              <a:cs typeface="Arial" panose="020B0604020202020204" pitchFamily="34" charset="0"/>
            </a:endParaRPr>
          </a:p>
        </p:txBody>
      </p:sp>
      <p:sp>
        <p:nvSpPr>
          <p:cNvPr id="8" name="مستطيل 7">
            <a:extLst>
              <a:ext uri="{FF2B5EF4-FFF2-40B4-BE49-F238E27FC236}">
                <a16:creationId xmlns:a16="http://schemas.microsoft.com/office/drawing/2014/main" id="{0F0E0EE8-A2B6-4E2B-96E5-2BE9AA514A38}"/>
              </a:ext>
            </a:extLst>
          </p:cNvPr>
          <p:cNvSpPr/>
          <p:nvPr/>
        </p:nvSpPr>
        <p:spPr>
          <a:xfrm>
            <a:off x="1601984" y="3996064"/>
            <a:ext cx="1921958" cy="769441"/>
          </a:xfrm>
          <a:prstGeom prst="rect">
            <a:avLst/>
          </a:prstGeom>
          <a:noFill/>
        </p:spPr>
        <p:txBody>
          <a:bodyPr wrap="square" lIns="91440" tIns="45720" rIns="91440" bIns="45720">
            <a:spAutoFit/>
          </a:bodyPr>
          <a:lstStyle/>
          <a:p>
            <a:r>
              <a:rPr lang="ar-KW" sz="4400" b="1" dirty="0">
                <a:ln w="1905">
                  <a:solidFill>
                    <a:srgbClr val="660066"/>
                  </a:solidFill>
                </a:ln>
                <a:solidFill>
                  <a:srgbClr val="660066"/>
                </a:solidFill>
                <a:effectLst>
                  <a:innerShdw blurRad="69850" dist="43180" dir="5400000">
                    <a:srgbClr val="000000">
                      <a:alpha val="65000"/>
                    </a:srgbClr>
                  </a:innerShdw>
                </a:effectLst>
                <a:ea typeface="Times New Roman"/>
              </a:rPr>
              <a:t>أقضية</a:t>
            </a:r>
            <a:endParaRPr lang="ar-KW" sz="4400" b="1" dirty="0">
              <a:ln w="1905">
                <a:solidFill>
                  <a:srgbClr val="660066"/>
                </a:solidFill>
              </a:ln>
              <a:solidFill>
                <a:srgbClr val="660066"/>
              </a:solidFill>
              <a:effectLst>
                <a:innerShdw blurRad="69850" dist="43180" dir="5400000">
                  <a:srgbClr val="000000">
                    <a:alpha val="65000"/>
                  </a:srgbClr>
                </a:innerShdw>
              </a:effectLst>
              <a:latin typeface="Calibri"/>
              <a:ea typeface="Times New Roman"/>
              <a:cs typeface="Arial" panose="020B0604020202020204" pitchFamily="34" charset="0"/>
            </a:endParaRPr>
          </a:p>
        </p:txBody>
      </p:sp>
      <p:sp>
        <p:nvSpPr>
          <p:cNvPr id="9" name="مستطيل 8">
            <a:extLst>
              <a:ext uri="{FF2B5EF4-FFF2-40B4-BE49-F238E27FC236}">
                <a16:creationId xmlns:a16="http://schemas.microsoft.com/office/drawing/2014/main" id="{0AECEDB3-EF70-4652-B699-4CD036EDA8B5}"/>
              </a:ext>
            </a:extLst>
          </p:cNvPr>
          <p:cNvSpPr/>
          <p:nvPr/>
        </p:nvSpPr>
        <p:spPr>
          <a:xfrm>
            <a:off x="2406204" y="5065038"/>
            <a:ext cx="1122422" cy="769441"/>
          </a:xfrm>
          <a:prstGeom prst="rect">
            <a:avLst/>
          </a:prstGeom>
          <a:noFill/>
        </p:spPr>
        <p:txBody>
          <a:bodyPr wrap="none" lIns="91440" tIns="45720" rIns="91440" bIns="45720">
            <a:spAutoFit/>
          </a:bodyPr>
          <a:lstStyle/>
          <a:p>
            <a:pPr algn="ctr"/>
            <a:r>
              <a:rPr lang="ar-KW" sz="4400" b="1" dirty="0">
                <a:ln w="1905">
                  <a:solidFill>
                    <a:srgbClr val="660066"/>
                  </a:solidFill>
                </a:ln>
                <a:solidFill>
                  <a:srgbClr val="660066"/>
                </a:solidFill>
                <a:effectLst>
                  <a:innerShdw blurRad="69850" dist="43180" dir="5400000">
                    <a:srgbClr val="000000">
                      <a:alpha val="65000"/>
                    </a:srgbClr>
                  </a:innerShdw>
                </a:effectLst>
                <a:ea typeface="Times New Roman"/>
              </a:rPr>
              <a:t>دوابُّ</a:t>
            </a:r>
            <a:endParaRPr lang="ar-KW" sz="4400" b="1" dirty="0">
              <a:ln w="1905">
                <a:solidFill>
                  <a:srgbClr val="660066"/>
                </a:solidFill>
              </a:ln>
              <a:solidFill>
                <a:srgbClr val="660066"/>
              </a:solidFill>
              <a:effectLst>
                <a:innerShdw blurRad="69850" dist="43180" dir="5400000">
                  <a:srgbClr val="000000">
                    <a:alpha val="65000"/>
                  </a:srgbClr>
                </a:innerShdw>
              </a:effectLst>
              <a:latin typeface="Calibri"/>
              <a:ea typeface="Times New Roman"/>
              <a:cs typeface="Arial" panose="020B0604020202020204" pitchFamily="34" charset="0"/>
            </a:endParaRPr>
          </a:p>
        </p:txBody>
      </p:sp>
    </p:spTree>
    <p:extLst>
      <p:ext uri="{BB962C8B-B14F-4D97-AF65-F5344CB8AC3E}">
        <p14:creationId xmlns:p14="http://schemas.microsoft.com/office/powerpoint/2010/main" val="428342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3" grpId="0"/>
      <p:bldP spid="24" grpId="0"/>
      <p:bldP spid="25"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14000">
              <a:schemeClr val="accent5">
                <a:lumMod val="20000"/>
                <a:lumOff val="80000"/>
              </a:schemeClr>
            </a:gs>
            <a:gs pos="41000">
              <a:schemeClr val="accent6">
                <a:lumMod val="20000"/>
                <a:lumOff val="80000"/>
              </a:schemeClr>
            </a:gs>
            <a:gs pos="69000">
              <a:schemeClr val="accent2">
                <a:lumMod val="20000"/>
                <a:lumOff val="80000"/>
              </a:schemeClr>
            </a:gs>
            <a:gs pos="100000">
              <a:srgbClr val="F1F0C6"/>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1847859" y="279059"/>
            <a:ext cx="8972541" cy="640175"/>
          </a:xfrm>
          <a:prstGeom prst="rect">
            <a:avLst/>
          </a:prstGeom>
          <a:solidFill>
            <a:schemeClr val="bg1"/>
          </a:solidFill>
        </p:spPr>
        <p:txBody>
          <a:bodyPr wrap="square">
            <a:spAutoFit/>
          </a:bodyPr>
          <a:lstStyle/>
          <a:p>
            <a:pPr marL="0" marR="0" lvl="0" indent="0" algn="r" defTabSz="914400" rtl="1" eaLnBrk="1" fontAlgn="auto" latinLnBrk="0" hangingPunct="1">
              <a:lnSpc>
                <a:spcPct val="115000"/>
              </a:lnSpc>
              <a:spcBef>
                <a:spcPts val="0"/>
              </a:spcBef>
              <a:spcAft>
                <a:spcPts val="1000"/>
              </a:spcAft>
              <a:buClrTx/>
              <a:buSzTx/>
              <a:buFontTx/>
              <a:buNone/>
              <a:tabLst/>
              <a:defRPr/>
            </a:pPr>
            <a:r>
              <a:rPr kumimoji="0" lang="ar-KW" sz="3200" b="1" i="0" u="none" strike="noStrike" kern="1200" cap="none" spc="0" normalizeH="0" baseline="0" noProof="0" dirty="0">
                <a:ln>
                  <a:noFill/>
                </a:ln>
                <a:solidFill>
                  <a:srgbClr val="0000CC"/>
                </a:solidFill>
                <a:effectLst>
                  <a:outerShdw blurRad="69850" dist="43180" dir="5400000" sx="0" sy="0">
                    <a:srgbClr val="000000">
                      <a:alpha val="65000"/>
                    </a:srgbClr>
                  </a:outerShdw>
                </a:effectLst>
                <a:uLnTx/>
                <a:uFillTx/>
                <a:latin typeface="Calibri"/>
                <a:ea typeface="Times New Roman"/>
                <a:cs typeface="PT Bold Heading" panose="02010400000000000000" pitchFamily="2" charset="-78"/>
              </a:rPr>
              <a:t>     </a:t>
            </a:r>
            <a:r>
              <a:rPr kumimoji="0" lang="ar-SA" sz="3200" b="1" i="0" u="none" strike="noStrike" kern="1200" cap="none" spc="0" normalizeH="0" baseline="0" noProof="0" dirty="0">
                <a:ln>
                  <a:noFill/>
                </a:ln>
                <a:solidFill>
                  <a:srgbClr val="0000CC"/>
                </a:solidFill>
                <a:effectLst>
                  <a:outerShdw blurRad="69850" dist="43180" dir="5400000" sx="0" sy="0">
                    <a:srgbClr val="000000">
                      <a:alpha val="65000"/>
                    </a:srgbClr>
                  </a:outerShdw>
                </a:effectLst>
                <a:uLnTx/>
                <a:uFillTx/>
                <a:latin typeface="Calibri"/>
                <a:ea typeface="Times New Roman"/>
                <a:cs typeface="PT Bold Heading" panose="02010400000000000000" pitchFamily="2" charset="-78"/>
              </a:rPr>
              <a:t>تخيري الكلمة ذات الضبط الصحيح للسياقات التالية :</a:t>
            </a:r>
            <a:endParaRPr kumimoji="0" lang="ar-SA" sz="5400" b="1" i="0" u="none" strike="noStrike" kern="1200" cap="none" spc="0" normalizeH="0" baseline="0" noProof="0" dirty="0">
              <a:ln>
                <a:noFill/>
              </a:ln>
              <a:solidFill>
                <a:srgbClr val="0000CC"/>
              </a:solidFill>
              <a:effectLst/>
              <a:uLnTx/>
              <a:uFillTx/>
              <a:latin typeface="Calibri"/>
              <a:ea typeface="+mn-ea"/>
              <a:cs typeface="PT Bold Heading" panose="02010400000000000000" pitchFamily="2" charset="-78"/>
            </a:endParaRPr>
          </a:p>
        </p:txBody>
      </p:sp>
      <p:graphicFrame>
        <p:nvGraphicFramePr>
          <p:cNvPr id="10" name="جدول 9"/>
          <p:cNvGraphicFramePr>
            <a:graphicFrameLocks noGrp="1"/>
          </p:cNvGraphicFramePr>
          <p:nvPr>
            <p:extLst>
              <p:ext uri="{D42A27DB-BD31-4B8C-83A1-F6EECF244321}">
                <p14:modId xmlns:p14="http://schemas.microsoft.com/office/powerpoint/2010/main" val="1150112819"/>
              </p:ext>
            </p:extLst>
          </p:nvPr>
        </p:nvGraphicFramePr>
        <p:xfrm>
          <a:off x="1104901" y="1304764"/>
          <a:ext cx="10795218" cy="4346336"/>
        </p:xfrm>
        <a:graphic>
          <a:graphicData uri="http://schemas.openxmlformats.org/drawingml/2006/table">
            <a:tbl>
              <a:tblPr rtl="1" firstRow="1" firstCol="1" bandRow="1">
                <a:tableStyleId>{0505E3EF-67EA-436B-97B2-0124C06EBD24}</a:tableStyleId>
              </a:tblPr>
              <a:tblGrid>
                <a:gridCol w="6765920">
                  <a:extLst>
                    <a:ext uri="{9D8B030D-6E8A-4147-A177-3AD203B41FA5}">
                      <a16:colId xmlns:a16="http://schemas.microsoft.com/office/drawing/2014/main" val="20000"/>
                    </a:ext>
                  </a:extLst>
                </a:gridCol>
                <a:gridCol w="4029298">
                  <a:extLst>
                    <a:ext uri="{9D8B030D-6E8A-4147-A177-3AD203B41FA5}">
                      <a16:colId xmlns:a16="http://schemas.microsoft.com/office/drawing/2014/main" val="20001"/>
                    </a:ext>
                  </a:extLst>
                </a:gridCol>
              </a:tblGrid>
              <a:tr h="1086584">
                <a:tc gridSpan="2">
                  <a:txBody>
                    <a:bodyPr/>
                    <a:lstStyle/>
                    <a:p>
                      <a:pPr algn="ctr" rtl="1">
                        <a:lnSpc>
                          <a:spcPct val="115000"/>
                        </a:lnSpc>
                        <a:spcAft>
                          <a:spcPts val="0"/>
                        </a:spcAft>
                      </a:pPr>
                      <a:r>
                        <a:rPr lang="ar-KW" sz="4400" b="1" dirty="0">
                          <a:ln>
                            <a:solidFill>
                              <a:schemeClr val="tx1"/>
                            </a:solidFill>
                          </a:ln>
                          <a:solidFill>
                            <a:srgbClr val="CC00FF"/>
                          </a:solidFill>
                          <a:effectLst/>
                          <a:latin typeface="+mn-lt"/>
                          <a:ea typeface="Times New Roman"/>
                          <a:cs typeface="AL-Mateen" pitchFamily="2" charset="-78"/>
                        </a:rPr>
                        <a:t>(     سُرّيّة -  سِرِّيَّة - سَريّة  )</a:t>
                      </a:r>
                      <a:endParaRPr lang="en-US" sz="4400" b="1" dirty="0">
                        <a:ln>
                          <a:solidFill>
                            <a:schemeClr val="tx1"/>
                          </a:solidFill>
                        </a:ln>
                        <a:solidFill>
                          <a:srgbClr val="CC00FF"/>
                        </a:solidFill>
                        <a:effectLst/>
                        <a:latin typeface="Calibri"/>
                        <a:ea typeface="Times New Roman"/>
                        <a:cs typeface="AL-Mateen" pitchFamily="2" charset="-78"/>
                      </a:endParaRPr>
                    </a:p>
                  </a:txBody>
                  <a:tcPr marL="68580" marR="68580" marT="0" marB="0">
                    <a:solidFill>
                      <a:schemeClr val="accent6">
                        <a:lumMod val="40000"/>
                        <a:lumOff val="60000"/>
                      </a:schemeClr>
                    </a:solidFill>
                  </a:tcPr>
                </a:tc>
                <a:tc hMerge="1">
                  <a:txBody>
                    <a:bodyPr/>
                    <a:lstStyle/>
                    <a:p>
                      <a:pPr algn="ctr" rtl="1">
                        <a:lnSpc>
                          <a:spcPct val="115000"/>
                        </a:lnSpc>
                        <a:spcAft>
                          <a:spcPts val="0"/>
                        </a:spcAft>
                      </a:pPr>
                      <a:endParaRPr lang="en-US" sz="4400" b="1" dirty="0">
                        <a:ln>
                          <a:solidFill>
                            <a:schemeClr val="tx1"/>
                          </a:solidFill>
                        </a:ln>
                        <a:effectLst/>
                        <a:latin typeface="Calibri"/>
                        <a:ea typeface="Times New Roman"/>
                        <a:cs typeface="PT Bold Heading" panose="02010400000000000000" pitchFamily="2" charset="-78"/>
                      </a:endParaRPr>
                    </a:p>
                  </a:txBody>
                  <a:tcPr marL="68580" marR="68580" marT="0" marB="0">
                    <a:solidFill>
                      <a:schemeClr val="accent6">
                        <a:lumMod val="40000"/>
                        <a:lumOff val="60000"/>
                      </a:schemeClr>
                    </a:solidFill>
                  </a:tcPr>
                </a:tc>
                <a:extLst>
                  <a:ext uri="{0D108BD9-81ED-4DB2-BD59-A6C34878D82A}">
                    <a16:rowId xmlns:a16="http://schemas.microsoft.com/office/drawing/2014/main" val="10000"/>
                  </a:ext>
                </a:extLst>
              </a:tr>
              <a:tr h="1086584">
                <a:tc>
                  <a:txBody>
                    <a:bodyPr/>
                    <a:lstStyle/>
                    <a:p>
                      <a:pPr marL="342900" lvl="0" indent="-342900" algn="r" rtl="1">
                        <a:lnSpc>
                          <a:spcPct val="115000"/>
                        </a:lnSpc>
                        <a:spcAft>
                          <a:spcPts val="1000"/>
                        </a:spcAft>
                        <a:buFont typeface="Wingdings" panose="05000000000000000000" pitchFamily="2" charset="2"/>
                        <a:buChar char=""/>
                      </a:pPr>
                      <a:r>
                        <a:rPr lang="ar-SA" sz="4800" b="1">
                          <a:effectLst/>
                          <a:latin typeface="Calibri" panose="020F0502020204030204" pitchFamily="34" charset="0"/>
                          <a:ea typeface="Times New Roman" panose="02020603050405020304" pitchFamily="18" charset="0"/>
                          <a:cs typeface="AL-Mateen" pitchFamily="2" charset="-78"/>
                        </a:rPr>
                        <a:t>اشترى الأمير .....</a:t>
                      </a:r>
                      <a:endParaRPr lang="en-US" sz="3600">
                        <a:effectLst/>
                        <a:latin typeface="Calibri" panose="020F0502020204030204" pitchFamily="34" charset="0"/>
                        <a:ea typeface="Times New Roman" panose="02020603050405020304" pitchFamily="18" charset="0"/>
                        <a:cs typeface="AL-Mateen" pitchFamily="2" charset="-78"/>
                      </a:endParaRPr>
                    </a:p>
                  </a:txBody>
                  <a:tcPr marL="68580" marR="68580" marT="0" marB="0"/>
                </a:tc>
                <a:tc>
                  <a:txBody>
                    <a:bodyPr/>
                    <a:lstStyle/>
                    <a:p>
                      <a:pPr algn="ctr" rtl="1">
                        <a:lnSpc>
                          <a:spcPct val="115000"/>
                        </a:lnSpc>
                        <a:spcAft>
                          <a:spcPts val="0"/>
                        </a:spcAft>
                      </a:pPr>
                      <a:r>
                        <a:rPr lang="ar-EG" sz="3600" dirty="0">
                          <a:effectLst/>
                        </a:rPr>
                        <a:t>                     </a:t>
                      </a:r>
                      <a:endParaRPr lang="en-US" sz="2400" b="1" dirty="0">
                        <a:effectLst/>
                        <a:latin typeface="Calibri"/>
                        <a:ea typeface="Times New Roman"/>
                        <a:cs typeface="Arial"/>
                      </a:endParaRPr>
                    </a:p>
                  </a:txBody>
                  <a:tcPr marL="68580" marR="68580" marT="0" marB="0"/>
                </a:tc>
                <a:extLst>
                  <a:ext uri="{0D108BD9-81ED-4DB2-BD59-A6C34878D82A}">
                    <a16:rowId xmlns:a16="http://schemas.microsoft.com/office/drawing/2014/main" val="10001"/>
                  </a:ext>
                </a:extLst>
              </a:tr>
              <a:tr h="1086584">
                <a:tc>
                  <a:txBody>
                    <a:bodyPr/>
                    <a:lstStyle/>
                    <a:p>
                      <a:pPr marL="342900" lvl="0" indent="-342900" algn="r" rtl="1">
                        <a:lnSpc>
                          <a:spcPct val="115000"/>
                        </a:lnSpc>
                        <a:spcAft>
                          <a:spcPts val="1000"/>
                        </a:spcAft>
                        <a:buFont typeface="Wingdings" panose="05000000000000000000" pitchFamily="2" charset="2"/>
                        <a:buChar char=""/>
                      </a:pPr>
                      <a:r>
                        <a:rPr lang="ar-SA" sz="4800" b="1">
                          <a:solidFill>
                            <a:srgbClr val="000000"/>
                          </a:solidFill>
                          <a:effectLst/>
                          <a:latin typeface="Arial" panose="020B0604020202020204" pitchFamily="34" charset="0"/>
                          <a:ea typeface="Times New Roman" panose="02020603050405020304" pitchFamily="18" charset="0"/>
                          <a:cs typeface="AL-Mateen" pitchFamily="2" charset="-78"/>
                        </a:rPr>
                        <a:t>هجمت ........ على حصون العدو</a:t>
                      </a:r>
                      <a:endParaRPr lang="en-US" sz="3600">
                        <a:effectLst/>
                        <a:latin typeface="Calibri" panose="020F0502020204030204" pitchFamily="34" charset="0"/>
                        <a:ea typeface="Times New Roman" panose="02020603050405020304" pitchFamily="18" charset="0"/>
                        <a:cs typeface="AL-Mateen" pitchFamily="2" charset="-78"/>
                      </a:endParaRPr>
                    </a:p>
                  </a:txBody>
                  <a:tcPr marL="68580" marR="68580" marT="0" marB="0"/>
                </a:tc>
                <a:tc>
                  <a:txBody>
                    <a:bodyPr/>
                    <a:lstStyle/>
                    <a:p>
                      <a:pPr algn="ctr" rtl="1">
                        <a:lnSpc>
                          <a:spcPct val="115000"/>
                        </a:lnSpc>
                        <a:spcAft>
                          <a:spcPts val="0"/>
                        </a:spcAft>
                      </a:pPr>
                      <a:endParaRPr lang="en-US" sz="2400" b="1" dirty="0">
                        <a:effectLst/>
                        <a:latin typeface="Calibri"/>
                        <a:ea typeface="Times New Roman"/>
                        <a:cs typeface="Arial"/>
                      </a:endParaRPr>
                    </a:p>
                  </a:txBody>
                  <a:tcPr marL="68580" marR="68580" marT="0" marB="0"/>
                </a:tc>
                <a:extLst>
                  <a:ext uri="{0D108BD9-81ED-4DB2-BD59-A6C34878D82A}">
                    <a16:rowId xmlns:a16="http://schemas.microsoft.com/office/drawing/2014/main" val="10002"/>
                  </a:ext>
                </a:extLst>
              </a:tr>
              <a:tr h="1086584">
                <a:tc>
                  <a:txBody>
                    <a:bodyPr/>
                    <a:lstStyle/>
                    <a:p>
                      <a:pPr marL="342900" lvl="0" indent="-342900" algn="r" rtl="1">
                        <a:lnSpc>
                          <a:spcPct val="115000"/>
                        </a:lnSpc>
                        <a:spcAft>
                          <a:spcPts val="1000"/>
                        </a:spcAft>
                        <a:buFont typeface="Wingdings" panose="05000000000000000000" pitchFamily="2" charset="2"/>
                        <a:buChar char=""/>
                      </a:pPr>
                      <a:r>
                        <a:rPr lang="ar-SA" sz="4800" b="1" dirty="0">
                          <a:effectLst/>
                          <a:latin typeface="Calibri" panose="020F0502020204030204" pitchFamily="34" charset="0"/>
                          <a:ea typeface="Times New Roman" panose="02020603050405020304" pitchFamily="18" charset="0"/>
                          <a:cs typeface="AL-Mateen" pitchFamily="2" charset="-78"/>
                        </a:rPr>
                        <a:t>دعوة ..... </a:t>
                      </a:r>
                      <a:endParaRPr lang="en-US" sz="3600" dirty="0">
                        <a:effectLst/>
                        <a:latin typeface="Calibri" panose="020F0502020204030204" pitchFamily="34" charset="0"/>
                        <a:ea typeface="Times New Roman" panose="02020603050405020304" pitchFamily="18" charset="0"/>
                        <a:cs typeface="AL-Mateen" pitchFamily="2" charset="-78"/>
                      </a:endParaRPr>
                    </a:p>
                  </a:txBody>
                  <a:tcPr marL="68580" marR="68580" marT="0" marB="0"/>
                </a:tc>
                <a:tc>
                  <a:txBody>
                    <a:bodyPr/>
                    <a:lstStyle/>
                    <a:p>
                      <a:pPr algn="ctr" rtl="1">
                        <a:lnSpc>
                          <a:spcPct val="115000"/>
                        </a:lnSpc>
                        <a:spcAft>
                          <a:spcPts val="0"/>
                        </a:spcAft>
                      </a:pPr>
                      <a:endParaRPr lang="en-US" sz="2400" b="1" dirty="0">
                        <a:effectLst/>
                        <a:latin typeface="Calibri"/>
                        <a:ea typeface="Times New Roman"/>
                        <a:cs typeface="Arial"/>
                      </a:endParaRPr>
                    </a:p>
                  </a:txBody>
                  <a:tcPr marL="68580" marR="68580" marT="0" marB="0"/>
                </a:tc>
                <a:extLst>
                  <a:ext uri="{0D108BD9-81ED-4DB2-BD59-A6C34878D82A}">
                    <a16:rowId xmlns:a16="http://schemas.microsoft.com/office/drawing/2014/main" val="10003"/>
                  </a:ext>
                </a:extLst>
              </a:tr>
            </a:tbl>
          </a:graphicData>
        </a:graphic>
      </p:graphicFrame>
      <p:sp>
        <p:nvSpPr>
          <p:cNvPr id="11" name="مستطيل 10"/>
          <p:cNvSpPr/>
          <p:nvPr/>
        </p:nvSpPr>
        <p:spPr>
          <a:xfrm>
            <a:off x="1415984" y="2596268"/>
            <a:ext cx="3541588" cy="769441"/>
          </a:xfrm>
          <a:prstGeom prst="rect">
            <a:avLst/>
          </a:prstGeom>
          <a:noFill/>
        </p:spPr>
        <p:txBody>
          <a:bodyPr wrap="square">
            <a:spAutoFit/>
          </a:bodyPr>
          <a:lstStyle/>
          <a:p>
            <a:pPr lvl="0" algn="ctr">
              <a:defRPr/>
            </a:pPr>
            <a:r>
              <a:rPr lang="ar-KW" sz="4400" b="1" dirty="0">
                <a:ln w="1905">
                  <a:solidFill>
                    <a:srgbClr val="C00000"/>
                  </a:solidFill>
                </a:ln>
                <a:solidFill>
                  <a:srgbClr val="C00000"/>
                </a:solidFill>
                <a:effectLst>
                  <a:innerShdw blurRad="69850" dist="43180" dir="5400000">
                    <a:srgbClr val="000000">
                      <a:alpha val="65000"/>
                    </a:srgbClr>
                  </a:innerShdw>
                </a:effectLst>
              </a:rPr>
              <a:t>سُرّيّة</a:t>
            </a:r>
            <a:endParaRPr kumimoji="0" lang="ar-KW" sz="3200" b="1" i="0" u="none" strike="noStrike" kern="1200" cap="none" spc="0" normalizeH="0" baseline="0" noProof="0" dirty="0">
              <a:ln w="1905">
                <a:solidFill>
                  <a:srgbClr val="C00000"/>
                </a:solidFill>
              </a:ln>
              <a:solidFill>
                <a:srgbClr val="C00000"/>
              </a:solidFill>
              <a:effectLst>
                <a:innerShdw blurRad="69850" dist="43180" dir="5400000">
                  <a:srgbClr val="000000">
                    <a:alpha val="65000"/>
                  </a:srgbClr>
                </a:innerShdw>
              </a:effectLst>
              <a:uLnTx/>
              <a:uFillTx/>
              <a:latin typeface="Calibri"/>
              <a:ea typeface="+mn-ea"/>
              <a:cs typeface="Arial" panose="020B0604020202020204" pitchFamily="34" charset="0"/>
            </a:endParaRPr>
          </a:p>
        </p:txBody>
      </p:sp>
      <p:sp>
        <p:nvSpPr>
          <p:cNvPr id="12" name="مستطيل 11"/>
          <p:cNvSpPr/>
          <p:nvPr/>
        </p:nvSpPr>
        <p:spPr>
          <a:xfrm>
            <a:off x="1415984" y="3636503"/>
            <a:ext cx="3541588" cy="769441"/>
          </a:xfrm>
          <a:prstGeom prst="rect">
            <a:avLst/>
          </a:prstGeom>
          <a:noFill/>
        </p:spPr>
        <p:txBody>
          <a:bodyPr wrap="square">
            <a:spAutoFit/>
          </a:bodyPr>
          <a:lstStyle/>
          <a:p>
            <a:pPr lvl="0" algn="ctr">
              <a:defRPr/>
            </a:pPr>
            <a:r>
              <a:rPr lang="ar-KW" sz="4400" b="1" dirty="0">
                <a:ln w="1905">
                  <a:solidFill>
                    <a:srgbClr val="C00000"/>
                  </a:solidFill>
                </a:ln>
                <a:solidFill>
                  <a:srgbClr val="C00000"/>
                </a:solidFill>
                <a:effectLst>
                  <a:innerShdw blurRad="69850" dist="43180" dir="5400000">
                    <a:srgbClr val="000000">
                      <a:alpha val="65000"/>
                    </a:srgbClr>
                  </a:innerShdw>
                </a:effectLst>
              </a:rPr>
              <a:t>سَريّة </a:t>
            </a:r>
            <a:endParaRPr kumimoji="0" lang="ar-KW" sz="3200" b="1" i="0" u="none" strike="noStrike" kern="1200" cap="none" spc="0" normalizeH="0" baseline="0" noProof="0" dirty="0">
              <a:ln w="1905">
                <a:solidFill>
                  <a:srgbClr val="C00000"/>
                </a:solidFill>
              </a:ln>
              <a:solidFill>
                <a:srgbClr val="C00000"/>
              </a:solidFill>
              <a:effectLst>
                <a:innerShdw blurRad="69850" dist="43180" dir="5400000">
                  <a:srgbClr val="000000">
                    <a:alpha val="65000"/>
                  </a:srgbClr>
                </a:innerShdw>
              </a:effectLst>
              <a:uLnTx/>
              <a:uFillTx/>
              <a:latin typeface="Calibri"/>
              <a:ea typeface="+mn-ea"/>
              <a:cs typeface="Arial" panose="020B0604020202020204" pitchFamily="34" charset="0"/>
            </a:endParaRPr>
          </a:p>
        </p:txBody>
      </p:sp>
      <p:sp>
        <p:nvSpPr>
          <p:cNvPr id="6" name="مستطيل 5"/>
          <p:cNvSpPr/>
          <p:nvPr/>
        </p:nvSpPr>
        <p:spPr>
          <a:xfrm>
            <a:off x="1415984" y="4716756"/>
            <a:ext cx="3541588" cy="769441"/>
          </a:xfrm>
          <a:prstGeom prst="rect">
            <a:avLst/>
          </a:prstGeom>
          <a:noFill/>
        </p:spPr>
        <p:txBody>
          <a:bodyPr wrap="square">
            <a:spAutoFit/>
          </a:bodyPr>
          <a:lstStyle/>
          <a:p>
            <a:pPr lvl="0" algn="ctr">
              <a:defRPr/>
            </a:pPr>
            <a:r>
              <a:rPr lang="ar-KW" sz="4400" b="1" dirty="0">
                <a:ln w="1905">
                  <a:solidFill>
                    <a:srgbClr val="C00000"/>
                  </a:solidFill>
                </a:ln>
                <a:solidFill>
                  <a:srgbClr val="C00000"/>
                </a:solidFill>
                <a:effectLst>
                  <a:innerShdw blurRad="69850" dist="43180" dir="5400000">
                    <a:srgbClr val="000000">
                      <a:alpha val="65000"/>
                    </a:srgbClr>
                  </a:innerShdw>
                </a:effectLst>
              </a:rPr>
              <a:t>سِرِّيَّة</a:t>
            </a:r>
            <a:endParaRPr kumimoji="0" lang="ar-KW" sz="3200" b="1" i="0" u="none" strike="noStrike" kern="1200" cap="none" spc="0" normalizeH="0" baseline="0" noProof="0" dirty="0">
              <a:ln w="1905">
                <a:solidFill>
                  <a:srgbClr val="C00000"/>
                </a:solidFill>
              </a:ln>
              <a:solidFill>
                <a:srgbClr val="C00000"/>
              </a:solidFill>
              <a:effectLst>
                <a:innerShdw blurRad="69850" dist="43180" dir="5400000">
                  <a:srgbClr val="000000">
                    <a:alpha val="65000"/>
                  </a:srgbClr>
                </a:innerShdw>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61910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CA4B12D-28BF-4604-995A-30B5C9FC0F3B}"/>
              </a:ext>
            </a:extLst>
          </p:cNvPr>
          <p:cNvSpPr txBox="1"/>
          <p:nvPr/>
        </p:nvSpPr>
        <p:spPr>
          <a:xfrm>
            <a:off x="32085" y="237484"/>
            <a:ext cx="12079704" cy="5986254"/>
          </a:xfrm>
          <a:prstGeom prst="rect">
            <a:avLst/>
          </a:prstGeom>
          <a:noFill/>
        </p:spPr>
        <p:txBody>
          <a:bodyPr wrap="square">
            <a:spAutoFit/>
          </a:bodyPr>
          <a:lstStyle/>
          <a:p>
            <a:pPr>
              <a:spcAft>
                <a:spcPts val="1000"/>
              </a:spcAft>
            </a:pPr>
            <a:r>
              <a:rPr lang="ar-KW" sz="2800" b="1" dirty="0">
                <a:solidFill>
                  <a:srgbClr val="C00000"/>
                </a:solidFill>
                <a:latin typeface="Arial" panose="020B0604020202020204" pitchFamily="34" charset="0"/>
                <a:ea typeface="Calibri" panose="020F0502020204030204" pitchFamily="34" charset="0"/>
                <a:cs typeface="AL-Mateen" pitchFamily="2" charset="-78"/>
              </a:rPr>
              <a:t> </a:t>
            </a:r>
            <a:r>
              <a:rPr lang="ar-KW" sz="2800" b="1" dirty="0">
                <a:solidFill>
                  <a:srgbClr val="0000FF"/>
                </a:solidFill>
                <a:latin typeface="Calibri" panose="020F0502020204030204" pitchFamily="34" charset="0"/>
                <a:ea typeface="Times New Roman" panose="02020603050405020304" pitchFamily="18" charset="0"/>
                <a:cs typeface="AL-Mateen" pitchFamily="2" charset="-78"/>
              </a:rPr>
              <a:t>إثرائي: علام يدل موقف زوجة عكرمة في قولها لخادمتها أن تطلب من خزيمة أن تطلق على انفراد حين تخبره بحقيقة سجينه؟</a:t>
            </a:r>
            <a:endParaRPr lang="en-US" sz="2800" dirty="0">
              <a:latin typeface="Calibri" panose="020F0502020204030204" pitchFamily="34" charset="0"/>
              <a:ea typeface="Calibri" panose="020F0502020204030204" pitchFamily="34" charset="0"/>
              <a:cs typeface="AL-Mateen" pitchFamily="2" charset="-78"/>
            </a:endParaRPr>
          </a:p>
          <a:p>
            <a:pPr marL="342900" lvl="0" indent="-342900">
              <a:spcAft>
                <a:spcPts val="1000"/>
              </a:spcAft>
              <a:buFont typeface="Lotus Linotype" panose="02000000000000000000" pitchFamily="2" charset="-78"/>
              <a:buChar char="-"/>
              <a:tabLst>
                <a:tab pos="457200" algn="l"/>
              </a:tabLst>
            </a:pPr>
            <a:r>
              <a:rPr lang="ar-KW" sz="2800" dirty="0">
                <a:latin typeface="Calibri" panose="020F0502020204030204" pitchFamily="34" charset="0"/>
                <a:ea typeface="Times New Roman" panose="02020603050405020304" pitchFamily="18" charset="0"/>
                <a:cs typeface="AL-Mateen" pitchFamily="2" charset="-78"/>
              </a:rPr>
              <a:t>يدل على سمو أخلاق زوجة خزيمة في أنها استمرت على نهج زوجها في حفظ ماء وجه خزيمة وكرامته بين الناس.</a:t>
            </a:r>
            <a:endParaRPr lang="en-US" sz="2800" dirty="0">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Font typeface="Lotus Linotype" panose="02000000000000000000" pitchFamily="2" charset="-78"/>
              <a:buChar char="-"/>
              <a:tabLst>
                <a:tab pos="457200" algn="l"/>
              </a:tabLst>
            </a:pPr>
            <a:r>
              <a:rPr lang="ar-KW" sz="2800" dirty="0">
                <a:latin typeface="Calibri" panose="020F0502020204030204" pitchFamily="34" charset="0"/>
                <a:ea typeface="Times New Roman" panose="02020603050405020304" pitchFamily="18" charset="0"/>
                <a:cs typeface="AL-Mateen" pitchFamily="2" charset="-78"/>
              </a:rPr>
              <a:t>حفظها للسر الذي أمنها عليه زوجها.</a:t>
            </a:r>
            <a:endParaRPr lang="en-US" sz="2800" dirty="0">
              <a:latin typeface="Calibri" panose="020F0502020204030204" pitchFamily="34" charset="0"/>
              <a:ea typeface="Times New Roman" panose="02020603050405020304" pitchFamily="18" charset="0"/>
              <a:cs typeface="AL-Mateen" pitchFamily="2" charset="-78"/>
            </a:endParaRPr>
          </a:p>
          <a:p>
            <a:pPr>
              <a:spcAft>
                <a:spcPts val="1000"/>
              </a:spcAft>
            </a:pPr>
            <a:r>
              <a:rPr lang="ar-KW" sz="2800" b="1" dirty="0">
                <a:solidFill>
                  <a:srgbClr val="0000FF"/>
                </a:solidFill>
                <a:latin typeface="Calibri" panose="020F0502020204030204" pitchFamily="34" charset="0"/>
                <a:ea typeface="Times New Roman" panose="02020603050405020304" pitchFamily="18" charset="0"/>
                <a:cs typeface="AL-Mateen" pitchFamily="2" charset="-78"/>
              </a:rPr>
              <a:t>ما الدليل على ندم خزيمة على ما فعله مع عكرمة؟</a:t>
            </a:r>
            <a:endParaRPr lang="en-US" sz="2800" dirty="0">
              <a:latin typeface="Calibri" panose="020F0502020204030204" pitchFamily="34" charset="0"/>
              <a:ea typeface="Calibri" panose="020F0502020204030204" pitchFamily="34" charset="0"/>
              <a:cs typeface="AL-Mateen" pitchFamily="2" charset="-78"/>
            </a:endParaRPr>
          </a:p>
          <a:p>
            <a:pPr>
              <a:spcAft>
                <a:spcPts val="1000"/>
              </a:spcAft>
            </a:pPr>
            <a:r>
              <a:rPr lang="ar-KW" sz="2800" b="1" dirty="0">
                <a:solidFill>
                  <a:srgbClr val="0000FF"/>
                </a:solidFill>
                <a:latin typeface="Calibri" panose="020F0502020204030204" pitchFamily="34" charset="0"/>
                <a:ea typeface="Times New Roman" panose="02020603050405020304" pitchFamily="18" charset="0"/>
                <a:cs typeface="AL-Mateen" pitchFamily="2" charset="-78"/>
              </a:rPr>
              <a:t>كيف استطاع خزيمة تصحيح ما وقع فيه من خطأ وإصلاحه ؟</a:t>
            </a:r>
            <a:endParaRPr lang="en-US" sz="2800" dirty="0">
              <a:latin typeface="Calibri" panose="020F0502020204030204" pitchFamily="34" charset="0"/>
              <a:ea typeface="Calibri" panose="020F0502020204030204" pitchFamily="34" charset="0"/>
              <a:cs typeface="AL-Mateen" pitchFamily="2" charset="-78"/>
            </a:endParaRPr>
          </a:p>
          <a:p>
            <a:pPr marL="342900" lvl="0" indent="-342900">
              <a:spcAft>
                <a:spcPts val="1000"/>
              </a:spcAft>
              <a:buFont typeface="Wingdings" panose="05000000000000000000" pitchFamily="2" charset="2"/>
              <a:buChar char=""/>
              <a:tabLst>
                <a:tab pos="495300" algn="l"/>
              </a:tabLst>
            </a:pPr>
            <a:r>
              <a:rPr lang="ar-KW" sz="2800" dirty="0">
                <a:latin typeface="Calibri" panose="020F0502020204030204" pitchFamily="34" charset="0"/>
                <a:ea typeface="Times New Roman" panose="02020603050405020304" pitchFamily="18" charset="0"/>
                <a:cs typeface="AL-Mateen" pitchFamily="2" charset="-78"/>
              </a:rPr>
              <a:t>جمع وجوه أهل البلد وذهب بهم إلى عكرمة في حبسه للاعتذار له وأقبل على رأسه وقبّله.</a:t>
            </a:r>
            <a:endParaRPr lang="en-US" sz="2800" dirty="0">
              <a:latin typeface="Calibri" panose="020F0502020204030204" pitchFamily="34" charset="0"/>
              <a:ea typeface="Calibri" panose="020F0502020204030204" pitchFamily="34" charset="0"/>
              <a:cs typeface="AL-Mateen" pitchFamily="2" charset="-78"/>
            </a:endParaRPr>
          </a:p>
          <a:p>
            <a:pPr marL="342900" lvl="0" indent="-342900">
              <a:spcAft>
                <a:spcPts val="1000"/>
              </a:spcAft>
              <a:buFont typeface="Wingdings" panose="05000000000000000000" pitchFamily="2" charset="2"/>
              <a:buChar char=""/>
              <a:tabLst>
                <a:tab pos="495300" algn="l"/>
              </a:tabLst>
            </a:pPr>
            <a:r>
              <a:rPr lang="ar-KW" sz="2800" dirty="0">
                <a:latin typeface="Calibri" panose="020F0502020204030204" pitchFamily="34" charset="0"/>
                <a:ea typeface="Times New Roman" panose="02020603050405020304" pitchFamily="18" charset="0"/>
                <a:cs typeface="AL-Mateen" pitchFamily="2" charset="-78"/>
              </a:rPr>
              <a:t>طلب من حراس السجن وضع القيود في رجله حتى ينال ما نال عكرمة من الضرر .</a:t>
            </a:r>
            <a:endParaRPr lang="en-US" sz="2800" dirty="0">
              <a:latin typeface="Calibri" panose="020F0502020204030204" pitchFamily="34" charset="0"/>
              <a:ea typeface="Calibri" panose="020F0502020204030204" pitchFamily="34" charset="0"/>
              <a:cs typeface="AL-Mateen" pitchFamily="2" charset="-78"/>
            </a:endParaRPr>
          </a:p>
          <a:p>
            <a:pPr marL="342900" lvl="0" indent="-342900">
              <a:spcAft>
                <a:spcPts val="1000"/>
              </a:spcAft>
              <a:buFont typeface="Wingdings" panose="05000000000000000000" pitchFamily="2" charset="2"/>
              <a:buChar char=""/>
              <a:tabLst>
                <a:tab pos="495300" algn="l"/>
              </a:tabLst>
            </a:pPr>
            <a:r>
              <a:rPr lang="ar-KW" sz="2800" dirty="0">
                <a:latin typeface="Calibri" panose="020F0502020204030204" pitchFamily="34" charset="0"/>
                <a:ea typeface="Times New Roman" panose="02020603050405020304" pitchFamily="18" charset="0"/>
                <a:cs typeface="AL-Mateen" pitchFamily="2" charset="-78"/>
              </a:rPr>
              <a:t>اعترف بأنه أساء لأهل عكرمة، وقدم الاعتذار لزوجة عكرمة.</a:t>
            </a:r>
            <a:endParaRPr lang="en-US" sz="2800" dirty="0">
              <a:latin typeface="Calibri" panose="020F0502020204030204" pitchFamily="34" charset="0"/>
              <a:ea typeface="Calibri" panose="020F0502020204030204" pitchFamily="34" charset="0"/>
              <a:cs typeface="AL-Mateen" pitchFamily="2" charset="-78"/>
            </a:endParaRPr>
          </a:p>
          <a:p>
            <a:pPr marL="342900" lvl="0" indent="-342900">
              <a:spcAft>
                <a:spcPts val="1000"/>
              </a:spcAft>
              <a:buFont typeface="Wingdings" panose="05000000000000000000" pitchFamily="2" charset="2"/>
              <a:buChar char=""/>
              <a:tabLst>
                <a:tab pos="495300" algn="l"/>
              </a:tabLst>
            </a:pPr>
            <a:r>
              <a:rPr lang="ar-KW" sz="2800" dirty="0">
                <a:latin typeface="Calibri" panose="020F0502020204030204" pitchFamily="34" charset="0"/>
                <a:ea typeface="Times New Roman" panose="02020603050405020304" pitchFamily="18" charset="0"/>
                <a:cs typeface="AL-Mateen" pitchFamily="2" charset="-78"/>
              </a:rPr>
              <a:t>أصر على خدمة عكرمة في الحمام وأعده بنفسه.</a:t>
            </a:r>
            <a:endParaRPr lang="en-US" sz="2800" dirty="0">
              <a:latin typeface="Calibri" panose="020F0502020204030204" pitchFamily="34" charset="0"/>
              <a:ea typeface="Calibri" panose="020F0502020204030204" pitchFamily="34" charset="0"/>
              <a:cs typeface="AL-Mateen" pitchFamily="2" charset="-78"/>
            </a:endParaRPr>
          </a:p>
          <a:p>
            <a:pPr marL="342900" lvl="0" indent="-342900">
              <a:spcAft>
                <a:spcPts val="1000"/>
              </a:spcAft>
              <a:buFont typeface="Wingdings" panose="05000000000000000000" pitchFamily="2" charset="2"/>
              <a:buChar char=""/>
              <a:tabLst>
                <a:tab pos="495300" algn="l"/>
              </a:tabLst>
            </a:pPr>
            <a:r>
              <a:rPr lang="ar-KW" sz="2800" dirty="0">
                <a:latin typeface="Calibri" panose="020F0502020204030204" pitchFamily="34" charset="0"/>
                <a:ea typeface="Times New Roman" panose="02020603050405020304" pitchFamily="18" charset="0"/>
                <a:cs typeface="AL-Mateen" pitchFamily="2" charset="-78"/>
              </a:rPr>
              <a:t>أخذ عكرمة إلى الخليفة ليخبره أنه هو الرجل الذي جبر عثرته.</a:t>
            </a:r>
            <a:endParaRPr lang="en-US" sz="2800" dirty="0">
              <a:latin typeface="Calibri" panose="020F0502020204030204" pitchFamily="34" charset="0"/>
              <a:ea typeface="Calibri" panose="020F0502020204030204" pitchFamily="34" charset="0"/>
              <a:cs typeface="AL-Mateen" pitchFamily="2" charset="-78"/>
            </a:endParaRPr>
          </a:p>
        </p:txBody>
      </p:sp>
    </p:spTree>
    <p:extLst>
      <p:ext uri="{BB962C8B-B14F-4D97-AF65-F5344CB8AC3E}">
        <p14:creationId xmlns:p14="http://schemas.microsoft.com/office/powerpoint/2010/main" val="157810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80">
                                          <p:stCondLst>
                                            <p:cond delay="0"/>
                                          </p:stCondLst>
                                        </p:cTn>
                                        <p:tgtEl>
                                          <p:spTgt spid="3">
                                            <p:txEl>
                                              <p:pRg st="2" end="2"/>
                                            </p:txEl>
                                          </p:spTgt>
                                        </p:tgtEl>
                                      </p:cBhvr>
                                    </p:animEffect>
                                    <p:anim calcmode="lin" valueType="num">
                                      <p:cBhvr>
                                        <p:cTn id="2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2" end="2"/>
                                            </p:txEl>
                                          </p:spTgt>
                                        </p:tgtEl>
                                      </p:cBhvr>
                                      <p:to x="100000" y="60000"/>
                                    </p:animScale>
                                    <p:animScale>
                                      <p:cBhvr>
                                        <p:cTn id="30" dur="166" decel="50000">
                                          <p:stCondLst>
                                            <p:cond delay="676"/>
                                          </p:stCondLst>
                                        </p:cTn>
                                        <p:tgtEl>
                                          <p:spTgt spid="3">
                                            <p:txEl>
                                              <p:pRg st="2" end="2"/>
                                            </p:txEl>
                                          </p:spTgt>
                                        </p:tgtEl>
                                      </p:cBhvr>
                                      <p:to x="100000" y="100000"/>
                                    </p:animScale>
                                    <p:animScale>
                                      <p:cBhvr>
                                        <p:cTn id="31" dur="26">
                                          <p:stCondLst>
                                            <p:cond delay="1312"/>
                                          </p:stCondLst>
                                        </p:cTn>
                                        <p:tgtEl>
                                          <p:spTgt spid="3">
                                            <p:txEl>
                                              <p:pRg st="2" end="2"/>
                                            </p:txEl>
                                          </p:spTgt>
                                        </p:tgtEl>
                                      </p:cBhvr>
                                      <p:to x="100000" y="80000"/>
                                    </p:animScale>
                                    <p:animScale>
                                      <p:cBhvr>
                                        <p:cTn id="32" dur="166" decel="50000">
                                          <p:stCondLst>
                                            <p:cond delay="1338"/>
                                          </p:stCondLst>
                                        </p:cTn>
                                        <p:tgtEl>
                                          <p:spTgt spid="3">
                                            <p:txEl>
                                              <p:pRg st="2" end="2"/>
                                            </p:txEl>
                                          </p:spTgt>
                                        </p:tgtEl>
                                      </p:cBhvr>
                                      <p:to x="100000" y="100000"/>
                                    </p:animScale>
                                    <p:animScale>
                                      <p:cBhvr>
                                        <p:cTn id="33" dur="26">
                                          <p:stCondLst>
                                            <p:cond delay="1642"/>
                                          </p:stCondLst>
                                        </p:cTn>
                                        <p:tgtEl>
                                          <p:spTgt spid="3">
                                            <p:txEl>
                                              <p:pRg st="2" end="2"/>
                                            </p:txEl>
                                          </p:spTgt>
                                        </p:tgtEl>
                                      </p:cBhvr>
                                      <p:to x="100000" y="90000"/>
                                    </p:animScale>
                                    <p:animScale>
                                      <p:cBhvr>
                                        <p:cTn id="34" dur="166" decel="50000">
                                          <p:stCondLst>
                                            <p:cond delay="1668"/>
                                          </p:stCondLst>
                                        </p:cTn>
                                        <p:tgtEl>
                                          <p:spTgt spid="3">
                                            <p:txEl>
                                              <p:pRg st="2" end="2"/>
                                            </p:txEl>
                                          </p:spTgt>
                                        </p:tgtEl>
                                      </p:cBhvr>
                                      <p:to x="100000" y="100000"/>
                                    </p:animScale>
                                    <p:animScale>
                                      <p:cBhvr>
                                        <p:cTn id="35" dur="26">
                                          <p:stCondLst>
                                            <p:cond delay="1808"/>
                                          </p:stCondLst>
                                        </p:cTn>
                                        <p:tgtEl>
                                          <p:spTgt spid="3">
                                            <p:txEl>
                                              <p:pRg st="2" end="2"/>
                                            </p:txEl>
                                          </p:spTgt>
                                        </p:tgtEl>
                                      </p:cBhvr>
                                      <p:to x="100000" y="95000"/>
                                    </p:animScale>
                                    <p:animScale>
                                      <p:cBhvr>
                                        <p:cTn id="36" dur="166" decel="50000">
                                          <p:stCondLst>
                                            <p:cond delay="1834"/>
                                          </p:stCondLst>
                                        </p:cTn>
                                        <p:tgtEl>
                                          <p:spTgt spid="3">
                                            <p:txEl>
                                              <p:pRg st="2" end="2"/>
                                            </p:txEl>
                                          </p:spTgt>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wipe(down)">
                                      <p:cBhvr>
                                        <p:cTn id="41" dur="580">
                                          <p:stCondLst>
                                            <p:cond delay="0"/>
                                          </p:stCondLst>
                                        </p:cTn>
                                        <p:tgtEl>
                                          <p:spTgt spid="3">
                                            <p:txEl>
                                              <p:pRg st="5" end="5"/>
                                            </p:txEl>
                                          </p:spTgt>
                                        </p:tgtEl>
                                      </p:cBhvr>
                                    </p:animEffect>
                                    <p:anim calcmode="lin" valueType="num">
                                      <p:cBhvr>
                                        <p:cTn id="42"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3">
                                            <p:txEl>
                                              <p:pRg st="5" end="5"/>
                                            </p:txEl>
                                          </p:spTgt>
                                        </p:tgtEl>
                                      </p:cBhvr>
                                      <p:to x="100000" y="60000"/>
                                    </p:animScale>
                                    <p:animScale>
                                      <p:cBhvr>
                                        <p:cTn id="48" dur="166" decel="50000">
                                          <p:stCondLst>
                                            <p:cond delay="676"/>
                                          </p:stCondLst>
                                        </p:cTn>
                                        <p:tgtEl>
                                          <p:spTgt spid="3">
                                            <p:txEl>
                                              <p:pRg st="5" end="5"/>
                                            </p:txEl>
                                          </p:spTgt>
                                        </p:tgtEl>
                                      </p:cBhvr>
                                      <p:to x="100000" y="100000"/>
                                    </p:animScale>
                                    <p:animScale>
                                      <p:cBhvr>
                                        <p:cTn id="49" dur="26">
                                          <p:stCondLst>
                                            <p:cond delay="1312"/>
                                          </p:stCondLst>
                                        </p:cTn>
                                        <p:tgtEl>
                                          <p:spTgt spid="3">
                                            <p:txEl>
                                              <p:pRg st="5" end="5"/>
                                            </p:txEl>
                                          </p:spTgt>
                                        </p:tgtEl>
                                      </p:cBhvr>
                                      <p:to x="100000" y="80000"/>
                                    </p:animScale>
                                    <p:animScale>
                                      <p:cBhvr>
                                        <p:cTn id="50" dur="166" decel="50000">
                                          <p:stCondLst>
                                            <p:cond delay="1338"/>
                                          </p:stCondLst>
                                        </p:cTn>
                                        <p:tgtEl>
                                          <p:spTgt spid="3">
                                            <p:txEl>
                                              <p:pRg st="5" end="5"/>
                                            </p:txEl>
                                          </p:spTgt>
                                        </p:tgtEl>
                                      </p:cBhvr>
                                      <p:to x="100000" y="100000"/>
                                    </p:animScale>
                                    <p:animScale>
                                      <p:cBhvr>
                                        <p:cTn id="51" dur="26">
                                          <p:stCondLst>
                                            <p:cond delay="1642"/>
                                          </p:stCondLst>
                                        </p:cTn>
                                        <p:tgtEl>
                                          <p:spTgt spid="3">
                                            <p:txEl>
                                              <p:pRg st="5" end="5"/>
                                            </p:txEl>
                                          </p:spTgt>
                                        </p:tgtEl>
                                      </p:cBhvr>
                                      <p:to x="100000" y="90000"/>
                                    </p:animScale>
                                    <p:animScale>
                                      <p:cBhvr>
                                        <p:cTn id="52" dur="166" decel="50000">
                                          <p:stCondLst>
                                            <p:cond delay="1668"/>
                                          </p:stCondLst>
                                        </p:cTn>
                                        <p:tgtEl>
                                          <p:spTgt spid="3">
                                            <p:txEl>
                                              <p:pRg st="5" end="5"/>
                                            </p:txEl>
                                          </p:spTgt>
                                        </p:tgtEl>
                                      </p:cBhvr>
                                      <p:to x="100000" y="100000"/>
                                    </p:animScale>
                                    <p:animScale>
                                      <p:cBhvr>
                                        <p:cTn id="53" dur="26">
                                          <p:stCondLst>
                                            <p:cond delay="1808"/>
                                          </p:stCondLst>
                                        </p:cTn>
                                        <p:tgtEl>
                                          <p:spTgt spid="3">
                                            <p:txEl>
                                              <p:pRg st="5" end="5"/>
                                            </p:txEl>
                                          </p:spTgt>
                                        </p:tgtEl>
                                      </p:cBhvr>
                                      <p:to x="100000" y="95000"/>
                                    </p:animScale>
                                    <p:animScale>
                                      <p:cBhvr>
                                        <p:cTn id="54" dur="166" decel="50000">
                                          <p:stCondLst>
                                            <p:cond delay="1834"/>
                                          </p:stCondLst>
                                        </p:cTn>
                                        <p:tgtEl>
                                          <p:spTgt spid="3">
                                            <p:txEl>
                                              <p:pRg st="5" end="5"/>
                                            </p:txEl>
                                          </p:spTgt>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Effect transition="in" filter="wipe(down)">
                                      <p:cBhvr>
                                        <p:cTn id="57" dur="580">
                                          <p:stCondLst>
                                            <p:cond delay="0"/>
                                          </p:stCondLst>
                                        </p:cTn>
                                        <p:tgtEl>
                                          <p:spTgt spid="3">
                                            <p:txEl>
                                              <p:pRg st="6" end="6"/>
                                            </p:txEl>
                                          </p:spTgt>
                                        </p:tgtEl>
                                      </p:cBhvr>
                                    </p:animEffect>
                                    <p:anim calcmode="lin" valueType="num">
                                      <p:cBhvr>
                                        <p:cTn id="58"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3">
                                            <p:txEl>
                                              <p:pRg st="6" end="6"/>
                                            </p:txEl>
                                          </p:spTgt>
                                        </p:tgtEl>
                                      </p:cBhvr>
                                      <p:to x="100000" y="60000"/>
                                    </p:animScale>
                                    <p:animScale>
                                      <p:cBhvr>
                                        <p:cTn id="64" dur="166" decel="50000">
                                          <p:stCondLst>
                                            <p:cond delay="676"/>
                                          </p:stCondLst>
                                        </p:cTn>
                                        <p:tgtEl>
                                          <p:spTgt spid="3">
                                            <p:txEl>
                                              <p:pRg st="6" end="6"/>
                                            </p:txEl>
                                          </p:spTgt>
                                        </p:tgtEl>
                                      </p:cBhvr>
                                      <p:to x="100000" y="100000"/>
                                    </p:animScale>
                                    <p:animScale>
                                      <p:cBhvr>
                                        <p:cTn id="65" dur="26">
                                          <p:stCondLst>
                                            <p:cond delay="1312"/>
                                          </p:stCondLst>
                                        </p:cTn>
                                        <p:tgtEl>
                                          <p:spTgt spid="3">
                                            <p:txEl>
                                              <p:pRg st="6" end="6"/>
                                            </p:txEl>
                                          </p:spTgt>
                                        </p:tgtEl>
                                      </p:cBhvr>
                                      <p:to x="100000" y="80000"/>
                                    </p:animScale>
                                    <p:animScale>
                                      <p:cBhvr>
                                        <p:cTn id="66" dur="166" decel="50000">
                                          <p:stCondLst>
                                            <p:cond delay="1338"/>
                                          </p:stCondLst>
                                        </p:cTn>
                                        <p:tgtEl>
                                          <p:spTgt spid="3">
                                            <p:txEl>
                                              <p:pRg st="6" end="6"/>
                                            </p:txEl>
                                          </p:spTgt>
                                        </p:tgtEl>
                                      </p:cBhvr>
                                      <p:to x="100000" y="100000"/>
                                    </p:animScale>
                                    <p:animScale>
                                      <p:cBhvr>
                                        <p:cTn id="67" dur="26">
                                          <p:stCondLst>
                                            <p:cond delay="1642"/>
                                          </p:stCondLst>
                                        </p:cTn>
                                        <p:tgtEl>
                                          <p:spTgt spid="3">
                                            <p:txEl>
                                              <p:pRg st="6" end="6"/>
                                            </p:txEl>
                                          </p:spTgt>
                                        </p:tgtEl>
                                      </p:cBhvr>
                                      <p:to x="100000" y="90000"/>
                                    </p:animScale>
                                    <p:animScale>
                                      <p:cBhvr>
                                        <p:cTn id="68" dur="166" decel="50000">
                                          <p:stCondLst>
                                            <p:cond delay="1668"/>
                                          </p:stCondLst>
                                        </p:cTn>
                                        <p:tgtEl>
                                          <p:spTgt spid="3">
                                            <p:txEl>
                                              <p:pRg st="6" end="6"/>
                                            </p:txEl>
                                          </p:spTgt>
                                        </p:tgtEl>
                                      </p:cBhvr>
                                      <p:to x="100000" y="100000"/>
                                    </p:animScale>
                                    <p:animScale>
                                      <p:cBhvr>
                                        <p:cTn id="69" dur="26">
                                          <p:stCondLst>
                                            <p:cond delay="1808"/>
                                          </p:stCondLst>
                                        </p:cTn>
                                        <p:tgtEl>
                                          <p:spTgt spid="3">
                                            <p:txEl>
                                              <p:pRg st="6" end="6"/>
                                            </p:txEl>
                                          </p:spTgt>
                                        </p:tgtEl>
                                      </p:cBhvr>
                                      <p:to x="100000" y="95000"/>
                                    </p:animScale>
                                    <p:animScale>
                                      <p:cBhvr>
                                        <p:cTn id="70" dur="166" decel="50000">
                                          <p:stCondLst>
                                            <p:cond delay="1834"/>
                                          </p:stCondLst>
                                        </p:cTn>
                                        <p:tgtEl>
                                          <p:spTgt spid="3">
                                            <p:txEl>
                                              <p:pRg st="6" end="6"/>
                                            </p:txEl>
                                          </p:spTgt>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3">
                                            <p:txEl>
                                              <p:pRg st="7" end="7"/>
                                            </p:txEl>
                                          </p:spTgt>
                                        </p:tgtEl>
                                        <p:attrNameLst>
                                          <p:attrName>style.visibility</p:attrName>
                                        </p:attrNameLst>
                                      </p:cBhvr>
                                      <p:to>
                                        <p:strVal val="visible"/>
                                      </p:to>
                                    </p:set>
                                    <p:animEffect transition="in" filter="wipe(down)">
                                      <p:cBhvr>
                                        <p:cTn id="73" dur="580">
                                          <p:stCondLst>
                                            <p:cond delay="0"/>
                                          </p:stCondLst>
                                        </p:cTn>
                                        <p:tgtEl>
                                          <p:spTgt spid="3">
                                            <p:txEl>
                                              <p:pRg st="7" end="7"/>
                                            </p:txEl>
                                          </p:spTgt>
                                        </p:tgtEl>
                                      </p:cBhvr>
                                    </p:animEffect>
                                    <p:anim calcmode="lin" valueType="num">
                                      <p:cBhvr>
                                        <p:cTn id="74"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79" dur="26">
                                          <p:stCondLst>
                                            <p:cond delay="650"/>
                                          </p:stCondLst>
                                        </p:cTn>
                                        <p:tgtEl>
                                          <p:spTgt spid="3">
                                            <p:txEl>
                                              <p:pRg st="7" end="7"/>
                                            </p:txEl>
                                          </p:spTgt>
                                        </p:tgtEl>
                                      </p:cBhvr>
                                      <p:to x="100000" y="60000"/>
                                    </p:animScale>
                                    <p:animScale>
                                      <p:cBhvr>
                                        <p:cTn id="80" dur="166" decel="50000">
                                          <p:stCondLst>
                                            <p:cond delay="676"/>
                                          </p:stCondLst>
                                        </p:cTn>
                                        <p:tgtEl>
                                          <p:spTgt spid="3">
                                            <p:txEl>
                                              <p:pRg st="7" end="7"/>
                                            </p:txEl>
                                          </p:spTgt>
                                        </p:tgtEl>
                                      </p:cBhvr>
                                      <p:to x="100000" y="100000"/>
                                    </p:animScale>
                                    <p:animScale>
                                      <p:cBhvr>
                                        <p:cTn id="81" dur="26">
                                          <p:stCondLst>
                                            <p:cond delay="1312"/>
                                          </p:stCondLst>
                                        </p:cTn>
                                        <p:tgtEl>
                                          <p:spTgt spid="3">
                                            <p:txEl>
                                              <p:pRg st="7" end="7"/>
                                            </p:txEl>
                                          </p:spTgt>
                                        </p:tgtEl>
                                      </p:cBhvr>
                                      <p:to x="100000" y="80000"/>
                                    </p:animScale>
                                    <p:animScale>
                                      <p:cBhvr>
                                        <p:cTn id="82" dur="166" decel="50000">
                                          <p:stCondLst>
                                            <p:cond delay="1338"/>
                                          </p:stCondLst>
                                        </p:cTn>
                                        <p:tgtEl>
                                          <p:spTgt spid="3">
                                            <p:txEl>
                                              <p:pRg st="7" end="7"/>
                                            </p:txEl>
                                          </p:spTgt>
                                        </p:tgtEl>
                                      </p:cBhvr>
                                      <p:to x="100000" y="100000"/>
                                    </p:animScale>
                                    <p:animScale>
                                      <p:cBhvr>
                                        <p:cTn id="83" dur="26">
                                          <p:stCondLst>
                                            <p:cond delay="1642"/>
                                          </p:stCondLst>
                                        </p:cTn>
                                        <p:tgtEl>
                                          <p:spTgt spid="3">
                                            <p:txEl>
                                              <p:pRg st="7" end="7"/>
                                            </p:txEl>
                                          </p:spTgt>
                                        </p:tgtEl>
                                      </p:cBhvr>
                                      <p:to x="100000" y="90000"/>
                                    </p:animScale>
                                    <p:animScale>
                                      <p:cBhvr>
                                        <p:cTn id="84" dur="166" decel="50000">
                                          <p:stCondLst>
                                            <p:cond delay="1668"/>
                                          </p:stCondLst>
                                        </p:cTn>
                                        <p:tgtEl>
                                          <p:spTgt spid="3">
                                            <p:txEl>
                                              <p:pRg st="7" end="7"/>
                                            </p:txEl>
                                          </p:spTgt>
                                        </p:tgtEl>
                                      </p:cBhvr>
                                      <p:to x="100000" y="100000"/>
                                    </p:animScale>
                                    <p:animScale>
                                      <p:cBhvr>
                                        <p:cTn id="85" dur="26">
                                          <p:stCondLst>
                                            <p:cond delay="1808"/>
                                          </p:stCondLst>
                                        </p:cTn>
                                        <p:tgtEl>
                                          <p:spTgt spid="3">
                                            <p:txEl>
                                              <p:pRg st="7" end="7"/>
                                            </p:txEl>
                                          </p:spTgt>
                                        </p:tgtEl>
                                      </p:cBhvr>
                                      <p:to x="100000" y="95000"/>
                                    </p:animScale>
                                    <p:animScale>
                                      <p:cBhvr>
                                        <p:cTn id="86" dur="166" decel="50000">
                                          <p:stCondLst>
                                            <p:cond delay="1834"/>
                                          </p:stCondLst>
                                        </p:cTn>
                                        <p:tgtEl>
                                          <p:spTgt spid="3">
                                            <p:txEl>
                                              <p:pRg st="7" end="7"/>
                                            </p:txEl>
                                          </p:spTgt>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3">
                                            <p:txEl>
                                              <p:pRg st="8" end="8"/>
                                            </p:txEl>
                                          </p:spTgt>
                                        </p:tgtEl>
                                        <p:attrNameLst>
                                          <p:attrName>style.visibility</p:attrName>
                                        </p:attrNameLst>
                                      </p:cBhvr>
                                      <p:to>
                                        <p:strVal val="visible"/>
                                      </p:to>
                                    </p:set>
                                    <p:animEffect transition="in" filter="wipe(down)">
                                      <p:cBhvr>
                                        <p:cTn id="89" dur="580">
                                          <p:stCondLst>
                                            <p:cond delay="0"/>
                                          </p:stCondLst>
                                        </p:cTn>
                                        <p:tgtEl>
                                          <p:spTgt spid="3">
                                            <p:txEl>
                                              <p:pRg st="8" end="8"/>
                                            </p:txEl>
                                          </p:spTgt>
                                        </p:tgtEl>
                                      </p:cBhvr>
                                    </p:animEffect>
                                    <p:anim calcmode="lin" valueType="num">
                                      <p:cBhvr>
                                        <p:cTn id="90"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95" dur="26">
                                          <p:stCondLst>
                                            <p:cond delay="650"/>
                                          </p:stCondLst>
                                        </p:cTn>
                                        <p:tgtEl>
                                          <p:spTgt spid="3">
                                            <p:txEl>
                                              <p:pRg st="8" end="8"/>
                                            </p:txEl>
                                          </p:spTgt>
                                        </p:tgtEl>
                                      </p:cBhvr>
                                      <p:to x="100000" y="60000"/>
                                    </p:animScale>
                                    <p:animScale>
                                      <p:cBhvr>
                                        <p:cTn id="96" dur="166" decel="50000">
                                          <p:stCondLst>
                                            <p:cond delay="676"/>
                                          </p:stCondLst>
                                        </p:cTn>
                                        <p:tgtEl>
                                          <p:spTgt spid="3">
                                            <p:txEl>
                                              <p:pRg st="8" end="8"/>
                                            </p:txEl>
                                          </p:spTgt>
                                        </p:tgtEl>
                                      </p:cBhvr>
                                      <p:to x="100000" y="100000"/>
                                    </p:animScale>
                                    <p:animScale>
                                      <p:cBhvr>
                                        <p:cTn id="97" dur="26">
                                          <p:stCondLst>
                                            <p:cond delay="1312"/>
                                          </p:stCondLst>
                                        </p:cTn>
                                        <p:tgtEl>
                                          <p:spTgt spid="3">
                                            <p:txEl>
                                              <p:pRg st="8" end="8"/>
                                            </p:txEl>
                                          </p:spTgt>
                                        </p:tgtEl>
                                      </p:cBhvr>
                                      <p:to x="100000" y="80000"/>
                                    </p:animScale>
                                    <p:animScale>
                                      <p:cBhvr>
                                        <p:cTn id="98" dur="166" decel="50000">
                                          <p:stCondLst>
                                            <p:cond delay="1338"/>
                                          </p:stCondLst>
                                        </p:cTn>
                                        <p:tgtEl>
                                          <p:spTgt spid="3">
                                            <p:txEl>
                                              <p:pRg st="8" end="8"/>
                                            </p:txEl>
                                          </p:spTgt>
                                        </p:tgtEl>
                                      </p:cBhvr>
                                      <p:to x="100000" y="100000"/>
                                    </p:animScale>
                                    <p:animScale>
                                      <p:cBhvr>
                                        <p:cTn id="99" dur="26">
                                          <p:stCondLst>
                                            <p:cond delay="1642"/>
                                          </p:stCondLst>
                                        </p:cTn>
                                        <p:tgtEl>
                                          <p:spTgt spid="3">
                                            <p:txEl>
                                              <p:pRg st="8" end="8"/>
                                            </p:txEl>
                                          </p:spTgt>
                                        </p:tgtEl>
                                      </p:cBhvr>
                                      <p:to x="100000" y="90000"/>
                                    </p:animScale>
                                    <p:animScale>
                                      <p:cBhvr>
                                        <p:cTn id="100" dur="166" decel="50000">
                                          <p:stCondLst>
                                            <p:cond delay="1668"/>
                                          </p:stCondLst>
                                        </p:cTn>
                                        <p:tgtEl>
                                          <p:spTgt spid="3">
                                            <p:txEl>
                                              <p:pRg st="8" end="8"/>
                                            </p:txEl>
                                          </p:spTgt>
                                        </p:tgtEl>
                                      </p:cBhvr>
                                      <p:to x="100000" y="100000"/>
                                    </p:animScale>
                                    <p:animScale>
                                      <p:cBhvr>
                                        <p:cTn id="101" dur="26">
                                          <p:stCondLst>
                                            <p:cond delay="1808"/>
                                          </p:stCondLst>
                                        </p:cTn>
                                        <p:tgtEl>
                                          <p:spTgt spid="3">
                                            <p:txEl>
                                              <p:pRg st="8" end="8"/>
                                            </p:txEl>
                                          </p:spTgt>
                                        </p:tgtEl>
                                      </p:cBhvr>
                                      <p:to x="100000" y="95000"/>
                                    </p:animScale>
                                    <p:animScale>
                                      <p:cBhvr>
                                        <p:cTn id="102" dur="166" decel="50000">
                                          <p:stCondLst>
                                            <p:cond delay="1834"/>
                                          </p:stCondLst>
                                        </p:cTn>
                                        <p:tgtEl>
                                          <p:spTgt spid="3">
                                            <p:txEl>
                                              <p:pRg st="8" end="8"/>
                                            </p:txEl>
                                          </p:spTgt>
                                        </p:tgtEl>
                                      </p:cBhvr>
                                      <p:to x="100000" y="100000"/>
                                    </p:animScale>
                                  </p:childTnLst>
                                </p:cTn>
                              </p:par>
                              <p:par>
                                <p:cTn id="103" presetID="26" presetClass="entr" presetSubtype="0" fill="hold" nodeType="withEffect">
                                  <p:stCondLst>
                                    <p:cond delay="0"/>
                                  </p:stCondLst>
                                  <p:childTnLst>
                                    <p:set>
                                      <p:cBhvr>
                                        <p:cTn id="104" dur="1" fill="hold">
                                          <p:stCondLst>
                                            <p:cond delay="0"/>
                                          </p:stCondLst>
                                        </p:cTn>
                                        <p:tgtEl>
                                          <p:spTgt spid="3">
                                            <p:txEl>
                                              <p:pRg st="9" end="9"/>
                                            </p:txEl>
                                          </p:spTgt>
                                        </p:tgtEl>
                                        <p:attrNameLst>
                                          <p:attrName>style.visibility</p:attrName>
                                        </p:attrNameLst>
                                      </p:cBhvr>
                                      <p:to>
                                        <p:strVal val="visible"/>
                                      </p:to>
                                    </p:set>
                                    <p:animEffect transition="in" filter="wipe(down)">
                                      <p:cBhvr>
                                        <p:cTn id="105" dur="580">
                                          <p:stCondLst>
                                            <p:cond delay="0"/>
                                          </p:stCondLst>
                                        </p:cTn>
                                        <p:tgtEl>
                                          <p:spTgt spid="3">
                                            <p:txEl>
                                              <p:pRg st="9" end="9"/>
                                            </p:txEl>
                                          </p:spTgt>
                                        </p:tgtEl>
                                      </p:cBhvr>
                                    </p:animEffect>
                                    <p:anim calcmode="lin" valueType="num">
                                      <p:cBhvr>
                                        <p:cTn id="106" dur="1822" tmFilter="0,0; 0.14,0.36; 0.43,0.73; 0.71,0.91; 1.0,1.0">
                                          <p:stCondLst>
                                            <p:cond delay="0"/>
                                          </p:stCondLst>
                                        </p:cTn>
                                        <p:tgtEl>
                                          <p:spTgt spid="3">
                                            <p:txEl>
                                              <p:pRg st="9" end="9"/>
                                            </p:txEl>
                                          </p:spTgt>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
                                            <p:txEl>
                                              <p:pRg st="9" end="9"/>
                                            </p:txEl>
                                          </p:spTgt>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
                                            <p:txEl>
                                              <p:pRg st="9" end="9"/>
                                            </p:txEl>
                                          </p:spTgt>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
                                            <p:txEl>
                                              <p:pRg st="9" end="9"/>
                                            </p:txEl>
                                          </p:spTgt>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
                                            <p:txEl>
                                              <p:pRg st="9" end="9"/>
                                            </p:txEl>
                                          </p:spTgt>
                                        </p:tgtEl>
                                        <p:attrNameLst>
                                          <p:attrName>ppt_y</p:attrName>
                                        </p:attrNameLst>
                                      </p:cBhvr>
                                      <p:tavLst>
                                        <p:tav tm="0" fmla="#ppt_y-sin(pi*$)/81">
                                          <p:val>
                                            <p:fltVal val="0"/>
                                          </p:val>
                                        </p:tav>
                                        <p:tav tm="100000">
                                          <p:val>
                                            <p:fltVal val="1"/>
                                          </p:val>
                                        </p:tav>
                                      </p:tavLst>
                                    </p:anim>
                                    <p:animScale>
                                      <p:cBhvr>
                                        <p:cTn id="111" dur="26">
                                          <p:stCondLst>
                                            <p:cond delay="650"/>
                                          </p:stCondLst>
                                        </p:cTn>
                                        <p:tgtEl>
                                          <p:spTgt spid="3">
                                            <p:txEl>
                                              <p:pRg st="9" end="9"/>
                                            </p:txEl>
                                          </p:spTgt>
                                        </p:tgtEl>
                                      </p:cBhvr>
                                      <p:to x="100000" y="60000"/>
                                    </p:animScale>
                                    <p:animScale>
                                      <p:cBhvr>
                                        <p:cTn id="112" dur="166" decel="50000">
                                          <p:stCondLst>
                                            <p:cond delay="676"/>
                                          </p:stCondLst>
                                        </p:cTn>
                                        <p:tgtEl>
                                          <p:spTgt spid="3">
                                            <p:txEl>
                                              <p:pRg st="9" end="9"/>
                                            </p:txEl>
                                          </p:spTgt>
                                        </p:tgtEl>
                                      </p:cBhvr>
                                      <p:to x="100000" y="100000"/>
                                    </p:animScale>
                                    <p:animScale>
                                      <p:cBhvr>
                                        <p:cTn id="113" dur="26">
                                          <p:stCondLst>
                                            <p:cond delay="1312"/>
                                          </p:stCondLst>
                                        </p:cTn>
                                        <p:tgtEl>
                                          <p:spTgt spid="3">
                                            <p:txEl>
                                              <p:pRg st="9" end="9"/>
                                            </p:txEl>
                                          </p:spTgt>
                                        </p:tgtEl>
                                      </p:cBhvr>
                                      <p:to x="100000" y="80000"/>
                                    </p:animScale>
                                    <p:animScale>
                                      <p:cBhvr>
                                        <p:cTn id="114" dur="166" decel="50000">
                                          <p:stCondLst>
                                            <p:cond delay="1338"/>
                                          </p:stCondLst>
                                        </p:cTn>
                                        <p:tgtEl>
                                          <p:spTgt spid="3">
                                            <p:txEl>
                                              <p:pRg st="9" end="9"/>
                                            </p:txEl>
                                          </p:spTgt>
                                        </p:tgtEl>
                                      </p:cBhvr>
                                      <p:to x="100000" y="100000"/>
                                    </p:animScale>
                                    <p:animScale>
                                      <p:cBhvr>
                                        <p:cTn id="115" dur="26">
                                          <p:stCondLst>
                                            <p:cond delay="1642"/>
                                          </p:stCondLst>
                                        </p:cTn>
                                        <p:tgtEl>
                                          <p:spTgt spid="3">
                                            <p:txEl>
                                              <p:pRg st="9" end="9"/>
                                            </p:txEl>
                                          </p:spTgt>
                                        </p:tgtEl>
                                      </p:cBhvr>
                                      <p:to x="100000" y="90000"/>
                                    </p:animScale>
                                    <p:animScale>
                                      <p:cBhvr>
                                        <p:cTn id="116" dur="166" decel="50000">
                                          <p:stCondLst>
                                            <p:cond delay="1668"/>
                                          </p:stCondLst>
                                        </p:cTn>
                                        <p:tgtEl>
                                          <p:spTgt spid="3">
                                            <p:txEl>
                                              <p:pRg st="9" end="9"/>
                                            </p:txEl>
                                          </p:spTgt>
                                        </p:tgtEl>
                                      </p:cBhvr>
                                      <p:to x="100000" y="100000"/>
                                    </p:animScale>
                                    <p:animScale>
                                      <p:cBhvr>
                                        <p:cTn id="117" dur="26">
                                          <p:stCondLst>
                                            <p:cond delay="1808"/>
                                          </p:stCondLst>
                                        </p:cTn>
                                        <p:tgtEl>
                                          <p:spTgt spid="3">
                                            <p:txEl>
                                              <p:pRg st="9" end="9"/>
                                            </p:txEl>
                                          </p:spTgt>
                                        </p:tgtEl>
                                      </p:cBhvr>
                                      <p:to x="100000" y="95000"/>
                                    </p:animScale>
                                    <p:animScale>
                                      <p:cBhvr>
                                        <p:cTn id="118" dur="166" decel="50000">
                                          <p:stCondLst>
                                            <p:cond delay="1834"/>
                                          </p:stCondLst>
                                        </p:cTn>
                                        <p:tgtEl>
                                          <p:spTgt spid="3">
                                            <p:txEl>
                                              <p:pRg st="9" end="9"/>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AutoShape 7" descr="خلفية فهرس">
            <a:extLst>
              <a:ext uri="{FF2B5EF4-FFF2-40B4-BE49-F238E27FC236}">
                <a16:creationId xmlns:a16="http://schemas.microsoft.com/office/drawing/2014/main" id="{F779B3CB-3545-4F7C-B119-264BB54E12F2}"/>
              </a:ext>
            </a:extLst>
          </p:cNvPr>
          <p:cNvSpPr>
            <a:spLocks noChangeArrowheads="1"/>
          </p:cNvSpPr>
          <p:nvPr/>
        </p:nvSpPr>
        <p:spPr bwMode="auto">
          <a:xfrm>
            <a:off x="8949294" y="1714335"/>
            <a:ext cx="3242706" cy="1080000"/>
          </a:xfrm>
          <a:prstGeom prst="cloudCallout">
            <a:avLst>
              <a:gd name="adj1" fmla="val -43755"/>
              <a:gd name="adj2" fmla="val 58500"/>
            </a:avLst>
          </a:prstGeom>
          <a:solidFill>
            <a:schemeClr val="bg2"/>
          </a:solidFill>
          <a:ln w="9525">
            <a:solidFill>
              <a:sysClr val="windowText" lastClr="000000"/>
            </a:solidFill>
            <a:round/>
            <a:headEnd/>
            <a:tailEnd/>
          </a:ln>
          <a:effectLst>
            <a:outerShdw dist="107763" dir="2700000" algn="ctr" rotWithShape="0">
              <a:srgbClr val="EEECE1">
                <a:alpha val="50000"/>
              </a:srgbClr>
            </a:outerShdw>
          </a:effectLst>
          <a:scene3d>
            <a:camera prst="orthographicFront"/>
            <a:lightRig rig="threePt" dir="t"/>
          </a:scene3d>
          <a:sp3d>
            <a:bevelT w="165100" prst="coolSlant"/>
          </a:sp3d>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54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rPr>
              <a:t>الموضوع</a:t>
            </a:r>
            <a:endParaRPr kumimoji="0" lang="en-US" sz="36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endParaRPr>
          </a:p>
        </p:txBody>
      </p:sp>
      <p:sp>
        <p:nvSpPr>
          <p:cNvPr id="3" name="AutoShape 7" descr="خلفية فهرس">
            <a:extLst>
              <a:ext uri="{FF2B5EF4-FFF2-40B4-BE49-F238E27FC236}">
                <a16:creationId xmlns:a16="http://schemas.microsoft.com/office/drawing/2014/main" id="{0E7DA222-B3B5-4CCA-AF4B-09324DDDDE64}"/>
              </a:ext>
            </a:extLst>
          </p:cNvPr>
          <p:cNvSpPr>
            <a:spLocks noChangeArrowheads="1"/>
          </p:cNvSpPr>
          <p:nvPr/>
        </p:nvSpPr>
        <p:spPr bwMode="auto">
          <a:xfrm>
            <a:off x="8949294" y="3654718"/>
            <a:ext cx="3025775" cy="1080000"/>
          </a:xfrm>
          <a:prstGeom prst="cloudCallout">
            <a:avLst>
              <a:gd name="adj1" fmla="val -43755"/>
              <a:gd name="adj2" fmla="val 58500"/>
            </a:avLst>
          </a:prstGeom>
          <a:solidFill>
            <a:schemeClr val="bg2"/>
          </a:solidFill>
          <a:ln w="9525">
            <a:solidFill>
              <a:sysClr val="windowText" lastClr="000000"/>
            </a:solidFill>
            <a:round/>
            <a:headEnd/>
            <a:tailEnd/>
          </a:ln>
          <a:effectLst>
            <a:outerShdw dist="107763" dir="2700000" algn="ctr" rotWithShape="0">
              <a:srgbClr val="EEECE1">
                <a:alpha val="50000"/>
              </a:srgbClr>
            </a:outerShdw>
          </a:effectLst>
          <a:scene3d>
            <a:camera prst="orthographicFront"/>
            <a:lightRig rig="threePt" dir="t"/>
          </a:scene3d>
          <a:sp3d>
            <a:bevelT w="165100" prst="coolSlant"/>
          </a:sp3d>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48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rPr>
              <a:t>التناول</a:t>
            </a:r>
            <a:endParaRPr kumimoji="0" lang="en-US" sz="36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endParaRPr>
          </a:p>
        </p:txBody>
      </p:sp>
      <p:sp>
        <p:nvSpPr>
          <p:cNvPr id="4" name="AutoShape 7" descr="خلفية فهرس">
            <a:extLst>
              <a:ext uri="{FF2B5EF4-FFF2-40B4-BE49-F238E27FC236}">
                <a16:creationId xmlns:a16="http://schemas.microsoft.com/office/drawing/2014/main" id="{FF580FF1-3E2F-4EF9-A8C7-1CB0E7FF1682}"/>
              </a:ext>
            </a:extLst>
          </p:cNvPr>
          <p:cNvSpPr>
            <a:spLocks noChangeArrowheads="1"/>
          </p:cNvSpPr>
          <p:nvPr/>
        </p:nvSpPr>
        <p:spPr bwMode="auto">
          <a:xfrm>
            <a:off x="8937600" y="5090524"/>
            <a:ext cx="3025775" cy="1080000"/>
          </a:xfrm>
          <a:prstGeom prst="cloudCallout">
            <a:avLst>
              <a:gd name="adj1" fmla="val -43755"/>
              <a:gd name="adj2" fmla="val 58500"/>
            </a:avLst>
          </a:prstGeom>
          <a:solidFill>
            <a:schemeClr val="bg2"/>
          </a:solidFill>
          <a:ln w="9525">
            <a:solidFill>
              <a:sysClr val="windowText" lastClr="000000"/>
            </a:solidFill>
            <a:round/>
            <a:headEnd/>
            <a:tailEnd/>
          </a:ln>
          <a:effectLst>
            <a:outerShdw dist="107763" dir="2700000" algn="ctr" rotWithShape="0">
              <a:srgbClr val="EEECE1">
                <a:alpha val="50000"/>
              </a:srgbClr>
            </a:outerShdw>
          </a:effectLst>
          <a:scene3d>
            <a:camera prst="orthographicFront"/>
            <a:lightRig rig="threePt" dir="t"/>
          </a:scene3d>
          <a:sp3d>
            <a:bevelT w="165100" prst="coolSlant"/>
          </a:sp3d>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54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rPr>
              <a:t>الحصة</a:t>
            </a:r>
            <a:endParaRPr kumimoji="0" lang="en-US" sz="36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endParaRPr>
          </a:p>
        </p:txBody>
      </p:sp>
      <p:sp>
        <p:nvSpPr>
          <p:cNvPr id="5" name="مربع نص 4">
            <a:extLst>
              <a:ext uri="{FF2B5EF4-FFF2-40B4-BE49-F238E27FC236}">
                <a16:creationId xmlns:a16="http://schemas.microsoft.com/office/drawing/2014/main" id="{46716501-F823-4FEA-85D6-D1AE3AAE6277}"/>
              </a:ext>
            </a:extLst>
          </p:cNvPr>
          <p:cNvSpPr txBox="1"/>
          <p:nvPr/>
        </p:nvSpPr>
        <p:spPr>
          <a:xfrm>
            <a:off x="458610" y="3951842"/>
            <a:ext cx="8478990" cy="1107996"/>
          </a:xfrm>
          <a:prstGeom prst="rect">
            <a:avLst/>
          </a:prstGeom>
          <a:solidFill>
            <a:schemeClr val="accent2">
              <a:lumMod val="20000"/>
              <a:lumOff val="80000"/>
              <a:alpha val="59000"/>
            </a:schemeClr>
          </a:solidFill>
        </p:spPr>
        <p:txBody>
          <a:bodyPr wrap="square" rtlCol="1">
            <a:spAutoFit/>
            <a:scene3d>
              <a:camera prst="orthographicFront"/>
              <a:lightRig rig="sunrise" dir="t"/>
            </a:scene3d>
            <a:sp3d extrusionH="57150" prstMaterial="plastic">
              <a:bevelT w="95250" h="889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6600" b="0" i="0" u="none" strike="noStrike" kern="1200" cap="none" spc="0" normalizeH="0" baseline="0" noProof="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uLnTx/>
                <a:uFillTx/>
                <a:latin typeface="Constantia"/>
                <a:ea typeface="+mn-ea"/>
                <a:cs typeface="AL-Mateen" pitchFamily="2" charset="-78"/>
              </a:rPr>
              <a:t>الفهم والاستيعاب - الثروة اللغوية </a:t>
            </a:r>
            <a:endParaRPr kumimoji="0" lang="ar-KW" sz="6600" b="1" i="0" u="none" strike="noStrike" kern="1200" cap="none" spc="0" normalizeH="0" baseline="0" noProof="0" dirty="0">
              <a:ln w="900" cmpd="sng">
                <a:solidFill>
                  <a:srgbClr val="000000"/>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innerShdw blurRad="101600" dist="76200" dir="5400000">
                  <a:srgbClr val="DDDDDD">
                    <a:satMod val="190000"/>
                    <a:tint val="100000"/>
                    <a:alpha val="74000"/>
                  </a:srgbClr>
                </a:innerShdw>
              </a:effectLst>
              <a:uLnTx/>
              <a:uFillTx/>
              <a:latin typeface="Constantia"/>
              <a:ea typeface="+mn-ea"/>
              <a:cs typeface="Times New Roman" panose="02020603050405020304" pitchFamily="18" charset="0"/>
            </a:endParaRPr>
          </a:p>
        </p:txBody>
      </p:sp>
      <p:sp>
        <p:nvSpPr>
          <p:cNvPr id="6" name="مربع نص 5">
            <a:extLst>
              <a:ext uri="{FF2B5EF4-FFF2-40B4-BE49-F238E27FC236}">
                <a16:creationId xmlns:a16="http://schemas.microsoft.com/office/drawing/2014/main" id="{BBA3C899-ED0A-414F-821F-573ABC1DFA0A}"/>
              </a:ext>
            </a:extLst>
          </p:cNvPr>
          <p:cNvSpPr txBox="1"/>
          <p:nvPr/>
        </p:nvSpPr>
        <p:spPr>
          <a:xfrm>
            <a:off x="3059774" y="5244928"/>
            <a:ext cx="1837346" cy="1446550"/>
          </a:xfrm>
          <a:prstGeom prst="rect">
            <a:avLst/>
          </a:prstGeom>
          <a:solidFill>
            <a:schemeClr val="accent6">
              <a:lumMod val="20000"/>
              <a:lumOff val="80000"/>
              <a:alpha val="59000"/>
            </a:schemeClr>
          </a:solidFill>
        </p:spPr>
        <p:txBody>
          <a:bodyPr wrap="square" rtlCol="1">
            <a:spAutoFit/>
            <a:scene3d>
              <a:camera prst="orthographicFront"/>
              <a:lightRig rig="sunrise" dir="t"/>
            </a:scene3d>
            <a:sp3d extrusionH="57150" prstMaterial="plastic">
              <a:bevelT w="95250" h="889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8800" b="0" i="0" u="none" strike="noStrike" kern="1200" cap="none" spc="0" normalizeH="0" baseline="0" noProof="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uLnTx/>
                <a:uFillTx/>
                <a:latin typeface="Constantia"/>
                <a:ea typeface="+mn-ea"/>
                <a:cs typeface="AL-Mateen" pitchFamily="2" charset="-78"/>
              </a:rPr>
              <a:t>3</a:t>
            </a:r>
            <a:endParaRPr kumimoji="0" lang="ar-KW" sz="8800" b="1" i="0" u="none" strike="noStrike" kern="1200" cap="none" spc="0" normalizeH="0" baseline="0" noProof="0" dirty="0">
              <a:ln w="900" cmpd="sng">
                <a:solidFill>
                  <a:srgbClr val="000000"/>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innerShdw blurRad="101600" dist="76200" dir="5400000">
                  <a:srgbClr val="DDDDDD">
                    <a:satMod val="190000"/>
                    <a:tint val="100000"/>
                    <a:alpha val="74000"/>
                  </a:srgbClr>
                </a:innerShdw>
              </a:effectLst>
              <a:uLnTx/>
              <a:uFillTx/>
              <a:latin typeface="Constantia"/>
              <a:ea typeface="+mn-ea"/>
              <a:cs typeface="Times New Roman" panose="02020603050405020304" pitchFamily="18" charset="0"/>
            </a:endParaRPr>
          </a:p>
        </p:txBody>
      </p:sp>
      <p:sp>
        <p:nvSpPr>
          <p:cNvPr id="7" name="مربع نص 6">
            <a:extLst>
              <a:ext uri="{FF2B5EF4-FFF2-40B4-BE49-F238E27FC236}">
                <a16:creationId xmlns:a16="http://schemas.microsoft.com/office/drawing/2014/main" id="{B8404163-D329-4C39-A65F-8AA41FC1A1BE}"/>
              </a:ext>
            </a:extLst>
          </p:cNvPr>
          <p:cNvSpPr txBox="1"/>
          <p:nvPr/>
        </p:nvSpPr>
        <p:spPr>
          <a:xfrm>
            <a:off x="441152" y="2303615"/>
            <a:ext cx="7541950" cy="1446550"/>
          </a:xfrm>
          <a:prstGeom prst="rect">
            <a:avLst/>
          </a:prstGeom>
          <a:solidFill>
            <a:schemeClr val="accent4">
              <a:lumMod val="20000"/>
              <a:lumOff val="80000"/>
              <a:alpha val="59000"/>
            </a:schemeClr>
          </a:solidFill>
        </p:spPr>
        <p:txBody>
          <a:bodyPr wrap="square" rtlCol="1">
            <a:spAutoFit/>
            <a:scene3d>
              <a:camera prst="orthographicFront"/>
              <a:lightRig rig="sunrise" dir="t"/>
            </a:scene3d>
            <a:sp3d extrusionH="57150" prstMaterial="plastic">
              <a:bevelT w="95250" h="889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8800" b="0" i="0" u="none" strike="noStrike" kern="1200" cap="none" spc="0" normalizeH="0" baseline="0" noProof="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uLnTx/>
                <a:uFillTx/>
                <a:latin typeface="Constantia"/>
                <a:ea typeface="+mn-ea"/>
                <a:cs typeface="AL-Mateen" pitchFamily="2" charset="-78"/>
              </a:rPr>
              <a:t>جابر عثرات الكرام</a:t>
            </a:r>
            <a:endParaRPr kumimoji="0" lang="ar-KW" sz="8800" b="1" i="0" u="none" strike="noStrike" kern="1200" cap="none" spc="0" normalizeH="0" baseline="0" noProof="0" dirty="0">
              <a:ln w="900" cmpd="sng">
                <a:solidFill>
                  <a:srgbClr val="000000"/>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innerShdw blurRad="101600" dist="76200" dir="5400000">
                  <a:srgbClr val="DDDDDD">
                    <a:satMod val="190000"/>
                    <a:tint val="100000"/>
                    <a:alpha val="74000"/>
                  </a:srgbClr>
                </a:innerShdw>
              </a:effectLst>
              <a:uLnTx/>
              <a:uFillTx/>
              <a:latin typeface="Constantia"/>
              <a:ea typeface="+mn-ea"/>
              <a:cs typeface="Times New Roman" panose="02020603050405020304" pitchFamily="18" charset="0"/>
            </a:endParaRPr>
          </a:p>
        </p:txBody>
      </p:sp>
    </p:spTree>
    <p:extLst>
      <p:ext uri="{BB962C8B-B14F-4D97-AF65-F5344CB8AC3E}">
        <p14:creationId xmlns:p14="http://schemas.microsoft.com/office/powerpoint/2010/main" val="3060800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CA4B12D-28BF-4604-995A-30B5C9FC0F3B}"/>
              </a:ext>
            </a:extLst>
          </p:cNvPr>
          <p:cNvSpPr txBox="1"/>
          <p:nvPr/>
        </p:nvSpPr>
        <p:spPr>
          <a:xfrm>
            <a:off x="32085" y="61022"/>
            <a:ext cx="12079704" cy="6616683"/>
          </a:xfrm>
          <a:prstGeom prst="rect">
            <a:avLst/>
          </a:prstGeom>
          <a:noFill/>
        </p:spPr>
        <p:txBody>
          <a:bodyPr wrap="square">
            <a:spAutoFit/>
          </a:bodyPr>
          <a:lstStyle/>
          <a:p>
            <a:pPr marL="467995">
              <a:lnSpc>
                <a:spcPct val="115000"/>
              </a:lnSpc>
              <a:spcAft>
                <a:spcPts val="1000"/>
              </a:spcAft>
            </a:pPr>
            <a:r>
              <a:rPr kumimoji="0" lang="ar-EG" sz="3200" b="1" i="0" u="none" strike="noStrike" kern="1200" cap="none" spc="0" normalizeH="0" baseline="0" noProof="0" dirty="0">
                <a:ln>
                  <a:noFill/>
                </a:ln>
                <a:solidFill>
                  <a:srgbClr val="7030A0"/>
                </a:solidFill>
                <a:effectLst/>
                <a:uLnTx/>
                <a:uFillTx/>
                <a:latin typeface="Calibri" panose="020F0502020204030204" pitchFamily="34" charset="0"/>
                <a:ea typeface="Times New Roman" panose="02020603050405020304" pitchFamily="18" charset="0"/>
                <a:cs typeface="AL-Mateen" pitchFamily="2" charset="-78"/>
              </a:rPr>
              <a:t> </a:t>
            </a:r>
            <a:r>
              <a:rPr lang="ar-KW" sz="3200" b="1" dirty="0">
                <a:solidFill>
                  <a:srgbClr val="0000FF"/>
                </a:solidFill>
                <a:latin typeface="Calibri" panose="020F0502020204030204" pitchFamily="34" charset="0"/>
                <a:ea typeface="Times New Roman" panose="02020603050405020304" pitchFamily="18" charset="0"/>
                <a:cs typeface="AL-Mateen" pitchFamily="2" charset="-78"/>
              </a:rPr>
              <a:t>بنائي : ما الأشياء التي يجب أن نقتبسها من التراث ونحرص عليها في حياتنا؟</a:t>
            </a:r>
            <a:endParaRPr lang="en-US" sz="2000" dirty="0">
              <a:latin typeface="Calibri" panose="020F0502020204030204" pitchFamily="34" charset="0"/>
              <a:ea typeface="Calibri" panose="020F0502020204030204" pitchFamily="34" charset="0"/>
              <a:cs typeface="AL-Mateen" pitchFamily="2" charset="-78"/>
            </a:endParaRPr>
          </a:p>
          <a:p>
            <a:pPr marL="342900" lvl="0" indent="-342900">
              <a:lnSpc>
                <a:spcPct val="115000"/>
              </a:lnSpc>
              <a:spcAft>
                <a:spcPts val="1000"/>
              </a:spcAft>
              <a:buFont typeface="Lotus Linotype" panose="02000000000000000000" pitchFamily="2" charset="-78"/>
              <a:buChar char="-"/>
              <a:tabLst>
                <a:tab pos="457200" algn="l"/>
              </a:tabLst>
            </a:pPr>
            <a:r>
              <a:rPr lang="ar-KW" sz="3200" dirty="0">
                <a:latin typeface="Calibri" panose="020F0502020204030204" pitchFamily="34" charset="0"/>
                <a:ea typeface="Times New Roman" panose="02020603050405020304" pitchFamily="18" charset="0"/>
                <a:cs typeface="AL-Mateen" pitchFamily="2" charset="-78"/>
              </a:rPr>
              <a:t>العادات والقيم الأصيلة التي تعلي من شأن الإنسان.</a:t>
            </a:r>
            <a:endParaRPr lang="en-US" sz="2000" dirty="0">
              <a:latin typeface="Calibri" panose="020F0502020204030204" pitchFamily="34" charset="0"/>
              <a:ea typeface="Times New Roman" panose="02020603050405020304" pitchFamily="18" charset="0"/>
              <a:cs typeface="AL-Mateen" pitchFamily="2" charset="-78"/>
            </a:endParaRPr>
          </a:p>
          <a:p>
            <a:pPr marL="342900" lvl="0" indent="-342900">
              <a:lnSpc>
                <a:spcPct val="115000"/>
              </a:lnSpc>
              <a:spcAft>
                <a:spcPts val="1000"/>
              </a:spcAft>
              <a:buFont typeface="Lotus Linotype" panose="02000000000000000000" pitchFamily="2" charset="-78"/>
              <a:buChar char="-"/>
              <a:tabLst>
                <a:tab pos="457200" algn="l"/>
              </a:tabLst>
            </a:pPr>
            <a:r>
              <a:rPr lang="ar-KW" sz="3200" dirty="0">
                <a:latin typeface="Calibri" panose="020F0502020204030204" pitchFamily="34" charset="0"/>
                <a:ea typeface="Times New Roman" panose="02020603050405020304" pitchFamily="18" charset="0"/>
                <a:cs typeface="AL-Mateen" pitchFamily="2" charset="-78"/>
              </a:rPr>
              <a:t>الاستفادة والاقتداء بالمواقف المشرفة للشخصيات العظيمة.</a:t>
            </a:r>
            <a:endParaRPr lang="en-US" sz="2000" dirty="0">
              <a:latin typeface="Calibri" panose="020F0502020204030204" pitchFamily="34" charset="0"/>
              <a:ea typeface="Times New Roman" panose="02020603050405020304" pitchFamily="18" charset="0"/>
              <a:cs typeface="AL-Mateen" pitchFamily="2" charset="-78"/>
            </a:endParaRPr>
          </a:p>
          <a:p>
            <a:pPr marL="467995">
              <a:lnSpc>
                <a:spcPct val="115000"/>
              </a:lnSpc>
              <a:spcAft>
                <a:spcPts val="1000"/>
              </a:spcAft>
            </a:pPr>
            <a:r>
              <a:rPr lang="ar-KW" sz="3200" b="1" dirty="0">
                <a:solidFill>
                  <a:srgbClr val="0000FF"/>
                </a:solidFill>
                <a:latin typeface="Calibri" panose="020F0502020204030204" pitchFamily="34" charset="0"/>
                <a:ea typeface="Times New Roman" panose="02020603050405020304" pitchFamily="18" charset="0"/>
                <a:cs typeface="AL-Mateen" pitchFamily="2" charset="-78"/>
              </a:rPr>
              <a:t>بنائي : ما الذي يجب أن تتركه وترفضه من التراث؟</a:t>
            </a:r>
            <a:endParaRPr lang="en-US" sz="2000" dirty="0">
              <a:latin typeface="Calibri" panose="020F0502020204030204" pitchFamily="34" charset="0"/>
              <a:ea typeface="Calibri" panose="020F0502020204030204" pitchFamily="34" charset="0"/>
              <a:cs typeface="AL-Mateen" pitchFamily="2" charset="-78"/>
            </a:endParaRPr>
          </a:p>
          <a:p>
            <a:pPr marL="342900" lvl="0" indent="-342900">
              <a:lnSpc>
                <a:spcPct val="115000"/>
              </a:lnSpc>
              <a:spcAft>
                <a:spcPts val="1000"/>
              </a:spcAft>
              <a:buFont typeface="Lotus Linotype" panose="02000000000000000000" pitchFamily="2" charset="-78"/>
              <a:buChar char="-"/>
              <a:tabLst>
                <a:tab pos="228600" algn="l"/>
                <a:tab pos="457200" algn="l"/>
              </a:tabLst>
            </a:pPr>
            <a:r>
              <a:rPr lang="ar-KW" sz="3200" dirty="0">
                <a:latin typeface="Calibri" panose="020F0502020204030204" pitchFamily="34" charset="0"/>
                <a:ea typeface="Times New Roman" panose="02020603050405020304" pitchFamily="18" charset="0"/>
                <a:cs typeface="AL-Mateen" pitchFamily="2" charset="-78"/>
              </a:rPr>
              <a:t>نترك العصبية - كل ما لا يتمشى مع حياتنا المعاصرة ويعوق حركة التقدم ولا يلبي حاجات الفرد في الحاضر والمستقبل.</a:t>
            </a:r>
            <a:endParaRPr lang="en-US" sz="2000" dirty="0">
              <a:latin typeface="Calibri" panose="020F0502020204030204" pitchFamily="34" charset="0"/>
              <a:ea typeface="Times New Roman" panose="02020603050405020304" pitchFamily="18" charset="0"/>
              <a:cs typeface="AL-Mateen" pitchFamily="2" charset="-78"/>
            </a:endParaRPr>
          </a:p>
          <a:p>
            <a:pPr marL="561975">
              <a:lnSpc>
                <a:spcPct val="115000"/>
              </a:lnSpc>
              <a:spcAft>
                <a:spcPts val="1000"/>
              </a:spcAft>
            </a:pPr>
            <a:r>
              <a:rPr lang="ar-SA" sz="3200" dirty="0">
                <a:solidFill>
                  <a:srgbClr val="0000CC"/>
                </a:solidFill>
                <a:latin typeface="Calibri" panose="020F0502020204030204" pitchFamily="34" charset="0"/>
                <a:ea typeface="Calibri" panose="020F0502020204030204" pitchFamily="34" charset="0"/>
                <a:cs typeface="AL-Mateen" pitchFamily="2" charset="-78"/>
              </a:rPr>
              <a:t>سؤال إثرائي : </a:t>
            </a:r>
            <a:r>
              <a:rPr lang="ar-SA" sz="2000" dirty="0">
                <a:latin typeface="Calibri" panose="020F0502020204030204" pitchFamily="34" charset="0"/>
                <a:ea typeface="Times New Roman" panose="02020603050405020304" pitchFamily="18" charset="0"/>
                <a:cs typeface="AL-Mateen" pitchFamily="2" charset="-78"/>
              </a:rPr>
              <a:t> </a:t>
            </a:r>
            <a:r>
              <a:rPr lang="ar-SA" sz="3200" dirty="0">
                <a:solidFill>
                  <a:srgbClr val="0000CC"/>
                </a:solidFill>
                <a:latin typeface="Calibri" panose="020F0502020204030204" pitchFamily="34" charset="0"/>
                <a:ea typeface="Arial" panose="020B0604020202020204" pitchFamily="34" charset="0"/>
                <a:cs typeface="AL-Mateen" pitchFamily="2" charset="-78"/>
              </a:rPr>
              <a:t>اكتب أمام كل قيمة من القيم التالية ما يدعمها من أحداث القصة  .</a:t>
            </a:r>
            <a:endParaRPr lang="en-US" sz="2000" dirty="0">
              <a:latin typeface="Calibri" panose="020F0502020204030204" pitchFamily="34" charset="0"/>
              <a:ea typeface="Calibri" panose="020F0502020204030204" pitchFamily="34" charset="0"/>
              <a:cs typeface="AL-Mateen" pitchFamily="2" charset="-78"/>
            </a:endParaRPr>
          </a:p>
          <a:p>
            <a:pPr marL="342900" lvl="0" indent="-342900">
              <a:lnSpc>
                <a:spcPct val="115000"/>
              </a:lnSpc>
              <a:spcAft>
                <a:spcPts val="1000"/>
              </a:spcAft>
              <a:buFont typeface="Wingdings" panose="05000000000000000000" pitchFamily="2" charset="2"/>
              <a:buChar char=""/>
            </a:pPr>
            <a:r>
              <a:rPr lang="ar-SA" sz="3200" dirty="0">
                <a:solidFill>
                  <a:srgbClr val="D60093"/>
                </a:solidFill>
                <a:latin typeface="Calibri" panose="020F0502020204030204" pitchFamily="34" charset="0"/>
                <a:ea typeface="Arial" panose="020B0604020202020204" pitchFamily="34" charset="0"/>
                <a:cs typeface="AL-Mateen" pitchFamily="2" charset="-78"/>
              </a:rPr>
              <a:t>الاعتراف بالخطأ وإصلاحه: </a:t>
            </a:r>
            <a:r>
              <a:rPr lang="ar-SA" sz="3200" dirty="0">
                <a:solidFill>
                  <a:srgbClr val="000000"/>
                </a:solidFill>
                <a:latin typeface="Calibri" panose="020F0502020204030204" pitchFamily="34" charset="0"/>
                <a:ea typeface="Arial" panose="020B0604020202020204" pitchFamily="34" charset="0"/>
                <a:cs typeface="AL-Mateen" pitchFamily="2" charset="-78"/>
              </a:rPr>
              <a:t>اعتراف خزيمة بخطئه في حق عكرمة وأخذه إلى الخليفة وإخبار الخليفة بالقصة ، وإعادة عكرمة  للولاية بعد عزله .</a:t>
            </a:r>
            <a:endParaRPr lang="en-US" sz="2000" dirty="0">
              <a:latin typeface="Calibri" panose="020F0502020204030204" pitchFamily="34" charset="0"/>
              <a:ea typeface="Times New Roman" panose="02020603050405020304" pitchFamily="18" charset="0"/>
              <a:cs typeface="AL-Mateen" pitchFamily="2" charset="-78"/>
            </a:endParaRPr>
          </a:p>
          <a:p>
            <a:pPr marL="342900" lvl="0" indent="-342900">
              <a:lnSpc>
                <a:spcPct val="115000"/>
              </a:lnSpc>
              <a:spcAft>
                <a:spcPts val="1000"/>
              </a:spcAft>
              <a:buFont typeface="Wingdings" panose="05000000000000000000" pitchFamily="2" charset="2"/>
              <a:buChar char=""/>
            </a:pPr>
            <a:r>
              <a:rPr lang="ar-SA" sz="3200" dirty="0">
                <a:solidFill>
                  <a:srgbClr val="D60093"/>
                </a:solidFill>
                <a:latin typeface="Calibri" panose="020F0502020204030204" pitchFamily="34" charset="0"/>
                <a:ea typeface="Arial" panose="020B0604020202020204" pitchFamily="34" charset="0"/>
                <a:cs typeface="AL-Mateen" pitchFamily="2" charset="-78"/>
              </a:rPr>
              <a:t>نجـدة الملهـــوف : </a:t>
            </a:r>
            <a:r>
              <a:rPr lang="ar-SA" sz="3200" dirty="0">
                <a:solidFill>
                  <a:srgbClr val="000000"/>
                </a:solidFill>
                <a:latin typeface="Calibri" panose="020F0502020204030204" pitchFamily="34" charset="0"/>
                <a:ea typeface="Arial" panose="020B0604020202020204" pitchFamily="34" charset="0"/>
                <a:cs typeface="AL-Mateen" pitchFamily="2" charset="-78"/>
              </a:rPr>
              <a:t>نجدة عكرمة الفياض لخزيمة بعد نفاد قوته </a:t>
            </a:r>
            <a:r>
              <a:rPr lang="ar-SA" sz="3200" dirty="0">
                <a:solidFill>
                  <a:srgbClr val="FF0000"/>
                </a:solidFill>
                <a:latin typeface="Calibri" panose="020F0502020204030204" pitchFamily="34" charset="0"/>
                <a:ea typeface="Calibri" panose="020F0502020204030204" pitchFamily="34" charset="0"/>
                <a:cs typeface="AL-Mateen" pitchFamily="2" charset="-78"/>
              </a:rPr>
              <a:t>.</a:t>
            </a:r>
            <a:endParaRPr lang="en-US" sz="2000" dirty="0">
              <a:latin typeface="Calibri" panose="020F0502020204030204" pitchFamily="34" charset="0"/>
              <a:ea typeface="Times New Roman" panose="02020603050405020304" pitchFamily="18" charset="0"/>
              <a:cs typeface="AL-Mateen" pitchFamily="2" charset="-78"/>
            </a:endParaRPr>
          </a:p>
        </p:txBody>
      </p:sp>
    </p:spTree>
    <p:extLst>
      <p:ext uri="{BB962C8B-B14F-4D97-AF65-F5344CB8AC3E}">
        <p14:creationId xmlns:p14="http://schemas.microsoft.com/office/powerpoint/2010/main" val="241898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p:cTn id="29"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0"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31"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32" dur="1000"/>
                                        <p:tgtEl>
                                          <p:spTgt spid="3">
                                            <p:txEl>
                                              <p:pRg st="6" end="6"/>
                                            </p:txEl>
                                          </p:spTgt>
                                        </p:tgtEl>
                                      </p:cBhvr>
                                    </p:animEffect>
                                  </p:childTnLst>
                                </p:cTn>
                              </p:par>
                              <p:par>
                                <p:cTn id="33" presetID="31"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p:cTn id="35"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3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34000">
              <a:schemeClr val="accent4">
                <a:lumMod val="40000"/>
                <a:lumOff val="60000"/>
              </a:schemeClr>
            </a:gs>
            <a:gs pos="64000">
              <a:schemeClr val="accent5">
                <a:lumMod val="40000"/>
                <a:lumOff val="60000"/>
              </a:schemeClr>
            </a:gs>
            <a:gs pos="94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3" name="صورة 2" descr="صورة تحتوي على نص&#10;&#10;تم إنشاء الوصف تلقائياً">
            <a:extLst>
              <a:ext uri="{FF2B5EF4-FFF2-40B4-BE49-F238E27FC236}">
                <a16:creationId xmlns:a16="http://schemas.microsoft.com/office/drawing/2014/main" id="{2FD54216-E0F2-4697-8158-88E0DC4691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1294" t="15945" r="21846" b="7629"/>
          <a:stretch/>
        </p:blipFill>
        <p:spPr>
          <a:xfrm>
            <a:off x="108513" y="0"/>
            <a:ext cx="9198047" cy="6858000"/>
          </a:xfrm>
          <a:prstGeom prst="rect">
            <a:avLst/>
          </a:prstGeom>
        </p:spPr>
      </p:pic>
      <p:pic>
        <p:nvPicPr>
          <p:cNvPr id="6" name="صورة 5" descr="صورة تحتوي على نص&#10;&#10;تم إنشاء الوصف تلقائياً">
            <a:extLst>
              <a:ext uri="{FF2B5EF4-FFF2-40B4-BE49-F238E27FC236}">
                <a16:creationId xmlns:a16="http://schemas.microsoft.com/office/drawing/2014/main" id="{ECEF4C45-65D3-440C-86A6-BFADA77DA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6560" y="494982"/>
            <a:ext cx="2885440" cy="5601018"/>
          </a:xfrm>
          <a:prstGeom prst="rect">
            <a:avLst/>
          </a:prstGeom>
        </p:spPr>
      </p:pic>
    </p:spTree>
    <p:extLst>
      <p:ext uri="{BB962C8B-B14F-4D97-AF65-F5344CB8AC3E}">
        <p14:creationId xmlns:p14="http://schemas.microsoft.com/office/powerpoint/2010/main" val="4069621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14000">
              <a:schemeClr val="accent5">
                <a:lumMod val="20000"/>
                <a:lumOff val="80000"/>
              </a:schemeClr>
            </a:gs>
            <a:gs pos="41000">
              <a:schemeClr val="accent6">
                <a:lumMod val="20000"/>
                <a:lumOff val="80000"/>
              </a:schemeClr>
            </a:gs>
            <a:gs pos="69000">
              <a:schemeClr val="accent2">
                <a:lumMod val="20000"/>
                <a:lumOff val="80000"/>
              </a:schemeClr>
            </a:gs>
            <a:gs pos="100000">
              <a:srgbClr val="F1F0C6"/>
            </a:gs>
          </a:gsLst>
          <a:lin ang="5400000" scaled="1"/>
        </a:gradFill>
        <a:effectLst/>
      </p:bgPr>
    </p:bg>
    <p:spTree>
      <p:nvGrpSpPr>
        <p:cNvPr id="1" name=""/>
        <p:cNvGrpSpPr/>
        <p:nvPr/>
      </p:nvGrpSpPr>
      <p:grpSpPr>
        <a:xfrm>
          <a:off x="0" y="0"/>
          <a:ext cx="0" cy="0"/>
          <a:chOff x="0" y="0"/>
          <a:chExt cx="0" cy="0"/>
        </a:xfrm>
      </p:grpSpPr>
      <p:sp>
        <p:nvSpPr>
          <p:cNvPr id="9" name="مربع نص 8">
            <a:extLst>
              <a:ext uri="{FF2B5EF4-FFF2-40B4-BE49-F238E27FC236}">
                <a16:creationId xmlns:a16="http://schemas.microsoft.com/office/drawing/2014/main" id="{50AAB295-6895-4F24-8945-D24C3116A040}"/>
              </a:ext>
            </a:extLst>
          </p:cNvPr>
          <p:cNvSpPr txBox="1"/>
          <p:nvPr/>
        </p:nvSpPr>
        <p:spPr>
          <a:xfrm>
            <a:off x="48127" y="147060"/>
            <a:ext cx="12079704" cy="6278642"/>
          </a:xfrm>
          <a:prstGeom prst="rect">
            <a:avLst/>
          </a:prstGeom>
          <a:noFill/>
        </p:spPr>
        <p:txBody>
          <a:bodyPr wrap="square">
            <a:spAutoFit/>
          </a:bodyPr>
          <a:lstStyle/>
          <a:p>
            <a:pPr lvl="0">
              <a:spcAft>
                <a:spcPts val="1000"/>
              </a:spcAft>
              <a:tabLst>
                <a:tab pos="5441950" algn="l"/>
              </a:tabLst>
            </a:pPr>
            <a:r>
              <a:rPr lang="ar-KW" sz="3200" b="1" dirty="0">
                <a:solidFill>
                  <a:srgbClr val="CC00FF"/>
                </a:solidFill>
                <a:latin typeface="Calibri" panose="020F0502020204030204" pitchFamily="34" charset="0"/>
                <a:ea typeface="Times New Roman" panose="02020603050405020304" pitchFamily="18" charset="0"/>
                <a:cs typeface="AL-Mateen" pitchFamily="2" charset="-78"/>
              </a:rPr>
              <a:t> 7-  </a:t>
            </a:r>
            <a:r>
              <a:rPr lang="ar-KW" sz="3200" dirty="0">
                <a:solidFill>
                  <a:srgbClr val="C00000"/>
                </a:solidFill>
                <a:latin typeface="Calibri" panose="020F0502020204030204" pitchFamily="34" charset="0"/>
                <a:ea typeface="Times New Roman" panose="02020603050405020304" pitchFamily="18" charset="0"/>
                <a:cs typeface="AL-Mateen" pitchFamily="2" charset="-78"/>
              </a:rPr>
              <a:t>تخيري شخصية أعجبتك من الموضوع معللة دوافع الإعجاب.  </a:t>
            </a:r>
            <a:endParaRPr lang="en-US" sz="3200" dirty="0">
              <a:latin typeface="Calibri" panose="020F0502020204030204" pitchFamily="34" charset="0"/>
              <a:ea typeface="Calibri" panose="020F0502020204030204" pitchFamily="34" charset="0"/>
              <a:cs typeface="AL-Mateen" pitchFamily="2" charset="-78"/>
            </a:endParaRPr>
          </a:p>
          <a:p>
            <a:pPr marL="342900" lvl="0" indent="-342900">
              <a:spcAft>
                <a:spcPts val="1000"/>
              </a:spcAft>
              <a:buFont typeface="Wingdings" panose="05000000000000000000" pitchFamily="2" charset="2"/>
              <a:buChar char=""/>
            </a:pPr>
            <a:r>
              <a:rPr lang="ar-SA" sz="3200" b="1" dirty="0">
                <a:solidFill>
                  <a:srgbClr val="CC00FF"/>
                </a:solidFill>
                <a:latin typeface="Calibri" panose="020F0502020204030204" pitchFamily="34" charset="0"/>
                <a:ea typeface="Times New Roman" panose="02020603050405020304" pitchFamily="18" charset="0"/>
                <a:cs typeface="AL-Mateen" pitchFamily="2" charset="-78"/>
              </a:rPr>
              <a:t>عكرمة الفياض :</a:t>
            </a:r>
            <a:r>
              <a:rPr lang="ar-SA" sz="3200" dirty="0">
                <a:solidFill>
                  <a:srgbClr val="CC00FF"/>
                </a:solidFill>
                <a:latin typeface="Calibri" panose="020F0502020204030204" pitchFamily="34" charset="0"/>
                <a:ea typeface="Times New Roman" panose="02020603050405020304" pitchFamily="18" charset="0"/>
                <a:cs typeface="AL-Mateen" pitchFamily="2" charset="-78"/>
              </a:rPr>
              <a:t> </a:t>
            </a:r>
            <a:r>
              <a:rPr lang="ar-SA" sz="3200" dirty="0">
                <a:latin typeface="Calibri" panose="020F0502020204030204" pitchFamily="34" charset="0"/>
                <a:ea typeface="Times New Roman" panose="02020603050405020304" pitchFamily="18" charset="0"/>
                <a:cs typeface="AL-Mateen" pitchFamily="2" charset="-78"/>
              </a:rPr>
              <a:t>بسبب شدة كرمه – وقد تحمل محنته بعزة وصبر - لين مع أهله – تحمل مشقة السجن في سبيل عدم فضح أمر المعروف الذي صنعه حتى لا يجرح حياء خزيمة ويحرجه أمام الناس – سامح خزيمة وعفا عنه وتركه واليا على الجزيرة .</a:t>
            </a:r>
            <a:endParaRPr lang="en-US" sz="3200" dirty="0">
              <a:latin typeface="Calibri" panose="020F0502020204030204" pitchFamily="34" charset="0"/>
              <a:ea typeface="Times New Roman" panose="02020603050405020304" pitchFamily="18" charset="0"/>
              <a:cs typeface="AL-Mateen" pitchFamily="2" charset="-78"/>
            </a:endParaRPr>
          </a:p>
          <a:p>
            <a:pPr marL="408940">
              <a:spcAft>
                <a:spcPts val="1000"/>
              </a:spcAft>
            </a:pPr>
            <a:r>
              <a:rPr lang="ar-SA" sz="3200" dirty="0">
                <a:solidFill>
                  <a:srgbClr val="0000FF"/>
                </a:solidFill>
                <a:latin typeface="Calibri" panose="020F0502020204030204" pitchFamily="34" charset="0"/>
                <a:ea typeface="Times New Roman" panose="02020603050405020304" pitchFamily="18" charset="0"/>
                <a:cs typeface="AL-Mateen" pitchFamily="2" charset="-78"/>
              </a:rPr>
              <a:t>إثرائي : رتبي الشخصيات حسب أهميتها والاستفادة منها .</a:t>
            </a:r>
            <a:endParaRPr lang="ar-KW" sz="3200" dirty="0">
              <a:solidFill>
                <a:srgbClr val="0000FF"/>
              </a:solidFill>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Font typeface="Wingdings" panose="05000000000000000000" pitchFamily="2" charset="2"/>
              <a:buChar char=""/>
              <a:tabLst>
                <a:tab pos="457200" algn="l"/>
                <a:tab pos="3451860" algn="r"/>
              </a:tabLst>
            </a:pPr>
            <a:r>
              <a:rPr lang="ar-SA" sz="3200" b="1" dirty="0">
                <a:solidFill>
                  <a:srgbClr val="9900FF"/>
                </a:solidFill>
                <a:latin typeface="Calibri" panose="020F0502020204030204" pitchFamily="34" charset="0"/>
                <a:ea typeface="Calibri" panose="020F0502020204030204" pitchFamily="34" charset="0"/>
                <a:cs typeface="AL-Mateen" pitchFamily="2" charset="-78"/>
              </a:rPr>
              <a:t>علل : حاجة شباب اليوم إلى التمسك بالقيم التي عكستها القصة . </a:t>
            </a:r>
            <a:endParaRPr lang="en-US" sz="3200" dirty="0">
              <a:latin typeface="Calibri" panose="020F0502020204030204" pitchFamily="34" charset="0"/>
              <a:ea typeface="Calibri" panose="020F0502020204030204" pitchFamily="34" charset="0"/>
              <a:cs typeface="AL-Mateen" pitchFamily="2" charset="-78"/>
            </a:endParaRPr>
          </a:p>
          <a:p>
            <a:pPr>
              <a:spcAft>
                <a:spcPts val="1000"/>
              </a:spcAft>
              <a:tabLst>
                <a:tab pos="3451860" algn="r"/>
              </a:tabLst>
            </a:pPr>
            <a:r>
              <a:rPr lang="ar-SA" sz="3200" dirty="0">
                <a:latin typeface="Calibri" panose="020F0502020204030204" pitchFamily="34" charset="0"/>
                <a:ea typeface="Calibri" panose="020F0502020204030204" pitchFamily="34" charset="0"/>
                <a:cs typeface="AL-Mateen" pitchFamily="2" charset="-78"/>
              </a:rPr>
              <a:t>لحمايتهم من التأثر بالقيم الغريبة الوافدة إلينا ، وما ينقل عبر وسائل الاتصال الحديثة ، وما تسببه من سلوكيات تجافي القيم والمبادئ الإسلامية .</a:t>
            </a:r>
            <a:endParaRPr lang="en-US" sz="3200" dirty="0">
              <a:latin typeface="Calibri" panose="020F0502020204030204" pitchFamily="34" charset="0"/>
              <a:ea typeface="Calibri" panose="020F0502020204030204" pitchFamily="34" charset="0"/>
              <a:cs typeface="AL-Mateen" pitchFamily="2" charset="-78"/>
            </a:endParaRPr>
          </a:p>
          <a:p>
            <a:pPr marL="408305" marR="179705">
              <a:spcAft>
                <a:spcPts val="1000"/>
              </a:spcAft>
            </a:pPr>
            <a:r>
              <a:rPr lang="ar-KW" sz="3200" dirty="0">
                <a:solidFill>
                  <a:srgbClr val="006600"/>
                </a:solidFill>
                <a:latin typeface="Calibri" panose="020F0502020204030204" pitchFamily="34" charset="0"/>
                <a:ea typeface="Times New Roman" panose="02020603050405020304" pitchFamily="18" charset="0"/>
                <a:cs typeface="AL-Mateen" pitchFamily="2" charset="-78"/>
              </a:rPr>
              <a:t>بنائي : قال الرسول : "من فرج عن مسلم كربة من كرب الدنيا فرج الله عنه كربة من كرب يوم القيامة ، ومن يسر على معسر ، يسر الله عليه .  ما علاقته بمضمون النص .</a:t>
            </a:r>
            <a:endParaRPr lang="en-US" sz="3200" dirty="0">
              <a:latin typeface="Calibri" panose="020F0502020204030204" pitchFamily="34" charset="0"/>
              <a:ea typeface="Calibri" panose="020F0502020204030204" pitchFamily="34" charset="0"/>
              <a:cs typeface="AL-Mateen" pitchFamily="2" charset="-78"/>
            </a:endParaRPr>
          </a:p>
          <a:p>
            <a:pPr>
              <a:spcAft>
                <a:spcPts val="1000"/>
              </a:spcAft>
            </a:pPr>
            <a:r>
              <a:rPr lang="ar-SA" sz="3200" dirty="0">
                <a:solidFill>
                  <a:srgbClr val="006600"/>
                </a:solidFill>
                <a:latin typeface="Calibri" panose="020F0502020204030204" pitchFamily="34" charset="0"/>
                <a:ea typeface="Times New Roman" panose="02020603050405020304" pitchFamily="18" charset="0"/>
                <a:cs typeface="AL-Mateen" pitchFamily="2" charset="-78"/>
              </a:rPr>
              <a:t>بنائي :</a:t>
            </a:r>
            <a:r>
              <a:rPr lang="ar-SA" sz="3200" dirty="0">
                <a:latin typeface="Calibri" panose="020F0502020204030204" pitchFamily="34" charset="0"/>
                <a:ea typeface="Times New Roman" panose="02020603050405020304" pitchFamily="18" charset="0"/>
                <a:cs typeface="AL-Mateen" pitchFamily="2" charset="-78"/>
              </a:rPr>
              <a:t> </a:t>
            </a:r>
            <a:r>
              <a:rPr lang="ar-SA" sz="3200" dirty="0">
                <a:solidFill>
                  <a:srgbClr val="006600"/>
                </a:solidFill>
                <a:latin typeface="Calibri" panose="020F0502020204030204" pitchFamily="34" charset="0"/>
                <a:ea typeface="Times New Roman" panose="02020603050405020304" pitchFamily="18" charset="0"/>
                <a:cs typeface="AL-Mateen" pitchFamily="2" charset="-78"/>
              </a:rPr>
              <a:t>ما الذي قدمته لك تلك الأحداث في حياتك </a:t>
            </a:r>
            <a:endParaRPr lang="en-US" sz="3200" dirty="0">
              <a:latin typeface="Calibri" panose="020F0502020204030204" pitchFamily="34" charset="0"/>
              <a:ea typeface="Calibri" panose="020F0502020204030204" pitchFamily="34" charset="0"/>
              <a:cs typeface="AL-Mateen" pitchFamily="2" charset="-78"/>
            </a:endParaRPr>
          </a:p>
        </p:txBody>
      </p:sp>
    </p:spTree>
    <p:extLst>
      <p:ext uri="{BB962C8B-B14F-4D97-AF65-F5344CB8AC3E}">
        <p14:creationId xmlns:p14="http://schemas.microsoft.com/office/powerpoint/2010/main" val="411554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p:cTn id="7"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9">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 calcmode="lin" valueType="num">
                                      <p:cBhvr>
                                        <p:cTn id="15" dur="1000" fill="hold"/>
                                        <p:tgtEl>
                                          <p:spTgt spid="9">
                                            <p:txEl>
                                              <p:pRg st="4" end="4"/>
                                            </p:txEl>
                                          </p:spTgt>
                                        </p:tgtEl>
                                        <p:attrNameLst>
                                          <p:attrName>ppt_w</p:attrName>
                                        </p:attrNameLst>
                                      </p:cBhvr>
                                      <p:tavLst>
                                        <p:tav tm="0">
                                          <p:val>
                                            <p:fltVal val="0"/>
                                          </p:val>
                                        </p:tav>
                                        <p:tav tm="100000">
                                          <p:val>
                                            <p:strVal val="#ppt_w"/>
                                          </p:val>
                                        </p:tav>
                                      </p:tavLst>
                                    </p:anim>
                                    <p:anim calcmode="lin" valueType="num">
                                      <p:cBhvr>
                                        <p:cTn id="16" dur="1000" fill="hold"/>
                                        <p:tgtEl>
                                          <p:spTgt spid="9">
                                            <p:txEl>
                                              <p:pRg st="4" end="4"/>
                                            </p:txEl>
                                          </p:spTgt>
                                        </p:tgtEl>
                                        <p:attrNameLst>
                                          <p:attrName>ppt_h</p:attrName>
                                        </p:attrNameLst>
                                      </p:cBhvr>
                                      <p:tavLst>
                                        <p:tav tm="0">
                                          <p:val>
                                            <p:fltVal val="0"/>
                                          </p:val>
                                        </p:tav>
                                        <p:tav tm="100000">
                                          <p:val>
                                            <p:strVal val="#ppt_h"/>
                                          </p:val>
                                        </p:tav>
                                      </p:tavLst>
                                    </p:anim>
                                    <p:anim calcmode="lin" valueType="num">
                                      <p:cBhvr>
                                        <p:cTn id="17" dur="1000" fill="hold"/>
                                        <p:tgtEl>
                                          <p:spTgt spid="9">
                                            <p:txEl>
                                              <p:pRg st="4" end="4"/>
                                            </p:txEl>
                                          </p:spTgt>
                                        </p:tgtEl>
                                        <p:attrNameLst>
                                          <p:attrName>style.rotation</p:attrName>
                                        </p:attrNameLst>
                                      </p:cBhvr>
                                      <p:tavLst>
                                        <p:tav tm="0">
                                          <p:val>
                                            <p:fltVal val="90"/>
                                          </p:val>
                                        </p:tav>
                                        <p:tav tm="100000">
                                          <p:val>
                                            <p:fltVal val="0"/>
                                          </p:val>
                                        </p:tav>
                                      </p:tavLst>
                                    </p:anim>
                                    <p:animEffect transition="in" filter="fade">
                                      <p:cBhvr>
                                        <p:cTn id="18" dur="1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14000">
              <a:schemeClr val="accent5">
                <a:lumMod val="20000"/>
                <a:lumOff val="80000"/>
              </a:schemeClr>
            </a:gs>
            <a:gs pos="41000">
              <a:schemeClr val="accent6">
                <a:lumMod val="20000"/>
                <a:lumOff val="80000"/>
              </a:schemeClr>
            </a:gs>
            <a:gs pos="69000">
              <a:schemeClr val="accent2">
                <a:lumMod val="20000"/>
                <a:lumOff val="80000"/>
              </a:schemeClr>
            </a:gs>
            <a:gs pos="100000">
              <a:srgbClr val="F1F0C6"/>
            </a:gs>
          </a:gsLst>
          <a:lin ang="5400000" scaled="1"/>
        </a:gradFill>
        <a:effectLst/>
      </p:bgPr>
    </p:bg>
    <p:spTree>
      <p:nvGrpSpPr>
        <p:cNvPr id="1" name=""/>
        <p:cNvGrpSpPr/>
        <p:nvPr/>
      </p:nvGrpSpPr>
      <p:grpSpPr>
        <a:xfrm>
          <a:off x="0" y="0"/>
          <a:ext cx="0" cy="0"/>
          <a:chOff x="0" y="0"/>
          <a:chExt cx="0" cy="0"/>
        </a:xfrm>
      </p:grpSpPr>
      <p:sp>
        <p:nvSpPr>
          <p:cNvPr id="9" name="مربع نص 8">
            <a:extLst>
              <a:ext uri="{FF2B5EF4-FFF2-40B4-BE49-F238E27FC236}">
                <a16:creationId xmlns:a16="http://schemas.microsoft.com/office/drawing/2014/main" id="{50AAB295-6895-4F24-8945-D24C3116A040}"/>
              </a:ext>
            </a:extLst>
          </p:cNvPr>
          <p:cNvSpPr txBox="1"/>
          <p:nvPr/>
        </p:nvSpPr>
        <p:spPr>
          <a:xfrm>
            <a:off x="48127" y="147060"/>
            <a:ext cx="12079704" cy="6535122"/>
          </a:xfrm>
          <a:prstGeom prst="rect">
            <a:avLst/>
          </a:prstGeom>
          <a:noFill/>
        </p:spPr>
        <p:txBody>
          <a:bodyPr wrap="square">
            <a:spAutoFit/>
          </a:bodyPr>
          <a:lstStyle/>
          <a:p>
            <a:pPr lvl="0">
              <a:spcAft>
                <a:spcPts val="1000"/>
              </a:spcAft>
            </a:pPr>
            <a:r>
              <a:rPr lang="ar-KW" sz="3200" b="1" dirty="0">
                <a:solidFill>
                  <a:srgbClr val="CC00FF"/>
                </a:solidFill>
                <a:latin typeface="Calibri" panose="020F0502020204030204" pitchFamily="34" charset="0"/>
                <a:ea typeface="Times New Roman" panose="02020603050405020304" pitchFamily="18" charset="0"/>
                <a:cs typeface="AL-Mateen" pitchFamily="2" charset="-78"/>
              </a:rPr>
              <a:t> 8-  </a:t>
            </a:r>
            <a:r>
              <a:rPr lang="ar-KW" sz="3200" b="1" dirty="0">
                <a:solidFill>
                  <a:srgbClr val="C00000"/>
                </a:solidFill>
                <a:latin typeface="Calibri" panose="020F0502020204030204" pitchFamily="34" charset="0"/>
                <a:ea typeface="Calibri" panose="020F0502020204030204" pitchFamily="34" charset="0"/>
                <a:cs typeface="AL-Mateen" pitchFamily="2" charset="-78"/>
              </a:rPr>
              <a:t>وضحي علاقة مضمون النص بواقعنا الذي نعيشه .</a:t>
            </a:r>
            <a:endParaRPr lang="en-US" sz="2000" b="1" dirty="0">
              <a:latin typeface="Calibri" panose="020F0502020204030204" pitchFamily="34" charset="0"/>
              <a:ea typeface="Calibri" panose="020F0502020204030204" pitchFamily="34" charset="0"/>
              <a:cs typeface="AL-Mateen" pitchFamily="2" charset="-78"/>
            </a:endParaRPr>
          </a:p>
          <a:p>
            <a:pPr marL="342900" lvl="0" indent="-342900">
              <a:spcAft>
                <a:spcPts val="1000"/>
              </a:spcAft>
              <a:buFont typeface="Wingdings" panose="05000000000000000000" pitchFamily="2" charset="2"/>
              <a:buChar char=""/>
            </a:pPr>
            <a:r>
              <a:rPr lang="ar-SA" sz="3200" b="1" dirty="0">
                <a:solidFill>
                  <a:srgbClr val="000000"/>
                </a:solidFill>
                <a:latin typeface="Calibri" panose="020F0502020204030204" pitchFamily="34" charset="0"/>
                <a:ea typeface="Times New Roman" panose="02020603050405020304" pitchFamily="18" charset="0"/>
                <a:cs typeface="AL-Mateen" pitchFamily="2" charset="-78"/>
              </a:rPr>
              <a:t>علاقة ترابط فقد نستعين بأحداث ومواقف من النص لحل مشكلاتنا المعاصرة . </a:t>
            </a:r>
            <a:endParaRPr lang="en-US" sz="2000" b="1" dirty="0">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Font typeface="Wingdings" panose="05000000000000000000" pitchFamily="2" charset="2"/>
              <a:buChar char=""/>
            </a:pPr>
            <a:r>
              <a:rPr lang="ar-SA" sz="3200" b="1" dirty="0">
                <a:solidFill>
                  <a:srgbClr val="000000"/>
                </a:solidFill>
                <a:latin typeface="Calibri" panose="020F0502020204030204" pitchFamily="34" charset="0"/>
                <a:ea typeface="Times New Roman" panose="02020603050405020304" pitchFamily="18" charset="0"/>
                <a:cs typeface="AL-Mateen" pitchFamily="2" charset="-78"/>
              </a:rPr>
              <a:t>إن مضمون النص وما فيه من قيم ومواقف إيجابية موجودة في مجتمعنا ولكننا نريد أن تكثر وتنتشر ، لأن هذه القيم هي التي تمد جسور التآلف والتراحم والتواصل بين أفراده . </a:t>
            </a:r>
            <a:endParaRPr lang="en-US" sz="2000" b="1" dirty="0">
              <a:latin typeface="Calibri" panose="020F0502020204030204" pitchFamily="34" charset="0"/>
              <a:ea typeface="Times New Roman" panose="02020603050405020304" pitchFamily="18" charset="0"/>
              <a:cs typeface="AL-Mateen" pitchFamily="2" charset="-78"/>
            </a:endParaRPr>
          </a:p>
          <a:p>
            <a:pPr>
              <a:spcAft>
                <a:spcPts val="1000"/>
              </a:spcAft>
            </a:pPr>
            <a:r>
              <a:rPr lang="ar-SA" sz="3200" b="1" dirty="0">
                <a:solidFill>
                  <a:srgbClr val="0000FF"/>
                </a:solidFill>
                <a:latin typeface="Calibri" panose="020F0502020204030204" pitchFamily="34" charset="0"/>
                <a:ea typeface="Times New Roman" panose="02020603050405020304" pitchFamily="18" charset="0"/>
                <a:cs typeface="AL-Mateen" pitchFamily="2" charset="-78"/>
              </a:rPr>
              <a:t> إثرائي : </a:t>
            </a:r>
            <a:r>
              <a:rPr lang="ar-KW" sz="3200" b="1" dirty="0">
                <a:solidFill>
                  <a:srgbClr val="0000FF"/>
                </a:solidFill>
                <a:latin typeface="Calibri" panose="020F0502020204030204" pitchFamily="34" charset="0"/>
                <a:ea typeface="Calibri" panose="020F0502020204030204" pitchFamily="34" charset="0"/>
                <a:cs typeface="AL-Mateen" pitchFamily="2" charset="-78"/>
              </a:rPr>
              <a:t>ما واجبك الاجتماعي لإحياء تلك القيم ؟</a:t>
            </a:r>
            <a:endParaRPr lang="en-US" sz="2000" b="1" dirty="0">
              <a:latin typeface="Calibri" panose="020F0502020204030204" pitchFamily="34" charset="0"/>
              <a:ea typeface="Calibri" panose="020F0502020204030204" pitchFamily="34" charset="0"/>
              <a:cs typeface="AL-Mateen" pitchFamily="2" charset="-78"/>
            </a:endParaRPr>
          </a:p>
          <a:p>
            <a:pPr>
              <a:spcAft>
                <a:spcPts val="1000"/>
              </a:spcAft>
            </a:pPr>
            <a:r>
              <a:rPr lang="ar-KW" sz="3200" b="1" dirty="0">
                <a:solidFill>
                  <a:srgbClr val="0000FF"/>
                </a:solidFill>
                <a:latin typeface="Calibri" panose="020F0502020204030204" pitchFamily="34" charset="0"/>
                <a:ea typeface="Calibri" panose="020F0502020204030204" pitchFamily="34" charset="0"/>
                <a:cs typeface="AL-Mateen" pitchFamily="2" charset="-78"/>
              </a:rPr>
              <a:t>عللي : حاجة شباب اليوم إلى التمسك بالقيم التي عكستها القصة .</a:t>
            </a:r>
            <a:endParaRPr lang="en-US" sz="2000" b="1" dirty="0">
              <a:latin typeface="Calibri" panose="020F0502020204030204" pitchFamily="34" charset="0"/>
              <a:ea typeface="Calibri" panose="020F0502020204030204" pitchFamily="34" charset="0"/>
              <a:cs typeface="AL-Mateen" pitchFamily="2" charset="-78"/>
            </a:endParaRPr>
          </a:p>
          <a:p>
            <a:pPr>
              <a:spcAft>
                <a:spcPts val="1000"/>
              </a:spcAft>
            </a:pPr>
            <a:r>
              <a:rPr lang="ar-SA" sz="3200" b="1" dirty="0">
                <a:solidFill>
                  <a:srgbClr val="006600"/>
                </a:solidFill>
                <a:latin typeface="Calibri" panose="020F0502020204030204" pitchFamily="34" charset="0"/>
                <a:ea typeface="Calibri" panose="020F0502020204030204" pitchFamily="34" charset="0"/>
                <a:cs typeface="AL-Mateen" pitchFamily="2" charset="-78"/>
              </a:rPr>
              <a:t> بنائي : كيف سيطر الكاتب على عاطفة القارئ ؟  </a:t>
            </a:r>
            <a:endParaRPr lang="en-US" sz="2000" b="1" dirty="0">
              <a:latin typeface="Calibri" panose="020F0502020204030204" pitchFamily="34" charset="0"/>
              <a:ea typeface="Calibri" panose="020F0502020204030204" pitchFamily="34" charset="0"/>
              <a:cs typeface="AL-Mateen" pitchFamily="2" charset="-78"/>
            </a:endParaRPr>
          </a:p>
          <a:p>
            <a:pPr>
              <a:spcAft>
                <a:spcPts val="1000"/>
              </a:spcAft>
            </a:pPr>
            <a:r>
              <a:rPr lang="ar-SA" sz="3200" b="1" dirty="0">
                <a:solidFill>
                  <a:srgbClr val="336600"/>
                </a:solidFill>
                <a:latin typeface="Calibri" panose="020F0502020204030204" pitchFamily="34" charset="0"/>
                <a:ea typeface="Times New Roman" panose="02020603050405020304" pitchFamily="18" charset="0"/>
                <a:cs typeface="AL-Mateen" pitchFamily="2" charset="-78"/>
              </a:rPr>
              <a:t>بنائي : أي مواقف القصة أعجبتك ولماذا ؟</a:t>
            </a:r>
            <a:endParaRPr lang="en-US" sz="2000" b="1" dirty="0">
              <a:latin typeface="Calibri" panose="020F0502020204030204" pitchFamily="34" charset="0"/>
              <a:ea typeface="Calibri" panose="020F0502020204030204" pitchFamily="34" charset="0"/>
              <a:cs typeface="AL-Mateen" pitchFamily="2" charset="-78"/>
            </a:endParaRPr>
          </a:p>
          <a:p>
            <a:pPr>
              <a:spcAft>
                <a:spcPts val="1000"/>
              </a:spcAft>
            </a:pPr>
            <a:r>
              <a:rPr lang="ar-KW" sz="3200" b="1" dirty="0">
                <a:solidFill>
                  <a:srgbClr val="0000FF"/>
                </a:solidFill>
                <a:latin typeface="Calibri" panose="020F0502020204030204" pitchFamily="34" charset="0"/>
                <a:ea typeface="Calibri" panose="020F0502020204030204" pitchFamily="34" charset="0"/>
                <a:cs typeface="AL-Mateen" pitchFamily="2" charset="-78"/>
              </a:rPr>
              <a:t>ما الذي يحتاجه مجتمعنا مما أبرزته هذه القصة من قيم ؟</a:t>
            </a:r>
            <a:endParaRPr lang="en-US" sz="2000" b="1" dirty="0">
              <a:latin typeface="Calibri" panose="020F0502020204030204" pitchFamily="34" charset="0"/>
              <a:ea typeface="Calibri" panose="020F0502020204030204" pitchFamily="34" charset="0"/>
              <a:cs typeface="AL-Mateen" pitchFamily="2" charset="-78"/>
            </a:endParaRPr>
          </a:p>
          <a:p>
            <a:pPr>
              <a:spcAft>
                <a:spcPts val="1000"/>
              </a:spcAft>
            </a:pPr>
            <a:r>
              <a:rPr lang="ar-KW" sz="3200" b="1" dirty="0">
                <a:latin typeface="Calibri" panose="020F0502020204030204" pitchFamily="34" charset="0"/>
                <a:ea typeface="Calibri" panose="020F0502020204030204" pitchFamily="34" charset="0"/>
                <a:cs typeface="AL-Mateen" pitchFamily="2" charset="-78"/>
              </a:rPr>
              <a:t>حفظ أسرار الناس ، الاعتراف بالخطأ وإصلاحه ، الحرص على مشاعر الفقراء والمحتاجين ، التسامح ، الاهتمام بالفقراء وتفقد أحوالهم ، اهتمام ولي الأمر بشؤون الرعية .</a:t>
            </a:r>
            <a:endParaRPr lang="en-US" sz="2000" b="1" dirty="0">
              <a:latin typeface="Calibri" panose="020F0502020204030204" pitchFamily="34" charset="0"/>
              <a:ea typeface="Calibri" panose="020F0502020204030204" pitchFamily="34" charset="0"/>
              <a:cs typeface="AL-Mateen" pitchFamily="2" charset="-78"/>
            </a:endParaRPr>
          </a:p>
        </p:txBody>
      </p:sp>
    </p:spTree>
    <p:extLst>
      <p:ext uri="{BB962C8B-B14F-4D97-AF65-F5344CB8AC3E}">
        <p14:creationId xmlns:p14="http://schemas.microsoft.com/office/powerpoint/2010/main" val="52163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p:cTn id="7"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9">
                                            <p:txEl>
                                              <p:pRg st="1" end="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 calcmode="lin" valueType="num">
                                      <p:cBhvr>
                                        <p:cTn id="12"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9">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anim calcmode="lin" valueType="num">
                                      <p:cBhvr>
                                        <p:cTn id="19" dur="1000" fill="hold"/>
                                        <p:tgtEl>
                                          <p:spTgt spid="9">
                                            <p:txEl>
                                              <p:pRg st="8" end="8"/>
                                            </p:txEl>
                                          </p:spTgt>
                                        </p:tgtEl>
                                        <p:attrNameLst>
                                          <p:attrName>ppt_w</p:attrName>
                                        </p:attrNameLst>
                                      </p:cBhvr>
                                      <p:tavLst>
                                        <p:tav tm="0">
                                          <p:val>
                                            <p:fltVal val="0"/>
                                          </p:val>
                                        </p:tav>
                                        <p:tav tm="100000">
                                          <p:val>
                                            <p:strVal val="#ppt_w"/>
                                          </p:val>
                                        </p:tav>
                                      </p:tavLst>
                                    </p:anim>
                                    <p:anim calcmode="lin" valueType="num">
                                      <p:cBhvr>
                                        <p:cTn id="20" dur="1000" fill="hold"/>
                                        <p:tgtEl>
                                          <p:spTgt spid="9">
                                            <p:txEl>
                                              <p:pRg st="8" end="8"/>
                                            </p:txEl>
                                          </p:spTgt>
                                        </p:tgtEl>
                                        <p:attrNameLst>
                                          <p:attrName>ppt_h</p:attrName>
                                        </p:attrNameLst>
                                      </p:cBhvr>
                                      <p:tavLst>
                                        <p:tav tm="0">
                                          <p:val>
                                            <p:fltVal val="0"/>
                                          </p:val>
                                        </p:tav>
                                        <p:tav tm="100000">
                                          <p:val>
                                            <p:strVal val="#ppt_h"/>
                                          </p:val>
                                        </p:tav>
                                      </p:tavLst>
                                    </p:anim>
                                    <p:anim calcmode="lin" valueType="num">
                                      <p:cBhvr>
                                        <p:cTn id="21" dur="1000" fill="hold"/>
                                        <p:tgtEl>
                                          <p:spTgt spid="9">
                                            <p:txEl>
                                              <p:pRg st="8" end="8"/>
                                            </p:txEl>
                                          </p:spTgt>
                                        </p:tgtEl>
                                        <p:attrNameLst>
                                          <p:attrName>style.rotation</p:attrName>
                                        </p:attrNameLst>
                                      </p:cBhvr>
                                      <p:tavLst>
                                        <p:tav tm="0">
                                          <p:val>
                                            <p:fltVal val="90"/>
                                          </p:val>
                                        </p:tav>
                                        <p:tav tm="100000">
                                          <p:val>
                                            <p:fltVal val="0"/>
                                          </p:val>
                                        </p:tav>
                                      </p:tavLst>
                                    </p:anim>
                                    <p:animEffect transition="in" filter="fade">
                                      <p:cBhvr>
                                        <p:cTn id="22" dur="10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14000">
              <a:schemeClr val="accent5">
                <a:lumMod val="20000"/>
                <a:lumOff val="80000"/>
              </a:schemeClr>
            </a:gs>
            <a:gs pos="41000">
              <a:schemeClr val="accent6">
                <a:lumMod val="20000"/>
                <a:lumOff val="80000"/>
              </a:schemeClr>
            </a:gs>
            <a:gs pos="69000">
              <a:schemeClr val="accent2">
                <a:lumMod val="20000"/>
                <a:lumOff val="80000"/>
              </a:schemeClr>
            </a:gs>
            <a:gs pos="100000">
              <a:srgbClr val="F1F0C6"/>
            </a:gs>
          </a:gsLst>
          <a:lin ang="5400000" scaled="1"/>
        </a:gradFill>
        <a:effectLst/>
      </p:bgPr>
    </p:bg>
    <p:spTree>
      <p:nvGrpSpPr>
        <p:cNvPr id="1" name=""/>
        <p:cNvGrpSpPr/>
        <p:nvPr/>
      </p:nvGrpSpPr>
      <p:grpSpPr>
        <a:xfrm>
          <a:off x="0" y="0"/>
          <a:ext cx="0" cy="0"/>
          <a:chOff x="0" y="0"/>
          <a:chExt cx="0" cy="0"/>
        </a:xfrm>
      </p:grpSpPr>
      <p:sp>
        <p:nvSpPr>
          <p:cNvPr id="9" name="مربع نص 8">
            <a:extLst>
              <a:ext uri="{FF2B5EF4-FFF2-40B4-BE49-F238E27FC236}">
                <a16:creationId xmlns:a16="http://schemas.microsoft.com/office/drawing/2014/main" id="{50AAB295-6895-4F24-8945-D24C3116A040}"/>
              </a:ext>
            </a:extLst>
          </p:cNvPr>
          <p:cNvSpPr txBox="1"/>
          <p:nvPr/>
        </p:nvSpPr>
        <p:spPr>
          <a:xfrm>
            <a:off x="48127" y="-5340"/>
            <a:ext cx="12079704" cy="6791603"/>
          </a:xfrm>
          <a:prstGeom prst="rect">
            <a:avLst/>
          </a:prstGeom>
          <a:noFill/>
        </p:spPr>
        <p:txBody>
          <a:bodyPr wrap="square">
            <a:spAutoFit/>
          </a:bodyPr>
          <a:lstStyle/>
          <a:p>
            <a:pPr lvl="0">
              <a:spcAft>
                <a:spcPts val="1000"/>
              </a:spcAft>
            </a:pPr>
            <a:r>
              <a:rPr lang="ar-KW" sz="3200" b="1" dirty="0">
                <a:solidFill>
                  <a:srgbClr val="CC00FF"/>
                </a:solidFill>
                <a:latin typeface="Calibri" panose="020F0502020204030204" pitchFamily="34" charset="0"/>
                <a:ea typeface="Times New Roman" panose="02020603050405020304" pitchFamily="18" charset="0"/>
                <a:cs typeface="AL-Mateen" pitchFamily="2" charset="-78"/>
              </a:rPr>
              <a:t> 9-   </a:t>
            </a:r>
            <a:r>
              <a:rPr lang="ar-SA" sz="3200" b="1" dirty="0">
                <a:solidFill>
                  <a:srgbClr val="C00000"/>
                </a:solidFill>
                <a:latin typeface="Cambria" panose="02040503050406030204" pitchFamily="18" charset="0"/>
                <a:ea typeface="Times New Roman" panose="02020603050405020304" pitchFamily="18" charset="0"/>
                <a:cs typeface="AL-Mateen" pitchFamily="2" charset="-78"/>
              </a:rPr>
              <a:t>ابدي رأيك في المواقف التالية معللة .</a:t>
            </a:r>
            <a:endParaRPr lang="en-US" sz="3200" dirty="0">
              <a:latin typeface="Calibri" panose="020F0502020204030204" pitchFamily="34" charset="0"/>
              <a:ea typeface="Calibri" panose="020F0502020204030204" pitchFamily="34" charset="0"/>
              <a:cs typeface="AL-Mateen" pitchFamily="2" charset="-78"/>
            </a:endParaRPr>
          </a:p>
          <a:p>
            <a:pPr marL="342900" lvl="0" indent="-342900">
              <a:spcAft>
                <a:spcPts val="1000"/>
              </a:spcAft>
              <a:buFont typeface="Wingdings" panose="05000000000000000000" pitchFamily="2" charset="2"/>
              <a:buChar char=""/>
            </a:pPr>
            <a:r>
              <a:rPr lang="ar-SA" sz="3200" dirty="0">
                <a:solidFill>
                  <a:srgbClr val="D60093"/>
                </a:solidFill>
                <a:latin typeface="Calibri" panose="020F0502020204030204" pitchFamily="34" charset="0"/>
                <a:ea typeface="Times New Roman" panose="02020603050405020304" pitchFamily="18" charset="0"/>
                <a:cs typeface="AL-Mateen" pitchFamily="2" charset="-78"/>
              </a:rPr>
              <a:t>مساعدة عكرمة الفياض لخزيمة سرا .</a:t>
            </a:r>
            <a:endParaRPr lang="en-US" sz="3200" dirty="0">
              <a:latin typeface="Calibri" panose="020F0502020204030204" pitchFamily="34" charset="0"/>
              <a:ea typeface="Times New Roman" panose="02020603050405020304" pitchFamily="18" charset="0"/>
              <a:cs typeface="AL-Mateen" pitchFamily="2" charset="-78"/>
            </a:endParaRPr>
          </a:p>
          <a:p>
            <a:pPr>
              <a:spcAft>
                <a:spcPts val="1000"/>
              </a:spcAft>
            </a:pPr>
            <a:r>
              <a:rPr lang="ar-SA" sz="3200" dirty="0">
                <a:latin typeface="Calibri" panose="020F0502020204030204" pitchFamily="34" charset="0"/>
                <a:ea typeface="Times New Roman" panose="02020603050405020304" pitchFamily="18" charset="0"/>
                <a:cs typeface="AL-Mateen" pitchFamily="2" charset="-78"/>
              </a:rPr>
              <a:t>     تصرف نبيل ودليل مروءة , ورقي أخلاقي لأنه حافظ على كرامة خزيمة ومشاعره </a:t>
            </a:r>
            <a:r>
              <a:rPr lang="en-US" sz="3200" dirty="0">
                <a:latin typeface="Arial" panose="020B0604020202020204" pitchFamily="34" charset="0"/>
                <a:ea typeface="Times New Roman" panose="02020603050405020304" pitchFamily="18" charset="0"/>
                <a:cs typeface="AL-Mateen" pitchFamily="2" charset="-78"/>
              </a:rPr>
              <a:t> .</a:t>
            </a:r>
            <a:endParaRPr lang="en-US" sz="3200" dirty="0">
              <a:latin typeface="Calibri" panose="020F0502020204030204" pitchFamily="34" charset="0"/>
              <a:ea typeface="Calibri" panose="020F0502020204030204" pitchFamily="34" charset="0"/>
              <a:cs typeface="AL-Mateen" pitchFamily="2" charset="-78"/>
            </a:endParaRPr>
          </a:p>
          <a:p>
            <a:pPr marL="342900" lvl="0" indent="-342900">
              <a:spcAft>
                <a:spcPts val="1000"/>
              </a:spcAft>
              <a:buFont typeface="Wingdings" panose="05000000000000000000" pitchFamily="2" charset="2"/>
              <a:buChar char=""/>
            </a:pPr>
            <a:r>
              <a:rPr lang="ar-SA" sz="3200" dirty="0">
                <a:solidFill>
                  <a:srgbClr val="CC0099"/>
                </a:solidFill>
                <a:latin typeface="Calibri" panose="020F0502020204030204" pitchFamily="34" charset="0"/>
                <a:ea typeface="Times New Roman" panose="02020603050405020304" pitchFamily="18" charset="0"/>
                <a:cs typeface="AL-Mateen" pitchFamily="2" charset="-78"/>
              </a:rPr>
              <a:t>ملل أصحاب خزيمة وانصرافهم عنه بعد تغير أحواله .</a:t>
            </a:r>
            <a:endParaRPr lang="en-US" sz="3200" dirty="0">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Font typeface="Wingdings" panose="05000000000000000000" pitchFamily="2" charset="2"/>
              <a:buChar char=""/>
            </a:pPr>
            <a:r>
              <a:rPr lang="ar-SA" sz="3200" dirty="0">
                <a:latin typeface="Calibri" panose="020F0502020204030204" pitchFamily="34" charset="0"/>
                <a:ea typeface="Times New Roman" panose="02020603050405020304" pitchFamily="18" charset="0"/>
                <a:cs typeface="AL-Mateen" pitchFamily="2" charset="-78"/>
              </a:rPr>
              <a:t>لا أوافق على تصرفهم لأن الصديق الحق لا يتخلى عن صديقه في شدته .   </a:t>
            </a:r>
            <a:endParaRPr lang="en-US" sz="3200" dirty="0">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Font typeface="Wingdings" panose="05000000000000000000" pitchFamily="2" charset="2"/>
              <a:buChar char=""/>
            </a:pPr>
            <a:r>
              <a:rPr lang="ar-SA" sz="3200" dirty="0">
                <a:solidFill>
                  <a:srgbClr val="D60093"/>
                </a:solidFill>
                <a:latin typeface="Calibri" panose="020F0502020204030204" pitchFamily="34" charset="0"/>
                <a:ea typeface="Times New Roman" panose="02020603050405020304" pitchFamily="18" charset="0"/>
                <a:cs typeface="AL-Mateen" pitchFamily="2" charset="-78"/>
              </a:rPr>
              <a:t>اعتذار خزيمة  لعكرمة وزوجته عندما عرف الحقيقة .</a:t>
            </a:r>
            <a:endParaRPr lang="en-US" sz="3200" dirty="0">
              <a:latin typeface="Calibri" panose="020F0502020204030204" pitchFamily="34" charset="0"/>
              <a:ea typeface="Times New Roman" panose="02020603050405020304" pitchFamily="18" charset="0"/>
              <a:cs typeface="AL-Mateen" pitchFamily="2" charset="-78"/>
            </a:endParaRPr>
          </a:p>
          <a:p>
            <a:pPr>
              <a:spcAft>
                <a:spcPts val="1000"/>
              </a:spcAft>
            </a:pPr>
            <a:r>
              <a:rPr lang="ar-SA" sz="3200" dirty="0">
                <a:latin typeface="Calibri" panose="020F0502020204030204" pitchFamily="34" charset="0"/>
                <a:ea typeface="Times New Roman" panose="02020603050405020304" pitchFamily="18" charset="0"/>
                <a:cs typeface="AL-Mateen" pitchFamily="2" charset="-78"/>
              </a:rPr>
              <a:t>   تصرف صحيح لأنه يعبر عن التواضع والاعتراف بالخطأ والمسارعة إلى إصلاحه.</a:t>
            </a:r>
            <a:endParaRPr lang="en-US" sz="3200" dirty="0">
              <a:latin typeface="Calibri" panose="020F0502020204030204" pitchFamily="34" charset="0"/>
              <a:ea typeface="Calibri" panose="020F0502020204030204" pitchFamily="34" charset="0"/>
              <a:cs typeface="AL-Mateen" pitchFamily="2" charset="-78"/>
            </a:endParaRPr>
          </a:p>
          <a:p>
            <a:pPr marL="342900" lvl="0" indent="-342900">
              <a:spcAft>
                <a:spcPts val="1000"/>
              </a:spcAft>
              <a:buFont typeface="Wingdings" panose="05000000000000000000" pitchFamily="2" charset="2"/>
              <a:buChar char=""/>
            </a:pPr>
            <a:r>
              <a:rPr lang="ar-KW" sz="3200" dirty="0">
                <a:solidFill>
                  <a:srgbClr val="CC0099"/>
                </a:solidFill>
                <a:latin typeface="Calibri" panose="020F0502020204030204" pitchFamily="34" charset="0"/>
                <a:ea typeface="Times New Roman" panose="02020603050405020304" pitchFamily="18" charset="0"/>
                <a:cs typeface="AL-Mateen" pitchFamily="2" charset="-78"/>
              </a:rPr>
              <a:t>اعتزال خزيمة للناس ولزومه بيته .</a:t>
            </a:r>
            <a:endParaRPr lang="en-US" sz="3200" dirty="0">
              <a:latin typeface="Calibri" panose="020F0502020204030204" pitchFamily="34" charset="0"/>
              <a:ea typeface="Times New Roman" panose="02020603050405020304" pitchFamily="18" charset="0"/>
              <a:cs typeface="AL-Mateen" pitchFamily="2" charset="-78"/>
            </a:endParaRPr>
          </a:p>
          <a:p>
            <a:pPr marL="228600">
              <a:spcAft>
                <a:spcPts val="1000"/>
              </a:spcAft>
            </a:pPr>
            <a:r>
              <a:rPr lang="ar-SA" sz="3200" dirty="0">
                <a:latin typeface="Calibri" panose="020F0502020204030204" pitchFamily="34" charset="0"/>
                <a:ea typeface="Times New Roman" panose="02020603050405020304" pitchFamily="18" charset="0"/>
                <a:cs typeface="AL-Mateen" pitchFamily="2" charset="-78"/>
              </a:rPr>
              <a:t>لا أوافق على تصرفه رغم أنه دليل على عزة نفسه لأن المسلم لابد أن يبحث عن عمل ولا ييأس  . </a:t>
            </a:r>
            <a:endParaRPr lang="en-US" sz="3200" dirty="0">
              <a:latin typeface="Calibri" panose="020F0502020204030204" pitchFamily="34" charset="0"/>
              <a:ea typeface="Calibri" panose="020F0502020204030204" pitchFamily="34" charset="0"/>
              <a:cs typeface="AL-Mateen" pitchFamily="2" charset="-78"/>
            </a:endParaRPr>
          </a:p>
          <a:p>
            <a:pPr marL="342900" lvl="0" indent="-342900">
              <a:spcAft>
                <a:spcPts val="1000"/>
              </a:spcAft>
              <a:buFont typeface="Wingdings" panose="05000000000000000000" pitchFamily="2" charset="2"/>
              <a:buChar char=""/>
            </a:pPr>
            <a:r>
              <a:rPr lang="ar-SA" sz="3200" dirty="0">
                <a:solidFill>
                  <a:srgbClr val="CC0099"/>
                </a:solidFill>
                <a:latin typeface="Calibri" panose="020F0502020204030204" pitchFamily="34" charset="0"/>
                <a:ea typeface="Times New Roman" panose="02020603050405020304" pitchFamily="18" charset="0"/>
                <a:cs typeface="AL-Mateen" pitchFamily="2" charset="-78"/>
              </a:rPr>
              <a:t>أمر خزيمة بعد توليه الحكم بمحاسبة عكرمة وحبسه  .</a:t>
            </a:r>
            <a:endParaRPr lang="en-US" sz="3200" dirty="0">
              <a:latin typeface="Calibri" panose="020F0502020204030204" pitchFamily="34" charset="0"/>
              <a:ea typeface="Times New Roman" panose="02020603050405020304" pitchFamily="18" charset="0"/>
              <a:cs typeface="AL-Mateen" pitchFamily="2" charset="-78"/>
            </a:endParaRPr>
          </a:p>
          <a:p>
            <a:pPr>
              <a:spcAft>
                <a:spcPts val="1000"/>
              </a:spcAft>
            </a:pPr>
            <a:r>
              <a:rPr lang="ar-SA" sz="3200" dirty="0">
                <a:latin typeface="Calibri" panose="020F0502020204030204" pitchFamily="34" charset="0"/>
                <a:ea typeface="Times New Roman" panose="02020603050405020304" pitchFamily="18" charset="0"/>
                <a:cs typeface="AL-Mateen" pitchFamily="2" charset="-78"/>
              </a:rPr>
              <a:t>موقف صائب بحكم منصبه لأنه يحافظ على المال العام ومحاسبة المقصرين .</a:t>
            </a:r>
            <a:endParaRPr lang="en-US" sz="3200" dirty="0">
              <a:latin typeface="Calibri" panose="020F0502020204030204" pitchFamily="34" charset="0"/>
              <a:ea typeface="Calibri" panose="020F0502020204030204" pitchFamily="34" charset="0"/>
              <a:cs typeface="AL-Mateen" pitchFamily="2" charset="-78"/>
            </a:endParaRPr>
          </a:p>
        </p:txBody>
      </p:sp>
    </p:spTree>
    <p:extLst>
      <p:ext uri="{BB962C8B-B14F-4D97-AF65-F5344CB8AC3E}">
        <p14:creationId xmlns:p14="http://schemas.microsoft.com/office/powerpoint/2010/main" val="350816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p:cTn id="7" dur="1000" fill="hold"/>
                                        <p:tgtEl>
                                          <p:spTgt spid="9">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9">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9">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 calcmode="lin" valueType="num">
                                      <p:cBhvr>
                                        <p:cTn id="15" dur="1000" fill="hold"/>
                                        <p:tgtEl>
                                          <p:spTgt spid="9">
                                            <p:txEl>
                                              <p:pRg st="4" end="4"/>
                                            </p:txEl>
                                          </p:spTgt>
                                        </p:tgtEl>
                                        <p:attrNameLst>
                                          <p:attrName>ppt_w</p:attrName>
                                        </p:attrNameLst>
                                      </p:cBhvr>
                                      <p:tavLst>
                                        <p:tav tm="0">
                                          <p:val>
                                            <p:fltVal val="0"/>
                                          </p:val>
                                        </p:tav>
                                        <p:tav tm="100000">
                                          <p:val>
                                            <p:strVal val="#ppt_w"/>
                                          </p:val>
                                        </p:tav>
                                      </p:tavLst>
                                    </p:anim>
                                    <p:anim calcmode="lin" valueType="num">
                                      <p:cBhvr>
                                        <p:cTn id="16" dur="1000" fill="hold"/>
                                        <p:tgtEl>
                                          <p:spTgt spid="9">
                                            <p:txEl>
                                              <p:pRg st="4" end="4"/>
                                            </p:txEl>
                                          </p:spTgt>
                                        </p:tgtEl>
                                        <p:attrNameLst>
                                          <p:attrName>ppt_h</p:attrName>
                                        </p:attrNameLst>
                                      </p:cBhvr>
                                      <p:tavLst>
                                        <p:tav tm="0">
                                          <p:val>
                                            <p:fltVal val="0"/>
                                          </p:val>
                                        </p:tav>
                                        <p:tav tm="100000">
                                          <p:val>
                                            <p:strVal val="#ppt_h"/>
                                          </p:val>
                                        </p:tav>
                                      </p:tavLst>
                                    </p:anim>
                                    <p:anim calcmode="lin" valueType="num">
                                      <p:cBhvr>
                                        <p:cTn id="17" dur="1000" fill="hold"/>
                                        <p:tgtEl>
                                          <p:spTgt spid="9">
                                            <p:txEl>
                                              <p:pRg st="4" end="4"/>
                                            </p:txEl>
                                          </p:spTgt>
                                        </p:tgtEl>
                                        <p:attrNameLst>
                                          <p:attrName>style.rotation</p:attrName>
                                        </p:attrNameLst>
                                      </p:cBhvr>
                                      <p:tavLst>
                                        <p:tav tm="0">
                                          <p:val>
                                            <p:fltVal val="90"/>
                                          </p:val>
                                        </p:tav>
                                        <p:tav tm="100000">
                                          <p:val>
                                            <p:fltVal val="0"/>
                                          </p:val>
                                        </p:tav>
                                      </p:tavLst>
                                    </p:anim>
                                    <p:animEffect transition="in" filter="fade">
                                      <p:cBhvr>
                                        <p:cTn id="18" dur="1000"/>
                                        <p:tgtEl>
                                          <p:spTgt spid="9">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anim calcmode="lin" valueType="num">
                                      <p:cBhvr>
                                        <p:cTn id="23" dur="1000" fill="hold"/>
                                        <p:tgtEl>
                                          <p:spTgt spid="9">
                                            <p:txEl>
                                              <p:pRg st="6" end="6"/>
                                            </p:txEl>
                                          </p:spTgt>
                                        </p:tgtEl>
                                        <p:attrNameLst>
                                          <p:attrName>ppt_w</p:attrName>
                                        </p:attrNameLst>
                                      </p:cBhvr>
                                      <p:tavLst>
                                        <p:tav tm="0">
                                          <p:val>
                                            <p:fltVal val="0"/>
                                          </p:val>
                                        </p:tav>
                                        <p:tav tm="100000">
                                          <p:val>
                                            <p:strVal val="#ppt_w"/>
                                          </p:val>
                                        </p:tav>
                                      </p:tavLst>
                                    </p:anim>
                                    <p:anim calcmode="lin" valueType="num">
                                      <p:cBhvr>
                                        <p:cTn id="24" dur="1000" fill="hold"/>
                                        <p:tgtEl>
                                          <p:spTgt spid="9">
                                            <p:txEl>
                                              <p:pRg st="6" end="6"/>
                                            </p:txEl>
                                          </p:spTgt>
                                        </p:tgtEl>
                                        <p:attrNameLst>
                                          <p:attrName>ppt_h</p:attrName>
                                        </p:attrNameLst>
                                      </p:cBhvr>
                                      <p:tavLst>
                                        <p:tav tm="0">
                                          <p:val>
                                            <p:fltVal val="0"/>
                                          </p:val>
                                        </p:tav>
                                        <p:tav tm="100000">
                                          <p:val>
                                            <p:strVal val="#ppt_h"/>
                                          </p:val>
                                        </p:tav>
                                      </p:tavLst>
                                    </p:anim>
                                    <p:anim calcmode="lin" valueType="num">
                                      <p:cBhvr>
                                        <p:cTn id="25" dur="1000" fill="hold"/>
                                        <p:tgtEl>
                                          <p:spTgt spid="9">
                                            <p:txEl>
                                              <p:pRg st="6" end="6"/>
                                            </p:txEl>
                                          </p:spTgt>
                                        </p:tgtEl>
                                        <p:attrNameLst>
                                          <p:attrName>style.rotation</p:attrName>
                                        </p:attrNameLst>
                                      </p:cBhvr>
                                      <p:tavLst>
                                        <p:tav tm="0">
                                          <p:val>
                                            <p:fltVal val="90"/>
                                          </p:val>
                                        </p:tav>
                                        <p:tav tm="100000">
                                          <p:val>
                                            <p:fltVal val="0"/>
                                          </p:val>
                                        </p:tav>
                                      </p:tavLst>
                                    </p:anim>
                                    <p:animEffect transition="in" filter="fade">
                                      <p:cBhvr>
                                        <p:cTn id="26" dur="1000"/>
                                        <p:tgtEl>
                                          <p:spTgt spid="9">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9">
                                            <p:txEl>
                                              <p:pRg st="8" end="8"/>
                                            </p:txEl>
                                          </p:spTgt>
                                        </p:tgtEl>
                                        <p:attrNameLst>
                                          <p:attrName>style.visibility</p:attrName>
                                        </p:attrNameLst>
                                      </p:cBhvr>
                                      <p:to>
                                        <p:strVal val="visible"/>
                                      </p:to>
                                    </p:set>
                                    <p:anim calcmode="lin" valueType="num">
                                      <p:cBhvr>
                                        <p:cTn id="31" dur="1000" fill="hold"/>
                                        <p:tgtEl>
                                          <p:spTgt spid="9">
                                            <p:txEl>
                                              <p:pRg st="8" end="8"/>
                                            </p:txEl>
                                          </p:spTgt>
                                        </p:tgtEl>
                                        <p:attrNameLst>
                                          <p:attrName>ppt_w</p:attrName>
                                        </p:attrNameLst>
                                      </p:cBhvr>
                                      <p:tavLst>
                                        <p:tav tm="0">
                                          <p:val>
                                            <p:fltVal val="0"/>
                                          </p:val>
                                        </p:tav>
                                        <p:tav tm="100000">
                                          <p:val>
                                            <p:strVal val="#ppt_w"/>
                                          </p:val>
                                        </p:tav>
                                      </p:tavLst>
                                    </p:anim>
                                    <p:anim calcmode="lin" valueType="num">
                                      <p:cBhvr>
                                        <p:cTn id="32" dur="1000" fill="hold"/>
                                        <p:tgtEl>
                                          <p:spTgt spid="9">
                                            <p:txEl>
                                              <p:pRg st="8" end="8"/>
                                            </p:txEl>
                                          </p:spTgt>
                                        </p:tgtEl>
                                        <p:attrNameLst>
                                          <p:attrName>ppt_h</p:attrName>
                                        </p:attrNameLst>
                                      </p:cBhvr>
                                      <p:tavLst>
                                        <p:tav tm="0">
                                          <p:val>
                                            <p:fltVal val="0"/>
                                          </p:val>
                                        </p:tav>
                                        <p:tav tm="100000">
                                          <p:val>
                                            <p:strVal val="#ppt_h"/>
                                          </p:val>
                                        </p:tav>
                                      </p:tavLst>
                                    </p:anim>
                                    <p:anim calcmode="lin" valueType="num">
                                      <p:cBhvr>
                                        <p:cTn id="33" dur="1000" fill="hold"/>
                                        <p:tgtEl>
                                          <p:spTgt spid="9">
                                            <p:txEl>
                                              <p:pRg st="8" end="8"/>
                                            </p:txEl>
                                          </p:spTgt>
                                        </p:tgtEl>
                                        <p:attrNameLst>
                                          <p:attrName>style.rotation</p:attrName>
                                        </p:attrNameLst>
                                      </p:cBhvr>
                                      <p:tavLst>
                                        <p:tav tm="0">
                                          <p:val>
                                            <p:fltVal val="90"/>
                                          </p:val>
                                        </p:tav>
                                        <p:tav tm="100000">
                                          <p:val>
                                            <p:fltVal val="0"/>
                                          </p:val>
                                        </p:tav>
                                      </p:tavLst>
                                    </p:anim>
                                    <p:animEffect transition="in" filter="fade">
                                      <p:cBhvr>
                                        <p:cTn id="34" dur="1000"/>
                                        <p:tgtEl>
                                          <p:spTgt spid="9">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9">
                                            <p:txEl>
                                              <p:pRg st="10" end="10"/>
                                            </p:txEl>
                                          </p:spTgt>
                                        </p:tgtEl>
                                        <p:attrNameLst>
                                          <p:attrName>style.visibility</p:attrName>
                                        </p:attrNameLst>
                                      </p:cBhvr>
                                      <p:to>
                                        <p:strVal val="visible"/>
                                      </p:to>
                                    </p:set>
                                    <p:anim calcmode="lin" valueType="num">
                                      <p:cBhvr>
                                        <p:cTn id="39" dur="1000" fill="hold"/>
                                        <p:tgtEl>
                                          <p:spTgt spid="9">
                                            <p:txEl>
                                              <p:pRg st="10" end="10"/>
                                            </p:txEl>
                                          </p:spTgt>
                                        </p:tgtEl>
                                        <p:attrNameLst>
                                          <p:attrName>ppt_w</p:attrName>
                                        </p:attrNameLst>
                                      </p:cBhvr>
                                      <p:tavLst>
                                        <p:tav tm="0">
                                          <p:val>
                                            <p:fltVal val="0"/>
                                          </p:val>
                                        </p:tav>
                                        <p:tav tm="100000">
                                          <p:val>
                                            <p:strVal val="#ppt_w"/>
                                          </p:val>
                                        </p:tav>
                                      </p:tavLst>
                                    </p:anim>
                                    <p:anim calcmode="lin" valueType="num">
                                      <p:cBhvr>
                                        <p:cTn id="40" dur="1000" fill="hold"/>
                                        <p:tgtEl>
                                          <p:spTgt spid="9">
                                            <p:txEl>
                                              <p:pRg st="10" end="10"/>
                                            </p:txEl>
                                          </p:spTgt>
                                        </p:tgtEl>
                                        <p:attrNameLst>
                                          <p:attrName>ppt_h</p:attrName>
                                        </p:attrNameLst>
                                      </p:cBhvr>
                                      <p:tavLst>
                                        <p:tav tm="0">
                                          <p:val>
                                            <p:fltVal val="0"/>
                                          </p:val>
                                        </p:tav>
                                        <p:tav tm="100000">
                                          <p:val>
                                            <p:strVal val="#ppt_h"/>
                                          </p:val>
                                        </p:tav>
                                      </p:tavLst>
                                    </p:anim>
                                    <p:anim calcmode="lin" valueType="num">
                                      <p:cBhvr>
                                        <p:cTn id="41" dur="1000" fill="hold"/>
                                        <p:tgtEl>
                                          <p:spTgt spid="9">
                                            <p:txEl>
                                              <p:pRg st="10" end="10"/>
                                            </p:txEl>
                                          </p:spTgt>
                                        </p:tgtEl>
                                        <p:attrNameLst>
                                          <p:attrName>style.rotation</p:attrName>
                                        </p:attrNameLst>
                                      </p:cBhvr>
                                      <p:tavLst>
                                        <p:tav tm="0">
                                          <p:val>
                                            <p:fltVal val="90"/>
                                          </p:val>
                                        </p:tav>
                                        <p:tav tm="100000">
                                          <p:val>
                                            <p:fltVal val="0"/>
                                          </p:val>
                                        </p:tav>
                                      </p:tavLst>
                                    </p:anim>
                                    <p:animEffect transition="in" filter="fade">
                                      <p:cBhvr>
                                        <p:cTn id="42" dur="10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14000">
              <a:schemeClr val="accent5">
                <a:lumMod val="20000"/>
                <a:lumOff val="80000"/>
              </a:schemeClr>
            </a:gs>
            <a:gs pos="41000">
              <a:schemeClr val="accent6">
                <a:lumMod val="20000"/>
                <a:lumOff val="80000"/>
              </a:schemeClr>
            </a:gs>
            <a:gs pos="69000">
              <a:schemeClr val="accent2">
                <a:lumMod val="20000"/>
                <a:lumOff val="80000"/>
              </a:schemeClr>
            </a:gs>
            <a:gs pos="100000">
              <a:srgbClr val="F1F0C6"/>
            </a:gs>
          </a:gsLst>
          <a:lin ang="5400000" scaled="1"/>
        </a:gradFill>
        <a:effectLst/>
      </p:bgPr>
    </p:bg>
    <p:spTree>
      <p:nvGrpSpPr>
        <p:cNvPr id="1" name=""/>
        <p:cNvGrpSpPr/>
        <p:nvPr/>
      </p:nvGrpSpPr>
      <p:grpSpPr>
        <a:xfrm>
          <a:off x="0" y="0"/>
          <a:ext cx="0" cy="0"/>
          <a:chOff x="0" y="0"/>
          <a:chExt cx="0" cy="0"/>
        </a:xfrm>
      </p:grpSpPr>
      <p:sp>
        <p:nvSpPr>
          <p:cNvPr id="9" name="مربع نص 8">
            <a:extLst>
              <a:ext uri="{FF2B5EF4-FFF2-40B4-BE49-F238E27FC236}">
                <a16:creationId xmlns:a16="http://schemas.microsoft.com/office/drawing/2014/main" id="{50AAB295-6895-4F24-8945-D24C3116A040}"/>
              </a:ext>
            </a:extLst>
          </p:cNvPr>
          <p:cNvSpPr txBox="1"/>
          <p:nvPr/>
        </p:nvSpPr>
        <p:spPr>
          <a:xfrm>
            <a:off x="48127" y="40380"/>
            <a:ext cx="12079704" cy="6537687"/>
          </a:xfrm>
          <a:prstGeom prst="rect">
            <a:avLst/>
          </a:prstGeom>
          <a:noFill/>
        </p:spPr>
        <p:txBody>
          <a:bodyPr wrap="square">
            <a:spAutoFit/>
          </a:bodyPr>
          <a:lstStyle/>
          <a:p>
            <a:pPr marL="342900" lvl="0" indent="-342900">
              <a:spcAft>
                <a:spcPts val="1000"/>
              </a:spcAft>
              <a:buFont typeface="Wingdings" panose="05000000000000000000" pitchFamily="2" charset="2"/>
              <a:buChar char=""/>
            </a:pPr>
            <a:r>
              <a:rPr lang="ar-KW" sz="2400" b="1" dirty="0">
                <a:solidFill>
                  <a:srgbClr val="CC00FF"/>
                </a:solidFill>
                <a:latin typeface="Calibri" panose="020F0502020204030204" pitchFamily="34" charset="0"/>
                <a:ea typeface="Times New Roman" panose="02020603050405020304" pitchFamily="18" charset="0"/>
                <a:cs typeface="AL-Mateen" pitchFamily="2" charset="-78"/>
              </a:rPr>
              <a:t> </a:t>
            </a:r>
            <a:r>
              <a:rPr lang="ar-SA" sz="3200" dirty="0">
                <a:solidFill>
                  <a:srgbClr val="FF00FF"/>
                </a:solidFill>
                <a:latin typeface="Calibri" panose="020F0502020204030204" pitchFamily="34" charset="0"/>
                <a:ea typeface="Times New Roman" panose="02020603050405020304" pitchFamily="18" charset="0"/>
                <a:cs typeface="AL-Mateen" pitchFamily="2" charset="-78"/>
              </a:rPr>
              <a:t>جعل الخليفة أمر خزيمة في يد عكرمة بعد ظهور الحقيقة .</a:t>
            </a:r>
            <a:endParaRPr lang="en-US" sz="3200" dirty="0">
              <a:solidFill>
                <a:prstClr val="black"/>
              </a:solidFill>
              <a:latin typeface="Calibri" panose="020F0502020204030204" pitchFamily="34" charset="0"/>
              <a:ea typeface="Times New Roman" panose="02020603050405020304" pitchFamily="18" charset="0"/>
              <a:cs typeface="AL-Mateen" pitchFamily="2" charset="-78"/>
            </a:endParaRPr>
          </a:p>
          <a:p>
            <a:pPr marL="228600" lvl="0">
              <a:spcAft>
                <a:spcPts val="1000"/>
              </a:spcAft>
            </a:pPr>
            <a:r>
              <a:rPr lang="ar-SA" sz="3200" dirty="0">
                <a:solidFill>
                  <a:prstClr val="black"/>
                </a:solidFill>
                <a:latin typeface="Calibri" panose="020F0502020204030204" pitchFamily="34" charset="0"/>
                <a:ea typeface="Times New Roman" panose="02020603050405020304" pitchFamily="18" charset="0"/>
                <a:cs typeface="AL-Mateen" pitchFamily="2" charset="-78"/>
              </a:rPr>
              <a:t>لا أوافق حيث كان خزيمة منفذً للقانون ولم يخطئ في محاسبة عكرمة وكان حريصًا على أموال الدولة.</a:t>
            </a:r>
            <a:endParaRPr lang="en-US" sz="2400" dirty="0">
              <a:solidFill>
                <a:prstClr val="black"/>
              </a:solidFill>
              <a:latin typeface="Calibri" panose="020F0502020204030204" pitchFamily="34" charset="0"/>
              <a:ea typeface="Calibri" panose="020F0502020204030204" pitchFamily="34" charset="0"/>
              <a:cs typeface="AL-Mateen" pitchFamily="2" charset="-78"/>
            </a:endParaRPr>
          </a:p>
          <a:p>
            <a:pPr lvl="0">
              <a:spcAft>
                <a:spcPts val="1000"/>
              </a:spcAft>
            </a:pPr>
            <a:r>
              <a:rPr lang="ar-SA" sz="2400" dirty="0">
                <a:solidFill>
                  <a:srgbClr val="0000CC"/>
                </a:solidFill>
                <a:latin typeface="Calibri" panose="020F0502020204030204" pitchFamily="34" charset="0"/>
                <a:ea typeface="Calibri" panose="020F0502020204030204" pitchFamily="34" charset="0"/>
                <a:cs typeface="AL-Mateen" pitchFamily="2" charset="-78"/>
              </a:rPr>
              <a:t>سؤال إثرائي :  أي المواقف التي لا ترضيك ؟ ولماذا ؟</a:t>
            </a:r>
            <a:endParaRPr lang="ar-KW" sz="2400" b="1" dirty="0">
              <a:solidFill>
                <a:srgbClr val="CC00FF"/>
              </a:solidFill>
              <a:latin typeface="Calibri" panose="020F0502020204030204" pitchFamily="34" charset="0"/>
              <a:ea typeface="Times New Roman" panose="02020603050405020304" pitchFamily="18" charset="0"/>
              <a:cs typeface="AL-Mateen" pitchFamily="2" charset="-78"/>
            </a:endParaRPr>
          </a:p>
          <a:p>
            <a:pPr marL="342900" lvl="0" indent="-342900">
              <a:lnSpc>
                <a:spcPct val="115000"/>
              </a:lnSpc>
              <a:spcAft>
                <a:spcPts val="1000"/>
              </a:spcAft>
              <a:buFont typeface="Wingdings" panose="05000000000000000000" pitchFamily="2" charset="2"/>
              <a:buChar char=""/>
              <a:tabLst>
                <a:tab pos="457200" algn="l"/>
                <a:tab pos="3451860" algn="r"/>
              </a:tabLst>
            </a:pPr>
            <a:r>
              <a:rPr lang="ar-SA" sz="2400" b="1" dirty="0">
                <a:solidFill>
                  <a:srgbClr val="9900FF"/>
                </a:solidFill>
                <a:latin typeface="Calibri" panose="020F0502020204030204" pitchFamily="34" charset="0"/>
                <a:ea typeface="Calibri" panose="020F0502020204030204" pitchFamily="34" charset="0"/>
                <a:cs typeface="AL-Mateen" pitchFamily="2" charset="-78"/>
              </a:rPr>
              <a:t>هات من الموضوع دليلا على كل قيمة مما يأتي : </a:t>
            </a:r>
            <a:endParaRPr lang="en-US" sz="2400" dirty="0">
              <a:latin typeface="Calibri" panose="020F0502020204030204" pitchFamily="34" charset="0"/>
              <a:ea typeface="Calibri" panose="020F0502020204030204" pitchFamily="34" charset="0"/>
              <a:cs typeface="AL-Mateen" pitchFamily="2" charset="-78"/>
            </a:endParaRPr>
          </a:p>
          <a:p>
            <a:pPr>
              <a:lnSpc>
                <a:spcPct val="115000"/>
              </a:lnSpc>
              <a:spcAft>
                <a:spcPts val="1000"/>
              </a:spcAft>
              <a:tabLst>
                <a:tab pos="3451860" algn="r"/>
              </a:tabLst>
            </a:pPr>
            <a:r>
              <a:rPr lang="ar-SA" sz="2400" dirty="0">
                <a:solidFill>
                  <a:srgbClr val="008000"/>
                </a:solidFill>
                <a:latin typeface="Calibri" panose="020F0502020204030204" pitchFamily="34" charset="0"/>
                <a:ea typeface="Calibri" panose="020F0502020204030204" pitchFamily="34" charset="0"/>
                <a:cs typeface="AL-Mateen" pitchFamily="2" charset="-78"/>
              </a:rPr>
              <a:t>أ  ) الحرص على صدقة السر : </a:t>
            </a:r>
            <a:r>
              <a:rPr lang="ar-SA" sz="2400" dirty="0">
                <a:latin typeface="Calibri" panose="020F0502020204030204" pitchFamily="34" charset="0"/>
                <a:ea typeface="Calibri" panose="020F0502020204030204" pitchFamily="34" charset="0"/>
                <a:cs typeface="AL-Mateen" pitchFamily="2" charset="-78"/>
              </a:rPr>
              <a:t>عندما ساعد عكرمة خزيمة وأصر على عدم كشف هويته أمامه ، وطلب من زوجته كتم هذا السر وعدم التصريح به مهما كانت الظروف .</a:t>
            </a:r>
            <a:endParaRPr lang="en-US" sz="2400" dirty="0">
              <a:latin typeface="Calibri" panose="020F0502020204030204" pitchFamily="34" charset="0"/>
              <a:ea typeface="Calibri" panose="020F0502020204030204" pitchFamily="34" charset="0"/>
              <a:cs typeface="AL-Mateen" pitchFamily="2" charset="-78"/>
            </a:endParaRPr>
          </a:p>
          <a:p>
            <a:pPr>
              <a:lnSpc>
                <a:spcPct val="115000"/>
              </a:lnSpc>
              <a:spcAft>
                <a:spcPts val="1000"/>
              </a:spcAft>
              <a:tabLst>
                <a:tab pos="3451860" algn="r"/>
              </a:tabLst>
            </a:pPr>
            <a:r>
              <a:rPr lang="ar-SA" sz="2400" dirty="0">
                <a:solidFill>
                  <a:srgbClr val="008000"/>
                </a:solidFill>
                <a:latin typeface="Calibri" panose="020F0502020204030204" pitchFamily="34" charset="0"/>
                <a:ea typeface="Calibri" panose="020F0502020204030204" pitchFamily="34" charset="0"/>
                <a:cs typeface="AL-Mateen" pitchFamily="2" charset="-78"/>
              </a:rPr>
              <a:t>ب ) الصبر على الشدائد  : </a:t>
            </a:r>
            <a:r>
              <a:rPr lang="ar-SA" sz="2400" dirty="0">
                <a:latin typeface="Calibri" panose="020F0502020204030204" pitchFamily="34" charset="0"/>
                <a:ea typeface="Calibri" panose="020F0502020204030204" pitchFamily="34" charset="0"/>
                <a:cs typeface="AL-Mateen" pitchFamily="2" charset="-78"/>
              </a:rPr>
              <a:t>صبر خزيمة على افتقاره بعد غناه فلم يَشْكُ لأحد مما أصابه .</a:t>
            </a:r>
            <a:endParaRPr lang="en-US" sz="2400" dirty="0">
              <a:latin typeface="Calibri" panose="020F0502020204030204" pitchFamily="34" charset="0"/>
              <a:ea typeface="Calibri" panose="020F0502020204030204" pitchFamily="34" charset="0"/>
              <a:cs typeface="AL-Mateen" pitchFamily="2" charset="-78"/>
            </a:endParaRPr>
          </a:p>
          <a:p>
            <a:pPr marL="1143000" lvl="2" indent="-228600">
              <a:lnSpc>
                <a:spcPct val="115000"/>
              </a:lnSpc>
              <a:spcAft>
                <a:spcPts val="1000"/>
              </a:spcAft>
              <a:buFont typeface="Arial" panose="020B0604020202020204" pitchFamily="34" charset="0"/>
              <a:buChar char="•"/>
              <a:tabLst>
                <a:tab pos="1371600" algn="l"/>
                <a:tab pos="3451860" algn="r"/>
              </a:tabLst>
            </a:pPr>
            <a:r>
              <a:rPr lang="ar-SA" sz="2400" dirty="0">
                <a:latin typeface="Calibri" panose="020F0502020204030204" pitchFamily="34" charset="0"/>
                <a:ea typeface="Calibri" panose="020F0502020204030204" pitchFamily="34" charset="0"/>
                <a:cs typeface="AL-Mateen" pitchFamily="2" charset="-78"/>
              </a:rPr>
              <a:t>صبر عكرمة على السجن وما لاقاه من  ألم وضر ومعاناة في سجنه .</a:t>
            </a:r>
            <a:endParaRPr lang="en-US" sz="2400" dirty="0">
              <a:latin typeface="Calibri" panose="020F0502020204030204" pitchFamily="34" charset="0"/>
              <a:ea typeface="Calibri" panose="020F0502020204030204" pitchFamily="34" charset="0"/>
              <a:cs typeface="AL-Mateen" pitchFamily="2" charset="-78"/>
            </a:endParaRPr>
          </a:p>
          <a:p>
            <a:pPr>
              <a:lnSpc>
                <a:spcPct val="115000"/>
              </a:lnSpc>
              <a:spcAft>
                <a:spcPts val="1000"/>
              </a:spcAft>
              <a:tabLst>
                <a:tab pos="3451860" algn="r"/>
              </a:tabLst>
            </a:pPr>
            <a:r>
              <a:rPr lang="ar-KW" sz="2400" dirty="0">
                <a:solidFill>
                  <a:srgbClr val="9900FF"/>
                </a:solidFill>
                <a:latin typeface="Calibri" panose="020F0502020204030204" pitchFamily="34" charset="0"/>
                <a:ea typeface="Calibri" panose="020F0502020204030204" pitchFamily="34" charset="0"/>
                <a:cs typeface="AL-Mateen" pitchFamily="2" charset="-78"/>
              </a:rPr>
              <a:t>الواجب : </a:t>
            </a:r>
            <a:r>
              <a:rPr lang="ar-SA" sz="2400" dirty="0">
                <a:solidFill>
                  <a:srgbClr val="9900FF"/>
                </a:solidFill>
                <a:latin typeface="Calibri" panose="020F0502020204030204" pitchFamily="34" charset="0"/>
                <a:ea typeface="Calibri" panose="020F0502020204030204" pitchFamily="34" charset="0"/>
                <a:cs typeface="AL-Mateen" pitchFamily="2" charset="-78"/>
              </a:rPr>
              <a:t>إغلاق خزيمة باب بيته عليه يدل على صفة هي :</a:t>
            </a:r>
            <a:endParaRPr lang="en-US" sz="2400" dirty="0">
              <a:latin typeface="Calibri" panose="020F0502020204030204" pitchFamily="34" charset="0"/>
              <a:ea typeface="Calibri" panose="020F0502020204030204" pitchFamily="34" charset="0"/>
              <a:cs typeface="AL-Mateen" pitchFamily="2" charset="-78"/>
            </a:endParaRPr>
          </a:p>
          <a:p>
            <a:pPr algn="just">
              <a:lnSpc>
                <a:spcPct val="115000"/>
              </a:lnSpc>
              <a:spcAft>
                <a:spcPts val="1000"/>
              </a:spcAft>
              <a:tabLst>
                <a:tab pos="3451860" algn="r"/>
              </a:tabLst>
            </a:pPr>
            <a:r>
              <a:rPr lang="ar-SA" sz="2400" dirty="0">
                <a:latin typeface="Calibri" panose="020F0502020204030204" pitchFamily="34" charset="0"/>
                <a:ea typeface="Calibri" panose="020F0502020204030204" pitchFamily="34" charset="0"/>
                <a:cs typeface="AL-Mateen" pitchFamily="2" charset="-78"/>
              </a:rPr>
              <a:t>الاعتدال و الاستقامة   -    الاعتداد بالنفس وحفظ الكرامة  -   الخصومة وكراهية مخالطة الآخرين .         </a:t>
            </a:r>
            <a:r>
              <a:rPr lang="ar-KW" sz="2400" dirty="0">
                <a:latin typeface="Calibri" panose="020F0502020204030204" pitchFamily="34" charset="0"/>
                <a:ea typeface="Calibri" panose="020F0502020204030204" pitchFamily="34" charset="0"/>
                <a:cs typeface="AL-Mateen" pitchFamily="2" charset="-78"/>
              </a:rPr>
              <a:t>- </a:t>
            </a:r>
            <a:r>
              <a:rPr lang="ar-SA" sz="2400" dirty="0">
                <a:latin typeface="Calibri" panose="020F0502020204030204" pitchFamily="34" charset="0"/>
                <a:ea typeface="Calibri" panose="020F0502020204030204" pitchFamily="34" charset="0"/>
                <a:cs typeface="AL-Mateen" pitchFamily="2" charset="-78"/>
              </a:rPr>
              <a:t>مقاطعة المجتمع والأصدقاء .</a:t>
            </a:r>
            <a:endParaRPr lang="en-US" sz="2400" dirty="0">
              <a:latin typeface="Calibri" panose="020F0502020204030204" pitchFamily="34" charset="0"/>
              <a:ea typeface="Calibri" panose="020F0502020204030204" pitchFamily="34" charset="0"/>
              <a:cs typeface="AL-Mateen" pitchFamily="2" charset="-78"/>
            </a:endParaRPr>
          </a:p>
          <a:p>
            <a:pPr>
              <a:lnSpc>
                <a:spcPct val="115000"/>
              </a:lnSpc>
              <a:spcAft>
                <a:spcPts val="1000"/>
              </a:spcAft>
              <a:tabLst>
                <a:tab pos="3451860" algn="r"/>
              </a:tabLst>
            </a:pPr>
            <a:r>
              <a:rPr lang="ar-SA" sz="2400" dirty="0">
                <a:solidFill>
                  <a:srgbClr val="9900FF"/>
                </a:solidFill>
                <a:latin typeface="Calibri" panose="020F0502020204030204" pitchFamily="34" charset="0"/>
                <a:ea typeface="Calibri" panose="020F0502020204030204" pitchFamily="34" charset="0"/>
                <a:cs typeface="AL-Mateen" pitchFamily="2" charset="-78"/>
              </a:rPr>
              <a:t>العقدة في هذه القصة تتمثل في :</a:t>
            </a:r>
            <a:endParaRPr lang="en-US" sz="2400" dirty="0">
              <a:latin typeface="Calibri" panose="020F0502020204030204" pitchFamily="34" charset="0"/>
              <a:ea typeface="Calibri" panose="020F0502020204030204" pitchFamily="34" charset="0"/>
              <a:cs typeface="AL-Mateen" pitchFamily="2" charset="-78"/>
            </a:endParaRPr>
          </a:p>
          <a:p>
            <a:pPr>
              <a:lnSpc>
                <a:spcPct val="115000"/>
              </a:lnSpc>
              <a:spcAft>
                <a:spcPts val="1000"/>
              </a:spcAft>
              <a:tabLst>
                <a:tab pos="3451860" algn="r"/>
              </a:tabLst>
            </a:pPr>
            <a:r>
              <a:rPr lang="ar-SA" sz="2400" dirty="0">
                <a:latin typeface="Calibri" panose="020F0502020204030204" pitchFamily="34" charset="0"/>
                <a:ea typeface="Calibri" panose="020F0502020204030204" pitchFamily="34" charset="0"/>
                <a:cs typeface="AL-Mateen" pitchFamily="2" charset="-78"/>
              </a:rPr>
              <a:t>  ما أصاب خزيمة بن بشر   -  سجن عكرمة الفياض .</a:t>
            </a:r>
            <a:r>
              <a:rPr lang="ar-KW" sz="2400" dirty="0">
                <a:latin typeface="Calibri" panose="020F0502020204030204" pitchFamily="34" charset="0"/>
                <a:ea typeface="Calibri" panose="020F0502020204030204" pitchFamily="34" charset="0"/>
                <a:cs typeface="AL-Mateen" pitchFamily="2" charset="-78"/>
              </a:rPr>
              <a:t>-  </a:t>
            </a:r>
            <a:r>
              <a:rPr lang="ar-SA" sz="2400" dirty="0">
                <a:latin typeface="Calibri" panose="020F0502020204030204" pitchFamily="34" charset="0"/>
                <a:ea typeface="Calibri" panose="020F0502020204030204" pitchFamily="34" charset="0"/>
                <a:cs typeface="AL-Mateen" pitchFamily="2" charset="-78"/>
              </a:rPr>
              <a:t> نقص أموال بيت المال -  اعتزال خزيمة للناس .</a:t>
            </a:r>
            <a:endParaRPr lang="en-US" sz="2400" dirty="0">
              <a:latin typeface="Calibri" panose="020F0502020204030204" pitchFamily="34" charset="0"/>
              <a:ea typeface="Calibri" panose="020F0502020204030204" pitchFamily="34" charset="0"/>
              <a:cs typeface="AL-Mateen" pitchFamily="2" charset="-78"/>
            </a:endParaRPr>
          </a:p>
        </p:txBody>
      </p:sp>
    </p:spTree>
    <p:extLst>
      <p:ext uri="{BB962C8B-B14F-4D97-AF65-F5344CB8AC3E}">
        <p14:creationId xmlns:p14="http://schemas.microsoft.com/office/powerpoint/2010/main" val="140702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p:cTn id="7"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9">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34000">
              <a:schemeClr val="accent4">
                <a:lumMod val="40000"/>
                <a:lumOff val="60000"/>
              </a:schemeClr>
            </a:gs>
            <a:gs pos="64000">
              <a:schemeClr val="accent5">
                <a:lumMod val="40000"/>
                <a:lumOff val="60000"/>
              </a:schemeClr>
            </a:gs>
            <a:gs pos="94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graphicFrame>
        <p:nvGraphicFramePr>
          <p:cNvPr id="8" name="جدول 7">
            <a:extLst>
              <a:ext uri="{FF2B5EF4-FFF2-40B4-BE49-F238E27FC236}">
                <a16:creationId xmlns:a16="http://schemas.microsoft.com/office/drawing/2014/main" id="{1525601F-7C87-4352-8AFD-4F920412B60E}"/>
              </a:ext>
            </a:extLst>
          </p:cNvPr>
          <p:cNvGraphicFramePr>
            <a:graphicFrameLocks noGrp="1"/>
          </p:cNvGraphicFramePr>
          <p:nvPr>
            <p:extLst>
              <p:ext uri="{D42A27DB-BD31-4B8C-83A1-F6EECF244321}">
                <p14:modId xmlns:p14="http://schemas.microsoft.com/office/powerpoint/2010/main" val="495289934"/>
              </p:ext>
            </p:extLst>
          </p:nvPr>
        </p:nvGraphicFramePr>
        <p:xfrm>
          <a:off x="971478" y="917223"/>
          <a:ext cx="10080149" cy="5901629"/>
        </p:xfrm>
        <a:graphic>
          <a:graphicData uri="http://schemas.openxmlformats.org/drawingml/2006/table">
            <a:tbl>
              <a:tblPr rtl="1" firstRow="1" firstCol="1" bandRow="1"/>
              <a:tblGrid>
                <a:gridCol w="5975130">
                  <a:extLst>
                    <a:ext uri="{9D8B030D-6E8A-4147-A177-3AD203B41FA5}">
                      <a16:colId xmlns:a16="http://schemas.microsoft.com/office/drawing/2014/main" val="20000"/>
                    </a:ext>
                  </a:extLst>
                </a:gridCol>
                <a:gridCol w="4105019">
                  <a:extLst>
                    <a:ext uri="{9D8B030D-6E8A-4147-A177-3AD203B41FA5}">
                      <a16:colId xmlns:a16="http://schemas.microsoft.com/office/drawing/2014/main" val="20001"/>
                    </a:ext>
                  </a:extLst>
                </a:gridCol>
              </a:tblGrid>
              <a:tr h="679643">
                <a:tc>
                  <a:txBody>
                    <a:bodyPr/>
                    <a:lstStyle/>
                    <a:p>
                      <a:pPr algn="ctr" rtl="1">
                        <a:lnSpc>
                          <a:spcPct val="115000"/>
                        </a:lnSpc>
                        <a:spcAft>
                          <a:spcPts val="0"/>
                        </a:spcAft>
                      </a:pPr>
                      <a:r>
                        <a:rPr lang="ar-KW" sz="3600" b="1" dirty="0">
                          <a:solidFill>
                            <a:srgbClr val="C00000"/>
                          </a:solidFill>
                          <a:effectLst/>
                          <a:latin typeface="Cambria"/>
                          <a:ea typeface="Times New Roman"/>
                          <a:cs typeface="PT Bold Heading"/>
                        </a:rPr>
                        <a:t>الكلمة في سياقها</a:t>
                      </a:r>
                      <a:endParaRPr lang="en-US" sz="2400" dirty="0">
                        <a:effectLst/>
                        <a:latin typeface="Calibri"/>
                        <a:ea typeface="Times New Roman"/>
                        <a:cs typeface="Arial"/>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gradFill>
                      <a:gsLst>
                        <a:gs pos="9000">
                          <a:srgbClr val="FDFED0"/>
                        </a:gs>
                        <a:gs pos="45000">
                          <a:schemeClr val="accent5">
                            <a:lumMod val="40000"/>
                            <a:lumOff val="60000"/>
                          </a:schemeClr>
                        </a:gs>
                        <a:gs pos="71000">
                          <a:schemeClr val="accent6">
                            <a:lumMod val="20000"/>
                            <a:lumOff val="80000"/>
                          </a:schemeClr>
                        </a:gs>
                        <a:gs pos="93000">
                          <a:schemeClr val="accent3">
                            <a:lumMod val="20000"/>
                            <a:lumOff val="80000"/>
                          </a:schemeClr>
                        </a:gs>
                      </a:gsLst>
                      <a:lin ang="5400000" scaled="1"/>
                    </a:gradFill>
                  </a:tcPr>
                </a:tc>
                <a:tc>
                  <a:txBody>
                    <a:bodyPr/>
                    <a:lstStyle/>
                    <a:p>
                      <a:pPr algn="ctr" rtl="1">
                        <a:lnSpc>
                          <a:spcPct val="115000"/>
                        </a:lnSpc>
                        <a:spcAft>
                          <a:spcPts val="0"/>
                        </a:spcAft>
                      </a:pPr>
                      <a:r>
                        <a:rPr lang="ar-KW" sz="3600" b="1" dirty="0">
                          <a:solidFill>
                            <a:srgbClr val="0000FF"/>
                          </a:solidFill>
                          <a:effectLst/>
                          <a:latin typeface="Cambria"/>
                          <a:ea typeface="Times New Roman"/>
                          <a:cs typeface="PT Bold Heading"/>
                        </a:rPr>
                        <a:t>معناها </a:t>
                      </a:r>
                      <a:r>
                        <a:rPr lang="ar-KW" sz="3600" b="1" dirty="0" err="1">
                          <a:solidFill>
                            <a:srgbClr val="0000FF"/>
                          </a:solidFill>
                          <a:effectLst/>
                          <a:latin typeface="Cambria"/>
                          <a:ea typeface="Times New Roman"/>
                          <a:cs typeface="PT Bold Heading"/>
                        </a:rPr>
                        <a:t>السياقي</a:t>
                      </a:r>
                      <a:endParaRPr lang="en-US" sz="2400" dirty="0">
                        <a:effectLst/>
                        <a:latin typeface="Calibri"/>
                        <a:ea typeface="Times New Roman"/>
                        <a:cs typeface="Arial"/>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gradFill>
                      <a:gsLst>
                        <a:gs pos="9000">
                          <a:srgbClr val="FDFED0"/>
                        </a:gs>
                        <a:gs pos="45000">
                          <a:schemeClr val="accent5">
                            <a:lumMod val="40000"/>
                            <a:lumOff val="60000"/>
                          </a:schemeClr>
                        </a:gs>
                        <a:gs pos="71000">
                          <a:schemeClr val="accent6">
                            <a:lumMod val="20000"/>
                            <a:lumOff val="80000"/>
                          </a:schemeClr>
                        </a:gs>
                        <a:gs pos="93000">
                          <a:schemeClr val="accent3">
                            <a:lumMod val="20000"/>
                            <a:lumOff val="80000"/>
                          </a:schemeClr>
                        </a:gs>
                      </a:gsLst>
                      <a:lin ang="5400000" scaled="1"/>
                    </a:gradFill>
                  </a:tcPr>
                </a:tc>
                <a:extLst>
                  <a:ext uri="{0D108BD9-81ED-4DB2-BD59-A6C34878D82A}">
                    <a16:rowId xmlns:a16="http://schemas.microsoft.com/office/drawing/2014/main" val="10000"/>
                  </a:ext>
                </a:extLst>
              </a:tr>
              <a:tr h="722259">
                <a:tc>
                  <a:txBody>
                    <a:bodyPr/>
                    <a:lstStyle/>
                    <a:p>
                      <a:pPr algn="r" rtl="1">
                        <a:lnSpc>
                          <a:spcPct val="115000"/>
                        </a:lnSpc>
                        <a:spcAft>
                          <a:spcPts val="1000"/>
                        </a:spcAft>
                      </a:pPr>
                      <a:r>
                        <a:rPr lang="ar-SA" sz="4400" b="1">
                          <a:effectLst/>
                          <a:latin typeface="Arial" panose="020B0604020202020204" pitchFamily="34" charset="0"/>
                          <a:ea typeface="Times New Roman" panose="02020603050405020304" pitchFamily="18" charset="0"/>
                          <a:cs typeface="AL-Mateen" pitchFamily="2" charset="-78"/>
                        </a:rPr>
                        <a:t>حَمَلَتِ القُلَّةَ عَلَى رَأْسِهَا</a:t>
                      </a:r>
                      <a:endParaRPr lang="en-US" sz="3200" b="1">
                        <a:effectLst/>
                        <a:latin typeface="Calibri" panose="020F0502020204030204" pitchFamily="34" charset="0"/>
                        <a:ea typeface="Calibri" panose="020F0502020204030204" pitchFamily="34" charset="0"/>
                        <a:cs typeface="AL-Mateen" pitchFamily="2" charset="-78"/>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gradFill>
                      <a:gsLst>
                        <a:gs pos="9000">
                          <a:srgbClr val="FDFED0"/>
                        </a:gs>
                        <a:gs pos="45000">
                          <a:schemeClr val="accent5">
                            <a:lumMod val="40000"/>
                            <a:lumOff val="60000"/>
                          </a:schemeClr>
                        </a:gs>
                        <a:gs pos="71000">
                          <a:schemeClr val="accent6">
                            <a:lumMod val="20000"/>
                            <a:lumOff val="80000"/>
                          </a:schemeClr>
                        </a:gs>
                        <a:gs pos="93000">
                          <a:schemeClr val="accent3">
                            <a:lumMod val="20000"/>
                            <a:lumOff val="80000"/>
                          </a:schemeClr>
                        </a:gs>
                      </a:gsLst>
                      <a:lin ang="5400000" scaled="1"/>
                    </a:gradFill>
                  </a:tcPr>
                </a:tc>
                <a:tc>
                  <a:txBody>
                    <a:bodyPr/>
                    <a:lstStyle/>
                    <a:p>
                      <a:pPr algn="r" rtl="1">
                        <a:lnSpc>
                          <a:spcPct val="115000"/>
                        </a:lnSpc>
                        <a:spcAft>
                          <a:spcPts val="0"/>
                        </a:spcAft>
                      </a:pPr>
                      <a:endParaRPr lang="en-US" sz="1100" dirty="0">
                        <a:effectLst/>
                        <a:latin typeface="Calibri"/>
                        <a:ea typeface="Times New Roman"/>
                        <a:cs typeface="Arial"/>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gradFill>
                      <a:gsLst>
                        <a:gs pos="9000">
                          <a:srgbClr val="FDFED0"/>
                        </a:gs>
                        <a:gs pos="45000">
                          <a:schemeClr val="accent5">
                            <a:lumMod val="40000"/>
                            <a:lumOff val="60000"/>
                          </a:schemeClr>
                        </a:gs>
                        <a:gs pos="71000">
                          <a:schemeClr val="accent6">
                            <a:lumMod val="20000"/>
                            <a:lumOff val="80000"/>
                          </a:schemeClr>
                        </a:gs>
                        <a:gs pos="93000">
                          <a:schemeClr val="accent3">
                            <a:lumMod val="20000"/>
                            <a:lumOff val="80000"/>
                          </a:schemeClr>
                        </a:gs>
                      </a:gsLst>
                      <a:lin ang="5400000" scaled="1"/>
                    </a:gradFill>
                  </a:tcPr>
                </a:tc>
                <a:extLst>
                  <a:ext uri="{0D108BD9-81ED-4DB2-BD59-A6C34878D82A}">
                    <a16:rowId xmlns:a16="http://schemas.microsoft.com/office/drawing/2014/main" val="10001"/>
                  </a:ext>
                </a:extLst>
              </a:tr>
              <a:tr h="722259">
                <a:tc>
                  <a:txBody>
                    <a:bodyPr/>
                    <a:lstStyle/>
                    <a:p>
                      <a:pPr algn="r" rtl="1">
                        <a:lnSpc>
                          <a:spcPct val="115000"/>
                        </a:lnSpc>
                        <a:spcAft>
                          <a:spcPts val="1000"/>
                        </a:spcAft>
                      </a:pPr>
                      <a:r>
                        <a:rPr lang="ar-SA" sz="4400" b="1">
                          <a:solidFill>
                            <a:srgbClr val="000000"/>
                          </a:solidFill>
                          <a:effectLst/>
                          <a:latin typeface="Arial" panose="020B0604020202020204" pitchFamily="34" charset="0"/>
                          <a:ea typeface="Times New Roman" panose="02020603050405020304" pitchFamily="18" charset="0"/>
                          <a:cs typeface="AL-Mateen" pitchFamily="2" charset="-78"/>
                        </a:rPr>
                        <a:t>حمَل الشافعي عن مالك</a:t>
                      </a:r>
                      <a:endParaRPr lang="en-US" sz="3200" b="1">
                        <a:effectLst/>
                        <a:latin typeface="Calibri" panose="020F0502020204030204" pitchFamily="34" charset="0"/>
                        <a:ea typeface="Calibri" panose="020F0502020204030204" pitchFamily="34" charset="0"/>
                        <a:cs typeface="AL-Mateen" pitchFamily="2" charset="-78"/>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gradFill>
                      <a:gsLst>
                        <a:gs pos="9000">
                          <a:srgbClr val="FDFED0"/>
                        </a:gs>
                        <a:gs pos="45000">
                          <a:schemeClr val="accent5">
                            <a:lumMod val="40000"/>
                            <a:lumOff val="60000"/>
                          </a:schemeClr>
                        </a:gs>
                        <a:gs pos="71000">
                          <a:schemeClr val="accent6">
                            <a:lumMod val="20000"/>
                            <a:lumOff val="80000"/>
                          </a:schemeClr>
                        </a:gs>
                        <a:gs pos="93000">
                          <a:schemeClr val="accent3">
                            <a:lumMod val="20000"/>
                            <a:lumOff val="80000"/>
                          </a:schemeClr>
                        </a:gs>
                      </a:gsLst>
                      <a:lin ang="5400000" scaled="1"/>
                    </a:gradFill>
                  </a:tcPr>
                </a:tc>
                <a:tc>
                  <a:txBody>
                    <a:bodyPr/>
                    <a:lstStyle/>
                    <a:p>
                      <a:pPr rtl="1">
                        <a:spcAft>
                          <a:spcPts val="0"/>
                        </a:spcAft>
                      </a:pPr>
                      <a:endParaRPr lang="en-US" sz="1100" dirty="0">
                        <a:effectLst/>
                        <a:latin typeface="Calibri"/>
                        <a:cs typeface="Arial"/>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gradFill>
                      <a:gsLst>
                        <a:gs pos="9000">
                          <a:srgbClr val="FDFED0"/>
                        </a:gs>
                        <a:gs pos="45000">
                          <a:schemeClr val="accent5">
                            <a:lumMod val="40000"/>
                            <a:lumOff val="60000"/>
                          </a:schemeClr>
                        </a:gs>
                        <a:gs pos="71000">
                          <a:schemeClr val="accent6">
                            <a:lumMod val="20000"/>
                            <a:lumOff val="80000"/>
                          </a:schemeClr>
                        </a:gs>
                        <a:gs pos="93000">
                          <a:schemeClr val="accent3">
                            <a:lumMod val="20000"/>
                            <a:lumOff val="80000"/>
                          </a:schemeClr>
                        </a:gs>
                      </a:gsLst>
                      <a:lin ang="5400000" scaled="1"/>
                    </a:gradFill>
                  </a:tcPr>
                </a:tc>
                <a:extLst>
                  <a:ext uri="{0D108BD9-81ED-4DB2-BD59-A6C34878D82A}">
                    <a16:rowId xmlns:a16="http://schemas.microsoft.com/office/drawing/2014/main" val="10002"/>
                  </a:ext>
                </a:extLst>
              </a:tr>
              <a:tr h="722259">
                <a:tc>
                  <a:txBody>
                    <a:bodyPr/>
                    <a:lstStyle/>
                    <a:p>
                      <a:pPr algn="r" rtl="1">
                        <a:lnSpc>
                          <a:spcPct val="115000"/>
                        </a:lnSpc>
                        <a:spcAft>
                          <a:spcPts val="1000"/>
                        </a:spcAft>
                      </a:pPr>
                      <a:r>
                        <a:rPr lang="ar-SA" sz="4400" b="1">
                          <a:effectLst/>
                          <a:latin typeface="Arial" panose="020B0604020202020204" pitchFamily="34" charset="0"/>
                          <a:ea typeface="Times New Roman" panose="02020603050405020304" pitchFamily="18" charset="0"/>
                          <a:cs typeface="AL-Mateen" pitchFamily="2" charset="-78"/>
                        </a:rPr>
                        <a:t>حمَل عنه دَيْنَه</a:t>
                      </a:r>
                      <a:endParaRPr lang="en-US" sz="3200" b="1">
                        <a:effectLst/>
                        <a:latin typeface="Calibri" panose="020F0502020204030204" pitchFamily="34" charset="0"/>
                        <a:ea typeface="Calibri" panose="020F0502020204030204" pitchFamily="34" charset="0"/>
                        <a:cs typeface="AL-Mateen" pitchFamily="2" charset="-78"/>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gradFill>
                      <a:gsLst>
                        <a:gs pos="9000">
                          <a:srgbClr val="FDFED0"/>
                        </a:gs>
                        <a:gs pos="45000">
                          <a:schemeClr val="accent5">
                            <a:lumMod val="40000"/>
                            <a:lumOff val="60000"/>
                          </a:schemeClr>
                        </a:gs>
                        <a:gs pos="71000">
                          <a:schemeClr val="accent6">
                            <a:lumMod val="20000"/>
                            <a:lumOff val="80000"/>
                          </a:schemeClr>
                        </a:gs>
                        <a:gs pos="93000">
                          <a:schemeClr val="accent3">
                            <a:lumMod val="20000"/>
                            <a:lumOff val="80000"/>
                          </a:schemeClr>
                        </a:gs>
                      </a:gsLst>
                      <a:lin ang="5400000" scaled="1"/>
                    </a:gradFill>
                  </a:tcPr>
                </a:tc>
                <a:tc>
                  <a:txBody>
                    <a:bodyPr/>
                    <a:lstStyle/>
                    <a:p>
                      <a:pPr rtl="1">
                        <a:spcAft>
                          <a:spcPts val="0"/>
                        </a:spcAft>
                      </a:pPr>
                      <a:endParaRPr lang="en-US" sz="1100" dirty="0">
                        <a:effectLst/>
                        <a:latin typeface="Calibri"/>
                        <a:cs typeface="Arial"/>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gradFill>
                      <a:gsLst>
                        <a:gs pos="9000">
                          <a:srgbClr val="FDFED0"/>
                        </a:gs>
                        <a:gs pos="45000">
                          <a:schemeClr val="accent5">
                            <a:lumMod val="40000"/>
                            <a:lumOff val="60000"/>
                          </a:schemeClr>
                        </a:gs>
                        <a:gs pos="71000">
                          <a:schemeClr val="accent6">
                            <a:lumMod val="20000"/>
                            <a:lumOff val="80000"/>
                          </a:schemeClr>
                        </a:gs>
                        <a:gs pos="93000">
                          <a:schemeClr val="accent3">
                            <a:lumMod val="20000"/>
                            <a:lumOff val="80000"/>
                          </a:schemeClr>
                        </a:gs>
                      </a:gsLst>
                      <a:lin ang="5400000" scaled="1"/>
                    </a:gradFill>
                  </a:tcPr>
                </a:tc>
                <a:extLst>
                  <a:ext uri="{0D108BD9-81ED-4DB2-BD59-A6C34878D82A}">
                    <a16:rowId xmlns:a16="http://schemas.microsoft.com/office/drawing/2014/main" val="10003"/>
                  </a:ext>
                </a:extLst>
              </a:tr>
              <a:tr h="722259">
                <a:tc>
                  <a:txBody>
                    <a:bodyPr/>
                    <a:lstStyle/>
                    <a:p>
                      <a:pPr algn="r" rtl="1">
                        <a:lnSpc>
                          <a:spcPct val="115000"/>
                        </a:lnSpc>
                        <a:spcAft>
                          <a:spcPts val="1000"/>
                        </a:spcAft>
                      </a:pPr>
                      <a:r>
                        <a:rPr lang="ar-SA" sz="4400" b="1">
                          <a:solidFill>
                            <a:srgbClr val="000000"/>
                          </a:solidFill>
                          <a:effectLst/>
                          <a:latin typeface="Arial" panose="020B0604020202020204" pitchFamily="34" charset="0"/>
                          <a:ea typeface="Times New Roman" panose="02020603050405020304" pitchFamily="18" charset="0"/>
                          <a:cs typeface="AL-Mateen" pitchFamily="2" charset="-78"/>
                        </a:rPr>
                        <a:t>حمل الجندي على الأعداء</a:t>
                      </a:r>
                      <a:endParaRPr lang="en-US" sz="3200" b="1">
                        <a:effectLst/>
                        <a:latin typeface="Calibri" panose="020F0502020204030204" pitchFamily="34" charset="0"/>
                        <a:ea typeface="Calibri" panose="020F0502020204030204" pitchFamily="34" charset="0"/>
                        <a:cs typeface="AL-Mateen" pitchFamily="2" charset="-78"/>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gradFill>
                      <a:gsLst>
                        <a:gs pos="9000">
                          <a:srgbClr val="FDFED0"/>
                        </a:gs>
                        <a:gs pos="45000">
                          <a:schemeClr val="accent5">
                            <a:lumMod val="40000"/>
                            <a:lumOff val="60000"/>
                          </a:schemeClr>
                        </a:gs>
                        <a:gs pos="71000">
                          <a:schemeClr val="accent6">
                            <a:lumMod val="20000"/>
                            <a:lumOff val="80000"/>
                          </a:schemeClr>
                        </a:gs>
                        <a:gs pos="93000">
                          <a:schemeClr val="accent3">
                            <a:lumMod val="20000"/>
                            <a:lumOff val="80000"/>
                          </a:schemeClr>
                        </a:gs>
                      </a:gsLst>
                      <a:lin ang="5400000" scaled="1"/>
                    </a:gradFill>
                  </a:tcPr>
                </a:tc>
                <a:tc>
                  <a:txBody>
                    <a:bodyPr/>
                    <a:lstStyle/>
                    <a:p>
                      <a:pPr rtl="1">
                        <a:spcAft>
                          <a:spcPts val="0"/>
                        </a:spcAft>
                      </a:pPr>
                      <a:endParaRPr lang="en-US" sz="1100" dirty="0">
                        <a:effectLst/>
                        <a:latin typeface="Calibri"/>
                        <a:cs typeface="Arial"/>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gradFill>
                      <a:gsLst>
                        <a:gs pos="9000">
                          <a:srgbClr val="FDFED0"/>
                        </a:gs>
                        <a:gs pos="45000">
                          <a:schemeClr val="accent5">
                            <a:lumMod val="40000"/>
                            <a:lumOff val="60000"/>
                          </a:schemeClr>
                        </a:gs>
                        <a:gs pos="71000">
                          <a:schemeClr val="accent6">
                            <a:lumMod val="20000"/>
                            <a:lumOff val="80000"/>
                          </a:schemeClr>
                        </a:gs>
                        <a:gs pos="93000">
                          <a:schemeClr val="accent3">
                            <a:lumMod val="20000"/>
                            <a:lumOff val="80000"/>
                          </a:schemeClr>
                        </a:gs>
                      </a:gsLst>
                      <a:lin ang="5400000" scaled="1"/>
                    </a:gradFill>
                  </a:tcPr>
                </a:tc>
                <a:extLst>
                  <a:ext uri="{0D108BD9-81ED-4DB2-BD59-A6C34878D82A}">
                    <a16:rowId xmlns:a16="http://schemas.microsoft.com/office/drawing/2014/main" val="10004"/>
                  </a:ext>
                </a:extLst>
              </a:tr>
              <a:tr h="722259">
                <a:tc>
                  <a:txBody>
                    <a:bodyPr/>
                    <a:lstStyle/>
                    <a:p>
                      <a:pPr algn="r" rtl="1">
                        <a:lnSpc>
                          <a:spcPct val="115000"/>
                        </a:lnSpc>
                        <a:spcAft>
                          <a:spcPts val="1000"/>
                        </a:spcAft>
                      </a:pPr>
                      <a:r>
                        <a:rPr lang="ar-SA" sz="4400" b="1">
                          <a:solidFill>
                            <a:srgbClr val="000000"/>
                          </a:solidFill>
                          <a:effectLst/>
                          <a:latin typeface="Arial" panose="020B0604020202020204" pitchFamily="34" charset="0"/>
                          <a:ea typeface="Times New Roman" panose="02020603050405020304" pitchFamily="18" charset="0"/>
                          <a:cs typeface="AL-Mateen" pitchFamily="2" charset="-78"/>
                        </a:rPr>
                        <a:t>حمَل روحَه على كفّه</a:t>
                      </a:r>
                      <a:endParaRPr lang="en-US" sz="3200" b="1">
                        <a:effectLst/>
                        <a:latin typeface="Calibri" panose="020F0502020204030204" pitchFamily="34" charset="0"/>
                        <a:ea typeface="Calibri" panose="020F0502020204030204" pitchFamily="34" charset="0"/>
                        <a:cs typeface="AL-Mateen" pitchFamily="2" charset="-78"/>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gradFill>
                      <a:gsLst>
                        <a:gs pos="9000">
                          <a:srgbClr val="FDFED0"/>
                        </a:gs>
                        <a:gs pos="45000">
                          <a:schemeClr val="accent5">
                            <a:lumMod val="40000"/>
                            <a:lumOff val="60000"/>
                          </a:schemeClr>
                        </a:gs>
                        <a:gs pos="71000">
                          <a:schemeClr val="accent6">
                            <a:lumMod val="20000"/>
                            <a:lumOff val="80000"/>
                          </a:schemeClr>
                        </a:gs>
                        <a:gs pos="93000">
                          <a:schemeClr val="accent3">
                            <a:lumMod val="20000"/>
                            <a:lumOff val="80000"/>
                          </a:schemeClr>
                        </a:gs>
                      </a:gsLst>
                      <a:lin ang="5400000" scaled="1"/>
                    </a:gradFill>
                  </a:tcPr>
                </a:tc>
                <a:tc>
                  <a:txBody>
                    <a:bodyPr/>
                    <a:lstStyle/>
                    <a:p>
                      <a:pPr rtl="1">
                        <a:spcAft>
                          <a:spcPts val="0"/>
                        </a:spcAft>
                      </a:pPr>
                      <a:endParaRPr lang="en-US" sz="1100" dirty="0">
                        <a:effectLst/>
                        <a:latin typeface="Calibri"/>
                        <a:cs typeface="Arial"/>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gradFill>
                      <a:gsLst>
                        <a:gs pos="9000">
                          <a:srgbClr val="FDFED0"/>
                        </a:gs>
                        <a:gs pos="45000">
                          <a:schemeClr val="accent5">
                            <a:lumMod val="40000"/>
                            <a:lumOff val="60000"/>
                          </a:schemeClr>
                        </a:gs>
                        <a:gs pos="71000">
                          <a:schemeClr val="accent6">
                            <a:lumMod val="20000"/>
                            <a:lumOff val="80000"/>
                          </a:schemeClr>
                        </a:gs>
                        <a:gs pos="93000">
                          <a:schemeClr val="accent3">
                            <a:lumMod val="20000"/>
                            <a:lumOff val="80000"/>
                          </a:schemeClr>
                        </a:gs>
                      </a:gsLst>
                      <a:lin ang="5400000" scaled="1"/>
                    </a:gradFill>
                  </a:tcPr>
                </a:tc>
                <a:extLst>
                  <a:ext uri="{0D108BD9-81ED-4DB2-BD59-A6C34878D82A}">
                    <a16:rowId xmlns:a16="http://schemas.microsoft.com/office/drawing/2014/main" val="2318497438"/>
                  </a:ext>
                </a:extLst>
              </a:tr>
              <a:tr h="722259">
                <a:tc>
                  <a:txBody>
                    <a:bodyPr/>
                    <a:lstStyle/>
                    <a:p>
                      <a:pPr algn="r" rtl="1">
                        <a:lnSpc>
                          <a:spcPct val="115000"/>
                        </a:lnSpc>
                        <a:spcAft>
                          <a:spcPts val="1000"/>
                        </a:spcAft>
                      </a:pPr>
                      <a:r>
                        <a:rPr lang="ar-SA" sz="4400" b="1">
                          <a:solidFill>
                            <a:srgbClr val="000000"/>
                          </a:solidFill>
                          <a:effectLst/>
                          <a:latin typeface="Arial" panose="020B0604020202020204" pitchFamily="34" charset="0"/>
                          <a:ea typeface="Times New Roman" panose="02020603050405020304" pitchFamily="18" charset="0"/>
                          <a:cs typeface="AL-Mateen" pitchFamily="2" charset="-78"/>
                        </a:rPr>
                        <a:t>حمل الأمانة – حمل القرآن</a:t>
                      </a:r>
                      <a:endParaRPr lang="en-US" sz="3200" b="1">
                        <a:effectLst/>
                        <a:latin typeface="Calibri" panose="020F0502020204030204" pitchFamily="34" charset="0"/>
                        <a:ea typeface="Calibri" panose="020F0502020204030204" pitchFamily="34" charset="0"/>
                        <a:cs typeface="AL-Mateen" pitchFamily="2" charset="-78"/>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gradFill>
                      <a:gsLst>
                        <a:gs pos="9000">
                          <a:srgbClr val="FDFED0"/>
                        </a:gs>
                        <a:gs pos="45000">
                          <a:schemeClr val="accent5">
                            <a:lumMod val="40000"/>
                            <a:lumOff val="60000"/>
                          </a:schemeClr>
                        </a:gs>
                        <a:gs pos="71000">
                          <a:schemeClr val="accent6">
                            <a:lumMod val="20000"/>
                            <a:lumOff val="80000"/>
                          </a:schemeClr>
                        </a:gs>
                        <a:gs pos="93000">
                          <a:schemeClr val="accent3">
                            <a:lumMod val="20000"/>
                            <a:lumOff val="80000"/>
                          </a:schemeClr>
                        </a:gs>
                      </a:gsLst>
                      <a:lin ang="5400000" scaled="1"/>
                    </a:gradFill>
                  </a:tcPr>
                </a:tc>
                <a:tc>
                  <a:txBody>
                    <a:bodyPr/>
                    <a:lstStyle/>
                    <a:p>
                      <a:pPr rtl="1">
                        <a:spcAft>
                          <a:spcPts val="0"/>
                        </a:spcAft>
                      </a:pPr>
                      <a:endParaRPr lang="en-US" sz="1100" dirty="0">
                        <a:effectLst/>
                        <a:latin typeface="Calibri"/>
                        <a:cs typeface="Arial"/>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gradFill>
                      <a:gsLst>
                        <a:gs pos="9000">
                          <a:srgbClr val="FDFED0"/>
                        </a:gs>
                        <a:gs pos="45000">
                          <a:schemeClr val="accent5">
                            <a:lumMod val="40000"/>
                            <a:lumOff val="60000"/>
                          </a:schemeClr>
                        </a:gs>
                        <a:gs pos="71000">
                          <a:schemeClr val="accent6">
                            <a:lumMod val="20000"/>
                            <a:lumOff val="80000"/>
                          </a:schemeClr>
                        </a:gs>
                        <a:gs pos="93000">
                          <a:schemeClr val="accent3">
                            <a:lumMod val="20000"/>
                            <a:lumOff val="80000"/>
                          </a:schemeClr>
                        </a:gs>
                      </a:gsLst>
                      <a:lin ang="5400000" scaled="1"/>
                    </a:gradFill>
                  </a:tcPr>
                </a:tc>
                <a:extLst>
                  <a:ext uri="{0D108BD9-81ED-4DB2-BD59-A6C34878D82A}">
                    <a16:rowId xmlns:a16="http://schemas.microsoft.com/office/drawing/2014/main" val="3606104068"/>
                  </a:ext>
                </a:extLst>
              </a:tr>
              <a:tr h="722259">
                <a:tc>
                  <a:txBody>
                    <a:bodyPr/>
                    <a:lstStyle/>
                    <a:p>
                      <a:pPr algn="r" rtl="1">
                        <a:lnSpc>
                          <a:spcPct val="115000"/>
                        </a:lnSpc>
                        <a:spcAft>
                          <a:spcPts val="1000"/>
                        </a:spcAft>
                      </a:pPr>
                      <a:r>
                        <a:rPr lang="ar-SA" sz="4400" b="1" dirty="0">
                          <a:solidFill>
                            <a:srgbClr val="000000"/>
                          </a:solidFill>
                          <a:effectLst/>
                          <a:latin typeface="Arial" panose="020B0604020202020204" pitchFamily="34" charset="0"/>
                          <a:ea typeface="Times New Roman" panose="02020603050405020304" pitchFamily="18" charset="0"/>
                          <a:cs typeface="AL-Mateen" pitchFamily="2" charset="-78"/>
                        </a:rPr>
                        <a:t>حَمَلَ العِلْمَ</a:t>
                      </a:r>
                      <a:endParaRPr lang="en-US" sz="3200" b="1" dirty="0">
                        <a:effectLst/>
                        <a:latin typeface="Calibri" panose="020F0502020204030204" pitchFamily="34" charset="0"/>
                        <a:ea typeface="Calibri" panose="020F0502020204030204" pitchFamily="34" charset="0"/>
                        <a:cs typeface="AL-Mateen" pitchFamily="2" charset="-78"/>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gradFill>
                      <a:gsLst>
                        <a:gs pos="9000">
                          <a:srgbClr val="FDFED0"/>
                        </a:gs>
                        <a:gs pos="45000">
                          <a:schemeClr val="accent5">
                            <a:lumMod val="40000"/>
                            <a:lumOff val="60000"/>
                          </a:schemeClr>
                        </a:gs>
                        <a:gs pos="71000">
                          <a:schemeClr val="accent6">
                            <a:lumMod val="20000"/>
                            <a:lumOff val="80000"/>
                          </a:schemeClr>
                        </a:gs>
                        <a:gs pos="93000">
                          <a:schemeClr val="accent3">
                            <a:lumMod val="20000"/>
                            <a:lumOff val="80000"/>
                          </a:schemeClr>
                        </a:gs>
                      </a:gsLst>
                      <a:lin ang="5400000" scaled="1"/>
                    </a:gradFill>
                  </a:tcPr>
                </a:tc>
                <a:tc>
                  <a:txBody>
                    <a:bodyPr/>
                    <a:lstStyle/>
                    <a:p>
                      <a:pPr rtl="1">
                        <a:spcAft>
                          <a:spcPts val="0"/>
                        </a:spcAft>
                      </a:pPr>
                      <a:endParaRPr lang="en-US" sz="1100" dirty="0">
                        <a:effectLst/>
                        <a:latin typeface="Calibri"/>
                        <a:cs typeface="Arial"/>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gradFill>
                      <a:gsLst>
                        <a:gs pos="9000">
                          <a:srgbClr val="FDFED0"/>
                        </a:gs>
                        <a:gs pos="45000">
                          <a:schemeClr val="accent5">
                            <a:lumMod val="40000"/>
                            <a:lumOff val="60000"/>
                          </a:schemeClr>
                        </a:gs>
                        <a:gs pos="71000">
                          <a:schemeClr val="accent6">
                            <a:lumMod val="20000"/>
                            <a:lumOff val="80000"/>
                          </a:schemeClr>
                        </a:gs>
                        <a:gs pos="93000">
                          <a:schemeClr val="accent3">
                            <a:lumMod val="20000"/>
                            <a:lumOff val="80000"/>
                          </a:schemeClr>
                        </a:gs>
                      </a:gsLst>
                      <a:lin ang="5400000" scaled="1"/>
                    </a:gradFill>
                  </a:tcPr>
                </a:tc>
                <a:extLst>
                  <a:ext uri="{0D108BD9-81ED-4DB2-BD59-A6C34878D82A}">
                    <a16:rowId xmlns:a16="http://schemas.microsoft.com/office/drawing/2014/main" val="3021527373"/>
                  </a:ext>
                </a:extLst>
              </a:tr>
            </a:tbl>
          </a:graphicData>
        </a:graphic>
      </p:graphicFrame>
      <p:sp>
        <p:nvSpPr>
          <p:cNvPr id="9" name="مستطيل 8">
            <a:extLst>
              <a:ext uri="{FF2B5EF4-FFF2-40B4-BE49-F238E27FC236}">
                <a16:creationId xmlns:a16="http://schemas.microsoft.com/office/drawing/2014/main" id="{F13FBEB6-E9E7-4355-97CF-71FA9CADD4FD}"/>
              </a:ext>
            </a:extLst>
          </p:cNvPr>
          <p:cNvSpPr/>
          <p:nvPr/>
        </p:nvSpPr>
        <p:spPr>
          <a:xfrm>
            <a:off x="1259509" y="1588745"/>
            <a:ext cx="3104366" cy="707886"/>
          </a:xfrm>
          <a:prstGeom prst="rect">
            <a:avLst/>
          </a:prstGeom>
          <a:noFill/>
        </p:spPr>
        <p:txBody>
          <a:bodyPr wrap="square" lIns="91440" tIns="45720" rIns="91440" bIns="45720">
            <a:spAutoFit/>
          </a:bodyPr>
          <a:lstStyle/>
          <a:p>
            <a:pPr lvl="0">
              <a:defRPr/>
            </a:pPr>
            <a:r>
              <a:rPr lang="ar-KW" sz="4000" b="1" dirty="0">
                <a:ln w="1905">
                  <a:solidFill>
                    <a:srgbClr val="660066"/>
                  </a:solidFill>
                </a:ln>
                <a:solidFill>
                  <a:srgbClr val="CC00FF"/>
                </a:solidFill>
                <a:effectLst>
                  <a:innerShdw blurRad="69850" dist="43180" dir="5400000">
                    <a:srgbClr val="000000">
                      <a:alpha val="65000"/>
                    </a:srgbClr>
                  </a:innerShdw>
                </a:effectLst>
              </a:rPr>
              <a:t>رَفَعَتْهَا وَوَضَعَتْهَا</a:t>
            </a:r>
            <a:endParaRPr kumimoji="0" lang="ar-SA" sz="4000" b="1" i="0" u="none" strike="noStrike" kern="1200" cap="none" spc="0" normalizeH="0" baseline="0" noProof="0" dirty="0">
              <a:ln w="1905">
                <a:solidFill>
                  <a:srgbClr val="660066"/>
                </a:solidFill>
              </a:ln>
              <a:solidFill>
                <a:srgbClr val="CC00FF"/>
              </a:solidFill>
              <a:effectLst>
                <a:innerShdw blurRad="69850" dist="43180" dir="5400000">
                  <a:srgbClr val="000000">
                    <a:alpha val="65000"/>
                  </a:srgbClr>
                </a:innerShdw>
              </a:effectLst>
              <a:uLnTx/>
              <a:uFillTx/>
              <a:latin typeface="Calibri"/>
              <a:ea typeface="+mn-ea"/>
              <a:cs typeface="Arial" panose="020B0604020202020204" pitchFamily="34" charset="0"/>
            </a:endParaRPr>
          </a:p>
        </p:txBody>
      </p:sp>
      <p:sp>
        <p:nvSpPr>
          <p:cNvPr id="10" name="مستطيل 9">
            <a:extLst>
              <a:ext uri="{FF2B5EF4-FFF2-40B4-BE49-F238E27FC236}">
                <a16:creationId xmlns:a16="http://schemas.microsoft.com/office/drawing/2014/main" id="{C74A53D9-4C93-4A0F-B278-EF7498D101B5}"/>
              </a:ext>
            </a:extLst>
          </p:cNvPr>
          <p:cNvSpPr/>
          <p:nvPr/>
        </p:nvSpPr>
        <p:spPr>
          <a:xfrm>
            <a:off x="938150" y="2359246"/>
            <a:ext cx="3379023" cy="707886"/>
          </a:xfrm>
          <a:prstGeom prst="rect">
            <a:avLst/>
          </a:prstGeom>
          <a:noFill/>
        </p:spPr>
        <p:txBody>
          <a:bodyPr wrap="square" lIns="91440" tIns="45720" rIns="91440" bIns="45720">
            <a:spAutoFit/>
          </a:bodyPr>
          <a:lstStyle/>
          <a:p>
            <a:pPr lvl="0">
              <a:defRPr/>
            </a:pPr>
            <a:r>
              <a:rPr lang="ar-KW" sz="4000" b="1" dirty="0">
                <a:ln w="1905">
                  <a:solidFill>
                    <a:srgbClr val="660066"/>
                  </a:solidFill>
                </a:ln>
                <a:solidFill>
                  <a:srgbClr val="CC00FF"/>
                </a:solidFill>
                <a:effectLst>
                  <a:innerShdw blurRad="69850" dist="43180" dir="5400000">
                    <a:srgbClr val="000000">
                      <a:alpha val="65000"/>
                    </a:srgbClr>
                  </a:innerShdw>
                </a:effectLst>
              </a:rPr>
              <a:t>تعلم منه</a:t>
            </a:r>
            <a:endParaRPr kumimoji="0" lang="ar-KW" sz="4000" b="1" i="0" u="none" strike="noStrike" kern="1200" cap="none" spc="0" normalizeH="0" baseline="0" noProof="0" dirty="0">
              <a:ln w="1905">
                <a:solidFill>
                  <a:srgbClr val="660066"/>
                </a:solidFill>
              </a:ln>
              <a:solidFill>
                <a:srgbClr val="CC00FF"/>
              </a:solidFill>
              <a:effectLst>
                <a:innerShdw blurRad="69850" dist="43180" dir="5400000">
                  <a:srgbClr val="000000">
                    <a:alpha val="65000"/>
                  </a:srgbClr>
                </a:innerShdw>
              </a:effectLst>
              <a:uLnTx/>
              <a:uFillTx/>
              <a:latin typeface="Calibri"/>
              <a:ea typeface="+mn-ea"/>
              <a:cs typeface="Arial" panose="020B0604020202020204" pitchFamily="34" charset="0"/>
            </a:endParaRPr>
          </a:p>
        </p:txBody>
      </p:sp>
      <p:sp>
        <p:nvSpPr>
          <p:cNvPr id="11" name="مستطيل 10">
            <a:extLst>
              <a:ext uri="{FF2B5EF4-FFF2-40B4-BE49-F238E27FC236}">
                <a16:creationId xmlns:a16="http://schemas.microsoft.com/office/drawing/2014/main" id="{556722AE-A4EB-480B-A046-0C6BDDB58247}"/>
              </a:ext>
            </a:extLst>
          </p:cNvPr>
          <p:cNvSpPr/>
          <p:nvPr/>
        </p:nvSpPr>
        <p:spPr>
          <a:xfrm>
            <a:off x="971478" y="3129747"/>
            <a:ext cx="3312368" cy="707886"/>
          </a:xfrm>
          <a:prstGeom prst="rect">
            <a:avLst/>
          </a:prstGeom>
          <a:noFill/>
        </p:spPr>
        <p:txBody>
          <a:bodyPr wrap="square" lIns="91440" tIns="45720" rIns="91440" bIns="45720">
            <a:spAutoFit/>
          </a:bodyPr>
          <a:lstStyle/>
          <a:p>
            <a:pPr lvl="0">
              <a:defRPr/>
            </a:pPr>
            <a:r>
              <a:rPr lang="ar-KW" sz="4000" b="1" dirty="0">
                <a:ln w="1905">
                  <a:solidFill>
                    <a:srgbClr val="660066"/>
                  </a:solidFill>
                </a:ln>
                <a:solidFill>
                  <a:srgbClr val="CC00FF"/>
                </a:solidFill>
                <a:effectLst>
                  <a:innerShdw blurRad="69850" dist="43180" dir="5400000">
                    <a:srgbClr val="000000">
                      <a:alpha val="65000"/>
                    </a:srgbClr>
                  </a:innerShdw>
                </a:effectLst>
              </a:rPr>
              <a:t>ضمنه</a:t>
            </a:r>
            <a:endParaRPr kumimoji="0" lang="ar-KW" sz="4000" b="1" i="0" u="none" strike="noStrike" kern="1200" cap="none" spc="0" normalizeH="0" baseline="0" noProof="0" dirty="0">
              <a:ln w="1905">
                <a:solidFill>
                  <a:srgbClr val="660066"/>
                </a:solidFill>
              </a:ln>
              <a:solidFill>
                <a:srgbClr val="CC00FF"/>
              </a:solidFill>
              <a:effectLst>
                <a:innerShdw blurRad="69850" dist="43180" dir="5400000">
                  <a:srgbClr val="000000">
                    <a:alpha val="65000"/>
                  </a:srgbClr>
                </a:innerShdw>
              </a:effectLst>
              <a:uLnTx/>
              <a:uFillTx/>
              <a:latin typeface="Calibri"/>
              <a:ea typeface="+mn-ea"/>
              <a:cs typeface="Arial" panose="020B0604020202020204" pitchFamily="34" charset="0"/>
            </a:endParaRPr>
          </a:p>
        </p:txBody>
      </p:sp>
      <p:sp>
        <p:nvSpPr>
          <p:cNvPr id="12" name="مستطيل 11">
            <a:extLst>
              <a:ext uri="{FF2B5EF4-FFF2-40B4-BE49-F238E27FC236}">
                <a16:creationId xmlns:a16="http://schemas.microsoft.com/office/drawing/2014/main" id="{F9084D7C-C54D-4461-9BBE-E26AB92D55B4}"/>
              </a:ext>
            </a:extLst>
          </p:cNvPr>
          <p:cNvSpPr/>
          <p:nvPr/>
        </p:nvSpPr>
        <p:spPr>
          <a:xfrm>
            <a:off x="1259509" y="3838965"/>
            <a:ext cx="3096344" cy="707886"/>
          </a:xfrm>
          <a:prstGeom prst="rect">
            <a:avLst/>
          </a:prstGeom>
          <a:noFill/>
        </p:spPr>
        <p:txBody>
          <a:bodyPr wrap="square" lIns="91440" tIns="45720" rIns="91440" bIns="45720">
            <a:spAutoFit/>
          </a:bodyPr>
          <a:lstStyle/>
          <a:p>
            <a:pPr lvl="0">
              <a:defRPr/>
            </a:pPr>
            <a:r>
              <a:rPr lang="ar-KW" sz="4000" b="1" dirty="0">
                <a:ln w="1905">
                  <a:solidFill>
                    <a:srgbClr val="660066"/>
                  </a:solidFill>
                </a:ln>
                <a:solidFill>
                  <a:srgbClr val="CC00FF"/>
                </a:solidFill>
                <a:effectLst>
                  <a:innerShdw blurRad="69850" dist="43180" dir="5400000">
                    <a:srgbClr val="000000">
                      <a:alpha val="65000"/>
                    </a:srgbClr>
                  </a:innerShdw>
                </a:effectLst>
              </a:rPr>
              <a:t>هاجم</a:t>
            </a:r>
            <a:endParaRPr kumimoji="0" lang="ar-KW" sz="4000" b="1" i="0" u="none" strike="noStrike" kern="1200" cap="none" spc="0" normalizeH="0" baseline="0" noProof="0" dirty="0">
              <a:ln w="1905">
                <a:solidFill>
                  <a:srgbClr val="660066"/>
                </a:solidFill>
              </a:ln>
              <a:solidFill>
                <a:srgbClr val="CC00FF"/>
              </a:solidFill>
              <a:effectLst>
                <a:innerShdw blurRad="69850" dist="43180" dir="5400000">
                  <a:srgbClr val="000000">
                    <a:alpha val="65000"/>
                  </a:srgbClr>
                </a:innerShdw>
              </a:effectLst>
              <a:uLnTx/>
              <a:uFillTx/>
              <a:latin typeface="Calibri"/>
              <a:ea typeface="+mn-ea"/>
              <a:cs typeface="Arial" panose="020B0604020202020204" pitchFamily="34" charset="0"/>
            </a:endParaRPr>
          </a:p>
        </p:txBody>
      </p:sp>
      <p:graphicFrame>
        <p:nvGraphicFramePr>
          <p:cNvPr id="13" name="Table 1">
            <a:extLst>
              <a:ext uri="{FF2B5EF4-FFF2-40B4-BE49-F238E27FC236}">
                <a16:creationId xmlns:a16="http://schemas.microsoft.com/office/drawing/2014/main" id="{A7A6A4D2-5B9D-44DC-ACD8-076146E79069}"/>
              </a:ext>
            </a:extLst>
          </p:cNvPr>
          <p:cNvGraphicFramePr>
            <a:graphicFrameLocks noGrp="1"/>
          </p:cNvGraphicFramePr>
          <p:nvPr>
            <p:extLst>
              <p:ext uri="{D42A27DB-BD31-4B8C-83A1-F6EECF244321}">
                <p14:modId xmlns:p14="http://schemas.microsoft.com/office/powerpoint/2010/main" val="1884359067"/>
              </p:ext>
            </p:extLst>
          </p:nvPr>
        </p:nvGraphicFramePr>
        <p:xfrm>
          <a:off x="1798097" y="173240"/>
          <a:ext cx="8200978" cy="609029"/>
        </p:xfrm>
        <a:graphic>
          <a:graphicData uri="http://schemas.openxmlformats.org/drawingml/2006/table">
            <a:tbl>
              <a:tblPr/>
              <a:tblGrid>
                <a:gridCol w="8200978">
                  <a:extLst>
                    <a:ext uri="{9D8B030D-6E8A-4147-A177-3AD203B41FA5}">
                      <a16:colId xmlns:a16="http://schemas.microsoft.com/office/drawing/2014/main" val="2919143"/>
                    </a:ext>
                  </a:extLst>
                </a:gridCol>
              </a:tblGrid>
              <a:tr h="0">
                <a:tc>
                  <a:txBody>
                    <a:bodyPr/>
                    <a:lstStyle/>
                    <a:p>
                      <a:pPr algn="r" rtl="1">
                        <a:lnSpc>
                          <a:spcPct val="115000"/>
                        </a:lnSpc>
                        <a:spcAft>
                          <a:spcPts val="1000"/>
                        </a:spcAft>
                      </a:pPr>
                      <a:r>
                        <a:rPr lang="ar-KW" sz="3600" dirty="0">
                          <a:solidFill>
                            <a:srgbClr val="0000FF"/>
                          </a:solidFill>
                          <a:effectLst/>
                          <a:latin typeface="Calibri" panose="020F0502020204030204" pitchFamily="34" charset="0"/>
                          <a:ea typeface="Times New Roman" panose="02020603050405020304" pitchFamily="18" charset="0"/>
                          <a:cs typeface="PT Bold Heading" panose="02010400000000000000" pitchFamily="2" charset="-78"/>
                        </a:rPr>
                        <a:t>3- حددي معنى كلمة ( حمل ) في سياقاتها </a:t>
                      </a:r>
                      <a:endParaRPr lang="en-US" sz="2400" dirty="0">
                        <a:solidFill>
                          <a:srgbClr val="0000FF"/>
                        </a:solidFill>
                        <a:effectLst/>
                        <a:latin typeface="Calibri" panose="020F0502020204030204" pitchFamily="34" charset="0"/>
                        <a:ea typeface="Times New Roman" panose="02020603050405020304" pitchFamily="18" charset="0"/>
                        <a:cs typeface="Arial" panose="020B0604020202020204" pitchFamily="34" charset="0"/>
                      </a:endParaRPr>
                    </a:p>
                  </a:txBody>
                  <a:tcPr marL="114300" marR="114300" marT="0" marB="0">
                    <a:lnL>
                      <a:noFill/>
                    </a:lnL>
                    <a:lnR>
                      <a:noFill/>
                    </a:lnR>
                    <a:lnT>
                      <a:noFill/>
                    </a:lnT>
                    <a:lnB>
                      <a:noFill/>
                    </a:lnB>
                    <a:solidFill>
                      <a:schemeClr val="bg2"/>
                    </a:solidFill>
                  </a:tcPr>
                </a:tc>
                <a:extLst>
                  <a:ext uri="{0D108BD9-81ED-4DB2-BD59-A6C34878D82A}">
                    <a16:rowId xmlns:a16="http://schemas.microsoft.com/office/drawing/2014/main" val="353875122"/>
                  </a:ext>
                </a:extLst>
              </a:tr>
            </a:tbl>
          </a:graphicData>
        </a:graphic>
      </p:graphicFrame>
      <p:sp>
        <p:nvSpPr>
          <p:cNvPr id="14" name="مستطيل 13">
            <a:extLst>
              <a:ext uri="{FF2B5EF4-FFF2-40B4-BE49-F238E27FC236}">
                <a16:creationId xmlns:a16="http://schemas.microsoft.com/office/drawing/2014/main" id="{01690C21-EC37-4970-AB40-A2B142A8E0FC}"/>
              </a:ext>
            </a:extLst>
          </p:cNvPr>
          <p:cNvSpPr/>
          <p:nvPr/>
        </p:nvSpPr>
        <p:spPr>
          <a:xfrm>
            <a:off x="1411909" y="4464335"/>
            <a:ext cx="3096344" cy="707886"/>
          </a:xfrm>
          <a:prstGeom prst="rect">
            <a:avLst/>
          </a:prstGeom>
          <a:noFill/>
        </p:spPr>
        <p:txBody>
          <a:bodyPr wrap="square" lIns="91440" tIns="45720" rIns="91440" bIns="45720">
            <a:spAutoFit/>
          </a:bodyPr>
          <a:lstStyle/>
          <a:p>
            <a:pPr lvl="0">
              <a:defRPr/>
            </a:pPr>
            <a:r>
              <a:rPr lang="ar-KW" sz="4000" b="1" dirty="0">
                <a:ln w="1905">
                  <a:solidFill>
                    <a:srgbClr val="660066"/>
                  </a:solidFill>
                </a:ln>
                <a:solidFill>
                  <a:srgbClr val="CC00FF"/>
                </a:solidFill>
                <a:effectLst>
                  <a:innerShdw blurRad="69850" dist="43180" dir="5400000">
                    <a:srgbClr val="000000">
                      <a:alpha val="65000"/>
                    </a:srgbClr>
                  </a:innerShdw>
                </a:effectLst>
              </a:rPr>
              <a:t>خاطر</a:t>
            </a:r>
            <a:endParaRPr kumimoji="0" lang="ar-KW" sz="4000" b="1" i="0" u="none" strike="noStrike" kern="1200" cap="none" spc="0" normalizeH="0" baseline="0" noProof="0" dirty="0">
              <a:ln w="1905">
                <a:solidFill>
                  <a:srgbClr val="660066"/>
                </a:solidFill>
              </a:ln>
              <a:solidFill>
                <a:srgbClr val="CC00FF"/>
              </a:solidFill>
              <a:effectLst>
                <a:innerShdw blurRad="69850" dist="43180" dir="5400000">
                  <a:srgbClr val="000000">
                    <a:alpha val="65000"/>
                  </a:srgbClr>
                </a:innerShdw>
              </a:effectLst>
              <a:uLnTx/>
              <a:uFillTx/>
              <a:latin typeface="Calibri"/>
              <a:ea typeface="+mn-ea"/>
              <a:cs typeface="Arial" panose="020B0604020202020204" pitchFamily="34" charset="0"/>
            </a:endParaRPr>
          </a:p>
        </p:txBody>
      </p:sp>
      <p:sp>
        <p:nvSpPr>
          <p:cNvPr id="15" name="مستطيل 14">
            <a:extLst>
              <a:ext uri="{FF2B5EF4-FFF2-40B4-BE49-F238E27FC236}">
                <a16:creationId xmlns:a16="http://schemas.microsoft.com/office/drawing/2014/main" id="{F3AD2370-E254-404D-88B9-06ACE6147B7E}"/>
              </a:ext>
            </a:extLst>
          </p:cNvPr>
          <p:cNvSpPr/>
          <p:nvPr/>
        </p:nvSpPr>
        <p:spPr>
          <a:xfrm>
            <a:off x="1411909" y="5236846"/>
            <a:ext cx="3096344" cy="707886"/>
          </a:xfrm>
          <a:prstGeom prst="rect">
            <a:avLst/>
          </a:prstGeom>
          <a:noFill/>
        </p:spPr>
        <p:txBody>
          <a:bodyPr wrap="square" lIns="91440" tIns="45720" rIns="91440" bIns="45720">
            <a:spAutoFit/>
          </a:bodyPr>
          <a:lstStyle/>
          <a:p>
            <a:pPr lvl="0">
              <a:defRPr/>
            </a:pPr>
            <a:r>
              <a:rPr lang="ar-KW" sz="4000" b="1" dirty="0">
                <a:ln w="1905">
                  <a:solidFill>
                    <a:srgbClr val="660066"/>
                  </a:solidFill>
                </a:ln>
                <a:solidFill>
                  <a:srgbClr val="CC00FF"/>
                </a:solidFill>
                <a:effectLst>
                  <a:innerShdw blurRad="69850" dist="43180" dir="5400000">
                    <a:srgbClr val="000000">
                      <a:alpha val="65000"/>
                    </a:srgbClr>
                  </a:innerShdw>
                </a:effectLst>
              </a:rPr>
              <a:t>حفظ</a:t>
            </a:r>
            <a:endParaRPr kumimoji="0" lang="ar-KW" sz="4000" b="1" i="0" u="none" strike="noStrike" kern="1200" cap="none" spc="0" normalizeH="0" baseline="0" noProof="0" dirty="0">
              <a:ln w="1905">
                <a:solidFill>
                  <a:srgbClr val="660066"/>
                </a:solidFill>
              </a:ln>
              <a:solidFill>
                <a:srgbClr val="CC00FF"/>
              </a:solidFill>
              <a:effectLst>
                <a:innerShdw blurRad="69850" dist="43180" dir="5400000">
                  <a:srgbClr val="000000">
                    <a:alpha val="65000"/>
                  </a:srgbClr>
                </a:innerShdw>
              </a:effectLst>
              <a:uLnTx/>
              <a:uFillTx/>
              <a:latin typeface="Calibri"/>
              <a:ea typeface="+mn-ea"/>
              <a:cs typeface="Arial" panose="020B0604020202020204" pitchFamily="34" charset="0"/>
            </a:endParaRPr>
          </a:p>
        </p:txBody>
      </p:sp>
      <p:sp>
        <p:nvSpPr>
          <p:cNvPr id="16" name="مستطيل 15">
            <a:extLst>
              <a:ext uri="{FF2B5EF4-FFF2-40B4-BE49-F238E27FC236}">
                <a16:creationId xmlns:a16="http://schemas.microsoft.com/office/drawing/2014/main" id="{EBCEBA0E-EE42-4D64-98B8-55BF40DB7C2D}"/>
              </a:ext>
            </a:extLst>
          </p:cNvPr>
          <p:cNvSpPr/>
          <p:nvPr/>
        </p:nvSpPr>
        <p:spPr>
          <a:xfrm>
            <a:off x="1267531" y="6072408"/>
            <a:ext cx="3096344" cy="707886"/>
          </a:xfrm>
          <a:prstGeom prst="rect">
            <a:avLst/>
          </a:prstGeom>
          <a:noFill/>
        </p:spPr>
        <p:txBody>
          <a:bodyPr wrap="square" lIns="91440" tIns="45720" rIns="91440" bIns="45720">
            <a:spAutoFit/>
          </a:bodyPr>
          <a:lstStyle/>
          <a:p>
            <a:pPr lvl="0">
              <a:defRPr/>
            </a:pPr>
            <a:r>
              <a:rPr lang="ar-KW" sz="4000" b="1" dirty="0">
                <a:ln w="1905">
                  <a:solidFill>
                    <a:srgbClr val="660066"/>
                  </a:solidFill>
                </a:ln>
                <a:solidFill>
                  <a:srgbClr val="CC00FF"/>
                </a:solidFill>
                <a:effectLst>
                  <a:innerShdw blurRad="69850" dist="43180" dir="5400000">
                    <a:srgbClr val="000000">
                      <a:alpha val="65000"/>
                    </a:srgbClr>
                  </a:innerShdw>
                </a:effectLst>
              </a:rPr>
              <a:t>نَقَلَهُ ، رَوَاهُ</a:t>
            </a:r>
            <a:endParaRPr kumimoji="0" lang="ar-KW" sz="4000" b="1" i="0" u="none" strike="noStrike" kern="1200" cap="none" spc="0" normalizeH="0" baseline="0" noProof="0" dirty="0">
              <a:ln w="1905">
                <a:solidFill>
                  <a:srgbClr val="660066"/>
                </a:solidFill>
              </a:ln>
              <a:solidFill>
                <a:srgbClr val="CC00FF"/>
              </a:solidFill>
              <a:effectLst>
                <a:innerShdw blurRad="69850" dist="43180" dir="5400000">
                  <a:srgbClr val="000000">
                    <a:alpha val="65000"/>
                  </a:srgbClr>
                </a:innerShdw>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82626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4"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34000">
              <a:schemeClr val="accent4">
                <a:lumMod val="40000"/>
                <a:lumOff val="60000"/>
              </a:schemeClr>
            </a:gs>
            <a:gs pos="64000">
              <a:schemeClr val="accent5">
                <a:lumMod val="40000"/>
                <a:lumOff val="60000"/>
              </a:schemeClr>
            </a:gs>
            <a:gs pos="94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17" name="Rectangle 1">
            <a:extLst>
              <a:ext uri="{FF2B5EF4-FFF2-40B4-BE49-F238E27FC236}">
                <a16:creationId xmlns:a16="http://schemas.microsoft.com/office/drawing/2014/main" id="{DE144D62-72EF-489C-B977-125D4883838E}"/>
              </a:ext>
            </a:extLst>
          </p:cNvPr>
          <p:cNvSpPr/>
          <p:nvPr/>
        </p:nvSpPr>
        <p:spPr>
          <a:xfrm>
            <a:off x="1524467" y="89736"/>
            <a:ext cx="8964022" cy="587853"/>
          </a:xfrm>
          <a:prstGeom prst="rect">
            <a:avLst/>
          </a:prstGeom>
          <a:solidFill>
            <a:schemeClr val="bg1"/>
          </a:solidFill>
        </p:spPr>
        <p:txBody>
          <a:bodyPr wrap="square">
            <a:spAutoFit/>
          </a:bodyPr>
          <a:lstStyle/>
          <a:p>
            <a:pPr marL="0" marR="0" lvl="0" indent="0" algn="r" defTabSz="914400" rtl="1" eaLnBrk="1" fontAlgn="auto" latinLnBrk="0" hangingPunct="1">
              <a:lnSpc>
                <a:spcPct val="115000"/>
              </a:lnSpc>
              <a:spcBef>
                <a:spcPts val="0"/>
              </a:spcBef>
              <a:spcAft>
                <a:spcPts val="1000"/>
              </a:spcAft>
              <a:buClrTx/>
              <a:buSzTx/>
              <a:buFontTx/>
              <a:buNone/>
              <a:tabLst/>
              <a:defRPr/>
            </a:pPr>
            <a:r>
              <a:rPr kumimoji="0" lang="ar-SA" sz="1800" b="1" i="0" u="none" strike="noStrike" kern="1200" cap="none" spc="0" normalizeH="0" baseline="0" noProof="0" dirty="0">
                <a:ln>
                  <a:noFill/>
                </a:ln>
                <a:solidFill>
                  <a:srgbClr val="0000CC"/>
                </a:solidFill>
                <a:effectLst>
                  <a:outerShdw blurRad="69850" dist="43180" dir="5400000" sx="0" sy="0">
                    <a:srgbClr val="000000">
                      <a:alpha val="65000"/>
                    </a:srgbClr>
                  </a:outerShdw>
                </a:effectLst>
                <a:uLnTx/>
                <a:uFillTx/>
                <a:latin typeface="Calibri"/>
                <a:ea typeface="Times New Roman"/>
                <a:cs typeface="PT Bold Heading" panose="02010400000000000000" pitchFamily="2" charset="-78"/>
              </a:rPr>
              <a:t> </a:t>
            </a:r>
            <a:r>
              <a:rPr kumimoji="0" lang="ar-SA" sz="2800" b="1" i="0" u="none" strike="noStrike" kern="1200" cap="none" spc="0" normalizeH="0" baseline="0" noProof="0" dirty="0">
                <a:ln>
                  <a:noFill/>
                </a:ln>
                <a:solidFill>
                  <a:srgbClr val="0000CC"/>
                </a:solidFill>
                <a:effectLst/>
                <a:uLnTx/>
                <a:uFillTx/>
                <a:latin typeface="Calibri"/>
                <a:ea typeface="+mn-ea"/>
                <a:cs typeface="PT Bold Heading" panose="02010400000000000000" pitchFamily="2" charset="-78"/>
              </a:rPr>
              <a:t>3-أكملي كل فراغ في الجمل أمامها بتصريف  مناسب لكلمة  (</a:t>
            </a:r>
            <a:r>
              <a:rPr kumimoji="0" lang="ar-KW" sz="2800" b="1" i="0" u="none" strike="noStrike" kern="1200" cap="none" spc="0" normalizeH="0" baseline="0" noProof="0" dirty="0">
                <a:ln>
                  <a:noFill/>
                </a:ln>
                <a:solidFill>
                  <a:srgbClr val="0000CC"/>
                </a:solidFill>
                <a:effectLst/>
                <a:uLnTx/>
                <a:uFillTx/>
                <a:latin typeface="Calibri"/>
                <a:ea typeface="+mn-ea"/>
                <a:cs typeface="PT Bold Heading" panose="02010400000000000000" pitchFamily="2" charset="-78"/>
              </a:rPr>
              <a:t>حمد</a:t>
            </a:r>
            <a:r>
              <a:rPr kumimoji="0" lang="ar-SA" sz="2800" b="1" i="0" u="none" strike="noStrike" kern="1200" cap="none" spc="0" normalizeH="0" baseline="0" noProof="0" dirty="0">
                <a:ln>
                  <a:noFill/>
                </a:ln>
                <a:solidFill>
                  <a:srgbClr val="0000CC"/>
                </a:solidFill>
                <a:effectLst/>
                <a:uLnTx/>
                <a:uFillTx/>
                <a:latin typeface="Calibri"/>
                <a:ea typeface="+mn-ea"/>
                <a:cs typeface="PT Bold Heading" panose="02010400000000000000" pitchFamily="2" charset="-78"/>
              </a:rPr>
              <a:t> )</a:t>
            </a:r>
            <a:endParaRPr kumimoji="0" lang="ar-SA" sz="3600" b="1" i="0" u="none" strike="noStrike" kern="1200" cap="none" spc="0" normalizeH="0" baseline="0" noProof="0" dirty="0">
              <a:ln>
                <a:noFill/>
              </a:ln>
              <a:solidFill>
                <a:srgbClr val="0000CC"/>
              </a:solidFill>
              <a:effectLst/>
              <a:uLnTx/>
              <a:uFillTx/>
              <a:latin typeface="Calibri"/>
              <a:ea typeface="+mn-ea"/>
              <a:cs typeface="PT Bold Heading" panose="02010400000000000000" pitchFamily="2" charset="-78"/>
            </a:endParaRPr>
          </a:p>
        </p:txBody>
      </p:sp>
      <p:graphicFrame>
        <p:nvGraphicFramePr>
          <p:cNvPr id="18" name="جدول 17">
            <a:extLst>
              <a:ext uri="{FF2B5EF4-FFF2-40B4-BE49-F238E27FC236}">
                <a16:creationId xmlns:a16="http://schemas.microsoft.com/office/drawing/2014/main" id="{94ACCB22-9A26-4669-BD04-E3808DB4B25E}"/>
              </a:ext>
            </a:extLst>
          </p:cNvPr>
          <p:cNvGraphicFramePr>
            <a:graphicFrameLocks noGrp="1"/>
          </p:cNvGraphicFramePr>
          <p:nvPr>
            <p:extLst>
              <p:ext uri="{D42A27DB-BD31-4B8C-83A1-F6EECF244321}">
                <p14:modId xmlns:p14="http://schemas.microsoft.com/office/powerpoint/2010/main" val="566551329"/>
              </p:ext>
            </p:extLst>
          </p:nvPr>
        </p:nvGraphicFramePr>
        <p:xfrm>
          <a:off x="1212653" y="700898"/>
          <a:ext cx="10209325" cy="6142869"/>
        </p:xfrm>
        <a:graphic>
          <a:graphicData uri="http://schemas.openxmlformats.org/drawingml/2006/table">
            <a:tbl>
              <a:tblPr rtl="1" firstRow="1" firstCol="1" bandRow="1">
                <a:tableStyleId>{5C22544A-7EE6-4342-B048-85BDC9FD1C3A}</a:tableStyleId>
              </a:tblPr>
              <a:tblGrid>
                <a:gridCol w="6176210">
                  <a:extLst>
                    <a:ext uri="{9D8B030D-6E8A-4147-A177-3AD203B41FA5}">
                      <a16:colId xmlns:a16="http://schemas.microsoft.com/office/drawing/2014/main" val="20000"/>
                    </a:ext>
                  </a:extLst>
                </a:gridCol>
                <a:gridCol w="4033115">
                  <a:extLst>
                    <a:ext uri="{9D8B030D-6E8A-4147-A177-3AD203B41FA5}">
                      <a16:colId xmlns:a16="http://schemas.microsoft.com/office/drawing/2014/main" val="20001"/>
                    </a:ext>
                  </a:extLst>
                </a:gridCol>
              </a:tblGrid>
              <a:tr h="508289">
                <a:tc gridSpan="2">
                  <a:txBody>
                    <a:bodyPr/>
                    <a:lstStyle/>
                    <a:p>
                      <a:pPr algn="ctr" rtl="1">
                        <a:lnSpc>
                          <a:spcPct val="115000"/>
                        </a:lnSpc>
                        <a:spcAft>
                          <a:spcPts val="0"/>
                        </a:spcAft>
                      </a:pPr>
                      <a:r>
                        <a:rPr lang="ar-KW" sz="3200" dirty="0">
                          <a:ln>
                            <a:solidFill>
                              <a:srgbClr val="660066"/>
                            </a:solidFill>
                          </a:ln>
                          <a:solidFill>
                            <a:srgbClr val="CC00FF"/>
                          </a:solidFill>
                          <a:effectLst/>
                        </a:rPr>
                        <a:t> (   جابر - جبر  -  مجبور -  جبار - جبيرة -  إجباري - جبران  )	</a:t>
                      </a:r>
                      <a:endParaRPr lang="en-US" sz="2000" dirty="0">
                        <a:ln>
                          <a:solidFill>
                            <a:srgbClr val="660066"/>
                          </a:solidFill>
                        </a:ln>
                        <a:solidFill>
                          <a:srgbClr val="CC00FF"/>
                        </a:solidFill>
                        <a:effectLst/>
                        <a:latin typeface="Calibri"/>
                        <a:ea typeface="Times New Roman"/>
                        <a:cs typeface="Arial"/>
                      </a:endParaRPr>
                    </a:p>
                  </a:txBody>
                  <a:tcPr marL="68580" marR="68580" marT="0" marB="0">
                    <a:blipFill dpi="0" rotWithShape="1">
                      <a:blip r:embed="rId2">
                        <a:extLst>
                          <a:ext uri="{28A0092B-C50C-407E-A947-70E740481C1C}">
                            <a14:useLocalDpi xmlns:a14="http://schemas.microsoft.com/office/drawing/2010/main" val="0"/>
                          </a:ext>
                        </a:extLst>
                      </a:blip>
                      <a:srcRect/>
                      <a:stretch>
                        <a:fillRect/>
                      </a:stretch>
                    </a:blipFill>
                  </a:tcPr>
                </a:tc>
                <a:tc hMerge="1">
                  <a:txBody>
                    <a:bodyPr/>
                    <a:lstStyle/>
                    <a:p>
                      <a:pPr rtl="1"/>
                      <a:endParaRPr lang="ar-SA"/>
                    </a:p>
                  </a:txBody>
                  <a:tcPr/>
                </a:tc>
                <a:extLst>
                  <a:ext uri="{0D108BD9-81ED-4DB2-BD59-A6C34878D82A}">
                    <a16:rowId xmlns:a16="http://schemas.microsoft.com/office/drawing/2014/main" val="10000"/>
                  </a:ext>
                </a:extLst>
              </a:tr>
              <a:tr h="1458933">
                <a:tc>
                  <a:txBody>
                    <a:bodyPr/>
                    <a:lstStyle/>
                    <a:p>
                      <a:pPr marL="342900" lvl="0" indent="-342900" algn="r" rtl="1">
                        <a:lnSpc>
                          <a:spcPct val="115000"/>
                        </a:lnSpc>
                        <a:spcAft>
                          <a:spcPts val="1000"/>
                        </a:spcAft>
                        <a:buFont typeface="Arial" panose="020B0604020202020204" pitchFamily="34" charset="0"/>
                        <a:buChar char="-"/>
                      </a:pPr>
                      <a:r>
                        <a:rPr lang="ar-SA" sz="4000" b="1">
                          <a:solidFill>
                            <a:schemeClr val="tx1"/>
                          </a:solidFill>
                          <a:effectLst/>
                          <a:latin typeface="Arial" panose="020B0604020202020204" pitchFamily="34" charset="0"/>
                          <a:ea typeface="Times New Roman" panose="02020603050405020304" pitchFamily="18" charset="0"/>
                          <a:cs typeface="AL-Mateen" pitchFamily="2" charset="-78"/>
                        </a:rPr>
                        <a:t>علم</a:t>
                      </a:r>
                      <a:r>
                        <a:rPr lang="ar-SA" sz="4000" b="1">
                          <a:solidFill>
                            <a:schemeClr val="tx1"/>
                          </a:solidFill>
                          <a:effectLst/>
                          <a:latin typeface="Calibri" panose="020F0502020204030204" pitchFamily="34" charset="0"/>
                          <a:ea typeface="Times New Roman" panose="02020603050405020304" pitchFamily="18" charset="0"/>
                          <a:cs typeface="AL-Mateen" pitchFamily="2" charset="-78"/>
                        </a:rPr>
                        <a:t> </a:t>
                      </a:r>
                      <a:r>
                        <a:rPr lang="ar-SA" sz="4000" b="1">
                          <a:solidFill>
                            <a:schemeClr val="tx1"/>
                          </a:solidFill>
                          <a:effectLst/>
                          <a:latin typeface="Arial" panose="020B0604020202020204" pitchFamily="34" charset="0"/>
                          <a:ea typeface="Times New Roman" panose="02020603050405020304" pitchFamily="18" charset="0"/>
                          <a:cs typeface="AL-Mateen" pitchFamily="2" charset="-78"/>
                        </a:rPr>
                        <a:t>........</a:t>
                      </a:r>
                      <a:r>
                        <a:rPr lang="ar-EG" sz="4000" b="1">
                          <a:solidFill>
                            <a:schemeClr val="tx1"/>
                          </a:solidFill>
                          <a:effectLst/>
                          <a:latin typeface="Calibri" panose="020F0502020204030204" pitchFamily="34" charset="0"/>
                          <a:ea typeface="Times New Roman" panose="02020603050405020304" pitchFamily="18" charset="0"/>
                          <a:cs typeface="AL-Mateen" pitchFamily="2" charset="-78"/>
                        </a:rPr>
                        <a:t> من فروع الرياضيات</a:t>
                      </a:r>
                      <a:endParaRPr lang="en-US" sz="2800">
                        <a:solidFill>
                          <a:schemeClr val="tx1"/>
                        </a:solidFill>
                        <a:effectLst/>
                        <a:latin typeface="Calibri" panose="020F0502020204030204" pitchFamily="34" charset="0"/>
                        <a:ea typeface="Times New Roman" panose="02020603050405020304" pitchFamily="18" charset="0"/>
                        <a:cs typeface="AL-Mateen" pitchFamily="2" charset="-78"/>
                      </a:endParaRPr>
                    </a:p>
                    <a:p>
                      <a:pPr marL="342900" lvl="0" indent="-342900" algn="r" rtl="1">
                        <a:lnSpc>
                          <a:spcPct val="115000"/>
                        </a:lnSpc>
                        <a:spcAft>
                          <a:spcPts val="1000"/>
                        </a:spcAft>
                        <a:buFont typeface="Arial" panose="020B0604020202020204" pitchFamily="34" charset="0"/>
                        <a:buChar char="-"/>
                      </a:pPr>
                      <a:r>
                        <a:rPr lang="ar-SA" sz="4000" b="1">
                          <a:solidFill>
                            <a:schemeClr val="tx1"/>
                          </a:solidFill>
                          <a:effectLst/>
                          <a:latin typeface="Arial" panose="020B0604020202020204" pitchFamily="34" charset="0"/>
                          <a:ea typeface="Times New Roman" panose="02020603050405020304" pitchFamily="18" charset="0"/>
                          <a:cs typeface="AL-Mateen" pitchFamily="2" charset="-78"/>
                        </a:rPr>
                        <a:t>هذا الطبيب  مختص ب.</a:t>
                      </a:r>
                      <a:r>
                        <a:rPr lang="ar-EG" sz="4000" b="1">
                          <a:solidFill>
                            <a:schemeClr val="tx1"/>
                          </a:solidFill>
                          <a:effectLst/>
                          <a:latin typeface="Calibri" panose="020F0502020204030204" pitchFamily="34" charset="0"/>
                          <a:ea typeface="Times New Roman" panose="02020603050405020304" pitchFamily="18" charset="0"/>
                          <a:cs typeface="AL-Mateen" pitchFamily="2" charset="-78"/>
                        </a:rPr>
                        <a:t>..... العظام </a:t>
                      </a:r>
                      <a:endParaRPr lang="en-US" sz="2800">
                        <a:solidFill>
                          <a:schemeClr val="tx1"/>
                        </a:solidFill>
                        <a:effectLst/>
                        <a:latin typeface="Calibri" panose="020F0502020204030204" pitchFamily="34" charset="0"/>
                        <a:ea typeface="Times New Roman" panose="02020603050405020304" pitchFamily="18" charset="0"/>
                        <a:cs typeface="AL-Mateen" pitchFamily="2" charset="-78"/>
                      </a:endParaRPr>
                    </a:p>
                  </a:txBody>
                  <a:tcPr marL="68580" marR="68580" marT="0" marB="0">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algn="ctr" rtl="1">
                        <a:lnSpc>
                          <a:spcPct val="115000"/>
                        </a:lnSpc>
                        <a:spcAft>
                          <a:spcPts val="0"/>
                        </a:spcAft>
                      </a:pPr>
                      <a:endParaRPr lang="en-US" sz="1900" dirty="0">
                        <a:effectLst/>
                        <a:latin typeface="Calibri"/>
                        <a:ea typeface="Times New Roman"/>
                        <a:cs typeface="Arial"/>
                      </a:endParaRPr>
                    </a:p>
                  </a:txBody>
                  <a:tcPr marL="68580" marR="68580" marT="0" marB="0">
                    <a:gradFill>
                      <a:gsLst>
                        <a:gs pos="9000">
                          <a:srgbClr val="FDFED0"/>
                        </a:gs>
                        <a:gs pos="45000">
                          <a:schemeClr val="accent5">
                            <a:lumMod val="40000"/>
                            <a:lumOff val="60000"/>
                          </a:schemeClr>
                        </a:gs>
                        <a:gs pos="71000">
                          <a:schemeClr val="accent6">
                            <a:lumMod val="20000"/>
                            <a:lumOff val="80000"/>
                          </a:schemeClr>
                        </a:gs>
                        <a:gs pos="93000">
                          <a:schemeClr val="accent3">
                            <a:lumMod val="20000"/>
                            <a:lumOff val="80000"/>
                          </a:schemeClr>
                        </a:gs>
                      </a:gsLst>
                      <a:lin ang="5400000" scaled="1"/>
                    </a:gradFill>
                  </a:tcPr>
                </a:tc>
                <a:extLst>
                  <a:ext uri="{0D108BD9-81ED-4DB2-BD59-A6C34878D82A}">
                    <a16:rowId xmlns:a16="http://schemas.microsoft.com/office/drawing/2014/main" val="10001"/>
                  </a:ext>
                </a:extLst>
              </a:tr>
              <a:tr h="720985">
                <a:tc>
                  <a:txBody>
                    <a:bodyPr/>
                    <a:lstStyle/>
                    <a:p>
                      <a:pPr marL="342900" lvl="0" indent="-342900" algn="r" rtl="1">
                        <a:lnSpc>
                          <a:spcPct val="115000"/>
                        </a:lnSpc>
                        <a:spcAft>
                          <a:spcPts val="1000"/>
                        </a:spcAft>
                        <a:buFont typeface="Arial" panose="020B0604020202020204" pitchFamily="34" charset="0"/>
                        <a:buChar char="-"/>
                      </a:pPr>
                      <a:r>
                        <a:rPr lang="ar-SA" sz="4000" b="1">
                          <a:solidFill>
                            <a:schemeClr val="tx1"/>
                          </a:solidFill>
                          <a:effectLst/>
                          <a:latin typeface="Arial" panose="020B0604020202020204" pitchFamily="34" charset="0"/>
                          <a:ea typeface="Times New Roman" panose="02020603050405020304" pitchFamily="18" charset="0"/>
                          <a:cs typeface="AL-Mateen" pitchFamily="2" charset="-78"/>
                        </a:rPr>
                        <a:t>...... </a:t>
                      </a:r>
                      <a:r>
                        <a:rPr lang="ar-EG" sz="4000" b="1">
                          <a:solidFill>
                            <a:schemeClr val="tx1"/>
                          </a:solidFill>
                          <a:effectLst/>
                          <a:latin typeface="Calibri" panose="020F0502020204030204" pitchFamily="34" charset="0"/>
                          <a:ea typeface="Times New Roman" panose="02020603050405020304" pitchFamily="18" charset="0"/>
                          <a:cs typeface="AL-Mateen" pitchFamily="2" charset="-78"/>
                        </a:rPr>
                        <a:t>طالب مجتهد</a:t>
                      </a:r>
                      <a:endParaRPr lang="en-US" sz="2800">
                        <a:solidFill>
                          <a:schemeClr val="tx1"/>
                        </a:solidFill>
                        <a:effectLst/>
                        <a:latin typeface="Calibri" panose="020F0502020204030204" pitchFamily="34" charset="0"/>
                        <a:ea typeface="Calibri" panose="020F0502020204030204" pitchFamily="34" charset="0"/>
                        <a:cs typeface="AL-Mateen" pitchFamily="2" charset="-78"/>
                      </a:endParaRPr>
                    </a:p>
                  </a:txBody>
                  <a:tcPr marL="68580" marR="68580" marT="0" marB="0">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algn="ctr" rtl="1">
                        <a:lnSpc>
                          <a:spcPct val="115000"/>
                        </a:lnSpc>
                        <a:spcAft>
                          <a:spcPts val="0"/>
                        </a:spcAft>
                      </a:pPr>
                      <a:endParaRPr lang="en-US" sz="1900" dirty="0">
                        <a:effectLst/>
                        <a:latin typeface="Calibri"/>
                        <a:ea typeface="Times New Roman"/>
                        <a:cs typeface="Arial"/>
                      </a:endParaRPr>
                    </a:p>
                  </a:txBody>
                  <a:tcPr marL="68580" marR="68580" marT="0" marB="0">
                    <a:gradFill>
                      <a:gsLst>
                        <a:gs pos="9000">
                          <a:srgbClr val="FDFED0"/>
                        </a:gs>
                        <a:gs pos="45000">
                          <a:schemeClr val="accent5">
                            <a:lumMod val="40000"/>
                            <a:lumOff val="60000"/>
                          </a:schemeClr>
                        </a:gs>
                        <a:gs pos="71000">
                          <a:schemeClr val="accent6">
                            <a:lumMod val="20000"/>
                            <a:lumOff val="80000"/>
                          </a:schemeClr>
                        </a:gs>
                        <a:gs pos="93000">
                          <a:schemeClr val="accent3">
                            <a:lumMod val="20000"/>
                            <a:lumOff val="80000"/>
                          </a:schemeClr>
                        </a:gs>
                      </a:gsLst>
                      <a:lin ang="5400000" scaled="1"/>
                    </a:gradFill>
                  </a:tcPr>
                </a:tc>
                <a:extLst>
                  <a:ext uri="{0D108BD9-81ED-4DB2-BD59-A6C34878D82A}">
                    <a16:rowId xmlns:a16="http://schemas.microsoft.com/office/drawing/2014/main" val="10002"/>
                  </a:ext>
                </a:extLst>
              </a:tr>
              <a:tr h="656889">
                <a:tc>
                  <a:txBody>
                    <a:bodyPr/>
                    <a:lstStyle/>
                    <a:p>
                      <a:pPr marL="342900" lvl="0" indent="-342900" algn="r" rtl="1">
                        <a:lnSpc>
                          <a:spcPct val="115000"/>
                        </a:lnSpc>
                        <a:spcAft>
                          <a:spcPts val="1000"/>
                        </a:spcAft>
                        <a:buFont typeface="Arial" panose="020B0604020202020204" pitchFamily="34" charset="0"/>
                        <a:buChar char="-"/>
                      </a:pPr>
                      <a:r>
                        <a:rPr lang="ar-EG" sz="4000" b="1">
                          <a:solidFill>
                            <a:schemeClr val="tx1"/>
                          </a:solidFill>
                          <a:effectLst/>
                          <a:latin typeface="Calibri" panose="020F0502020204030204" pitchFamily="34" charset="0"/>
                          <a:ea typeface="Times New Roman" panose="02020603050405020304" pitchFamily="18" charset="0"/>
                          <a:cs typeface="AL-Mateen" pitchFamily="2" charset="-78"/>
                        </a:rPr>
                        <a:t>الرجل ........  على البقاء في البيت</a:t>
                      </a:r>
                      <a:endParaRPr lang="en-US" sz="2800">
                        <a:solidFill>
                          <a:schemeClr val="tx1"/>
                        </a:solidFill>
                        <a:effectLst/>
                        <a:latin typeface="Calibri" panose="020F0502020204030204" pitchFamily="34" charset="0"/>
                        <a:ea typeface="Calibri" panose="020F0502020204030204" pitchFamily="34" charset="0"/>
                        <a:cs typeface="AL-Mateen" pitchFamily="2" charset="-78"/>
                      </a:endParaRPr>
                    </a:p>
                  </a:txBody>
                  <a:tcPr marL="68580" marR="68580" marT="0" marB="0">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algn="ctr" rtl="1">
                        <a:lnSpc>
                          <a:spcPct val="115000"/>
                        </a:lnSpc>
                        <a:spcAft>
                          <a:spcPts val="0"/>
                        </a:spcAft>
                      </a:pPr>
                      <a:endParaRPr lang="en-US" sz="1900" dirty="0">
                        <a:effectLst/>
                        <a:latin typeface="Calibri"/>
                        <a:ea typeface="Times New Roman"/>
                        <a:cs typeface="Arial"/>
                      </a:endParaRPr>
                    </a:p>
                  </a:txBody>
                  <a:tcPr marL="68580" marR="68580" marT="0" marB="0">
                    <a:gradFill>
                      <a:gsLst>
                        <a:gs pos="9000">
                          <a:srgbClr val="FDFED0"/>
                        </a:gs>
                        <a:gs pos="45000">
                          <a:schemeClr val="accent5">
                            <a:lumMod val="40000"/>
                            <a:lumOff val="60000"/>
                          </a:schemeClr>
                        </a:gs>
                        <a:gs pos="71000">
                          <a:schemeClr val="accent6">
                            <a:lumMod val="20000"/>
                            <a:lumOff val="80000"/>
                          </a:schemeClr>
                        </a:gs>
                        <a:gs pos="93000">
                          <a:schemeClr val="accent3">
                            <a:lumMod val="20000"/>
                            <a:lumOff val="80000"/>
                          </a:schemeClr>
                        </a:gs>
                      </a:gsLst>
                      <a:lin ang="5400000" scaled="1"/>
                    </a:gradFill>
                  </a:tcPr>
                </a:tc>
                <a:extLst>
                  <a:ext uri="{0D108BD9-81ED-4DB2-BD59-A6C34878D82A}">
                    <a16:rowId xmlns:a16="http://schemas.microsoft.com/office/drawing/2014/main" val="10003"/>
                  </a:ext>
                </a:extLst>
              </a:tr>
              <a:tr h="656889">
                <a:tc>
                  <a:txBody>
                    <a:bodyPr/>
                    <a:lstStyle/>
                    <a:p>
                      <a:pPr marL="342900" lvl="0" indent="-342900" algn="r" rtl="1">
                        <a:lnSpc>
                          <a:spcPct val="115000"/>
                        </a:lnSpc>
                        <a:spcAft>
                          <a:spcPts val="1000"/>
                        </a:spcAft>
                        <a:buFont typeface="Arial" panose="020B0604020202020204" pitchFamily="34" charset="0"/>
                        <a:buChar char="-"/>
                      </a:pPr>
                      <a:r>
                        <a:rPr lang="ar-SA" sz="4000" b="1">
                          <a:solidFill>
                            <a:schemeClr val="tx1"/>
                          </a:solidFill>
                          <a:effectLst/>
                          <a:latin typeface="Arial" panose="020B0604020202020204" pitchFamily="34" charset="0"/>
                          <a:ea typeface="Times New Roman" panose="02020603050405020304" pitchFamily="18" charset="0"/>
                          <a:cs typeface="AL-Mateen" pitchFamily="2" charset="-78"/>
                        </a:rPr>
                        <a:t>ينتقم الله من كل .......   </a:t>
                      </a:r>
                      <a:endParaRPr lang="en-US" sz="2800">
                        <a:solidFill>
                          <a:schemeClr val="tx1"/>
                        </a:solidFill>
                        <a:effectLst/>
                        <a:latin typeface="Calibri" panose="020F0502020204030204" pitchFamily="34" charset="0"/>
                        <a:ea typeface="Times New Roman" panose="02020603050405020304" pitchFamily="18" charset="0"/>
                        <a:cs typeface="AL-Mateen" pitchFamily="2" charset="-78"/>
                      </a:endParaRPr>
                    </a:p>
                  </a:txBody>
                  <a:tcPr marL="68580" marR="68580" marT="0" marB="0">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algn="ctr" rtl="1">
                        <a:lnSpc>
                          <a:spcPct val="115000"/>
                        </a:lnSpc>
                        <a:spcAft>
                          <a:spcPts val="0"/>
                        </a:spcAft>
                      </a:pPr>
                      <a:endParaRPr lang="en-US" sz="1900" dirty="0">
                        <a:effectLst/>
                        <a:latin typeface="Calibri"/>
                        <a:ea typeface="Times New Roman"/>
                        <a:cs typeface="Arial"/>
                      </a:endParaRPr>
                    </a:p>
                  </a:txBody>
                  <a:tcPr marL="68580" marR="68580" marT="0" marB="0">
                    <a:gradFill>
                      <a:gsLst>
                        <a:gs pos="9000">
                          <a:srgbClr val="FDFED0"/>
                        </a:gs>
                        <a:gs pos="45000">
                          <a:schemeClr val="accent5">
                            <a:lumMod val="40000"/>
                            <a:lumOff val="60000"/>
                          </a:schemeClr>
                        </a:gs>
                        <a:gs pos="71000">
                          <a:schemeClr val="accent6">
                            <a:lumMod val="20000"/>
                            <a:lumOff val="80000"/>
                          </a:schemeClr>
                        </a:gs>
                        <a:gs pos="93000">
                          <a:schemeClr val="accent3">
                            <a:lumMod val="20000"/>
                            <a:lumOff val="80000"/>
                          </a:schemeClr>
                        </a:gs>
                      </a:gsLst>
                      <a:lin ang="5400000" scaled="1"/>
                    </a:gradFill>
                  </a:tcPr>
                </a:tc>
                <a:extLst>
                  <a:ext uri="{0D108BD9-81ED-4DB2-BD59-A6C34878D82A}">
                    <a16:rowId xmlns:a16="http://schemas.microsoft.com/office/drawing/2014/main" val="10004"/>
                  </a:ext>
                </a:extLst>
              </a:tr>
              <a:tr h="656889">
                <a:tc>
                  <a:txBody>
                    <a:bodyPr/>
                    <a:lstStyle/>
                    <a:p>
                      <a:pPr marL="342900" lvl="0" indent="-342900" algn="ctr" rtl="1">
                        <a:lnSpc>
                          <a:spcPct val="115000"/>
                        </a:lnSpc>
                        <a:spcAft>
                          <a:spcPts val="1000"/>
                        </a:spcAft>
                        <a:buFont typeface="Arial" panose="020B0604020202020204" pitchFamily="34" charset="0"/>
                        <a:buChar char="-"/>
                      </a:pPr>
                      <a:r>
                        <a:rPr lang="ar-SA" sz="4000" b="1">
                          <a:solidFill>
                            <a:schemeClr val="tx1"/>
                          </a:solidFill>
                          <a:effectLst/>
                          <a:latin typeface="Arial" panose="020B0604020202020204" pitchFamily="34" charset="0"/>
                          <a:ea typeface="Times New Roman" panose="02020603050405020304" pitchFamily="18" charset="0"/>
                          <a:cs typeface="AL-Mateen" pitchFamily="2" charset="-78"/>
                        </a:rPr>
                        <a:t>...... أحد الشعراء المعاصرين</a:t>
                      </a:r>
                      <a:endParaRPr lang="en-US" sz="2800">
                        <a:solidFill>
                          <a:schemeClr val="tx1"/>
                        </a:solidFill>
                        <a:effectLst/>
                        <a:latin typeface="Calibri" panose="020F0502020204030204" pitchFamily="34" charset="0"/>
                        <a:ea typeface="Times New Roman" panose="02020603050405020304" pitchFamily="18" charset="0"/>
                        <a:cs typeface="AL-Mateen" pitchFamily="2" charset="-78"/>
                      </a:endParaRPr>
                    </a:p>
                  </a:txBody>
                  <a:tcPr marL="68580" marR="68580" marT="0" marB="0">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algn="ctr" rtl="1">
                        <a:lnSpc>
                          <a:spcPct val="115000"/>
                        </a:lnSpc>
                        <a:spcAft>
                          <a:spcPts val="0"/>
                        </a:spcAft>
                      </a:pPr>
                      <a:endParaRPr lang="en-US" sz="1900" dirty="0">
                        <a:effectLst/>
                        <a:latin typeface="Calibri"/>
                        <a:ea typeface="Times New Roman"/>
                        <a:cs typeface="Arial"/>
                      </a:endParaRPr>
                    </a:p>
                  </a:txBody>
                  <a:tcPr marL="68580" marR="68580" marT="0" marB="0">
                    <a:gradFill>
                      <a:gsLst>
                        <a:gs pos="9000">
                          <a:srgbClr val="FDFED0"/>
                        </a:gs>
                        <a:gs pos="45000">
                          <a:schemeClr val="accent5">
                            <a:lumMod val="40000"/>
                            <a:lumOff val="60000"/>
                          </a:schemeClr>
                        </a:gs>
                        <a:gs pos="71000">
                          <a:schemeClr val="accent6">
                            <a:lumMod val="20000"/>
                            <a:lumOff val="80000"/>
                          </a:schemeClr>
                        </a:gs>
                        <a:gs pos="93000">
                          <a:schemeClr val="accent3">
                            <a:lumMod val="20000"/>
                            <a:lumOff val="80000"/>
                          </a:schemeClr>
                        </a:gs>
                      </a:gsLst>
                      <a:lin ang="5400000" scaled="1"/>
                    </a:gradFill>
                  </a:tcPr>
                </a:tc>
                <a:extLst>
                  <a:ext uri="{0D108BD9-81ED-4DB2-BD59-A6C34878D82A}">
                    <a16:rowId xmlns:a16="http://schemas.microsoft.com/office/drawing/2014/main" val="10005"/>
                  </a:ext>
                </a:extLst>
              </a:tr>
              <a:tr h="656889">
                <a:tc>
                  <a:txBody>
                    <a:bodyPr/>
                    <a:lstStyle/>
                    <a:p>
                      <a:pPr marL="342900" lvl="0" indent="-342900" algn="r" rtl="1">
                        <a:lnSpc>
                          <a:spcPct val="115000"/>
                        </a:lnSpc>
                        <a:spcAft>
                          <a:spcPts val="1000"/>
                        </a:spcAft>
                        <a:buFont typeface="Arial" panose="020B0604020202020204" pitchFamily="34" charset="0"/>
                        <a:buChar char="-"/>
                      </a:pPr>
                      <a:r>
                        <a:rPr lang="ar-SA" sz="4000" b="1">
                          <a:solidFill>
                            <a:schemeClr val="tx1"/>
                          </a:solidFill>
                          <a:effectLst/>
                          <a:latin typeface="Arial" panose="020B0604020202020204" pitchFamily="34" charset="0"/>
                          <a:ea typeface="Times New Roman" panose="02020603050405020304" pitchFamily="18" charset="0"/>
                          <a:cs typeface="AL-Mateen" pitchFamily="2" charset="-78"/>
                        </a:rPr>
                        <a:t>وضع زراعه المكسورة في  .</a:t>
                      </a:r>
                      <a:r>
                        <a:rPr lang="ar-KW" sz="4000" b="1">
                          <a:solidFill>
                            <a:schemeClr val="tx1"/>
                          </a:solidFill>
                          <a:effectLst/>
                          <a:latin typeface="Arial" panose="020B0604020202020204" pitchFamily="34" charset="0"/>
                          <a:ea typeface="Times New Roman" panose="02020603050405020304" pitchFamily="18" charset="0"/>
                          <a:cs typeface="AL-Mateen" pitchFamily="2" charset="-78"/>
                        </a:rPr>
                        <a:t>.....</a:t>
                      </a:r>
                      <a:endParaRPr lang="en-US" sz="2800">
                        <a:solidFill>
                          <a:schemeClr val="tx1"/>
                        </a:solidFill>
                        <a:effectLst/>
                        <a:latin typeface="Calibri" panose="020F0502020204030204" pitchFamily="34" charset="0"/>
                        <a:ea typeface="Times New Roman" panose="02020603050405020304" pitchFamily="18" charset="0"/>
                        <a:cs typeface="AL-Mateen" pitchFamily="2" charset="-78"/>
                      </a:endParaRPr>
                    </a:p>
                  </a:txBody>
                  <a:tcPr marL="68580" marR="68580" marT="0" marB="0">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algn="ctr" rtl="1">
                        <a:lnSpc>
                          <a:spcPct val="115000"/>
                        </a:lnSpc>
                        <a:spcAft>
                          <a:spcPts val="0"/>
                        </a:spcAft>
                      </a:pPr>
                      <a:endParaRPr lang="en-US" sz="1900" dirty="0">
                        <a:effectLst/>
                        <a:latin typeface="Calibri"/>
                        <a:ea typeface="Times New Roman"/>
                        <a:cs typeface="Arial"/>
                      </a:endParaRPr>
                    </a:p>
                  </a:txBody>
                  <a:tcPr marL="68580" marR="68580" marT="0" marB="0">
                    <a:gradFill>
                      <a:gsLst>
                        <a:gs pos="9000">
                          <a:srgbClr val="FDFED0"/>
                        </a:gs>
                        <a:gs pos="45000">
                          <a:schemeClr val="accent5">
                            <a:lumMod val="40000"/>
                            <a:lumOff val="60000"/>
                          </a:schemeClr>
                        </a:gs>
                        <a:gs pos="71000">
                          <a:schemeClr val="accent6">
                            <a:lumMod val="20000"/>
                            <a:lumOff val="80000"/>
                          </a:schemeClr>
                        </a:gs>
                        <a:gs pos="93000">
                          <a:schemeClr val="accent3">
                            <a:lumMod val="20000"/>
                            <a:lumOff val="80000"/>
                          </a:schemeClr>
                        </a:gs>
                      </a:gsLst>
                      <a:lin ang="5400000" scaled="1"/>
                    </a:gradFill>
                  </a:tcPr>
                </a:tc>
                <a:extLst>
                  <a:ext uri="{0D108BD9-81ED-4DB2-BD59-A6C34878D82A}">
                    <a16:rowId xmlns:a16="http://schemas.microsoft.com/office/drawing/2014/main" val="10006"/>
                  </a:ext>
                </a:extLst>
              </a:tr>
              <a:tr h="656889">
                <a:tc>
                  <a:txBody>
                    <a:bodyPr/>
                    <a:lstStyle/>
                    <a:p>
                      <a:pPr marL="342900" lvl="0" indent="-342900" algn="r" rtl="1">
                        <a:lnSpc>
                          <a:spcPct val="115000"/>
                        </a:lnSpc>
                        <a:spcAft>
                          <a:spcPts val="1000"/>
                        </a:spcAft>
                        <a:buFont typeface="Arial" panose="020B0604020202020204" pitchFamily="34" charset="0"/>
                        <a:buChar char="-"/>
                      </a:pPr>
                      <a:r>
                        <a:rPr lang="ar-SA" sz="4000" b="1" dirty="0">
                          <a:solidFill>
                            <a:schemeClr val="tx1"/>
                          </a:solidFill>
                          <a:effectLst/>
                          <a:latin typeface="Arial" panose="020B0604020202020204" pitchFamily="34" charset="0"/>
                          <a:ea typeface="Times New Roman" panose="02020603050405020304" pitchFamily="18" charset="0"/>
                          <a:cs typeface="AL-Mateen" pitchFamily="2" charset="-78"/>
                        </a:rPr>
                        <a:t>حل الطالب السؤال  .......</a:t>
                      </a:r>
                      <a:endParaRPr lang="en-US" sz="2800" dirty="0">
                        <a:solidFill>
                          <a:schemeClr val="tx1"/>
                        </a:solidFill>
                        <a:effectLst/>
                        <a:latin typeface="Calibri" panose="020F0502020204030204" pitchFamily="34" charset="0"/>
                        <a:ea typeface="Times New Roman" panose="02020603050405020304" pitchFamily="18" charset="0"/>
                        <a:cs typeface="AL-Mateen" pitchFamily="2" charset="-78"/>
                      </a:endParaRPr>
                    </a:p>
                  </a:txBody>
                  <a:tcPr marL="68580" marR="68580" marT="0" marB="0">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algn="ctr" rtl="1">
                        <a:lnSpc>
                          <a:spcPct val="115000"/>
                        </a:lnSpc>
                        <a:spcAft>
                          <a:spcPts val="0"/>
                        </a:spcAft>
                      </a:pPr>
                      <a:endParaRPr lang="en-US" sz="1900" dirty="0">
                        <a:effectLst/>
                        <a:latin typeface="Calibri"/>
                        <a:ea typeface="Times New Roman"/>
                        <a:cs typeface="Arial"/>
                      </a:endParaRPr>
                    </a:p>
                  </a:txBody>
                  <a:tcPr marL="68580" marR="68580" marT="0" marB="0">
                    <a:gradFill>
                      <a:gsLst>
                        <a:gs pos="9000">
                          <a:srgbClr val="FDFED0"/>
                        </a:gs>
                        <a:gs pos="45000">
                          <a:schemeClr val="accent5">
                            <a:lumMod val="40000"/>
                            <a:lumOff val="60000"/>
                          </a:schemeClr>
                        </a:gs>
                        <a:gs pos="71000">
                          <a:schemeClr val="accent6">
                            <a:lumMod val="20000"/>
                            <a:lumOff val="80000"/>
                          </a:schemeClr>
                        </a:gs>
                        <a:gs pos="93000">
                          <a:schemeClr val="accent3">
                            <a:lumMod val="20000"/>
                            <a:lumOff val="80000"/>
                          </a:schemeClr>
                        </a:gs>
                      </a:gsLst>
                      <a:lin ang="5400000" scaled="1"/>
                    </a:gradFill>
                  </a:tcPr>
                </a:tc>
                <a:extLst>
                  <a:ext uri="{0D108BD9-81ED-4DB2-BD59-A6C34878D82A}">
                    <a16:rowId xmlns:a16="http://schemas.microsoft.com/office/drawing/2014/main" val="10007"/>
                  </a:ext>
                </a:extLst>
              </a:tr>
            </a:tbl>
          </a:graphicData>
        </a:graphic>
      </p:graphicFrame>
      <p:sp>
        <p:nvSpPr>
          <p:cNvPr id="19" name="مستطيل 18">
            <a:extLst>
              <a:ext uri="{FF2B5EF4-FFF2-40B4-BE49-F238E27FC236}">
                <a16:creationId xmlns:a16="http://schemas.microsoft.com/office/drawing/2014/main" id="{ED013A3C-4442-49C5-AD91-E19ABAC80B80}"/>
              </a:ext>
            </a:extLst>
          </p:cNvPr>
          <p:cNvSpPr/>
          <p:nvPr/>
        </p:nvSpPr>
        <p:spPr>
          <a:xfrm>
            <a:off x="1521504" y="1420979"/>
            <a:ext cx="2512502" cy="584775"/>
          </a:xfrm>
          <a:prstGeom prst="rect">
            <a:avLst/>
          </a:prstGeom>
          <a:noFill/>
        </p:spPr>
        <p:txBody>
          <a:bodyPr wrap="square" lIns="91440" tIns="45720" rIns="91440" bIns="4572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KW" sz="3200" b="1" i="0" u="none" strike="noStrike" kern="1200" cap="none" spc="0" normalizeH="0" baseline="0" noProof="0" dirty="0">
                <a:ln w="1905">
                  <a:solidFill>
                    <a:srgbClr val="660066"/>
                  </a:solidFill>
                </a:ln>
                <a:solidFill>
                  <a:srgbClr val="660066"/>
                </a:solidFill>
                <a:effectLst>
                  <a:innerShdw blurRad="69850" dist="43180" dir="5400000">
                    <a:srgbClr val="000000">
                      <a:alpha val="65000"/>
                    </a:srgbClr>
                  </a:innerShdw>
                </a:effectLst>
                <a:uLnTx/>
                <a:uFillTx/>
                <a:latin typeface="Calibri"/>
                <a:ea typeface="+mn-ea"/>
                <a:cs typeface="Arial" panose="020B0604020202020204" pitchFamily="34" charset="0"/>
              </a:rPr>
              <a:t>جبر</a:t>
            </a:r>
            <a:endParaRPr kumimoji="0" lang="ar-SA" sz="3200" b="1" i="0" u="none" strike="noStrike" kern="1200" cap="none" spc="0" normalizeH="0" baseline="0" noProof="0" dirty="0">
              <a:ln w="1905">
                <a:solidFill>
                  <a:srgbClr val="660066"/>
                </a:solidFill>
              </a:ln>
              <a:solidFill>
                <a:srgbClr val="660066"/>
              </a:solidFill>
              <a:effectLst>
                <a:innerShdw blurRad="69850" dist="43180" dir="5400000">
                  <a:srgbClr val="000000">
                    <a:alpha val="65000"/>
                  </a:srgbClr>
                </a:innerShdw>
              </a:effectLst>
              <a:uLnTx/>
              <a:uFillTx/>
              <a:latin typeface="Calibri"/>
              <a:ea typeface="+mn-ea"/>
              <a:cs typeface="Arial" panose="020B0604020202020204" pitchFamily="34" charset="0"/>
            </a:endParaRPr>
          </a:p>
        </p:txBody>
      </p:sp>
      <p:sp>
        <p:nvSpPr>
          <p:cNvPr id="20" name="مستطيل 19">
            <a:extLst>
              <a:ext uri="{FF2B5EF4-FFF2-40B4-BE49-F238E27FC236}">
                <a16:creationId xmlns:a16="http://schemas.microsoft.com/office/drawing/2014/main" id="{50A40F03-0A5E-465A-83B5-78D23AD90187}"/>
              </a:ext>
            </a:extLst>
          </p:cNvPr>
          <p:cNvSpPr/>
          <p:nvPr/>
        </p:nvSpPr>
        <p:spPr>
          <a:xfrm>
            <a:off x="1908937" y="2721580"/>
            <a:ext cx="3205621" cy="584775"/>
          </a:xfrm>
          <a:prstGeom prst="rect">
            <a:avLst/>
          </a:prstGeom>
          <a:noFill/>
        </p:spPr>
        <p:txBody>
          <a:bodyPr wrap="squar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3200" b="1" i="0" u="none" strike="noStrike" kern="1200" cap="none" spc="0" normalizeH="0" baseline="0" noProof="0" dirty="0">
                <a:ln w="1905">
                  <a:solidFill>
                    <a:srgbClr val="660066"/>
                  </a:solidFill>
                </a:ln>
                <a:solidFill>
                  <a:srgbClr val="660066"/>
                </a:solidFill>
                <a:effectLst>
                  <a:innerShdw blurRad="69850" dist="43180" dir="5400000">
                    <a:srgbClr val="000000">
                      <a:alpha val="65000"/>
                    </a:srgbClr>
                  </a:innerShdw>
                </a:effectLst>
                <a:uLnTx/>
                <a:uFillTx/>
                <a:latin typeface="Calibri"/>
                <a:ea typeface="+mn-ea"/>
                <a:cs typeface="Arial" panose="020B0604020202020204" pitchFamily="34" charset="0"/>
              </a:rPr>
              <a:t>جابر</a:t>
            </a:r>
            <a:endParaRPr kumimoji="0" lang="ar-SA" sz="3200" b="1" i="0" u="none" strike="noStrike" kern="1200" cap="none" spc="0" normalizeH="0" baseline="0" noProof="0" dirty="0">
              <a:ln w="1905">
                <a:solidFill>
                  <a:srgbClr val="660066"/>
                </a:solidFill>
              </a:ln>
              <a:solidFill>
                <a:srgbClr val="660066"/>
              </a:solidFill>
              <a:effectLst>
                <a:innerShdw blurRad="69850" dist="43180" dir="5400000">
                  <a:srgbClr val="000000">
                    <a:alpha val="65000"/>
                  </a:srgbClr>
                </a:innerShdw>
              </a:effectLst>
              <a:uLnTx/>
              <a:uFillTx/>
              <a:latin typeface="Calibri"/>
              <a:ea typeface="+mn-ea"/>
              <a:cs typeface="Arial" panose="020B0604020202020204" pitchFamily="34" charset="0"/>
            </a:endParaRPr>
          </a:p>
        </p:txBody>
      </p:sp>
      <p:sp>
        <p:nvSpPr>
          <p:cNvPr id="21" name="مستطيل 20">
            <a:extLst>
              <a:ext uri="{FF2B5EF4-FFF2-40B4-BE49-F238E27FC236}">
                <a16:creationId xmlns:a16="http://schemas.microsoft.com/office/drawing/2014/main" id="{F2DFDA9E-879F-4088-8D08-781F4D8633CC}"/>
              </a:ext>
            </a:extLst>
          </p:cNvPr>
          <p:cNvSpPr/>
          <p:nvPr/>
        </p:nvSpPr>
        <p:spPr>
          <a:xfrm>
            <a:off x="2176105" y="3472647"/>
            <a:ext cx="2750018" cy="584775"/>
          </a:xfrm>
          <a:prstGeom prst="rect">
            <a:avLst/>
          </a:prstGeom>
          <a:noFill/>
        </p:spPr>
        <p:txBody>
          <a:bodyPr wrap="squar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3200" b="1" i="0" u="none" strike="noStrike" kern="1200" cap="none" spc="0" normalizeH="0" baseline="0" noProof="0" dirty="0">
                <a:ln w="1905">
                  <a:solidFill>
                    <a:srgbClr val="660066"/>
                  </a:solidFill>
                </a:ln>
                <a:solidFill>
                  <a:srgbClr val="660066"/>
                </a:solidFill>
                <a:effectLst>
                  <a:innerShdw blurRad="69850" dist="43180" dir="5400000">
                    <a:srgbClr val="000000">
                      <a:alpha val="65000"/>
                    </a:srgbClr>
                  </a:innerShdw>
                </a:effectLst>
                <a:uLnTx/>
                <a:uFillTx/>
                <a:latin typeface="Calibri"/>
                <a:ea typeface="+mn-ea"/>
                <a:cs typeface="Arial" panose="020B0604020202020204" pitchFamily="34" charset="0"/>
              </a:rPr>
              <a:t>مجبور</a:t>
            </a:r>
          </a:p>
        </p:txBody>
      </p:sp>
      <p:sp>
        <p:nvSpPr>
          <p:cNvPr id="22" name="مستطيل 21">
            <a:extLst>
              <a:ext uri="{FF2B5EF4-FFF2-40B4-BE49-F238E27FC236}">
                <a16:creationId xmlns:a16="http://schemas.microsoft.com/office/drawing/2014/main" id="{0FC57BBB-D477-483D-8B6A-26A05D811B87}"/>
              </a:ext>
            </a:extLst>
          </p:cNvPr>
          <p:cNvSpPr/>
          <p:nvPr/>
        </p:nvSpPr>
        <p:spPr>
          <a:xfrm>
            <a:off x="2675979" y="4116363"/>
            <a:ext cx="1750270" cy="584775"/>
          </a:xfrm>
          <a:prstGeom prst="rect">
            <a:avLst/>
          </a:prstGeom>
          <a:noFill/>
        </p:spPr>
        <p:txBody>
          <a:bodyPr wrap="squar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3200" b="1" i="0" u="none" strike="noStrike" kern="1200" cap="none" spc="0" normalizeH="0" baseline="0" noProof="0" dirty="0">
                <a:ln w="1905">
                  <a:solidFill>
                    <a:srgbClr val="660066"/>
                  </a:solidFill>
                </a:ln>
                <a:solidFill>
                  <a:srgbClr val="660066"/>
                </a:solidFill>
                <a:effectLst>
                  <a:innerShdw blurRad="69850" dist="43180" dir="5400000">
                    <a:srgbClr val="000000">
                      <a:alpha val="65000"/>
                    </a:srgbClr>
                  </a:innerShdw>
                </a:effectLst>
                <a:uLnTx/>
                <a:uFillTx/>
                <a:latin typeface="Calibri"/>
                <a:ea typeface="+mn-ea"/>
                <a:cs typeface="Arial" panose="020B0604020202020204" pitchFamily="34" charset="0"/>
              </a:rPr>
              <a:t>جبار</a:t>
            </a:r>
          </a:p>
        </p:txBody>
      </p:sp>
      <p:sp>
        <p:nvSpPr>
          <p:cNvPr id="23" name="مستطيل 22">
            <a:extLst>
              <a:ext uri="{FF2B5EF4-FFF2-40B4-BE49-F238E27FC236}">
                <a16:creationId xmlns:a16="http://schemas.microsoft.com/office/drawing/2014/main" id="{1B8333FB-C542-4258-A855-289AE0E5D7C5}"/>
              </a:ext>
            </a:extLst>
          </p:cNvPr>
          <p:cNvSpPr/>
          <p:nvPr/>
        </p:nvSpPr>
        <p:spPr>
          <a:xfrm>
            <a:off x="2777755" y="4746991"/>
            <a:ext cx="1472927" cy="584775"/>
          </a:xfrm>
          <a:prstGeom prst="rect">
            <a:avLst/>
          </a:prstGeom>
          <a:noFill/>
        </p:spPr>
        <p:txBody>
          <a:bodyPr wrap="squar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3200" b="1" i="0" u="none" strike="noStrike" kern="1200" cap="none" spc="0" normalizeH="0" baseline="0" noProof="0" dirty="0">
                <a:ln w="1905">
                  <a:solidFill>
                    <a:srgbClr val="660066"/>
                  </a:solidFill>
                </a:ln>
                <a:solidFill>
                  <a:srgbClr val="660066"/>
                </a:solidFill>
                <a:effectLst>
                  <a:innerShdw blurRad="69850" dist="43180" dir="5400000">
                    <a:srgbClr val="000000">
                      <a:alpha val="65000"/>
                    </a:srgbClr>
                  </a:innerShdw>
                </a:effectLst>
                <a:uLnTx/>
                <a:uFillTx/>
                <a:latin typeface="Calibri"/>
                <a:ea typeface="+mn-ea"/>
                <a:cs typeface="Arial" panose="020B0604020202020204" pitchFamily="34" charset="0"/>
              </a:rPr>
              <a:t>جبران</a:t>
            </a:r>
            <a:endParaRPr kumimoji="0" lang="ar-SA" sz="3200" b="1" i="0" u="none" strike="noStrike" kern="1200" cap="none" spc="0" normalizeH="0" baseline="0" noProof="0" dirty="0">
              <a:ln w="1905">
                <a:solidFill>
                  <a:srgbClr val="660066"/>
                </a:solidFill>
              </a:ln>
              <a:solidFill>
                <a:srgbClr val="660066"/>
              </a:solidFill>
              <a:effectLst>
                <a:innerShdw blurRad="69850" dist="43180" dir="5400000">
                  <a:srgbClr val="000000">
                    <a:alpha val="65000"/>
                  </a:srgbClr>
                </a:innerShdw>
              </a:effectLst>
              <a:uLnTx/>
              <a:uFillTx/>
              <a:latin typeface="Calibri"/>
              <a:ea typeface="+mn-ea"/>
              <a:cs typeface="Arial" panose="020B0604020202020204" pitchFamily="34" charset="0"/>
            </a:endParaRPr>
          </a:p>
        </p:txBody>
      </p:sp>
      <p:sp>
        <p:nvSpPr>
          <p:cNvPr id="24" name="مستطيل 23">
            <a:extLst>
              <a:ext uri="{FF2B5EF4-FFF2-40B4-BE49-F238E27FC236}">
                <a16:creationId xmlns:a16="http://schemas.microsoft.com/office/drawing/2014/main" id="{DD7D3B1D-2F86-496D-9A1B-A7DCE3D2A292}"/>
              </a:ext>
            </a:extLst>
          </p:cNvPr>
          <p:cNvSpPr/>
          <p:nvPr/>
        </p:nvSpPr>
        <p:spPr>
          <a:xfrm>
            <a:off x="3079670" y="5473043"/>
            <a:ext cx="942887" cy="584775"/>
          </a:xfrm>
          <a:prstGeom prst="rect">
            <a:avLst/>
          </a:prstGeom>
          <a:noFill/>
        </p:spPr>
        <p:txBody>
          <a:bodyPr wrap="non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3200" b="1" i="0" u="none" strike="noStrike" kern="1200" cap="none" spc="0" normalizeH="0" baseline="0" noProof="0" dirty="0">
                <a:ln w="1905">
                  <a:solidFill>
                    <a:srgbClr val="660066"/>
                  </a:solidFill>
                </a:ln>
                <a:solidFill>
                  <a:srgbClr val="660066"/>
                </a:solidFill>
                <a:effectLst>
                  <a:innerShdw blurRad="69850" dist="43180" dir="5400000">
                    <a:srgbClr val="000000">
                      <a:alpha val="65000"/>
                    </a:srgbClr>
                  </a:innerShdw>
                </a:effectLst>
                <a:uLnTx/>
                <a:uFillTx/>
                <a:latin typeface="Calibri"/>
                <a:ea typeface="+mn-ea"/>
                <a:cs typeface="Arial" panose="020B0604020202020204" pitchFamily="34" charset="0"/>
              </a:rPr>
              <a:t>جبيرة</a:t>
            </a:r>
            <a:endParaRPr kumimoji="0" lang="ar-SA" sz="3200" b="1" i="0" u="none" strike="noStrike" kern="1200" cap="none" spc="0" normalizeH="0" baseline="0" noProof="0" dirty="0">
              <a:ln w="1905">
                <a:solidFill>
                  <a:srgbClr val="660066"/>
                </a:solidFill>
              </a:ln>
              <a:solidFill>
                <a:srgbClr val="660066"/>
              </a:solidFill>
              <a:effectLst>
                <a:innerShdw blurRad="69850" dist="43180" dir="5400000">
                  <a:srgbClr val="000000">
                    <a:alpha val="65000"/>
                  </a:srgbClr>
                </a:innerShdw>
              </a:effectLst>
              <a:uLnTx/>
              <a:uFillTx/>
              <a:latin typeface="Calibri"/>
              <a:ea typeface="+mn-ea"/>
              <a:cs typeface="Arial" panose="020B0604020202020204" pitchFamily="34" charset="0"/>
            </a:endParaRPr>
          </a:p>
        </p:txBody>
      </p:sp>
      <p:sp>
        <p:nvSpPr>
          <p:cNvPr id="25" name="مستطيل 24">
            <a:extLst>
              <a:ext uri="{FF2B5EF4-FFF2-40B4-BE49-F238E27FC236}">
                <a16:creationId xmlns:a16="http://schemas.microsoft.com/office/drawing/2014/main" id="{D5173994-8457-4AE1-8482-AFE97301F63D}"/>
              </a:ext>
            </a:extLst>
          </p:cNvPr>
          <p:cNvSpPr/>
          <p:nvPr/>
        </p:nvSpPr>
        <p:spPr>
          <a:xfrm>
            <a:off x="2880898" y="6081127"/>
            <a:ext cx="1340432" cy="584775"/>
          </a:xfrm>
          <a:prstGeom prst="rect">
            <a:avLst/>
          </a:prstGeom>
          <a:noFill/>
        </p:spPr>
        <p:txBody>
          <a:bodyPr wrap="non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3200" b="1" i="0" u="none" strike="noStrike" kern="1200" cap="none" spc="0" normalizeH="0" baseline="0" noProof="0" dirty="0">
                <a:ln w="1905">
                  <a:solidFill>
                    <a:srgbClr val="660066"/>
                  </a:solidFill>
                </a:ln>
                <a:solidFill>
                  <a:srgbClr val="660066"/>
                </a:solidFill>
                <a:effectLst>
                  <a:innerShdw blurRad="69850" dist="43180" dir="5400000">
                    <a:srgbClr val="000000">
                      <a:alpha val="65000"/>
                    </a:srgbClr>
                  </a:innerShdw>
                </a:effectLst>
                <a:uLnTx/>
                <a:uFillTx/>
                <a:latin typeface="Calibri"/>
                <a:ea typeface="+mn-ea"/>
                <a:cs typeface="Arial" panose="020B0604020202020204" pitchFamily="34" charset="0"/>
              </a:rPr>
              <a:t>الإجباري</a:t>
            </a:r>
            <a:endParaRPr kumimoji="0" lang="ar-SA" sz="3200" b="1" i="0" u="none" strike="noStrike" kern="1200" cap="none" spc="0" normalizeH="0" baseline="0" noProof="0" dirty="0">
              <a:ln w="1905">
                <a:solidFill>
                  <a:srgbClr val="660066"/>
                </a:solidFill>
              </a:ln>
              <a:solidFill>
                <a:srgbClr val="660066"/>
              </a:solidFill>
              <a:effectLst>
                <a:innerShdw blurRad="69850" dist="43180" dir="5400000">
                  <a:srgbClr val="000000">
                    <a:alpha val="65000"/>
                  </a:srgbClr>
                </a:innerShdw>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48959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AutoShape 7" descr="خلفية فهرس">
            <a:extLst>
              <a:ext uri="{FF2B5EF4-FFF2-40B4-BE49-F238E27FC236}">
                <a16:creationId xmlns:a16="http://schemas.microsoft.com/office/drawing/2014/main" id="{F779B3CB-3545-4F7C-B119-264BB54E12F2}"/>
              </a:ext>
            </a:extLst>
          </p:cNvPr>
          <p:cNvSpPr>
            <a:spLocks noChangeArrowheads="1"/>
          </p:cNvSpPr>
          <p:nvPr/>
        </p:nvSpPr>
        <p:spPr bwMode="auto">
          <a:xfrm>
            <a:off x="8949294" y="1714335"/>
            <a:ext cx="3242706" cy="1080000"/>
          </a:xfrm>
          <a:prstGeom prst="cloudCallout">
            <a:avLst>
              <a:gd name="adj1" fmla="val -43755"/>
              <a:gd name="adj2" fmla="val 58500"/>
            </a:avLst>
          </a:prstGeom>
          <a:solidFill>
            <a:schemeClr val="bg2"/>
          </a:solidFill>
          <a:ln w="9525">
            <a:solidFill>
              <a:sysClr val="windowText" lastClr="000000"/>
            </a:solidFill>
            <a:round/>
            <a:headEnd/>
            <a:tailEnd/>
          </a:ln>
          <a:effectLst>
            <a:outerShdw dist="107763" dir="2700000" algn="ctr" rotWithShape="0">
              <a:srgbClr val="EEECE1">
                <a:alpha val="50000"/>
              </a:srgbClr>
            </a:outerShdw>
          </a:effectLst>
          <a:scene3d>
            <a:camera prst="orthographicFront"/>
            <a:lightRig rig="threePt" dir="t"/>
          </a:scene3d>
          <a:sp3d>
            <a:bevelT w="165100" prst="coolSlant"/>
          </a:sp3d>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54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rPr>
              <a:t>الموضوع</a:t>
            </a:r>
            <a:endParaRPr kumimoji="0" lang="en-US" sz="36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endParaRPr>
          </a:p>
        </p:txBody>
      </p:sp>
      <p:sp>
        <p:nvSpPr>
          <p:cNvPr id="3" name="AutoShape 7" descr="خلفية فهرس">
            <a:extLst>
              <a:ext uri="{FF2B5EF4-FFF2-40B4-BE49-F238E27FC236}">
                <a16:creationId xmlns:a16="http://schemas.microsoft.com/office/drawing/2014/main" id="{0E7DA222-B3B5-4CCA-AF4B-09324DDDDE64}"/>
              </a:ext>
            </a:extLst>
          </p:cNvPr>
          <p:cNvSpPr>
            <a:spLocks noChangeArrowheads="1"/>
          </p:cNvSpPr>
          <p:nvPr/>
        </p:nvSpPr>
        <p:spPr bwMode="auto">
          <a:xfrm>
            <a:off x="8949294" y="3654718"/>
            <a:ext cx="3025775" cy="1080000"/>
          </a:xfrm>
          <a:prstGeom prst="cloudCallout">
            <a:avLst>
              <a:gd name="adj1" fmla="val -43755"/>
              <a:gd name="adj2" fmla="val 58500"/>
            </a:avLst>
          </a:prstGeom>
          <a:solidFill>
            <a:schemeClr val="bg2"/>
          </a:solidFill>
          <a:ln w="9525">
            <a:solidFill>
              <a:sysClr val="windowText" lastClr="000000"/>
            </a:solidFill>
            <a:round/>
            <a:headEnd/>
            <a:tailEnd/>
          </a:ln>
          <a:effectLst>
            <a:outerShdw dist="107763" dir="2700000" algn="ctr" rotWithShape="0">
              <a:srgbClr val="EEECE1">
                <a:alpha val="50000"/>
              </a:srgbClr>
            </a:outerShdw>
          </a:effectLst>
          <a:scene3d>
            <a:camera prst="orthographicFront"/>
            <a:lightRig rig="threePt" dir="t"/>
          </a:scene3d>
          <a:sp3d>
            <a:bevelT w="165100" prst="coolSlant"/>
          </a:sp3d>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48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rPr>
              <a:t>التناول</a:t>
            </a:r>
            <a:endParaRPr kumimoji="0" lang="en-US" sz="36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endParaRPr>
          </a:p>
        </p:txBody>
      </p:sp>
      <p:sp>
        <p:nvSpPr>
          <p:cNvPr id="4" name="AutoShape 7" descr="خلفية فهرس">
            <a:extLst>
              <a:ext uri="{FF2B5EF4-FFF2-40B4-BE49-F238E27FC236}">
                <a16:creationId xmlns:a16="http://schemas.microsoft.com/office/drawing/2014/main" id="{FF580FF1-3E2F-4EF9-A8C7-1CB0E7FF1682}"/>
              </a:ext>
            </a:extLst>
          </p:cNvPr>
          <p:cNvSpPr>
            <a:spLocks noChangeArrowheads="1"/>
          </p:cNvSpPr>
          <p:nvPr/>
        </p:nvSpPr>
        <p:spPr bwMode="auto">
          <a:xfrm>
            <a:off x="8937600" y="5090524"/>
            <a:ext cx="3025775" cy="1080000"/>
          </a:xfrm>
          <a:prstGeom prst="cloudCallout">
            <a:avLst>
              <a:gd name="adj1" fmla="val -43755"/>
              <a:gd name="adj2" fmla="val 58500"/>
            </a:avLst>
          </a:prstGeom>
          <a:solidFill>
            <a:schemeClr val="bg2"/>
          </a:solidFill>
          <a:ln w="9525">
            <a:solidFill>
              <a:sysClr val="windowText" lastClr="000000"/>
            </a:solidFill>
            <a:round/>
            <a:headEnd/>
            <a:tailEnd/>
          </a:ln>
          <a:effectLst>
            <a:outerShdw dist="107763" dir="2700000" algn="ctr" rotWithShape="0">
              <a:srgbClr val="EEECE1">
                <a:alpha val="50000"/>
              </a:srgbClr>
            </a:outerShdw>
          </a:effectLst>
          <a:scene3d>
            <a:camera prst="orthographicFront"/>
            <a:lightRig rig="threePt" dir="t"/>
          </a:scene3d>
          <a:sp3d>
            <a:bevelT w="165100" prst="coolSlant"/>
          </a:sp3d>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54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rPr>
              <a:t>الحصة</a:t>
            </a:r>
            <a:endParaRPr kumimoji="0" lang="en-US" sz="36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endParaRPr>
          </a:p>
        </p:txBody>
      </p:sp>
      <p:sp>
        <p:nvSpPr>
          <p:cNvPr id="5" name="مربع نص 4">
            <a:extLst>
              <a:ext uri="{FF2B5EF4-FFF2-40B4-BE49-F238E27FC236}">
                <a16:creationId xmlns:a16="http://schemas.microsoft.com/office/drawing/2014/main" id="{46716501-F823-4FEA-85D6-D1AE3AAE6277}"/>
              </a:ext>
            </a:extLst>
          </p:cNvPr>
          <p:cNvSpPr txBox="1"/>
          <p:nvPr/>
        </p:nvSpPr>
        <p:spPr>
          <a:xfrm>
            <a:off x="1418730" y="3943548"/>
            <a:ext cx="5881230" cy="1107996"/>
          </a:xfrm>
          <a:prstGeom prst="rect">
            <a:avLst/>
          </a:prstGeom>
          <a:solidFill>
            <a:schemeClr val="accent2">
              <a:lumMod val="20000"/>
              <a:lumOff val="80000"/>
              <a:alpha val="59000"/>
            </a:schemeClr>
          </a:solidFill>
        </p:spPr>
        <p:txBody>
          <a:bodyPr wrap="square" rtlCol="1">
            <a:spAutoFit/>
            <a:scene3d>
              <a:camera prst="orthographicFront"/>
              <a:lightRig rig="sunrise" dir="t"/>
            </a:scene3d>
            <a:sp3d extrusionH="57150" prstMaterial="plastic">
              <a:bevelT w="95250" h="889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6600" b="0" i="0" u="none" strike="noStrike" kern="1200" cap="none" spc="0" normalizeH="0" baseline="0" noProof="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uLnTx/>
                <a:uFillTx/>
                <a:latin typeface="Constantia"/>
                <a:ea typeface="+mn-ea"/>
                <a:cs typeface="AL-Mateen" pitchFamily="2" charset="-78"/>
              </a:rPr>
              <a:t>التذوق الفني</a:t>
            </a:r>
            <a:endParaRPr kumimoji="0" lang="ar-KW" sz="6600" b="1" i="0" u="none" strike="noStrike" kern="1200" cap="none" spc="0" normalizeH="0" baseline="0" noProof="0" dirty="0">
              <a:ln w="900" cmpd="sng">
                <a:solidFill>
                  <a:srgbClr val="000000"/>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innerShdw blurRad="101600" dist="76200" dir="5400000">
                  <a:srgbClr val="DDDDDD">
                    <a:satMod val="190000"/>
                    <a:tint val="100000"/>
                    <a:alpha val="74000"/>
                  </a:srgbClr>
                </a:innerShdw>
              </a:effectLst>
              <a:uLnTx/>
              <a:uFillTx/>
              <a:latin typeface="Constantia"/>
              <a:ea typeface="+mn-ea"/>
              <a:cs typeface="Times New Roman" panose="02020603050405020304" pitchFamily="18" charset="0"/>
            </a:endParaRPr>
          </a:p>
        </p:txBody>
      </p:sp>
      <p:sp>
        <p:nvSpPr>
          <p:cNvPr id="6" name="مربع نص 5">
            <a:extLst>
              <a:ext uri="{FF2B5EF4-FFF2-40B4-BE49-F238E27FC236}">
                <a16:creationId xmlns:a16="http://schemas.microsoft.com/office/drawing/2014/main" id="{BBA3C899-ED0A-414F-821F-573ABC1DFA0A}"/>
              </a:ext>
            </a:extLst>
          </p:cNvPr>
          <p:cNvSpPr txBox="1"/>
          <p:nvPr/>
        </p:nvSpPr>
        <p:spPr>
          <a:xfrm>
            <a:off x="3059774" y="5244928"/>
            <a:ext cx="1837346" cy="1446550"/>
          </a:xfrm>
          <a:prstGeom prst="rect">
            <a:avLst/>
          </a:prstGeom>
          <a:solidFill>
            <a:schemeClr val="accent6">
              <a:lumMod val="20000"/>
              <a:lumOff val="80000"/>
              <a:alpha val="59000"/>
            </a:schemeClr>
          </a:solidFill>
        </p:spPr>
        <p:txBody>
          <a:bodyPr wrap="square" rtlCol="1">
            <a:spAutoFit/>
            <a:scene3d>
              <a:camera prst="orthographicFront"/>
              <a:lightRig rig="sunrise" dir="t"/>
            </a:scene3d>
            <a:sp3d extrusionH="57150" prstMaterial="plastic">
              <a:bevelT w="95250" h="889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8800" b="0" i="0" u="none" strike="noStrike" kern="1200" cap="none" spc="0" normalizeH="0" baseline="0" noProof="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uLnTx/>
                <a:uFillTx/>
                <a:latin typeface="Constantia"/>
                <a:ea typeface="+mn-ea"/>
                <a:cs typeface="AL-Mateen" pitchFamily="2" charset="-78"/>
              </a:rPr>
              <a:t>4</a:t>
            </a:r>
            <a:endParaRPr kumimoji="0" lang="ar-KW" sz="8800" b="1" i="0" u="none" strike="noStrike" kern="1200" cap="none" spc="0" normalizeH="0" baseline="0" noProof="0" dirty="0">
              <a:ln w="900" cmpd="sng">
                <a:solidFill>
                  <a:srgbClr val="000000"/>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innerShdw blurRad="101600" dist="76200" dir="5400000">
                  <a:srgbClr val="DDDDDD">
                    <a:satMod val="190000"/>
                    <a:tint val="100000"/>
                    <a:alpha val="74000"/>
                  </a:srgbClr>
                </a:innerShdw>
              </a:effectLst>
              <a:uLnTx/>
              <a:uFillTx/>
              <a:latin typeface="Constantia"/>
              <a:ea typeface="+mn-ea"/>
              <a:cs typeface="Times New Roman" panose="02020603050405020304" pitchFamily="18" charset="0"/>
            </a:endParaRPr>
          </a:p>
        </p:txBody>
      </p:sp>
      <p:sp>
        <p:nvSpPr>
          <p:cNvPr id="7" name="مربع نص 6">
            <a:extLst>
              <a:ext uri="{FF2B5EF4-FFF2-40B4-BE49-F238E27FC236}">
                <a16:creationId xmlns:a16="http://schemas.microsoft.com/office/drawing/2014/main" id="{B8404163-D329-4C39-A65F-8AA41FC1A1BE}"/>
              </a:ext>
            </a:extLst>
          </p:cNvPr>
          <p:cNvSpPr txBox="1"/>
          <p:nvPr/>
        </p:nvSpPr>
        <p:spPr>
          <a:xfrm>
            <a:off x="441152" y="2303615"/>
            <a:ext cx="7541950" cy="1446550"/>
          </a:xfrm>
          <a:prstGeom prst="rect">
            <a:avLst/>
          </a:prstGeom>
          <a:solidFill>
            <a:schemeClr val="accent4">
              <a:lumMod val="20000"/>
              <a:lumOff val="80000"/>
              <a:alpha val="59000"/>
            </a:schemeClr>
          </a:solidFill>
        </p:spPr>
        <p:txBody>
          <a:bodyPr wrap="square" rtlCol="1">
            <a:spAutoFit/>
            <a:scene3d>
              <a:camera prst="orthographicFront"/>
              <a:lightRig rig="sunrise" dir="t"/>
            </a:scene3d>
            <a:sp3d extrusionH="57150" prstMaterial="plastic">
              <a:bevelT w="95250" h="889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8800" b="0" i="0" u="none" strike="noStrike" kern="1200" cap="none" spc="0" normalizeH="0" baseline="0" noProof="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uLnTx/>
                <a:uFillTx/>
                <a:latin typeface="Constantia"/>
                <a:ea typeface="+mn-ea"/>
                <a:cs typeface="AL-Mateen" pitchFamily="2" charset="-78"/>
              </a:rPr>
              <a:t>جابر عثرات الكرام</a:t>
            </a:r>
            <a:endParaRPr kumimoji="0" lang="ar-KW" sz="8800" b="1" i="0" u="none" strike="noStrike" kern="1200" cap="none" spc="0" normalizeH="0" baseline="0" noProof="0" dirty="0">
              <a:ln w="900" cmpd="sng">
                <a:solidFill>
                  <a:srgbClr val="000000"/>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innerShdw blurRad="101600" dist="76200" dir="5400000">
                  <a:srgbClr val="DDDDDD">
                    <a:satMod val="190000"/>
                    <a:tint val="100000"/>
                    <a:alpha val="74000"/>
                  </a:srgbClr>
                </a:innerShdw>
              </a:effectLst>
              <a:uLnTx/>
              <a:uFillTx/>
              <a:latin typeface="Constantia"/>
              <a:ea typeface="+mn-ea"/>
              <a:cs typeface="Times New Roman" panose="02020603050405020304" pitchFamily="18" charset="0"/>
            </a:endParaRPr>
          </a:p>
        </p:txBody>
      </p:sp>
    </p:spTree>
    <p:extLst>
      <p:ext uri="{BB962C8B-B14F-4D97-AF65-F5344CB8AC3E}">
        <p14:creationId xmlns:p14="http://schemas.microsoft.com/office/powerpoint/2010/main" val="346040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l="-6000" r="-6000"/>
          </a:stretch>
        </a:blipFill>
        <a:effectLst/>
      </p:bgPr>
    </p:bg>
    <p:spTree>
      <p:nvGrpSpPr>
        <p:cNvPr id="1" name=""/>
        <p:cNvGrpSpPr/>
        <p:nvPr/>
      </p:nvGrpSpPr>
      <p:grpSpPr>
        <a:xfrm>
          <a:off x="0" y="0"/>
          <a:ext cx="0" cy="0"/>
          <a:chOff x="0" y="0"/>
          <a:chExt cx="0" cy="0"/>
        </a:xfrm>
      </p:grpSpPr>
      <p:sp>
        <p:nvSpPr>
          <p:cNvPr id="10" name="مخطط انسيابي: معالجة متعاقبة 9"/>
          <p:cNvSpPr/>
          <p:nvPr/>
        </p:nvSpPr>
        <p:spPr>
          <a:xfrm>
            <a:off x="2024034" y="548680"/>
            <a:ext cx="8143932" cy="5805264"/>
          </a:xfrm>
          <a:prstGeom prst="flowChartAlternateProcess">
            <a:avLst/>
          </a:prstGeom>
          <a:blipFill dpi="0" rotWithShape="1">
            <a:blip r:embed="rId4">
              <a:extLst>
                <a:ext uri="{837473B0-CC2E-450A-ABE3-18F120FF3D39}">
                  <a1611:picAttrSrcUrl xmlns:a1611="http://schemas.microsoft.com/office/drawing/2016/11/main" r:id="rId5"/>
                </a:ext>
              </a:extLst>
            </a:blip>
            <a:srcRect/>
            <a:stretch>
              <a:fillRect/>
            </a:stretch>
          </a:blipFill>
        </p:spPr>
        <p:style>
          <a:lnRef idx="1">
            <a:schemeClr val="accent2"/>
          </a:lnRef>
          <a:fillRef idx="2">
            <a:schemeClr val="accent2"/>
          </a:fillRef>
          <a:effectRef idx="1">
            <a:schemeClr val="accent2"/>
          </a:effectRef>
          <a:fontRef idx="minor">
            <a:schemeClr val="dk1"/>
          </a:fontRef>
        </p:style>
        <p:txBody>
          <a:bodyPr rtlCol="1" anchor="ctr"/>
          <a:lstStyle/>
          <a:p>
            <a:pPr>
              <a:defRPr/>
            </a:pPr>
            <a:endParaRPr lang="ar-SA" sz="4400" b="1" dirty="0">
              <a:ln w="1905"/>
              <a:solidFill>
                <a:srgbClr val="000099"/>
              </a:solidFill>
              <a:effectLst>
                <a:innerShdw blurRad="69850" dist="43180" dir="5400000">
                  <a:srgbClr val="000000">
                    <a:alpha val="65000"/>
                  </a:srgbClr>
                </a:innerShdw>
              </a:effectLst>
              <a:latin typeface="Arial" pitchFamily="34" charset="0"/>
              <a:cs typeface="Arial" panose="020B0604020202020204" pitchFamily="34" charset="0"/>
            </a:endParaRPr>
          </a:p>
          <a:p>
            <a:pPr>
              <a:defRPr/>
            </a:pPr>
            <a:r>
              <a:rPr lang="ar-KW" sz="3600" b="1" dirty="0">
                <a:ln w="1905"/>
                <a:solidFill>
                  <a:srgbClr val="000099"/>
                </a:solidFill>
                <a:effectLst>
                  <a:innerShdw blurRad="69850" dist="43180" dir="5400000">
                    <a:srgbClr val="000000">
                      <a:alpha val="65000"/>
                    </a:srgbClr>
                  </a:innerShdw>
                </a:effectLst>
                <a:latin typeface="Arial" pitchFamily="34" charset="0"/>
                <a:cs typeface="Arial" panose="020B0604020202020204" pitchFamily="34" charset="0"/>
              </a:rPr>
              <a:t>               الأسلوب ينقسم إلى                           </a:t>
            </a:r>
            <a:endParaRPr lang="en-US" sz="3600" b="1" dirty="0">
              <a:ln w="1905"/>
              <a:solidFill>
                <a:srgbClr val="000099"/>
              </a:solidFill>
              <a:effectLst>
                <a:innerShdw blurRad="69850" dist="43180" dir="5400000">
                  <a:srgbClr val="000000">
                    <a:alpha val="65000"/>
                  </a:srgbClr>
                </a:innerShdw>
              </a:effectLst>
              <a:latin typeface="Arial" pitchFamily="34" charset="0"/>
              <a:cs typeface="Arial" pitchFamily="34" charset="0"/>
            </a:endParaRPr>
          </a:p>
          <a:p>
            <a:pPr>
              <a:defRPr/>
            </a:pPr>
            <a:r>
              <a:rPr lang="ar-KW" sz="3600" dirty="0">
                <a:solidFill>
                  <a:prstClr val="black"/>
                </a:solidFill>
                <a:latin typeface="Arial" pitchFamily="34" charset="0"/>
                <a:cs typeface="Arial" panose="020B0604020202020204" pitchFamily="34" charset="0"/>
              </a:rPr>
              <a:t>                                                                                          </a:t>
            </a:r>
            <a:r>
              <a:rPr lang="ar-SA" sz="3600" dirty="0">
                <a:solidFill>
                  <a:prstClr val="black"/>
                </a:solidFill>
                <a:latin typeface="Arial" pitchFamily="34" charset="0"/>
                <a:cs typeface="Arial" panose="020B0604020202020204" pitchFamily="34" charset="0"/>
              </a:rPr>
              <a:t>   </a:t>
            </a:r>
          </a:p>
          <a:p>
            <a:pPr>
              <a:defRPr/>
            </a:pPr>
            <a:endParaRPr lang="ar-SA" sz="3600" b="1" dirty="0">
              <a:solidFill>
                <a:srgbClr val="C00000"/>
              </a:solidFill>
              <a:latin typeface="Arial" pitchFamily="34" charset="0"/>
              <a:cs typeface="Arial" panose="020B0604020202020204" pitchFamily="34" charset="0"/>
            </a:endParaRPr>
          </a:p>
          <a:p>
            <a:pPr>
              <a:defRPr/>
            </a:pPr>
            <a:r>
              <a:rPr lang="ar-SA" sz="3600" b="1" dirty="0">
                <a:solidFill>
                  <a:srgbClr val="C00000"/>
                </a:solidFill>
                <a:latin typeface="Arial" pitchFamily="34" charset="0"/>
                <a:cs typeface="Arial" panose="020B0604020202020204" pitchFamily="34" charset="0"/>
              </a:rPr>
              <a:t>             خبري                  إنشائي   </a:t>
            </a:r>
          </a:p>
          <a:p>
            <a:pPr algn="ctr">
              <a:defRPr/>
            </a:pPr>
            <a:endParaRPr lang="ar-SA" sz="3600" b="1" dirty="0">
              <a:solidFill>
                <a:srgbClr val="C00000"/>
              </a:solidFill>
              <a:latin typeface="Arial" pitchFamily="34" charset="0"/>
              <a:cs typeface="Arial" panose="020B0604020202020204" pitchFamily="34" charset="0"/>
            </a:endParaRPr>
          </a:p>
          <a:p>
            <a:pPr algn="ctr">
              <a:defRPr/>
            </a:pPr>
            <a:endParaRPr lang="ar-SA" sz="3600" b="1" dirty="0">
              <a:solidFill>
                <a:srgbClr val="C00000"/>
              </a:solidFill>
              <a:latin typeface="Arial" pitchFamily="34" charset="0"/>
              <a:cs typeface="Arial" panose="020B0604020202020204" pitchFamily="34" charset="0"/>
            </a:endParaRPr>
          </a:p>
          <a:p>
            <a:pPr algn="ctr">
              <a:defRPr/>
            </a:pPr>
            <a:endParaRPr lang="ar-SA" sz="3600" b="1" dirty="0">
              <a:solidFill>
                <a:srgbClr val="C00000"/>
              </a:solidFill>
              <a:latin typeface="Arial" pitchFamily="34" charset="0"/>
              <a:cs typeface="Arial" panose="020B0604020202020204" pitchFamily="34" charset="0"/>
            </a:endParaRPr>
          </a:p>
          <a:p>
            <a:pPr algn="ctr">
              <a:defRPr/>
            </a:pPr>
            <a:endParaRPr lang="ar-SA" sz="3600" b="1" dirty="0">
              <a:solidFill>
                <a:srgbClr val="C00000"/>
              </a:solidFill>
              <a:latin typeface="Arial" pitchFamily="34" charset="0"/>
              <a:cs typeface="Arial" panose="020B0604020202020204" pitchFamily="34" charset="0"/>
            </a:endParaRPr>
          </a:p>
          <a:p>
            <a:pPr algn="ctr">
              <a:defRPr/>
            </a:pPr>
            <a:endParaRPr lang="ar-SA" sz="3600" b="1" dirty="0">
              <a:solidFill>
                <a:srgbClr val="C00000"/>
              </a:solidFill>
              <a:latin typeface="Arial" pitchFamily="34" charset="0"/>
              <a:cs typeface="Arial" panose="020B0604020202020204" pitchFamily="34" charset="0"/>
            </a:endParaRPr>
          </a:p>
        </p:txBody>
      </p:sp>
      <p:sp>
        <p:nvSpPr>
          <p:cNvPr id="5" name="سهم للأسفل 4"/>
          <p:cNvSpPr/>
          <p:nvPr/>
        </p:nvSpPr>
        <p:spPr>
          <a:xfrm rot="19888138">
            <a:off x="6600056" y="2253507"/>
            <a:ext cx="1008112" cy="792088"/>
          </a:xfrm>
          <a:prstGeom prst="downArrow">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solidFill>
                <a:prstClr val="white"/>
              </a:solidFill>
              <a:latin typeface="Calibri"/>
              <a:cs typeface="Arial" panose="020B0604020202020204" pitchFamily="34" charset="0"/>
            </a:endParaRPr>
          </a:p>
        </p:txBody>
      </p:sp>
      <p:sp>
        <p:nvSpPr>
          <p:cNvPr id="6" name="سهم للأسفل 5"/>
          <p:cNvSpPr/>
          <p:nvPr/>
        </p:nvSpPr>
        <p:spPr>
          <a:xfrm rot="2901568">
            <a:off x="5152694" y="2304653"/>
            <a:ext cx="1008112" cy="792088"/>
          </a:xfrm>
          <a:prstGeom prst="downArrow">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a:solidFill>
                <a:prstClr val="white"/>
              </a:solidFill>
              <a:latin typeface="Calibri"/>
              <a:cs typeface="Arial" panose="020B0604020202020204" pitchFamily="34" charset="0"/>
            </a:endParaRPr>
          </a:p>
        </p:txBody>
      </p:sp>
      <p:sp>
        <p:nvSpPr>
          <p:cNvPr id="7" name="مستطيل مستدير الزوايا 6"/>
          <p:cNvSpPr/>
          <p:nvPr/>
        </p:nvSpPr>
        <p:spPr>
          <a:xfrm>
            <a:off x="6384032" y="4077072"/>
            <a:ext cx="2808312" cy="2066528"/>
          </a:xfrm>
          <a:prstGeom prst="roundRect">
            <a:avLst/>
          </a:pr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KW" sz="2800" b="1" dirty="0">
                <a:ln w="1905"/>
                <a:solidFill>
                  <a:prstClr val="black"/>
                </a:solidFill>
                <a:effectLst>
                  <a:innerShdw blurRad="69850" dist="43180" dir="5400000">
                    <a:srgbClr val="000000">
                      <a:alpha val="65000"/>
                    </a:srgbClr>
                  </a:innerShdw>
                </a:effectLst>
                <a:latin typeface="Arial" pitchFamily="34" charset="0"/>
                <a:cs typeface="Arial" panose="020B0604020202020204" pitchFamily="34" charset="0"/>
              </a:rPr>
              <a:t>هو الكلام الذي يحتمل</a:t>
            </a:r>
            <a:endParaRPr lang="ar-SA" sz="2800" b="1" dirty="0">
              <a:ln w="1905"/>
              <a:solidFill>
                <a:prstClr val="black"/>
              </a:solidFill>
              <a:effectLst>
                <a:innerShdw blurRad="69850" dist="43180" dir="5400000">
                  <a:srgbClr val="000000">
                    <a:alpha val="65000"/>
                  </a:srgbClr>
                </a:innerShdw>
              </a:effectLst>
              <a:latin typeface="Arial" pitchFamily="34" charset="0"/>
              <a:cs typeface="Arial" panose="020B0604020202020204" pitchFamily="34" charset="0"/>
            </a:endParaRPr>
          </a:p>
          <a:p>
            <a:pPr algn="ctr">
              <a:defRPr/>
            </a:pPr>
            <a:r>
              <a:rPr lang="ar-KW" sz="2800" b="1" dirty="0">
                <a:ln w="1905"/>
                <a:solidFill>
                  <a:prstClr val="black"/>
                </a:solidFill>
                <a:effectLst>
                  <a:innerShdw blurRad="69850" dist="43180" dir="5400000">
                    <a:srgbClr val="000000">
                      <a:alpha val="65000"/>
                    </a:srgbClr>
                  </a:innerShdw>
                </a:effectLst>
                <a:latin typeface="Arial" pitchFamily="34" charset="0"/>
                <a:cs typeface="Arial" panose="020B0604020202020204" pitchFamily="34" charset="0"/>
              </a:rPr>
              <a:t>الصدق و الكذب لذاته</a:t>
            </a:r>
            <a:r>
              <a:rPr lang="ar-KW" sz="2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itchFamily="34" charset="0"/>
                <a:cs typeface="Arial" panose="020B0604020202020204" pitchFamily="34" charset="0"/>
              </a:rPr>
              <a:t> </a:t>
            </a:r>
            <a:endParaRPr lang="ar-SA" sz="2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itchFamily="34" charset="0"/>
              <a:cs typeface="Arial" panose="020B0604020202020204" pitchFamily="34" charset="0"/>
            </a:endParaRPr>
          </a:p>
        </p:txBody>
      </p:sp>
      <p:sp>
        <p:nvSpPr>
          <p:cNvPr id="8" name="مستطيل مستدير الزوايا 7"/>
          <p:cNvSpPr/>
          <p:nvPr/>
        </p:nvSpPr>
        <p:spPr>
          <a:xfrm>
            <a:off x="3215680" y="4005064"/>
            <a:ext cx="2808312" cy="2066528"/>
          </a:xfrm>
          <a:prstGeom prst="roundRect">
            <a:avLst/>
          </a:pr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KW" sz="2800" b="1" dirty="0">
                <a:ln w="1905"/>
                <a:solidFill>
                  <a:prstClr val="black"/>
                </a:solidFill>
                <a:effectLst>
                  <a:innerShdw blurRad="69850" dist="43180" dir="5400000">
                    <a:srgbClr val="000000">
                      <a:alpha val="65000"/>
                    </a:srgbClr>
                  </a:innerShdw>
                </a:effectLst>
                <a:latin typeface="Arial" pitchFamily="34" charset="0"/>
                <a:cs typeface="Arial" panose="020B0604020202020204" pitchFamily="34" charset="0"/>
              </a:rPr>
              <a:t>هو الكلام الذي </a:t>
            </a:r>
            <a:r>
              <a:rPr lang="ar-SA" sz="2800" b="1" dirty="0">
                <a:ln w="1905"/>
                <a:solidFill>
                  <a:prstClr val="black"/>
                </a:solidFill>
                <a:effectLst>
                  <a:innerShdw blurRad="69850" dist="43180" dir="5400000">
                    <a:srgbClr val="000000">
                      <a:alpha val="65000"/>
                    </a:srgbClr>
                  </a:innerShdw>
                </a:effectLst>
                <a:latin typeface="Arial" pitchFamily="34" charset="0"/>
                <a:cs typeface="Arial" panose="020B0604020202020204" pitchFamily="34" charset="0"/>
              </a:rPr>
              <a:t>لا </a:t>
            </a:r>
            <a:r>
              <a:rPr lang="ar-KW" sz="2800" b="1" dirty="0">
                <a:ln w="1905"/>
                <a:solidFill>
                  <a:prstClr val="black"/>
                </a:solidFill>
                <a:effectLst>
                  <a:innerShdw blurRad="69850" dist="43180" dir="5400000">
                    <a:srgbClr val="000000">
                      <a:alpha val="65000"/>
                    </a:srgbClr>
                  </a:innerShdw>
                </a:effectLst>
                <a:latin typeface="Arial" pitchFamily="34" charset="0"/>
                <a:cs typeface="Arial" panose="020B0604020202020204" pitchFamily="34" charset="0"/>
              </a:rPr>
              <a:t>يحتمل</a:t>
            </a:r>
            <a:endParaRPr lang="ar-SA" sz="2800" b="1" dirty="0">
              <a:ln w="1905"/>
              <a:solidFill>
                <a:prstClr val="black"/>
              </a:solidFill>
              <a:effectLst>
                <a:innerShdw blurRad="69850" dist="43180" dir="5400000">
                  <a:srgbClr val="000000">
                    <a:alpha val="65000"/>
                  </a:srgbClr>
                </a:innerShdw>
              </a:effectLst>
              <a:latin typeface="Arial" pitchFamily="34" charset="0"/>
              <a:cs typeface="Arial" panose="020B0604020202020204" pitchFamily="34" charset="0"/>
            </a:endParaRPr>
          </a:p>
          <a:p>
            <a:pPr algn="ctr">
              <a:defRPr/>
            </a:pPr>
            <a:r>
              <a:rPr lang="ar-KW" sz="2800" b="1" dirty="0">
                <a:ln w="1905"/>
                <a:solidFill>
                  <a:prstClr val="black"/>
                </a:solidFill>
                <a:effectLst>
                  <a:innerShdw blurRad="69850" dist="43180" dir="5400000">
                    <a:srgbClr val="000000">
                      <a:alpha val="65000"/>
                    </a:srgbClr>
                  </a:innerShdw>
                </a:effectLst>
                <a:latin typeface="Arial" pitchFamily="34" charset="0"/>
                <a:cs typeface="Arial" panose="020B0604020202020204" pitchFamily="34" charset="0"/>
              </a:rPr>
              <a:t>الصدق و الكذب لذاته </a:t>
            </a:r>
            <a:r>
              <a:rPr lang="ar-SA" sz="2800" b="1" dirty="0">
                <a:ln w="1905"/>
                <a:solidFill>
                  <a:prstClr val="black"/>
                </a:solidFill>
                <a:effectLst>
                  <a:innerShdw blurRad="69850" dist="43180" dir="5400000">
                    <a:srgbClr val="000000">
                      <a:alpha val="65000"/>
                    </a:srgbClr>
                  </a:innerShdw>
                </a:effectLst>
                <a:latin typeface="Arial" pitchFamily="34" charset="0"/>
                <a:cs typeface="Arial" panose="020B0604020202020204" pitchFamily="34" charset="0"/>
              </a:rPr>
              <a:t>    </a:t>
            </a:r>
          </a:p>
        </p:txBody>
      </p:sp>
    </p:spTree>
    <p:extLst>
      <p:ext uri="{BB962C8B-B14F-4D97-AF65-F5344CB8AC3E}">
        <p14:creationId xmlns:p14="http://schemas.microsoft.com/office/powerpoint/2010/main" val="154285548"/>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diamond(in)">
                                      <p:cBhvr>
                                        <p:cTn id="7" dur="20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8" presetClass="entr" presetSubtype="0" accel="5000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3"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8" presetClass="entr" presetSubtype="0" accel="5000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1" dur="1000" fill="hold"/>
                                        <p:tgtEl>
                                          <p:spTgt spid="6"/>
                                        </p:tgtEl>
                                        <p:attrNameLst>
                                          <p:attrName>ppt_x</p:attrName>
                                        </p:attrNameLst>
                                      </p:cBhvr>
                                      <p:tavLst>
                                        <p:tav tm="0">
                                          <p:val>
                                            <p:fltVal val="-1"/>
                                          </p:val>
                                        </p:tav>
                                        <p:tav tm="50000">
                                          <p:val>
                                            <p:fltVal val="0.95"/>
                                          </p:val>
                                        </p:tav>
                                        <p:tav tm="100000">
                                          <p:val>
                                            <p:strVal val="#ppt_x"/>
                                          </p:val>
                                        </p:tav>
                                      </p:tavLst>
                                    </p:anim>
                                    <p:anim calcmode="lin" valueType="num">
                                      <p:cBhvr>
                                        <p:cTn id="22" dur="1000" fill="hold"/>
                                        <p:tgtEl>
                                          <p:spTgt spid="6"/>
                                        </p:tgtEl>
                                        <p:attrNameLst>
                                          <p:attrName>ppt_y</p:attrName>
                                        </p:attrNameLst>
                                      </p:cBhvr>
                                      <p:tavLst>
                                        <p:tav tm="0">
                                          <p:val>
                                            <p:strVal val="#ppt_y"/>
                                          </p:val>
                                        </p:tav>
                                        <p:tav tm="100000">
                                          <p:val>
                                            <p:strVal val="#ppt_y"/>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7" presetClass="entr" presetSubtype="4" fill="hold" nodeType="click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anim calcmode="lin" valueType="num">
                                      <p:cBhvr additive="base">
                                        <p:cTn id="28" dur="50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9" dur="50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8" presetClass="entr" presetSubtype="0" accel="5000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5" dur="1000" fill="hold"/>
                                        <p:tgtEl>
                                          <p:spTgt spid="7"/>
                                        </p:tgtEl>
                                        <p:attrNameLst>
                                          <p:attrName>ppt_x</p:attrName>
                                        </p:attrNameLst>
                                      </p:cBhvr>
                                      <p:tavLst>
                                        <p:tav tm="0">
                                          <p:val>
                                            <p:fltVal val="-1"/>
                                          </p:val>
                                        </p:tav>
                                        <p:tav tm="50000">
                                          <p:val>
                                            <p:fltVal val="0.95"/>
                                          </p:val>
                                        </p:tav>
                                        <p:tav tm="100000">
                                          <p:val>
                                            <p:strVal val="#ppt_x"/>
                                          </p:val>
                                        </p:tav>
                                      </p:tavLst>
                                    </p:anim>
                                    <p:anim calcmode="lin" valueType="num">
                                      <p:cBhvr>
                                        <p:cTn id="36" dur="1000" fill="hold"/>
                                        <p:tgtEl>
                                          <p:spTgt spid="7"/>
                                        </p:tgtEl>
                                        <p:attrNameLst>
                                          <p:attrName>ppt_y</p:attrName>
                                        </p:attrNameLst>
                                      </p:cBhvr>
                                      <p:tavLst>
                                        <p:tav tm="0">
                                          <p:val>
                                            <p:strVal val="#ppt_y"/>
                                          </p:val>
                                        </p:tav>
                                        <p:tav tm="100000">
                                          <p:val>
                                            <p:strVal val="#ppt_y"/>
                                          </p:val>
                                        </p:tav>
                                      </p:tavLst>
                                    </p:anim>
                                    <p:animEffect transition="in" filter="fade">
                                      <p:cBhvr>
                                        <p:cTn id="37" dur="1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8" presetClass="entr" presetSubtype="0" accel="5000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10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3" dur="10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44" dur="1000" fill="hold"/>
                                        <p:tgtEl>
                                          <p:spTgt spid="8"/>
                                        </p:tgtEl>
                                        <p:attrNameLst>
                                          <p:attrName>ppt_y</p:attrName>
                                        </p:attrNameLst>
                                      </p:cBhvr>
                                      <p:tavLst>
                                        <p:tav tm="0">
                                          <p:val>
                                            <p:strVal val="#ppt_y"/>
                                          </p:val>
                                        </p:tav>
                                        <p:tav tm="100000">
                                          <p:val>
                                            <p:strVal val="#ppt_y"/>
                                          </p:val>
                                        </p:tav>
                                      </p:tavLst>
                                    </p:anim>
                                    <p:animEffect transition="in" filter="fade">
                                      <p:cBhvr>
                                        <p:cTn id="4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sp>
        <p:nvSpPr>
          <p:cNvPr id="5" name="سهم للأسفل 4"/>
          <p:cNvSpPr/>
          <p:nvPr/>
        </p:nvSpPr>
        <p:spPr>
          <a:xfrm rot="19888138">
            <a:off x="6108048" y="2277350"/>
            <a:ext cx="756084" cy="594066"/>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1" eaLnBrk="1" fontAlgn="auto" latinLnBrk="0" hangingPunct="1">
              <a:lnSpc>
                <a:spcPct val="100000"/>
              </a:lnSpc>
              <a:spcBef>
                <a:spcPts val="0"/>
              </a:spcBef>
              <a:spcAft>
                <a:spcPts val="0"/>
              </a:spcAft>
              <a:buClrTx/>
              <a:buSzTx/>
              <a:buFontTx/>
              <a:buNone/>
              <a:tabLst/>
              <a:defRPr/>
            </a:pPr>
            <a:endParaRPr kumimoji="0" lang="ar-SA" sz="135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6" name="سهم للأسفل 5"/>
          <p:cNvSpPr/>
          <p:nvPr/>
        </p:nvSpPr>
        <p:spPr>
          <a:xfrm rot="2472713">
            <a:off x="5022527" y="2315710"/>
            <a:ext cx="756084" cy="594066"/>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1" eaLnBrk="1" fontAlgn="auto" latinLnBrk="0" hangingPunct="1">
              <a:lnSpc>
                <a:spcPct val="100000"/>
              </a:lnSpc>
              <a:spcBef>
                <a:spcPts val="0"/>
              </a:spcBef>
              <a:spcAft>
                <a:spcPts val="0"/>
              </a:spcAft>
              <a:buClrTx/>
              <a:buSzTx/>
              <a:buFontTx/>
              <a:buNone/>
              <a:tabLst/>
              <a:defRPr/>
            </a:pPr>
            <a:endParaRPr kumimoji="0" lang="ar-SA" sz="135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7" name="مستطيل مستدير الزوايا 6"/>
          <p:cNvSpPr/>
          <p:nvPr/>
        </p:nvSpPr>
        <p:spPr>
          <a:xfrm>
            <a:off x="6977608" y="4293096"/>
            <a:ext cx="1458162" cy="208569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KW" sz="24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Arial" pitchFamily="34" charset="0"/>
                <a:cs typeface="AL-Mateen" pitchFamily="2" charset="-78"/>
              </a:rPr>
              <a:t>أمر</a:t>
            </a:r>
          </a:p>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KW" sz="24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Arial" pitchFamily="34" charset="0"/>
                <a:cs typeface="AL-Mateen" pitchFamily="2" charset="-78"/>
              </a:rPr>
              <a:t>نهي</a:t>
            </a:r>
          </a:p>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KW" sz="24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Arial" pitchFamily="34" charset="0"/>
                <a:cs typeface="AL-Mateen" pitchFamily="2" charset="-78"/>
              </a:rPr>
              <a:t>استفهام</a:t>
            </a:r>
          </a:p>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KW" sz="24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Arial" pitchFamily="34" charset="0"/>
                <a:cs typeface="AL-Mateen" pitchFamily="2" charset="-78"/>
              </a:rPr>
              <a:t>نداء</a:t>
            </a:r>
          </a:p>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KW" sz="24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Arial" pitchFamily="34" charset="0"/>
                <a:cs typeface="AL-Mateen" pitchFamily="2" charset="-78"/>
              </a:rPr>
              <a:t>تمني</a:t>
            </a:r>
            <a:endParaRPr kumimoji="0" lang="ar-SA" sz="24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Arial" pitchFamily="34" charset="0"/>
              <a:cs typeface="AL-Mateen" pitchFamily="2" charset="-78"/>
            </a:endParaRPr>
          </a:p>
        </p:txBody>
      </p:sp>
      <p:sp>
        <p:nvSpPr>
          <p:cNvPr id="8" name="مستطيل مستدير الزوايا 7"/>
          <p:cNvSpPr/>
          <p:nvPr/>
        </p:nvSpPr>
        <p:spPr>
          <a:xfrm>
            <a:off x="3888401" y="4293096"/>
            <a:ext cx="1512168" cy="205222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KW" sz="24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Arial" pitchFamily="34" charset="0"/>
                <a:cs typeface="AL-Mateen" pitchFamily="2" charset="-78"/>
              </a:rPr>
              <a:t>تعجب</a:t>
            </a:r>
          </a:p>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KW" sz="24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Arial" pitchFamily="34" charset="0"/>
                <a:cs typeface="AL-Mateen" pitchFamily="2" charset="-78"/>
              </a:rPr>
              <a:t>قسم</a:t>
            </a:r>
          </a:p>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KW" sz="24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Arial" pitchFamily="34" charset="0"/>
                <a:cs typeface="AL-Mateen" pitchFamily="2" charset="-78"/>
              </a:rPr>
              <a:t>مدح وذم</a:t>
            </a:r>
          </a:p>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KW" sz="24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Arial" pitchFamily="34" charset="0"/>
                <a:cs typeface="AL-Mateen" pitchFamily="2" charset="-78"/>
              </a:rPr>
              <a:t>رجاء</a:t>
            </a:r>
          </a:p>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KW" sz="24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Arial" pitchFamily="34" charset="0"/>
                <a:cs typeface="AL-Mateen" pitchFamily="2" charset="-78"/>
              </a:rPr>
              <a:t>صيغ العقود</a:t>
            </a:r>
            <a:endParaRPr kumimoji="0" lang="ar-SA" sz="24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Arial" pitchFamily="34" charset="0"/>
              <a:cs typeface="AL-Mateen" pitchFamily="2" charset="-78"/>
            </a:endParaRPr>
          </a:p>
        </p:txBody>
      </p:sp>
      <p:sp>
        <p:nvSpPr>
          <p:cNvPr id="2" name="مستطيل 1">
            <a:extLst>
              <a:ext uri="{FF2B5EF4-FFF2-40B4-BE49-F238E27FC236}">
                <a16:creationId xmlns:a16="http://schemas.microsoft.com/office/drawing/2014/main" id="{4F1367CB-5D2D-45AB-86C3-C1CA7FEF8D0F}"/>
              </a:ext>
            </a:extLst>
          </p:cNvPr>
          <p:cNvSpPr/>
          <p:nvPr/>
        </p:nvSpPr>
        <p:spPr>
          <a:xfrm>
            <a:off x="4005526" y="705470"/>
            <a:ext cx="4180952" cy="923330"/>
          </a:xfrm>
          <a:prstGeom prst="rect">
            <a:avLst/>
          </a:prstGeom>
          <a:noFill/>
        </p:spPr>
        <p:txBody>
          <a:bodyPr wrap="non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5400" b="0" i="0" u="none" strike="noStrike" kern="1200" cap="none" spc="0" normalizeH="0" baseline="0" noProof="0" dirty="0">
                <a:ln w="0"/>
                <a:solidFill>
                  <a:srgbClr val="CC00FF"/>
                </a:solidFill>
                <a:effectLst>
                  <a:outerShdw blurRad="38100" dist="19050" dir="2700000" algn="tl" rotWithShape="0">
                    <a:prstClr val="black">
                      <a:alpha val="40000"/>
                    </a:prstClr>
                  </a:outerShdw>
                </a:effectLst>
                <a:uLnTx/>
                <a:uFillTx/>
                <a:latin typeface="Calibri"/>
                <a:ea typeface="+mn-ea"/>
                <a:cs typeface="Arial" panose="020B0604020202020204" pitchFamily="34" charset="0"/>
              </a:rPr>
              <a:t>الأسلوب الإنشائي </a:t>
            </a:r>
          </a:p>
        </p:txBody>
      </p:sp>
      <p:sp>
        <p:nvSpPr>
          <p:cNvPr id="3" name="مستطيل 2">
            <a:extLst>
              <a:ext uri="{FF2B5EF4-FFF2-40B4-BE49-F238E27FC236}">
                <a16:creationId xmlns:a16="http://schemas.microsoft.com/office/drawing/2014/main" id="{E60CAE42-B933-4A91-90FE-D91FD2F9916C}"/>
              </a:ext>
            </a:extLst>
          </p:cNvPr>
          <p:cNvSpPr/>
          <p:nvPr/>
        </p:nvSpPr>
        <p:spPr>
          <a:xfrm>
            <a:off x="3464279" y="2839609"/>
            <a:ext cx="4834978" cy="923330"/>
          </a:xfrm>
          <a:prstGeom prst="rect">
            <a:avLst/>
          </a:prstGeom>
          <a:noFill/>
        </p:spPr>
        <p:txBody>
          <a:bodyPr wrap="non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5400" b="0" i="0" u="none" strike="noStrike" kern="1200" cap="none" spc="0" normalizeH="0" baseline="0" noProof="0" dirty="0">
                <a:ln w="0"/>
                <a:solidFill>
                  <a:srgbClr val="CC00FF"/>
                </a:solidFill>
                <a:effectLst>
                  <a:outerShdw blurRad="38100" dist="19050" dir="2700000" algn="tl" rotWithShape="0">
                    <a:prstClr val="black">
                      <a:alpha val="40000"/>
                    </a:prstClr>
                  </a:outerShdw>
                </a:effectLst>
                <a:uLnTx/>
                <a:uFillTx/>
                <a:latin typeface="Calibri"/>
                <a:ea typeface="+mn-ea"/>
                <a:cs typeface="Arial" panose="020B0604020202020204" pitchFamily="34" charset="0"/>
              </a:rPr>
              <a:t>طلبي       غير طلبي</a:t>
            </a:r>
          </a:p>
        </p:txBody>
      </p:sp>
    </p:spTree>
    <p:extLst>
      <p:ext uri="{BB962C8B-B14F-4D97-AF65-F5344CB8AC3E}">
        <p14:creationId xmlns:p14="http://schemas.microsoft.com/office/powerpoint/2010/main" val="650125281"/>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6"/>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6"/>
                                        </p:tgtEl>
                                        <p:attrNameLst>
                                          <p:attrName>ppt_y</p:attrName>
                                        </p:attrNameLst>
                                      </p:cBhvr>
                                      <p:tavLst>
                                        <p:tav tm="0">
                                          <p:val>
                                            <p:strVal val="#ppt_y"/>
                                          </p:val>
                                        </p:tav>
                                        <p:tav tm="100000">
                                          <p:val>
                                            <p:strVal val="#ppt_y"/>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5"/>
                                        </p:tgtEl>
                                        <p:attrNameLst>
                                          <p:attrName>ppt_y</p:attrName>
                                        </p:attrNameLst>
                                      </p:cBhvr>
                                      <p:tavLst>
                                        <p:tav tm="0">
                                          <p:val>
                                            <p:strVal val="#ppt_y"/>
                                          </p:val>
                                        </p:tav>
                                        <p:tav tm="100000">
                                          <p:val>
                                            <p:strVal val="#ppt_y"/>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8" presetClass="entr" presetSubtype="0" accel="5000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1000" fill="hold"/>
                                        <p:tgtEl>
                                          <p:spTgt spid="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1000" fill="hold"/>
                                        <p:tgtEl>
                                          <p:spTgt spid="7"/>
                                        </p:tgtEl>
                                        <p:attrNameLst>
                                          <p:attrName>ppt_x</p:attrName>
                                        </p:attrNameLst>
                                      </p:cBhvr>
                                      <p:tavLst>
                                        <p:tav tm="0">
                                          <p:val>
                                            <p:fltVal val="-1"/>
                                          </p:val>
                                        </p:tav>
                                        <p:tav tm="50000">
                                          <p:val>
                                            <p:fltVal val="0.95"/>
                                          </p:val>
                                        </p:tav>
                                        <p:tav tm="100000">
                                          <p:val>
                                            <p:strVal val="#ppt_x"/>
                                          </p:val>
                                        </p:tav>
                                      </p:tavLst>
                                    </p:anim>
                                    <p:anim calcmode="lin" valueType="num">
                                      <p:cBhvr>
                                        <p:cTn id="43" dur="1000" fill="hold"/>
                                        <p:tgtEl>
                                          <p:spTgt spid="7"/>
                                        </p:tgtEl>
                                        <p:attrNameLst>
                                          <p:attrName>ppt_y</p:attrName>
                                        </p:attrNameLst>
                                      </p:cBhvr>
                                      <p:tavLst>
                                        <p:tav tm="0">
                                          <p:val>
                                            <p:strVal val="#ppt_y"/>
                                          </p:val>
                                        </p:tav>
                                        <p:tav tm="100000">
                                          <p:val>
                                            <p:strVal val="#ppt_y"/>
                                          </p:val>
                                        </p:tav>
                                      </p:tavLst>
                                    </p:anim>
                                    <p:animEffect transition="in" filter="fade">
                                      <p:cBhvr>
                                        <p:cTn id="44" dur="1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48" presetClass="entr" presetSubtype="0" accel="5000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0" dur="10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51" dur="1000" fill="hold"/>
                                        <p:tgtEl>
                                          <p:spTgt spid="8"/>
                                        </p:tgtEl>
                                        <p:attrNameLst>
                                          <p:attrName>ppt_y</p:attrName>
                                        </p:attrNameLst>
                                      </p:cBhvr>
                                      <p:tavLst>
                                        <p:tav tm="0">
                                          <p:val>
                                            <p:strVal val="#ppt_y"/>
                                          </p:val>
                                        </p:tav>
                                        <p:tav tm="100000">
                                          <p:val>
                                            <p:strVal val="#ppt_y"/>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l="-6000" r="-6000"/>
          </a:stretch>
        </a:blipFill>
        <a:effectLst/>
      </p:bgPr>
    </p:bg>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F659832E-0054-454A-B9E6-E1CBCB191D5A}"/>
              </a:ext>
            </a:extLst>
          </p:cNvPr>
          <p:cNvSpPr/>
          <p:nvPr/>
        </p:nvSpPr>
        <p:spPr>
          <a:xfrm>
            <a:off x="4547858" y="1123197"/>
            <a:ext cx="3720974" cy="840841"/>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3300" b="1" i="0" u="none" strike="noStrike" kern="1200" cap="none" spc="0" normalizeH="0" baseline="0" noProof="0" dirty="0">
                <a:ln>
                  <a:noFill/>
                </a:ln>
                <a:solidFill>
                  <a:prstClr val="white"/>
                </a:solidFill>
                <a:effectLst/>
                <a:uLnTx/>
                <a:uFillTx/>
                <a:latin typeface="Sakkal Majalla" panose="02000000000000000000" pitchFamily="2" charset="-78"/>
                <a:ea typeface="+mn-ea"/>
                <a:cs typeface="Sakkal Majalla" panose="02000000000000000000" pitchFamily="2" charset="-78"/>
              </a:rPr>
              <a:t>الأساليب الإنشائية - الطلبية</a:t>
            </a:r>
          </a:p>
        </p:txBody>
      </p:sp>
      <p:sp>
        <p:nvSpPr>
          <p:cNvPr id="3" name="شكل بيضاوي 2">
            <a:extLst>
              <a:ext uri="{FF2B5EF4-FFF2-40B4-BE49-F238E27FC236}">
                <a16:creationId xmlns:a16="http://schemas.microsoft.com/office/drawing/2014/main" id="{7C118BCB-0DFF-47FF-928A-7071E9946811}"/>
              </a:ext>
            </a:extLst>
          </p:cNvPr>
          <p:cNvSpPr/>
          <p:nvPr/>
        </p:nvSpPr>
        <p:spPr>
          <a:xfrm>
            <a:off x="8985737" y="3352891"/>
            <a:ext cx="1319544" cy="1206940"/>
          </a:xfrm>
          <a:prstGeom prst="ellipse">
            <a:avLst/>
          </a:prstGeom>
          <a:solidFill>
            <a:schemeClr val="accent4">
              <a:lumMod val="20000"/>
              <a:lumOff val="80000"/>
            </a:schemeClr>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2400" b="0"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الأمــر</a:t>
            </a:r>
          </a:p>
        </p:txBody>
      </p:sp>
      <p:sp>
        <p:nvSpPr>
          <p:cNvPr id="14" name="شكل بيضاوي 13">
            <a:extLst>
              <a:ext uri="{FF2B5EF4-FFF2-40B4-BE49-F238E27FC236}">
                <a16:creationId xmlns:a16="http://schemas.microsoft.com/office/drawing/2014/main" id="{4CFFF861-BCB2-4CD1-B625-81B1750F76D0}"/>
              </a:ext>
            </a:extLst>
          </p:cNvPr>
          <p:cNvSpPr/>
          <p:nvPr/>
        </p:nvSpPr>
        <p:spPr>
          <a:xfrm>
            <a:off x="3586211" y="3429000"/>
            <a:ext cx="1319544" cy="1206940"/>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2000" b="0"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التمني</a:t>
            </a:r>
          </a:p>
        </p:txBody>
      </p:sp>
      <p:sp>
        <p:nvSpPr>
          <p:cNvPr id="16" name="شكل بيضاوي 15">
            <a:extLst>
              <a:ext uri="{FF2B5EF4-FFF2-40B4-BE49-F238E27FC236}">
                <a16:creationId xmlns:a16="http://schemas.microsoft.com/office/drawing/2014/main" id="{0FDA9938-EF05-4478-9B34-665DA674BDF6}"/>
              </a:ext>
            </a:extLst>
          </p:cNvPr>
          <p:cNvSpPr/>
          <p:nvPr/>
        </p:nvSpPr>
        <p:spPr>
          <a:xfrm>
            <a:off x="5371153" y="3428998"/>
            <a:ext cx="1319544" cy="120694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1600" b="0"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الاستفهام</a:t>
            </a:r>
          </a:p>
        </p:txBody>
      </p:sp>
      <p:sp>
        <p:nvSpPr>
          <p:cNvPr id="18" name="شكل بيضاوي 17">
            <a:extLst>
              <a:ext uri="{FF2B5EF4-FFF2-40B4-BE49-F238E27FC236}">
                <a16:creationId xmlns:a16="http://schemas.microsoft.com/office/drawing/2014/main" id="{3DDC18E3-4EC5-4E13-9580-30C64648DFC5}"/>
              </a:ext>
            </a:extLst>
          </p:cNvPr>
          <p:cNvSpPr/>
          <p:nvPr/>
        </p:nvSpPr>
        <p:spPr>
          <a:xfrm>
            <a:off x="7178445" y="3429000"/>
            <a:ext cx="1319544" cy="120694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2400" b="0"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النهي</a:t>
            </a:r>
          </a:p>
        </p:txBody>
      </p:sp>
      <p:sp>
        <p:nvSpPr>
          <p:cNvPr id="20" name="شكل بيضاوي 19">
            <a:extLst>
              <a:ext uri="{FF2B5EF4-FFF2-40B4-BE49-F238E27FC236}">
                <a16:creationId xmlns:a16="http://schemas.microsoft.com/office/drawing/2014/main" id="{E1EFE05C-8452-4C12-9E4B-D02416C13983}"/>
              </a:ext>
            </a:extLst>
          </p:cNvPr>
          <p:cNvSpPr/>
          <p:nvPr/>
        </p:nvSpPr>
        <p:spPr>
          <a:xfrm>
            <a:off x="1886719" y="3428999"/>
            <a:ext cx="1319544" cy="1206940"/>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2400" b="0"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النداء</a:t>
            </a:r>
          </a:p>
        </p:txBody>
      </p:sp>
      <p:cxnSp>
        <p:nvCxnSpPr>
          <p:cNvPr id="22" name="رابط مستقيم 21">
            <a:extLst>
              <a:ext uri="{FF2B5EF4-FFF2-40B4-BE49-F238E27FC236}">
                <a16:creationId xmlns:a16="http://schemas.microsoft.com/office/drawing/2014/main" id="{EA9B8E27-4565-497F-983E-60CD149A9EB9}"/>
              </a:ext>
            </a:extLst>
          </p:cNvPr>
          <p:cNvCxnSpPr>
            <a:stCxn id="2" idx="3"/>
          </p:cNvCxnSpPr>
          <p:nvPr/>
        </p:nvCxnSpPr>
        <p:spPr>
          <a:xfrm>
            <a:off x="8268831" y="1543616"/>
            <a:ext cx="1440180" cy="0"/>
          </a:xfrm>
          <a:prstGeom prst="line">
            <a:avLst/>
          </a:prstGeom>
        </p:spPr>
        <p:style>
          <a:lnRef idx="3">
            <a:schemeClr val="dk1"/>
          </a:lnRef>
          <a:fillRef idx="0">
            <a:schemeClr val="dk1"/>
          </a:fillRef>
          <a:effectRef idx="2">
            <a:schemeClr val="dk1"/>
          </a:effectRef>
          <a:fontRef idx="minor">
            <a:schemeClr val="tx1"/>
          </a:fontRef>
        </p:style>
      </p:cxnSp>
      <p:cxnSp>
        <p:nvCxnSpPr>
          <p:cNvPr id="23" name="رابط مستقيم 22">
            <a:extLst>
              <a:ext uri="{FF2B5EF4-FFF2-40B4-BE49-F238E27FC236}">
                <a16:creationId xmlns:a16="http://schemas.microsoft.com/office/drawing/2014/main" id="{937485F6-3736-4C98-8800-7DA7023C151D}"/>
              </a:ext>
            </a:extLst>
          </p:cNvPr>
          <p:cNvCxnSpPr>
            <a:cxnSpLocks/>
          </p:cNvCxnSpPr>
          <p:nvPr/>
        </p:nvCxnSpPr>
        <p:spPr>
          <a:xfrm>
            <a:off x="2580540" y="1543617"/>
            <a:ext cx="1967319" cy="1"/>
          </a:xfrm>
          <a:prstGeom prst="line">
            <a:avLst/>
          </a:prstGeom>
        </p:spPr>
        <p:style>
          <a:lnRef idx="3">
            <a:schemeClr val="dk1"/>
          </a:lnRef>
          <a:fillRef idx="0">
            <a:schemeClr val="dk1"/>
          </a:fillRef>
          <a:effectRef idx="2">
            <a:schemeClr val="dk1"/>
          </a:effectRef>
          <a:fontRef idx="minor">
            <a:schemeClr val="tx1"/>
          </a:fontRef>
        </p:style>
      </p:cxnSp>
      <p:cxnSp>
        <p:nvCxnSpPr>
          <p:cNvPr id="25" name="رابط كسهم مستقيم 24">
            <a:extLst>
              <a:ext uri="{FF2B5EF4-FFF2-40B4-BE49-F238E27FC236}">
                <a16:creationId xmlns:a16="http://schemas.microsoft.com/office/drawing/2014/main" id="{BFA372E2-010D-4030-8CA2-3B9DCD4DB8B8}"/>
              </a:ext>
            </a:extLst>
          </p:cNvPr>
          <p:cNvCxnSpPr/>
          <p:nvPr/>
        </p:nvCxnSpPr>
        <p:spPr>
          <a:xfrm>
            <a:off x="9709011" y="1543617"/>
            <a:ext cx="0" cy="18092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رابط كسهم مستقيم 29">
            <a:extLst>
              <a:ext uri="{FF2B5EF4-FFF2-40B4-BE49-F238E27FC236}">
                <a16:creationId xmlns:a16="http://schemas.microsoft.com/office/drawing/2014/main" id="{8AC35AD0-DA32-4346-B080-EE43347CEE7A}"/>
              </a:ext>
            </a:extLst>
          </p:cNvPr>
          <p:cNvCxnSpPr>
            <a:cxnSpLocks/>
          </p:cNvCxnSpPr>
          <p:nvPr/>
        </p:nvCxnSpPr>
        <p:spPr>
          <a:xfrm>
            <a:off x="2580539" y="1543617"/>
            <a:ext cx="0" cy="18853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رابط كسهم مستقيم 31">
            <a:extLst>
              <a:ext uri="{FF2B5EF4-FFF2-40B4-BE49-F238E27FC236}">
                <a16:creationId xmlns:a16="http://schemas.microsoft.com/office/drawing/2014/main" id="{6D05AEB9-6B12-438C-9BA4-FDAEAEA62A88}"/>
              </a:ext>
            </a:extLst>
          </p:cNvPr>
          <p:cNvCxnSpPr>
            <a:cxnSpLocks/>
          </p:cNvCxnSpPr>
          <p:nvPr/>
        </p:nvCxnSpPr>
        <p:spPr>
          <a:xfrm>
            <a:off x="6096000" y="1964037"/>
            <a:ext cx="0" cy="14649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رابط كسهم مستقيم 32">
            <a:extLst>
              <a:ext uri="{FF2B5EF4-FFF2-40B4-BE49-F238E27FC236}">
                <a16:creationId xmlns:a16="http://schemas.microsoft.com/office/drawing/2014/main" id="{342AE999-F905-44BA-AA18-ADA07C6C0D1C}"/>
              </a:ext>
            </a:extLst>
          </p:cNvPr>
          <p:cNvCxnSpPr>
            <a:cxnSpLocks/>
          </p:cNvCxnSpPr>
          <p:nvPr/>
        </p:nvCxnSpPr>
        <p:spPr>
          <a:xfrm>
            <a:off x="4245983" y="1543616"/>
            <a:ext cx="0" cy="185454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5" name="رابط كسهم مستقيم 34">
            <a:extLst>
              <a:ext uri="{FF2B5EF4-FFF2-40B4-BE49-F238E27FC236}">
                <a16:creationId xmlns:a16="http://schemas.microsoft.com/office/drawing/2014/main" id="{64DCBEB5-9B25-4E37-A96C-CA4A40365F61}"/>
              </a:ext>
            </a:extLst>
          </p:cNvPr>
          <p:cNvCxnSpPr>
            <a:cxnSpLocks/>
          </p:cNvCxnSpPr>
          <p:nvPr/>
        </p:nvCxnSpPr>
        <p:spPr>
          <a:xfrm>
            <a:off x="7816715" y="1964037"/>
            <a:ext cx="0" cy="14649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شكل بيضاوي 16">
            <a:extLst>
              <a:ext uri="{FF2B5EF4-FFF2-40B4-BE49-F238E27FC236}">
                <a16:creationId xmlns:a16="http://schemas.microsoft.com/office/drawing/2014/main" id="{7E092045-94EC-4C28-B87A-E7631C4D7CF5}"/>
              </a:ext>
            </a:extLst>
          </p:cNvPr>
          <p:cNvSpPr/>
          <p:nvPr/>
        </p:nvSpPr>
        <p:spPr>
          <a:xfrm>
            <a:off x="5371153" y="3398161"/>
            <a:ext cx="1319544" cy="1206940"/>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1600" b="0"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الاستفهام</a:t>
            </a:r>
          </a:p>
        </p:txBody>
      </p:sp>
      <p:sp>
        <p:nvSpPr>
          <p:cNvPr id="19" name="شكل بيضاوي 18">
            <a:extLst>
              <a:ext uri="{FF2B5EF4-FFF2-40B4-BE49-F238E27FC236}">
                <a16:creationId xmlns:a16="http://schemas.microsoft.com/office/drawing/2014/main" id="{E01F3DF5-B2F5-432B-A0DD-915ED200800D}"/>
              </a:ext>
            </a:extLst>
          </p:cNvPr>
          <p:cNvSpPr/>
          <p:nvPr/>
        </p:nvSpPr>
        <p:spPr>
          <a:xfrm>
            <a:off x="7178445" y="3398163"/>
            <a:ext cx="1319544" cy="1206940"/>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2400" b="0"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النهي</a:t>
            </a:r>
          </a:p>
        </p:txBody>
      </p:sp>
    </p:spTree>
    <p:extLst>
      <p:ext uri="{BB962C8B-B14F-4D97-AF65-F5344CB8AC3E}">
        <p14:creationId xmlns:p14="http://schemas.microsoft.com/office/powerpoint/2010/main" val="3333124797"/>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80">
                                          <p:stCondLst>
                                            <p:cond delay="0"/>
                                          </p:stCondLst>
                                        </p:cTn>
                                        <p:tgtEl>
                                          <p:spTgt spid="16"/>
                                        </p:tgtEl>
                                      </p:cBhvr>
                                    </p:animEffect>
                                    <p:anim calcmode="lin" valueType="num">
                                      <p:cBhvr>
                                        <p:cTn id="4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5" dur="26">
                                          <p:stCondLst>
                                            <p:cond delay="650"/>
                                          </p:stCondLst>
                                        </p:cTn>
                                        <p:tgtEl>
                                          <p:spTgt spid="16"/>
                                        </p:tgtEl>
                                      </p:cBhvr>
                                      <p:to x="100000" y="60000"/>
                                    </p:animScale>
                                    <p:animScale>
                                      <p:cBhvr>
                                        <p:cTn id="46" dur="166" decel="50000">
                                          <p:stCondLst>
                                            <p:cond delay="676"/>
                                          </p:stCondLst>
                                        </p:cTn>
                                        <p:tgtEl>
                                          <p:spTgt spid="16"/>
                                        </p:tgtEl>
                                      </p:cBhvr>
                                      <p:to x="100000" y="100000"/>
                                    </p:animScale>
                                    <p:animScale>
                                      <p:cBhvr>
                                        <p:cTn id="47" dur="26">
                                          <p:stCondLst>
                                            <p:cond delay="1312"/>
                                          </p:stCondLst>
                                        </p:cTn>
                                        <p:tgtEl>
                                          <p:spTgt spid="16"/>
                                        </p:tgtEl>
                                      </p:cBhvr>
                                      <p:to x="100000" y="80000"/>
                                    </p:animScale>
                                    <p:animScale>
                                      <p:cBhvr>
                                        <p:cTn id="48" dur="166" decel="50000">
                                          <p:stCondLst>
                                            <p:cond delay="1338"/>
                                          </p:stCondLst>
                                        </p:cTn>
                                        <p:tgtEl>
                                          <p:spTgt spid="16"/>
                                        </p:tgtEl>
                                      </p:cBhvr>
                                      <p:to x="100000" y="100000"/>
                                    </p:animScale>
                                    <p:animScale>
                                      <p:cBhvr>
                                        <p:cTn id="49" dur="26">
                                          <p:stCondLst>
                                            <p:cond delay="1642"/>
                                          </p:stCondLst>
                                        </p:cTn>
                                        <p:tgtEl>
                                          <p:spTgt spid="16"/>
                                        </p:tgtEl>
                                      </p:cBhvr>
                                      <p:to x="100000" y="90000"/>
                                    </p:animScale>
                                    <p:animScale>
                                      <p:cBhvr>
                                        <p:cTn id="50" dur="166" decel="50000">
                                          <p:stCondLst>
                                            <p:cond delay="1668"/>
                                          </p:stCondLst>
                                        </p:cTn>
                                        <p:tgtEl>
                                          <p:spTgt spid="16"/>
                                        </p:tgtEl>
                                      </p:cBhvr>
                                      <p:to x="100000" y="100000"/>
                                    </p:animScale>
                                    <p:animScale>
                                      <p:cBhvr>
                                        <p:cTn id="51" dur="26">
                                          <p:stCondLst>
                                            <p:cond delay="1808"/>
                                          </p:stCondLst>
                                        </p:cTn>
                                        <p:tgtEl>
                                          <p:spTgt spid="16"/>
                                        </p:tgtEl>
                                      </p:cBhvr>
                                      <p:to x="100000" y="95000"/>
                                    </p:animScale>
                                    <p:animScale>
                                      <p:cBhvr>
                                        <p:cTn id="52" dur="166" decel="50000">
                                          <p:stCondLst>
                                            <p:cond delay="1834"/>
                                          </p:stCondLst>
                                        </p:cTn>
                                        <p:tgtEl>
                                          <p:spTgt spid="16"/>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580">
                                          <p:stCondLst>
                                            <p:cond delay="0"/>
                                          </p:stCondLst>
                                        </p:cTn>
                                        <p:tgtEl>
                                          <p:spTgt spid="18"/>
                                        </p:tgtEl>
                                      </p:cBhvr>
                                    </p:animEffect>
                                    <p:anim calcmode="lin" valueType="num">
                                      <p:cBhvr>
                                        <p:cTn id="5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1" dur="26">
                                          <p:stCondLst>
                                            <p:cond delay="650"/>
                                          </p:stCondLst>
                                        </p:cTn>
                                        <p:tgtEl>
                                          <p:spTgt spid="18"/>
                                        </p:tgtEl>
                                      </p:cBhvr>
                                      <p:to x="100000" y="60000"/>
                                    </p:animScale>
                                    <p:animScale>
                                      <p:cBhvr>
                                        <p:cTn id="62" dur="166" decel="50000">
                                          <p:stCondLst>
                                            <p:cond delay="676"/>
                                          </p:stCondLst>
                                        </p:cTn>
                                        <p:tgtEl>
                                          <p:spTgt spid="18"/>
                                        </p:tgtEl>
                                      </p:cBhvr>
                                      <p:to x="100000" y="100000"/>
                                    </p:animScale>
                                    <p:animScale>
                                      <p:cBhvr>
                                        <p:cTn id="63" dur="26">
                                          <p:stCondLst>
                                            <p:cond delay="1312"/>
                                          </p:stCondLst>
                                        </p:cTn>
                                        <p:tgtEl>
                                          <p:spTgt spid="18"/>
                                        </p:tgtEl>
                                      </p:cBhvr>
                                      <p:to x="100000" y="80000"/>
                                    </p:animScale>
                                    <p:animScale>
                                      <p:cBhvr>
                                        <p:cTn id="64" dur="166" decel="50000">
                                          <p:stCondLst>
                                            <p:cond delay="1338"/>
                                          </p:stCondLst>
                                        </p:cTn>
                                        <p:tgtEl>
                                          <p:spTgt spid="18"/>
                                        </p:tgtEl>
                                      </p:cBhvr>
                                      <p:to x="100000" y="100000"/>
                                    </p:animScale>
                                    <p:animScale>
                                      <p:cBhvr>
                                        <p:cTn id="65" dur="26">
                                          <p:stCondLst>
                                            <p:cond delay="1642"/>
                                          </p:stCondLst>
                                        </p:cTn>
                                        <p:tgtEl>
                                          <p:spTgt spid="18"/>
                                        </p:tgtEl>
                                      </p:cBhvr>
                                      <p:to x="100000" y="90000"/>
                                    </p:animScale>
                                    <p:animScale>
                                      <p:cBhvr>
                                        <p:cTn id="66" dur="166" decel="50000">
                                          <p:stCondLst>
                                            <p:cond delay="1668"/>
                                          </p:stCondLst>
                                        </p:cTn>
                                        <p:tgtEl>
                                          <p:spTgt spid="18"/>
                                        </p:tgtEl>
                                      </p:cBhvr>
                                      <p:to x="100000" y="100000"/>
                                    </p:animScale>
                                    <p:animScale>
                                      <p:cBhvr>
                                        <p:cTn id="67" dur="26">
                                          <p:stCondLst>
                                            <p:cond delay="1808"/>
                                          </p:stCondLst>
                                        </p:cTn>
                                        <p:tgtEl>
                                          <p:spTgt spid="18"/>
                                        </p:tgtEl>
                                      </p:cBhvr>
                                      <p:to x="100000" y="95000"/>
                                    </p:animScale>
                                    <p:animScale>
                                      <p:cBhvr>
                                        <p:cTn id="68" dur="166" decel="50000">
                                          <p:stCondLst>
                                            <p:cond delay="1834"/>
                                          </p:stCondLst>
                                        </p:cTn>
                                        <p:tgtEl>
                                          <p:spTgt spid="18"/>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down)">
                                      <p:cBhvr>
                                        <p:cTn id="71" dur="580">
                                          <p:stCondLst>
                                            <p:cond delay="0"/>
                                          </p:stCondLst>
                                        </p:cTn>
                                        <p:tgtEl>
                                          <p:spTgt spid="20"/>
                                        </p:tgtEl>
                                      </p:cBhvr>
                                    </p:animEffect>
                                    <p:anim calcmode="lin" valueType="num">
                                      <p:cBhvr>
                                        <p:cTn id="7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7" dur="26">
                                          <p:stCondLst>
                                            <p:cond delay="650"/>
                                          </p:stCondLst>
                                        </p:cTn>
                                        <p:tgtEl>
                                          <p:spTgt spid="20"/>
                                        </p:tgtEl>
                                      </p:cBhvr>
                                      <p:to x="100000" y="60000"/>
                                    </p:animScale>
                                    <p:animScale>
                                      <p:cBhvr>
                                        <p:cTn id="78" dur="166" decel="50000">
                                          <p:stCondLst>
                                            <p:cond delay="676"/>
                                          </p:stCondLst>
                                        </p:cTn>
                                        <p:tgtEl>
                                          <p:spTgt spid="20"/>
                                        </p:tgtEl>
                                      </p:cBhvr>
                                      <p:to x="100000" y="100000"/>
                                    </p:animScale>
                                    <p:animScale>
                                      <p:cBhvr>
                                        <p:cTn id="79" dur="26">
                                          <p:stCondLst>
                                            <p:cond delay="1312"/>
                                          </p:stCondLst>
                                        </p:cTn>
                                        <p:tgtEl>
                                          <p:spTgt spid="20"/>
                                        </p:tgtEl>
                                      </p:cBhvr>
                                      <p:to x="100000" y="80000"/>
                                    </p:animScale>
                                    <p:animScale>
                                      <p:cBhvr>
                                        <p:cTn id="80" dur="166" decel="50000">
                                          <p:stCondLst>
                                            <p:cond delay="1338"/>
                                          </p:stCondLst>
                                        </p:cTn>
                                        <p:tgtEl>
                                          <p:spTgt spid="20"/>
                                        </p:tgtEl>
                                      </p:cBhvr>
                                      <p:to x="100000" y="100000"/>
                                    </p:animScale>
                                    <p:animScale>
                                      <p:cBhvr>
                                        <p:cTn id="81" dur="26">
                                          <p:stCondLst>
                                            <p:cond delay="1642"/>
                                          </p:stCondLst>
                                        </p:cTn>
                                        <p:tgtEl>
                                          <p:spTgt spid="20"/>
                                        </p:tgtEl>
                                      </p:cBhvr>
                                      <p:to x="100000" y="90000"/>
                                    </p:animScale>
                                    <p:animScale>
                                      <p:cBhvr>
                                        <p:cTn id="82" dur="166" decel="50000">
                                          <p:stCondLst>
                                            <p:cond delay="1668"/>
                                          </p:stCondLst>
                                        </p:cTn>
                                        <p:tgtEl>
                                          <p:spTgt spid="20"/>
                                        </p:tgtEl>
                                      </p:cBhvr>
                                      <p:to x="100000" y="100000"/>
                                    </p:animScale>
                                    <p:animScale>
                                      <p:cBhvr>
                                        <p:cTn id="83" dur="26">
                                          <p:stCondLst>
                                            <p:cond delay="1808"/>
                                          </p:stCondLst>
                                        </p:cTn>
                                        <p:tgtEl>
                                          <p:spTgt spid="20"/>
                                        </p:tgtEl>
                                      </p:cBhvr>
                                      <p:to x="100000" y="95000"/>
                                    </p:animScale>
                                    <p:animScale>
                                      <p:cBhvr>
                                        <p:cTn id="84" dur="166" decel="50000">
                                          <p:stCondLst>
                                            <p:cond delay="1834"/>
                                          </p:stCondLst>
                                        </p:cTn>
                                        <p:tgtEl>
                                          <p:spTgt spid="20"/>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down)">
                                      <p:cBhvr>
                                        <p:cTn id="87" dur="580">
                                          <p:stCondLst>
                                            <p:cond delay="0"/>
                                          </p:stCondLst>
                                        </p:cTn>
                                        <p:tgtEl>
                                          <p:spTgt spid="17"/>
                                        </p:tgtEl>
                                      </p:cBhvr>
                                    </p:animEffect>
                                    <p:anim calcmode="lin" valueType="num">
                                      <p:cBhvr>
                                        <p:cTn id="8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93" dur="26">
                                          <p:stCondLst>
                                            <p:cond delay="650"/>
                                          </p:stCondLst>
                                        </p:cTn>
                                        <p:tgtEl>
                                          <p:spTgt spid="17"/>
                                        </p:tgtEl>
                                      </p:cBhvr>
                                      <p:to x="100000" y="60000"/>
                                    </p:animScale>
                                    <p:animScale>
                                      <p:cBhvr>
                                        <p:cTn id="94" dur="166" decel="50000">
                                          <p:stCondLst>
                                            <p:cond delay="676"/>
                                          </p:stCondLst>
                                        </p:cTn>
                                        <p:tgtEl>
                                          <p:spTgt spid="17"/>
                                        </p:tgtEl>
                                      </p:cBhvr>
                                      <p:to x="100000" y="100000"/>
                                    </p:animScale>
                                    <p:animScale>
                                      <p:cBhvr>
                                        <p:cTn id="95" dur="26">
                                          <p:stCondLst>
                                            <p:cond delay="1312"/>
                                          </p:stCondLst>
                                        </p:cTn>
                                        <p:tgtEl>
                                          <p:spTgt spid="17"/>
                                        </p:tgtEl>
                                      </p:cBhvr>
                                      <p:to x="100000" y="80000"/>
                                    </p:animScale>
                                    <p:animScale>
                                      <p:cBhvr>
                                        <p:cTn id="96" dur="166" decel="50000">
                                          <p:stCondLst>
                                            <p:cond delay="1338"/>
                                          </p:stCondLst>
                                        </p:cTn>
                                        <p:tgtEl>
                                          <p:spTgt spid="17"/>
                                        </p:tgtEl>
                                      </p:cBhvr>
                                      <p:to x="100000" y="100000"/>
                                    </p:animScale>
                                    <p:animScale>
                                      <p:cBhvr>
                                        <p:cTn id="97" dur="26">
                                          <p:stCondLst>
                                            <p:cond delay="1642"/>
                                          </p:stCondLst>
                                        </p:cTn>
                                        <p:tgtEl>
                                          <p:spTgt spid="17"/>
                                        </p:tgtEl>
                                      </p:cBhvr>
                                      <p:to x="100000" y="90000"/>
                                    </p:animScale>
                                    <p:animScale>
                                      <p:cBhvr>
                                        <p:cTn id="98" dur="166" decel="50000">
                                          <p:stCondLst>
                                            <p:cond delay="1668"/>
                                          </p:stCondLst>
                                        </p:cTn>
                                        <p:tgtEl>
                                          <p:spTgt spid="17"/>
                                        </p:tgtEl>
                                      </p:cBhvr>
                                      <p:to x="100000" y="100000"/>
                                    </p:animScale>
                                    <p:animScale>
                                      <p:cBhvr>
                                        <p:cTn id="99" dur="26">
                                          <p:stCondLst>
                                            <p:cond delay="1808"/>
                                          </p:stCondLst>
                                        </p:cTn>
                                        <p:tgtEl>
                                          <p:spTgt spid="17"/>
                                        </p:tgtEl>
                                      </p:cBhvr>
                                      <p:to x="100000" y="95000"/>
                                    </p:animScale>
                                    <p:animScale>
                                      <p:cBhvr>
                                        <p:cTn id="100" dur="166" decel="50000">
                                          <p:stCondLst>
                                            <p:cond delay="1834"/>
                                          </p:stCondLst>
                                        </p:cTn>
                                        <p:tgtEl>
                                          <p:spTgt spid="17"/>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wipe(down)">
                                      <p:cBhvr>
                                        <p:cTn id="103" dur="580">
                                          <p:stCondLst>
                                            <p:cond delay="0"/>
                                          </p:stCondLst>
                                        </p:cTn>
                                        <p:tgtEl>
                                          <p:spTgt spid="19"/>
                                        </p:tgtEl>
                                      </p:cBhvr>
                                    </p:animEffect>
                                    <p:anim calcmode="lin" valueType="num">
                                      <p:cBhvr>
                                        <p:cTn id="10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09" dur="26">
                                          <p:stCondLst>
                                            <p:cond delay="650"/>
                                          </p:stCondLst>
                                        </p:cTn>
                                        <p:tgtEl>
                                          <p:spTgt spid="19"/>
                                        </p:tgtEl>
                                      </p:cBhvr>
                                      <p:to x="100000" y="60000"/>
                                    </p:animScale>
                                    <p:animScale>
                                      <p:cBhvr>
                                        <p:cTn id="110" dur="166" decel="50000">
                                          <p:stCondLst>
                                            <p:cond delay="676"/>
                                          </p:stCondLst>
                                        </p:cTn>
                                        <p:tgtEl>
                                          <p:spTgt spid="19"/>
                                        </p:tgtEl>
                                      </p:cBhvr>
                                      <p:to x="100000" y="100000"/>
                                    </p:animScale>
                                    <p:animScale>
                                      <p:cBhvr>
                                        <p:cTn id="111" dur="26">
                                          <p:stCondLst>
                                            <p:cond delay="1312"/>
                                          </p:stCondLst>
                                        </p:cTn>
                                        <p:tgtEl>
                                          <p:spTgt spid="19"/>
                                        </p:tgtEl>
                                      </p:cBhvr>
                                      <p:to x="100000" y="80000"/>
                                    </p:animScale>
                                    <p:animScale>
                                      <p:cBhvr>
                                        <p:cTn id="112" dur="166" decel="50000">
                                          <p:stCondLst>
                                            <p:cond delay="1338"/>
                                          </p:stCondLst>
                                        </p:cTn>
                                        <p:tgtEl>
                                          <p:spTgt spid="19"/>
                                        </p:tgtEl>
                                      </p:cBhvr>
                                      <p:to x="100000" y="100000"/>
                                    </p:animScale>
                                    <p:animScale>
                                      <p:cBhvr>
                                        <p:cTn id="113" dur="26">
                                          <p:stCondLst>
                                            <p:cond delay="1642"/>
                                          </p:stCondLst>
                                        </p:cTn>
                                        <p:tgtEl>
                                          <p:spTgt spid="19"/>
                                        </p:tgtEl>
                                      </p:cBhvr>
                                      <p:to x="100000" y="90000"/>
                                    </p:animScale>
                                    <p:animScale>
                                      <p:cBhvr>
                                        <p:cTn id="114" dur="166" decel="50000">
                                          <p:stCondLst>
                                            <p:cond delay="1668"/>
                                          </p:stCondLst>
                                        </p:cTn>
                                        <p:tgtEl>
                                          <p:spTgt spid="19"/>
                                        </p:tgtEl>
                                      </p:cBhvr>
                                      <p:to x="100000" y="100000"/>
                                    </p:animScale>
                                    <p:animScale>
                                      <p:cBhvr>
                                        <p:cTn id="115" dur="26">
                                          <p:stCondLst>
                                            <p:cond delay="1808"/>
                                          </p:stCondLst>
                                        </p:cTn>
                                        <p:tgtEl>
                                          <p:spTgt spid="19"/>
                                        </p:tgtEl>
                                      </p:cBhvr>
                                      <p:to x="100000" y="95000"/>
                                    </p:animScale>
                                    <p:animScale>
                                      <p:cBhvr>
                                        <p:cTn id="116"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6" grpId="0" animBg="1"/>
      <p:bldP spid="18" grpId="0" animBg="1"/>
      <p:bldP spid="20" grpId="0" animBg="1"/>
      <p:bldP spid="17"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34000">
              <a:schemeClr val="accent4">
                <a:lumMod val="40000"/>
                <a:lumOff val="60000"/>
              </a:schemeClr>
            </a:gs>
            <a:gs pos="64000">
              <a:schemeClr val="accent5">
                <a:lumMod val="40000"/>
                <a:lumOff val="60000"/>
              </a:schemeClr>
            </a:gs>
            <a:gs pos="94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4" name="صورة 3" descr="صورة تحتوي على نص&#10;&#10;تم إنشاء الوصف تلقائياً">
            <a:extLst>
              <a:ext uri="{FF2B5EF4-FFF2-40B4-BE49-F238E27FC236}">
                <a16:creationId xmlns:a16="http://schemas.microsoft.com/office/drawing/2014/main" id="{F70D2AEE-10A0-43FA-B650-BD496BE569D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3143" t="16444" r="19858" b="1185"/>
          <a:stretch/>
        </p:blipFill>
        <p:spPr>
          <a:xfrm>
            <a:off x="203200" y="81280"/>
            <a:ext cx="7802880" cy="6776720"/>
          </a:xfrm>
          <a:prstGeom prst="rect">
            <a:avLst/>
          </a:prstGeom>
        </p:spPr>
      </p:pic>
      <p:pic>
        <p:nvPicPr>
          <p:cNvPr id="6" name="صورة 5">
            <a:extLst>
              <a:ext uri="{FF2B5EF4-FFF2-40B4-BE49-F238E27FC236}">
                <a16:creationId xmlns:a16="http://schemas.microsoft.com/office/drawing/2014/main" id="{AC2CEC0C-C9DF-4C6D-A103-65FBB71F04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9280" y="81280"/>
            <a:ext cx="3779519" cy="6441440"/>
          </a:xfrm>
          <a:prstGeom prst="rect">
            <a:avLst/>
          </a:prstGeom>
        </p:spPr>
      </p:pic>
    </p:spTree>
    <p:extLst>
      <p:ext uri="{BB962C8B-B14F-4D97-AF65-F5344CB8AC3E}">
        <p14:creationId xmlns:p14="http://schemas.microsoft.com/office/powerpoint/2010/main" val="3148146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56E37A47-F732-4B22-9051-21B2D69E863F}"/>
              </a:ext>
            </a:extLst>
          </p:cNvPr>
          <p:cNvSpPr/>
          <p:nvPr/>
        </p:nvSpPr>
        <p:spPr>
          <a:xfrm>
            <a:off x="3790313" y="669768"/>
            <a:ext cx="4611375" cy="823566"/>
          </a:xfrm>
          <a:prstGeom prst="rect">
            <a:avLst/>
          </a:prstGeom>
          <a:solidFill>
            <a:schemeClr val="accent2"/>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4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Sakkal Majalla" panose="02000000000000000000" pitchFamily="2" charset="-78"/>
                <a:ea typeface="+mn-ea"/>
                <a:cs typeface="PT Bold Heading" panose="02010400000000000000" pitchFamily="2" charset="-78"/>
              </a:rPr>
              <a:t>أسلوب الأمر</a:t>
            </a:r>
          </a:p>
        </p:txBody>
      </p:sp>
      <p:sp>
        <p:nvSpPr>
          <p:cNvPr id="9" name="مستطيل 8">
            <a:extLst>
              <a:ext uri="{FF2B5EF4-FFF2-40B4-BE49-F238E27FC236}">
                <a16:creationId xmlns:a16="http://schemas.microsoft.com/office/drawing/2014/main" id="{8D0A631B-3B15-4544-988A-132850323769}"/>
              </a:ext>
            </a:extLst>
          </p:cNvPr>
          <p:cNvSpPr/>
          <p:nvPr/>
        </p:nvSpPr>
        <p:spPr>
          <a:xfrm>
            <a:off x="2128319" y="2132856"/>
            <a:ext cx="5742161" cy="823566"/>
          </a:xfrm>
          <a:prstGeom prst="rect">
            <a:avLst/>
          </a:prstGeom>
          <a:solidFill>
            <a:schemeClr val="accent5">
              <a:lumMod val="20000"/>
              <a:lumOff val="80000"/>
            </a:schemeClr>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342900" rtl="1" eaLnBrk="1" fontAlgn="auto" latinLnBrk="0" hangingPunct="1">
              <a:lnSpc>
                <a:spcPct val="100000"/>
              </a:lnSpc>
              <a:spcBef>
                <a:spcPts val="0"/>
              </a:spcBef>
              <a:spcAft>
                <a:spcPts val="0"/>
              </a:spcAft>
              <a:buClrTx/>
              <a:buSzTx/>
              <a:buFontTx/>
              <a:buNone/>
              <a:tabLst/>
              <a:defRPr/>
            </a:pPr>
            <a:r>
              <a:rPr kumimoji="0" lang="ar-KW" sz="2400" b="0" i="0" u="none" strike="noStrike" kern="1200" cap="none" spc="0" normalizeH="0" baseline="0" noProof="0" dirty="0">
                <a:ln>
                  <a:noFill/>
                </a:ln>
                <a:solidFill>
                  <a:srgbClr val="2C2F34"/>
                </a:solidFill>
                <a:effectLst/>
                <a:uLnTx/>
                <a:uFillTx/>
                <a:latin typeface="Sakkal Majalla" panose="02000000000000000000" pitchFamily="2" charset="-78"/>
                <a:ea typeface="+mn-ea"/>
                <a:cs typeface="PT Bold Heading" panose="02010400000000000000" pitchFamily="2" charset="-78"/>
              </a:rPr>
              <a:t>المعنى الحقيقي للأمر هو : طلب الفعل على وجه الاستعلاء والالزام</a:t>
            </a:r>
            <a:r>
              <a:rPr kumimoji="0" lang="ar-KW" sz="1100" b="1" i="0" u="none" strike="noStrike" kern="1200" cap="none" spc="0" normalizeH="0" baseline="0" noProof="0" dirty="0">
                <a:ln>
                  <a:noFill/>
                </a:ln>
                <a:solidFill>
                  <a:prstClr val="black"/>
                </a:solidFill>
                <a:effectLst/>
                <a:uLnTx/>
                <a:uFillTx/>
                <a:latin typeface="Century Gothic" panose="020B0502020202020204"/>
                <a:ea typeface="+mn-ea"/>
                <a:cs typeface="PT Bold Heading" panose="02010400000000000000" pitchFamily="2" charset="-78"/>
              </a:rPr>
              <a:t>.</a:t>
            </a:r>
          </a:p>
        </p:txBody>
      </p:sp>
      <p:sp>
        <p:nvSpPr>
          <p:cNvPr id="15" name="مستطيل 14">
            <a:extLst>
              <a:ext uri="{FF2B5EF4-FFF2-40B4-BE49-F238E27FC236}">
                <a16:creationId xmlns:a16="http://schemas.microsoft.com/office/drawing/2014/main" id="{07AE825D-9526-4CE7-A8BB-9FE8B5AF9F72}"/>
              </a:ext>
            </a:extLst>
          </p:cNvPr>
          <p:cNvSpPr/>
          <p:nvPr/>
        </p:nvSpPr>
        <p:spPr>
          <a:xfrm>
            <a:off x="2128320" y="3274508"/>
            <a:ext cx="5742161" cy="672220"/>
          </a:xfrm>
          <a:prstGeom prst="rect">
            <a:avLst/>
          </a:prstGeom>
          <a:solidFill>
            <a:schemeClr val="accent5">
              <a:lumMod val="20000"/>
              <a:lumOff val="80000"/>
            </a:schemeClr>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342900" rtl="1" eaLnBrk="1" fontAlgn="auto" latinLnBrk="0" hangingPunct="1">
              <a:lnSpc>
                <a:spcPct val="100000"/>
              </a:lnSpc>
              <a:spcBef>
                <a:spcPts val="0"/>
              </a:spcBef>
              <a:spcAft>
                <a:spcPts val="0"/>
              </a:spcAft>
              <a:buClrTx/>
              <a:buSzTx/>
              <a:buFontTx/>
              <a:buNone/>
              <a:tabLst/>
              <a:defRPr/>
            </a:pPr>
            <a:r>
              <a:rPr kumimoji="0" lang="ar-KW" sz="3000" b="0" i="0" u="none" strike="noStrike" kern="1200" cap="none" spc="0" normalizeH="0" baseline="0" noProof="0" dirty="0">
                <a:ln>
                  <a:noFill/>
                </a:ln>
                <a:solidFill>
                  <a:srgbClr val="2C2F34"/>
                </a:solidFill>
                <a:effectLst/>
                <a:uLnTx/>
                <a:uFillTx/>
                <a:latin typeface="Sakkal Majalla" panose="02000000000000000000" pitchFamily="2" charset="-78"/>
                <a:ea typeface="+mn-ea"/>
                <a:cs typeface="PT Bold Heading" panose="02010400000000000000" pitchFamily="2" charset="-78"/>
              </a:rPr>
              <a:t>– ( واصنع الفلك بأعيننا ووحينا )</a:t>
            </a:r>
          </a:p>
        </p:txBody>
      </p:sp>
      <p:sp>
        <p:nvSpPr>
          <p:cNvPr id="17" name="مستطيل 16">
            <a:extLst>
              <a:ext uri="{FF2B5EF4-FFF2-40B4-BE49-F238E27FC236}">
                <a16:creationId xmlns:a16="http://schemas.microsoft.com/office/drawing/2014/main" id="{28C2FE69-A21E-4D0F-B60B-EB7848021515}"/>
              </a:ext>
            </a:extLst>
          </p:cNvPr>
          <p:cNvSpPr/>
          <p:nvPr/>
        </p:nvSpPr>
        <p:spPr>
          <a:xfrm>
            <a:off x="8259778" y="4346661"/>
            <a:ext cx="2103800" cy="672220"/>
          </a:xfrm>
          <a:prstGeom prst="rect">
            <a:avLst/>
          </a:prstGeom>
          <a:solidFill>
            <a:schemeClr val="accent4">
              <a:lumMod val="20000"/>
              <a:lumOff val="80000"/>
            </a:schemeClr>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3000" b="0" i="0" u="none" strike="noStrike" kern="1200" cap="none" spc="0" normalizeH="0" baseline="0" noProof="0" dirty="0">
                <a:ln>
                  <a:noFill/>
                </a:ln>
                <a:solidFill>
                  <a:srgbClr val="2C2F34"/>
                </a:solidFill>
                <a:effectLst/>
                <a:uLnTx/>
                <a:uFillTx/>
                <a:latin typeface="Sakkal Majalla" panose="02000000000000000000" pitchFamily="2" charset="-78"/>
                <a:ea typeface="+mn-ea"/>
                <a:cs typeface="PT Bold Heading" panose="02010400000000000000" pitchFamily="2" charset="-78"/>
              </a:rPr>
              <a:t>طريقة الأمر</a:t>
            </a:r>
          </a:p>
        </p:txBody>
      </p:sp>
      <p:sp>
        <p:nvSpPr>
          <p:cNvPr id="19" name="مستطيل 18">
            <a:extLst>
              <a:ext uri="{FF2B5EF4-FFF2-40B4-BE49-F238E27FC236}">
                <a16:creationId xmlns:a16="http://schemas.microsoft.com/office/drawing/2014/main" id="{44D07234-5823-467E-A048-D4C1FF0854DC}"/>
              </a:ext>
            </a:extLst>
          </p:cNvPr>
          <p:cNvSpPr/>
          <p:nvPr/>
        </p:nvSpPr>
        <p:spPr>
          <a:xfrm>
            <a:off x="2128319" y="4346661"/>
            <a:ext cx="5742161" cy="1026555"/>
          </a:xfrm>
          <a:prstGeom prst="rect">
            <a:avLst/>
          </a:prstGeom>
          <a:solidFill>
            <a:schemeClr val="accent5">
              <a:lumMod val="20000"/>
              <a:lumOff val="80000"/>
            </a:schemeClr>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just" defTabSz="342900" rtl="1" eaLnBrk="1" fontAlgn="auto" latinLnBrk="0" hangingPunct="1">
              <a:lnSpc>
                <a:spcPct val="100000"/>
              </a:lnSpc>
              <a:spcBef>
                <a:spcPts val="0"/>
              </a:spcBef>
              <a:spcAft>
                <a:spcPts val="0"/>
              </a:spcAft>
              <a:buClrTx/>
              <a:buSzTx/>
              <a:buFontTx/>
              <a:buNone/>
              <a:tabLst/>
              <a:defRPr/>
            </a:pPr>
            <a:r>
              <a:rPr kumimoji="0" lang="ar-KW" sz="2800" b="0" i="0" u="none" strike="noStrike" kern="1200" cap="none" spc="0" normalizeH="0" baseline="0" noProof="0" dirty="0">
                <a:ln>
                  <a:noFill/>
                </a:ln>
                <a:solidFill>
                  <a:srgbClr val="2C2F34"/>
                </a:solidFill>
                <a:effectLst/>
                <a:uLnTx/>
                <a:uFillTx/>
                <a:latin typeface="Sakkal Majalla" panose="02000000000000000000" pitchFamily="2" charset="-78"/>
                <a:ea typeface="+mn-ea"/>
                <a:cs typeface="PT Bold Heading" panose="02010400000000000000" pitchFamily="2" charset="-78"/>
              </a:rPr>
              <a:t>فعل الأمر- المضارع المقرون باللام- اسم فعل الأمر- المصدر النائب عن فعل الأمر </a:t>
            </a:r>
          </a:p>
        </p:txBody>
      </p:sp>
      <p:sp>
        <p:nvSpPr>
          <p:cNvPr id="10" name="مستطيل 9">
            <a:extLst>
              <a:ext uri="{FF2B5EF4-FFF2-40B4-BE49-F238E27FC236}">
                <a16:creationId xmlns:a16="http://schemas.microsoft.com/office/drawing/2014/main" id="{8464B663-796A-4EE7-BC4E-932F6934CDD7}"/>
              </a:ext>
            </a:extLst>
          </p:cNvPr>
          <p:cNvSpPr/>
          <p:nvPr/>
        </p:nvSpPr>
        <p:spPr>
          <a:xfrm>
            <a:off x="8184232" y="2176073"/>
            <a:ext cx="2103800" cy="672220"/>
          </a:xfrm>
          <a:prstGeom prst="rect">
            <a:avLst/>
          </a:prstGeom>
          <a:solidFill>
            <a:schemeClr val="accent4">
              <a:lumMod val="20000"/>
              <a:lumOff val="80000"/>
            </a:schemeClr>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3000" b="0" i="0" u="none" strike="noStrike" kern="1200" cap="none" spc="0" normalizeH="0" baseline="0" noProof="0" dirty="0">
                <a:ln>
                  <a:noFill/>
                </a:ln>
                <a:solidFill>
                  <a:srgbClr val="2C2F34"/>
                </a:solidFill>
                <a:effectLst/>
                <a:uLnTx/>
                <a:uFillTx/>
                <a:latin typeface="Sakkal Majalla" panose="02000000000000000000" pitchFamily="2" charset="-78"/>
                <a:ea typeface="+mn-ea"/>
                <a:cs typeface="PT Bold Heading" panose="02010400000000000000" pitchFamily="2" charset="-78"/>
              </a:rPr>
              <a:t>معنى الأمر</a:t>
            </a:r>
          </a:p>
        </p:txBody>
      </p:sp>
      <p:sp>
        <p:nvSpPr>
          <p:cNvPr id="12" name="مستطيل 11">
            <a:extLst>
              <a:ext uri="{FF2B5EF4-FFF2-40B4-BE49-F238E27FC236}">
                <a16:creationId xmlns:a16="http://schemas.microsoft.com/office/drawing/2014/main" id="{806D25CF-CA7C-482D-8791-40BB0A363E32}"/>
              </a:ext>
            </a:extLst>
          </p:cNvPr>
          <p:cNvSpPr/>
          <p:nvPr/>
        </p:nvSpPr>
        <p:spPr>
          <a:xfrm>
            <a:off x="8184232" y="3254189"/>
            <a:ext cx="2103800" cy="672220"/>
          </a:xfrm>
          <a:prstGeom prst="rect">
            <a:avLst/>
          </a:prstGeom>
          <a:solidFill>
            <a:schemeClr val="accent4">
              <a:lumMod val="20000"/>
              <a:lumOff val="80000"/>
            </a:schemeClr>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3000" b="0" i="0" u="none" strike="noStrike" kern="1200" cap="none" spc="0" normalizeH="0" baseline="0" noProof="0" dirty="0">
                <a:ln>
                  <a:noFill/>
                </a:ln>
                <a:solidFill>
                  <a:srgbClr val="2C2F34"/>
                </a:solidFill>
                <a:effectLst/>
                <a:uLnTx/>
                <a:uFillTx/>
                <a:latin typeface="Sakkal Majalla" panose="02000000000000000000" pitchFamily="2" charset="-78"/>
                <a:ea typeface="+mn-ea"/>
                <a:cs typeface="PT Bold Heading" panose="02010400000000000000" pitchFamily="2" charset="-78"/>
              </a:rPr>
              <a:t>مثال</a:t>
            </a:r>
          </a:p>
        </p:txBody>
      </p:sp>
    </p:spTree>
    <p:extLst>
      <p:ext uri="{BB962C8B-B14F-4D97-AF65-F5344CB8AC3E}">
        <p14:creationId xmlns:p14="http://schemas.microsoft.com/office/powerpoint/2010/main" val="3898145833"/>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5" grpId="0" animBg="1"/>
      <p:bldP spid="17" grpId="0" animBg="1"/>
      <p:bldP spid="19" grpId="0" animBg="1"/>
      <p:bldP spid="10"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l="-7000" r="-7000"/>
          </a:stretch>
        </a:blipFill>
        <a:effectLst/>
      </p:bgPr>
    </p:bg>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054706CA-2CA1-4454-91D9-DC46D574ABA9}"/>
              </a:ext>
            </a:extLst>
          </p:cNvPr>
          <p:cNvSpPr/>
          <p:nvPr/>
        </p:nvSpPr>
        <p:spPr>
          <a:xfrm>
            <a:off x="8395580" y="1162805"/>
            <a:ext cx="1880858" cy="1358020"/>
          </a:xfrm>
          <a:prstGeom prst="roundRect">
            <a:avLst/>
          </a:prstGeom>
          <a:solidFill>
            <a:schemeClr val="accent2"/>
          </a:solidFill>
          <a:scene3d>
            <a:camera prst="orthographicFront"/>
            <a:lightRig rig="threePt" dir="t"/>
          </a:scene3d>
          <a:sp3d>
            <a:bevelT prst="slope"/>
          </a:sp3d>
        </p:spPr>
        <p:style>
          <a:lnRef idx="1">
            <a:schemeClr val="accent5"/>
          </a:lnRef>
          <a:fillRef idx="2">
            <a:schemeClr val="accent5"/>
          </a:fillRef>
          <a:effectRef idx="1">
            <a:schemeClr val="accent5"/>
          </a:effectRef>
          <a:fontRef idx="minor">
            <a:schemeClr val="dk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66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Sakkal Majalla" panose="02000000000000000000" pitchFamily="2" charset="-78"/>
                <a:ea typeface="+mn-ea"/>
                <a:cs typeface="Sakkal Majalla" panose="02000000000000000000" pitchFamily="2" charset="-78"/>
              </a:rPr>
              <a:t>لَكِن!!</a:t>
            </a:r>
          </a:p>
        </p:txBody>
      </p:sp>
      <p:sp>
        <p:nvSpPr>
          <p:cNvPr id="5" name="مستطيل: زوايا مستديرة 4">
            <a:extLst>
              <a:ext uri="{FF2B5EF4-FFF2-40B4-BE49-F238E27FC236}">
                <a16:creationId xmlns:a16="http://schemas.microsoft.com/office/drawing/2014/main" id="{023DFFB2-56FB-4A7C-9727-110A369AC9FF}"/>
              </a:ext>
            </a:extLst>
          </p:cNvPr>
          <p:cNvSpPr/>
          <p:nvPr/>
        </p:nvSpPr>
        <p:spPr>
          <a:xfrm>
            <a:off x="1788814" y="2914651"/>
            <a:ext cx="7951206" cy="719750"/>
          </a:xfrm>
          <a:prstGeom prst="roundRect">
            <a:avLst/>
          </a:prstGeom>
          <a:ln/>
          <a:scene3d>
            <a:camera prst="orthographicFront"/>
            <a:lightRig rig="threePt" dir="t"/>
          </a:scene3d>
          <a:sp3d>
            <a:bevelT prst="slope"/>
          </a:sp3d>
        </p:spPr>
        <p:style>
          <a:lnRef idx="2">
            <a:schemeClr val="accent2"/>
          </a:lnRef>
          <a:fillRef idx="1">
            <a:schemeClr val="lt1"/>
          </a:fillRef>
          <a:effectRef idx="0">
            <a:schemeClr val="accent2"/>
          </a:effectRef>
          <a:fontRef idx="minor">
            <a:schemeClr val="dk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30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هل كلُ أمر يراد به طلبُ الفعلِ على وَجه الاستعلاء والالزام </a:t>
            </a:r>
          </a:p>
        </p:txBody>
      </p:sp>
      <p:sp>
        <p:nvSpPr>
          <p:cNvPr id="7" name="مستطيل: زوايا مستديرة 6">
            <a:extLst>
              <a:ext uri="{FF2B5EF4-FFF2-40B4-BE49-F238E27FC236}">
                <a16:creationId xmlns:a16="http://schemas.microsoft.com/office/drawing/2014/main" id="{375CE2A1-EA07-46A3-BDC7-45310E369B98}"/>
              </a:ext>
            </a:extLst>
          </p:cNvPr>
          <p:cNvSpPr/>
          <p:nvPr/>
        </p:nvSpPr>
        <p:spPr>
          <a:xfrm>
            <a:off x="1964225" y="4523903"/>
            <a:ext cx="7951206" cy="1242588"/>
          </a:xfrm>
          <a:prstGeom prst="roundRect">
            <a:avLst/>
          </a:prstGeom>
          <a:scene3d>
            <a:camera prst="orthographicFront"/>
            <a:lightRig rig="threePt" dir="t"/>
          </a:scene3d>
          <a:sp3d>
            <a:bevelT prst="slope"/>
          </a:sp3d>
        </p:spPr>
        <p:style>
          <a:lnRef idx="2">
            <a:schemeClr val="accent2"/>
          </a:lnRef>
          <a:fillRef idx="1">
            <a:schemeClr val="lt1"/>
          </a:fillRef>
          <a:effectRef idx="0">
            <a:schemeClr val="accent2"/>
          </a:effectRef>
          <a:fontRef idx="minor">
            <a:schemeClr val="dk1"/>
          </a:fontRef>
        </p:style>
        <p:txBody>
          <a:bodyPr rtlCol="1" anchor="ctr"/>
          <a:lstStyle/>
          <a:p>
            <a:pPr marL="0" marR="0" lvl="0" indent="0" algn="r" defTabSz="342900" rtl="1" eaLnBrk="1" fontAlgn="auto" latinLnBrk="0" hangingPunct="1">
              <a:lnSpc>
                <a:spcPct val="100000"/>
              </a:lnSpc>
              <a:spcBef>
                <a:spcPts val="0"/>
              </a:spcBef>
              <a:spcAft>
                <a:spcPts val="0"/>
              </a:spcAft>
              <a:buClrTx/>
              <a:buSzTx/>
              <a:buFontTx/>
              <a:buNone/>
              <a:tabLst/>
              <a:defRPr/>
            </a:pPr>
            <a:r>
              <a:rPr kumimoji="0" lang="ar-KW" sz="30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فقد تَخرج صِيَغُ الأمرِ عن معناها الحقيقي إلى مَعان ( أغراض ) بلاغية تُفْهَمُ من سياق الكلام.</a:t>
            </a:r>
          </a:p>
        </p:txBody>
      </p:sp>
      <p:sp>
        <p:nvSpPr>
          <p:cNvPr id="8" name="مستطيل: زوايا مستديرة 7">
            <a:extLst>
              <a:ext uri="{FF2B5EF4-FFF2-40B4-BE49-F238E27FC236}">
                <a16:creationId xmlns:a16="http://schemas.microsoft.com/office/drawing/2014/main" id="{83823BD6-2D1A-46F9-BC30-46E7546D5F95}"/>
              </a:ext>
            </a:extLst>
          </p:cNvPr>
          <p:cNvSpPr/>
          <p:nvPr/>
        </p:nvSpPr>
        <p:spPr>
          <a:xfrm>
            <a:off x="4857939" y="3719277"/>
            <a:ext cx="2471597" cy="719750"/>
          </a:xfrm>
          <a:prstGeom prst="roundRect">
            <a:avLst/>
          </a:prstGeom>
          <a:solidFill>
            <a:schemeClr val="accent2"/>
          </a:solidFill>
          <a:ln>
            <a:noFill/>
          </a:ln>
          <a:scene3d>
            <a:camera prst="orthographicFront"/>
            <a:lightRig rig="threePt" dir="t"/>
          </a:scene3d>
          <a:sp3d>
            <a:bevelT prst="slope"/>
          </a:sp3d>
        </p:spPr>
        <p:style>
          <a:lnRef idx="0">
            <a:scrgbClr r="0" g="0" b="0"/>
          </a:lnRef>
          <a:fillRef idx="0">
            <a:scrgbClr r="0" g="0" b="0"/>
          </a:fillRef>
          <a:effectRef idx="0">
            <a:scrgbClr r="0" g="0" b="0"/>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3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Sakkal Majalla" panose="02000000000000000000" pitchFamily="2" charset="-78"/>
                <a:ea typeface="+mn-ea"/>
                <a:cs typeface="Sakkal Majalla" panose="02000000000000000000" pitchFamily="2" charset="-78"/>
              </a:rPr>
              <a:t>الجوابُ : لا</a:t>
            </a:r>
          </a:p>
        </p:txBody>
      </p:sp>
    </p:spTree>
    <p:extLst>
      <p:ext uri="{BB962C8B-B14F-4D97-AF65-F5344CB8AC3E}">
        <p14:creationId xmlns:p14="http://schemas.microsoft.com/office/powerpoint/2010/main" val="764891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l="-17000" r="-17000"/>
          </a:stretch>
        </a:blipFill>
        <a:effectLst/>
      </p:bgPr>
    </p:bg>
    <p:spTree>
      <p:nvGrpSpPr>
        <p:cNvPr id="1" name=""/>
        <p:cNvGrpSpPr/>
        <p:nvPr/>
      </p:nvGrpSpPr>
      <p:grpSpPr>
        <a:xfrm>
          <a:off x="0" y="0"/>
          <a:ext cx="0" cy="0"/>
          <a:chOff x="0" y="0"/>
          <a:chExt cx="0" cy="0"/>
        </a:xfrm>
      </p:grpSpPr>
      <p:sp>
        <p:nvSpPr>
          <p:cNvPr id="5" name="Rectangle 4"/>
          <p:cNvSpPr/>
          <p:nvPr/>
        </p:nvSpPr>
        <p:spPr>
          <a:xfrm>
            <a:off x="1325880" y="673840"/>
            <a:ext cx="9829800" cy="5550366"/>
          </a:xfrm>
          <a:prstGeom prst="rect">
            <a:avLst/>
          </a:prstGeom>
        </p:spPr>
        <p:style>
          <a:lnRef idx="2">
            <a:schemeClr val="dk1"/>
          </a:lnRef>
          <a:fillRef idx="1">
            <a:schemeClr val="lt1"/>
          </a:fillRef>
          <a:effectRef idx="0">
            <a:schemeClr val="dk1"/>
          </a:effectRef>
          <a:fontRef idx="minor">
            <a:schemeClr val="dk1"/>
          </a:fontRef>
        </p:style>
        <p:txBody>
          <a:bodyPr wrap="square" lIns="68580" tIns="34290" rIns="68580" bIns="34290">
            <a:spAutoFit/>
          </a:bodyPr>
          <a:lstStyle/>
          <a:p>
            <a:pPr lvl="0" defTabSz="685800">
              <a:lnSpc>
                <a:spcPct val="150000"/>
              </a:lnSpc>
              <a:defRPr/>
            </a:pPr>
            <a:r>
              <a:rPr lang="ar-KW" sz="3000" b="1" dirty="0">
                <a:solidFill>
                  <a:srgbClr val="CC0066"/>
                </a:solidFill>
                <a:cs typeface="PT Bold Heading" panose="02010400000000000000" pitchFamily="2" charset="-78"/>
              </a:rPr>
              <a:t>1- استخرجي الأسلوب الإنشائي وبيني نوعه من الفقرة التالية ما يلي   </a:t>
            </a:r>
          </a:p>
          <a:p>
            <a:pPr lvl="0" defTabSz="685800">
              <a:lnSpc>
                <a:spcPct val="150000"/>
              </a:lnSpc>
              <a:defRPr/>
            </a:pPr>
            <a:r>
              <a:rPr kumimoji="0" lang="ar-KW" sz="3000" b="1" i="0" u="none" strike="noStrike" kern="1200" cap="none" spc="0" normalizeH="0" baseline="0" noProof="0" dirty="0">
                <a:ln>
                  <a:noFill/>
                </a:ln>
                <a:solidFill>
                  <a:srgbClr val="0000CC"/>
                </a:solidFill>
                <a:effectLst/>
                <a:uLnTx/>
                <a:uFillTx/>
                <a:latin typeface="Calibri"/>
                <a:ea typeface="+mn-ea"/>
                <a:cs typeface="PT Bold Heading" panose="02010400000000000000" pitchFamily="2" charset="-78"/>
              </a:rPr>
              <a:t> يا بني صاحب الأخيار لا الأشرار و لا تحيد عن الطريق المستقيم . وإذا أردت العلم فسافر برا أو جوا ولا تقترب من البحر فإنه كثير المهالك ، وقد استودعتك الله بقولي : اللهم احفظه وارعاه ولا تسلط عليه عدوا  .</a:t>
            </a:r>
          </a:p>
          <a:p>
            <a:pPr marL="0" marR="0" lvl="0" indent="0" algn="r" defTabSz="685800" rtl="1" eaLnBrk="1" fontAlgn="auto" latinLnBrk="0" hangingPunct="1">
              <a:lnSpc>
                <a:spcPct val="150000"/>
              </a:lnSpc>
              <a:spcBef>
                <a:spcPts val="0"/>
              </a:spcBef>
              <a:spcAft>
                <a:spcPts val="0"/>
              </a:spcAft>
              <a:buClrTx/>
              <a:buSzTx/>
              <a:buFontTx/>
              <a:buNone/>
              <a:tabLst/>
              <a:defRPr/>
            </a:pPr>
            <a:r>
              <a:rPr kumimoji="0" lang="ar-SA" sz="3000" b="1" i="0" u="none" strike="noStrike" kern="1200" cap="none" spc="0" normalizeH="0" baseline="0" noProof="0" dirty="0">
                <a:ln>
                  <a:noFill/>
                </a:ln>
                <a:solidFill>
                  <a:srgbClr val="CC0000"/>
                </a:solidFill>
                <a:effectLst/>
                <a:uLnTx/>
                <a:uFillTx/>
                <a:latin typeface="Calibri"/>
                <a:ea typeface="+mn-ea"/>
                <a:cs typeface="PT Bold Heading" panose="02010400000000000000" pitchFamily="2" charset="-78"/>
              </a:rPr>
              <a:t>	أسلوب أمر :      </a:t>
            </a:r>
            <a:endParaRPr kumimoji="0" lang="ar-KW" sz="3000" b="1" i="0" u="none" strike="noStrike" kern="1200" cap="none" spc="0" normalizeH="0" baseline="0" noProof="0" dirty="0">
              <a:ln>
                <a:noFill/>
              </a:ln>
              <a:solidFill>
                <a:srgbClr val="CC0000"/>
              </a:solidFill>
              <a:effectLst/>
              <a:uLnTx/>
              <a:uFillTx/>
              <a:latin typeface="Calibri"/>
              <a:ea typeface="+mn-ea"/>
              <a:cs typeface="PT Bold Heading" panose="02010400000000000000" pitchFamily="2" charset="-78"/>
            </a:endParaRPr>
          </a:p>
          <a:p>
            <a:pPr marL="0" marR="0" lvl="0" indent="0" algn="r" defTabSz="685800" rtl="1" eaLnBrk="1" fontAlgn="auto" latinLnBrk="0" hangingPunct="1">
              <a:lnSpc>
                <a:spcPct val="150000"/>
              </a:lnSpc>
              <a:spcBef>
                <a:spcPts val="0"/>
              </a:spcBef>
              <a:spcAft>
                <a:spcPts val="0"/>
              </a:spcAft>
              <a:buClrTx/>
              <a:buSzTx/>
              <a:buFontTx/>
              <a:buNone/>
              <a:tabLst/>
              <a:defRPr/>
            </a:pPr>
            <a:r>
              <a:rPr kumimoji="0" lang="ar-KW" sz="3000" b="1" i="0" u="none" strike="noStrike" kern="1200" cap="none" spc="0" normalizeH="0" baseline="0" noProof="0" dirty="0">
                <a:ln>
                  <a:noFill/>
                </a:ln>
                <a:solidFill>
                  <a:prstClr val="black"/>
                </a:solidFill>
                <a:effectLst/>
                <a:uLnTx/>
                <a:uFillTx/>
                <a:latin typeface="Calibri"/>
                <a:ea typeface="+mn-ea"/>
                <a:cs typeface="PT Bold Heading" panose="02010400000000000000" pitchFamily="2" charset="-78"/>
              </a:rPr>
              <a:t>                 </a:t>
            </a:r>
            <a:r>
              <a:rPr kumimoji="0" lang="ar-SA" sz="3000" b="1" i="0" u="none" strike="noStrike" kern="1200" cap="none" spc="0" normalizeH="0" baseline="0" noProof="0" dirty="0">
                <a:ln>
                  <a:noFill/>
                </a:ln>
                <a:solidFill>
                  <a:prstClr val="black"/>
                </a:solidFill>
                <a:effectLst/>
                <a:uLnTx/>
                <a:uFillTx/>
                <a:latin typeface="Calibri"/>
                <a:ea typeface="+mn-ea"/>
                <a:cs typeface="PT Bold Heading" panose="02010400000000000000" pitchFamily="2" charset="-78"/>
              </a:rPr>
              <a:t>صاحب  -     سافر    -   حفظه </a:t>
            </a:r>
            <a:endParaRPr kumimoji="0" lang="ar-KW" sz="3000" b="1" i="0" u="none" strike="noStrike" kern="1200" cap="none" spc="0" normalizeH="0" baseline="0" noProof="0" dirty="0">
              <a:ln>
                <a:noFill/>
              </a:ln>
              <a:solidFill>
                <a:prstClr val="black"/>
              </a:solidFill>
              <a:effectLst/>
              <a:uLnTx/>
              <a:uFillTx/>
              <a:latin typeface="Calibri"/>
              <a:ea typeface="+mn-ea"/>
              <a:cs typeface="PT Bold Heading" panose="02010400000000000000" pitchFamily="2" charset="-78"/>
            </a:endParaRPr>
          </a:p>
          <a:p>
            <a:pPr marL="0" marR="0" lvl="0" indent="0" algn="r" defTabSz="685800" rtl="1" eaLnBrk="1" fontAlgn="auto" latinLnBrk="0" hangingPunct="1">
              <a:lnSpc>
                <a:spcPct val="150000"/>
              </a:lnSpc>
              <a:spcBef>
                <a:spcPts val="0"/>
              </a:spcBef>
              <a:spcAft>
                <a:spcPts val="0"/>
              </a:spcAft>
              <a:buClrTx/>
              <a:buSzTx/>
              <a:buFontTx/>
              <a:buNone/>
              <a:tabLst/>
              <a:defRPr/>
            </a:pPr>
            <a:r>
              <a:rPr kumimoji="0" lang="ar-KW" sz="3000" b="1" i="0" u="none" strike="noStrike" kern="1200" cap="none" spc="0" normalizeH="0" baseline="0" noProof="0" dirty="0">
                <a:ln>
                  <a:noFill/>
                </a:ln>
                <a:solidFill>
                  <a:prstClr val="black"/>
                </a:solidFill>
                <a:effectLst/>
                <a:uLnTx/>
                <a:uFillTx/>
                <a:latin typeface="Calibri"/>
                <a:ea typeface="+mn-ea"/>
                <a:cs typeface="PT Bold Heading" panose="02010400000000000000" pitchFamily="2" charset="-78"/>
              </a:rPr>
              <a:t>      </a:t>
            </a:r>
            <a:r>
              <a:rPr kumimoji="0" lang="ar-KW" sz="3000" b="1" i="0" u="none" strike="noStrike" kern="1200" cap="none" spc="0" normalizeH="0" baseline="0" noProof="0" dirty="0">
                <a:ln>
                  <a:noFill/>
                </a:ln>
                <a:solidFill>
                  <a:srgbClr val="FF0000"/>
                </a:solidFill>
                <a:effectLst/>
                <a:uLnTx/>
                <a:uFillTx/>
                <a:latin typeface="Calibri"/>
                <a:ea typeface="+mn-ea"/>
                <a:cs typeface="PT Bold Heading" panose="02010400000000000000" pitchFamily="2" charset="-78"/>
              </a:rPr>
              <a:t>أسلوب النهي : </a:t>
            </a:r>
          </a:p>
          <a:p>
            <a:pPr marL="0" marR="0" lvl="0" indent="0" algn="r" defTabSz="685800" rtl="1" eaLnBrk="1" fontAlgn="auto" latinLnBrk="0" hangingPunct="1">
              <a:lnSpc>
                <a:spcPct val="150000"/>
              </a:lnSpc>
              <a:spcBef>
                <a:spcPts val="0"/>
              </a:spcBef>
              <a:spcAft>
                <a:spcPts val="0"/>
              </a:spcAft>
              <a:buClrTx/>
              <a:buSzTx/>
              <a:buFontTx/>
              <a:buNone/>
              <a:tabLst/>
              <a:defRPr/>
            </a:pPr>
            <a:r>
              <a:rPr kumimoji="0" lang="ar-KW" sz="3000" b="1" i="0" u="none" strike="noStrike" kern="1200" cap="none" spc="0" normalizeH="0" baseline="0" noProof="0" dirty="0">
                <a:ln>
                  <a:noFill/>
                </a:ln>
                <a:solidFill>
                  <a:prstClr val="black"/>
                </a:solidFill>
                <a:effectLst/>
                <a:uLnTx/>
                <a:uFillTx/>
                <a:latin typeface="Calibri"/>
                <a:ea typeface="+mn-ea"/>
                <a:cs typeface="PT Bold Heading" panose="02010400000000000000" pitchFamily="2" charset="-78"/>
              </a:rPr>
              <a:t>                    لا تحيد   - لا تقترب    - لا تسلط</a:t>
            </a:r>
            <a:r>
              <a:rPr kumimoji="0" lang="ar-SA" sz="3000" b="1" i="0" u="none" strike="noStrike" kern="1200" cap="none" spc="0" normalizeH="0" baseline="0" noProof="0" dirty="0">
                <a:ln>
                  <a:noFill/>
                </a:ln>
                <a:solidFill>
                  <a:prstClr val="black"/>
                </a:solidFill>
                <a:effectLst/>
                <a:uLnTx/>
                <a:uFillTx/>
                <a:latin typeface="Calibri"/>
                <a:ea typeface="+mn-ea"/>
                <a:cs typeface="PT Bold Heading" panose="02010400000000000000" pitchFamily="2" charset="-78"/>
              </a:rPr>
              <a:t> </a:t>
            </a:r>
          </a:p>
        </p:txBody>
      </p:sp>
    </p:spTree>
    <p:extLst>
      <p:ext uri="{BB962C8B-B14F-4D97-AF65-F5344CB8AC3E}">
        <p14:creationId xmlns:p14="http://schemas.microsoft.com/office/powerpoint/2010/main" val="317123983"/>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wipe(down)">
                                      <p:cBhvr>
                                        <p:cTn id="7" dur="580">
                                          <p:stCondLst>
                                            <p:cond delay="0"/>
                                          </p:stCondLst>
                                        </p:cTn>
                                        <p:tgtEl>
                                          <p:spTgt spid="5">
                                            <p:txEl>
                                              <p:pRg st="3" end="3"/>
                                            </p:txEl>
                                          </p:spTgt>
                                        </p:tgtEl>
                                      </p:cBhvr>
                                    </p:animEffect>
                                    <p:anim calcmode="lin" valueType="num">
                                      <p:cBhvr>
                                        <p:cTn id="8" dur="1822" tmFilter="0,0; 0.14,0.36; 0.43,0.73; 0.71,0.91; 1.0,1.0">
                                          <p:stCondLst>
                                            <p:cond delay="0"/>
                                          </p:stCondLst>
                                        </p:cTn>
                                        <p:tgtEl>
                                          <p:spTgt spid="5">
                                            <p:txEl>
                                              <p:pRg st="3" end="3"/>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3" end="3"/>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3" end="3"/>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3" end="3"/>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3" end="3"/>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3" end="3"/>
                                            </p:txEl>
                                          </p:spTgt>
                                        </p:tgtEl>
                                      </p:cBhvr>
                                      <p:to x="100000" y="60000"/>
                                    </p:animScale>
                                    <p:animScale>
                                      <p:cBhvr>
                                        <p:cTn id="14" dur="166" decel="50000">
                                          <p:stCondLst>
                                            <p:cond delay="676"/>
                                          </p:stCondLst>
                                        </p:cTn>
                                        <p:tgtEl>
                                          <p:spTgt spid="5">
                                            <p:txEl>
                                              <p:pRg st="3" end="3"/>
                                            </p:txEl>
                                          </p:spTgt>
                                        </p:tgtEl>
                                      </p:cBhvr>
                                      <p:to x="100000" y="100000"/>
                                    </p:animScale>
                                    <p:animScale>
                                      <p:cBhvr>
                                        <p:cTn id="15" dur="26">
                                          <p:stCondLst>
                                            <p:cond delay="1312"/>
                                          </p:stCondLst>
                                        </p:cTn>
                                        <p:tgtEl>
                                          <p:spTgt spid="5">
                                            <p:txEl>
                                              <p:pRg st="3" end="3"/>
                                            </p:txEl>
                                          </p:spTgt>
                                        </p:tgtEl>
                                      </p:cBhvr>
                                      <p:to x="100000" y="80000"/>
                                    </p:animScale>
                                    <p:animScale>
                                      <p:cBhvr>
                                        <p:cTn id="16" dur="166" decel="50000">
                                          <p:stCondLst>
                                            <p:cond delay="1338"/>
                                          </p:stCondLst>
                                        </p:cTn>
                                        <p:tgtEl>
                                          <p:spTgt spid="5">
                                            <p:txEl>
                                              <p:pRg st="3" end="3"/>
                                            </p:txEl>
                                          </p:spTgt>
                                        </p:tgtEl>
                                      </p:cBhvr>
                                      <p:to x="100000" y="100000"/>
                                    </p:animScale>
                                    <p:animScale>
                                      <p:cBhvr>
                                        <p:cTn id="17" dur="26">
                                          <p:stCondLst>
                                            <p:cond delay="1642"/>
                                          </p:stCondLst>
                                        </p:cTn>
                                        <p:tgtEl>
                                          <p:spTgt spid="5">
                                            <p:txEl>
                                              <p:pRg st="3" end="3"/>
                                            </p:txEl>
                                          </p:spTgt>
                                        </p:tgtEl>
                                      </p:cBhvr>
                                      <p:to x="100000" y="90000"/>
                                    </p:animScale>
                                    <p:animScale>
                                      <p:cBhvr>
                                        <p:cTn id="18" dur="166" decel="50000">
                                          <p:stCondLst>
                                            <p:cond delay="1668"/>
                                          </p:stCondLst>
                                        </p:cTn>
                                        <p:tgtEl>
                                          <p:spTgt spid="5">
                                            <p:txEl>
                                              <p:pRg st="3" end="3"/>
                                            </p:txEl>
                                          </p:spTgt>
                                        </p:tgtEl>
                                      </p:cBhvr>
                                      <p:to x="100000" y="100000"/>
                                    </p:animScale>
                                    <p:animScale>
                                      <p:cBhvr>
                                        <p:cTn id="19" dur="26">
                                          <p:stCondLst>
                                            <p:cond delay="1808"/>
                                          </p:stCondLst>
                                        </p:cTn>
                                        <p:tgtEl>
                                          <p:spTgt spid="5">
                                            <p:txEl>
                                              <p:pRg st="3" end="3"/>
                                            </p:txEl>
                                          </p:spTgt>
                                        </p:tgtEl>
                                      </p:cBhvr>
                                      <p:to x="100000" y="95000"/>
                                    </p:animScale>
                                    <p:animScale>
                                      <p:cBhvr>
                                        <p:cTn id="20" dur="166" decel="50000">
                                          <p:stCondLst>
                                            <p:cond delay="1834"/>
                                          </p:stCondLst>
                                        </p:cTn>
                                        <p:tgtEl>
                                          <p:spTgt spid="5">
                                            <p:txEl>
                                              <p:pRg st="3" end="3"/>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wipe(down)">
                                      <p:cBhvr>
                                        <p:cTn id="25" dur="580">
                                          <p:stCondLst>
                                            <p:cond delay="0"/>
                                          </p:stCondLst>
                                        </p:cTn>
                                        <p:tgtEl>
                                          <p:spTgt spid="5">
                                            <p:txEl>
                                              <p:pRg st="5" end="5"/>
                                            </p:txEl>
                                          </p:spTgt>
                                        </p:tgtEl>
                                      </p:cBhvr>
                                    </p:animEffect>
                                    <p:anim calcmode="lin" valueType="num">
                                      <p:cBhvr>
                                        <p:cTn id="26" dur="1822" tmFilter="0,0; 0.14,0.36; 0.43,0.73; 0.71,0.91; 1.0,1.0">
                                          <p:stCondLst>
                                            <p:cond delay="0"/>
                                          </p:stCondLst>
                                        </p:cTn>
                                        <p:tgtEl>
                                          <p:spTgt spid="5">
                                            <p:txEl>
                                              <p:pRg st="5" end="5"/>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xEl>
                                              <p:pRg st="5" end="5"/>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xEl>
                                              <p:pRg st="5" end="5"/>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xEl>
                                              <p:pRg st="5" end="5"/>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xEl>
                                              <p:pRg st="5" end="5"/>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xEl>
                                              <p:pRg st="5" end="5"/>
                                            </p:txEl>
                                          </p:spTgt>
                                        </p:tgtEl>
                                      </p:cBhvr>
                                      <p:to x="100000" y="60000"/>
                                    </p:animScale>
                                    <p:animScale>
                                      <p:cBhvr>
                                        <p:cTn id="32" dur="166" decel="50000">
                                          <p:stCondLst>
                                            <p:cond delay="676"/>
                                          </p:stCondLst>
                                        </p:cTn>
                                        <p:tgtEl>
                                          <p:spTgt spid="5">
                                            <p:txEl>
                                              <p:pRg st="5" end="5"/>
                                            </p:txEl>
                                          </p:spTgt>
                                        </p:tgtEl>
                                      </p:cBhvr>
                                      <p:to x="100000" y="100000"/>
                                    </p:animScale>
                                    <p:animScale>
                                      <p:cBhvr>
                                        <p:cTn id="33" dur="26">
                                          <p:stCondLst>
                                            <p:cond delay="1312"/>
                                          </p:stCondLst>
                                        </p:cTn>
                                        <p:tgtEl>
                                          <p:spTgt spid="5">
                                            <p:txEl>
                                              <p:pRg st="5" end="5"/>
                                            </p:txEl>
                                          </p:spTgt>
                                        </p:tgtEl>
                                      </p:cBhvr>
                                      <p:to x="100000" y="80000"/>
                                    </p:animScale>
                                    <p:animScale>
                                      <p:cBhvr>
                                        <p:cTn id="34" dur="166" decel="50000">
                                          <p:stCondLst>
                                            <p:cond delay="1338"/>
                                          </p:stCondLst>
                                        </p:cTn>
                                        <p:tgtEl>
                                          <p:spTgt spid="5">
                                            <p:txEl>
                                              <p:pRg st="5" end="5"/>
                                            </p:txEl>
                                          </p:spTgt>
                                        </p:tgtEl>
                                      </p:cBhvr>
                                      <p:to x="100000" y="100000"/>
                                    </p:animScale>
                                    <p:animScale>
                                      <p:cBhvr>
                                        <p:cTn id="35" dur="26">
                                          <p:stCondLst>
                                            <p:cond delay="1642"/>
                                          </p:stCondLst>
                                        </p:cTn>
                                        <p:tgtEl>
                                          <p:spTgt spid="5">
                                            <p:txEl>
                                              <p:pRg st="5" end="5"/>
                                            </p:txEl>
                                          </p:spTgt>
                                        </p:tgtEl>
                                      </p:cBhvr>
                                      <p:to x="100000" y="90000"/>
                                    </p:animScale>
                                    <p:animScale>
                                      <p:cBhvr>
                                        <p:cTn id="36" dur="166" decel="50000">
                                          <p:stCondLst>
                                            <p:cond delay="1668"/>
                                          </p:stCondLst>
                                        </p:cTn>
                                        <p:tgtEl>
                                          <p:spTgt spid="5">
                                            <p:txEl>
                                              <p:pRg st="5" end="5"/>
                                            </p:txEl>
                                          </p:spTgt>
                                        </p:tgtEl>
                                      </p:cBhvr>
                                      <p:to x="100000" y="100000"/>
                                    </p:animScale>
                                    <p:animScale>
                                      <p:cBhvr>
                                        <p:cTn id="37" dur="26">
                                          <p:stCondLst>
                                            <p:cond delay="1808"/>
                                          </p:stCondLst>
                                        </p:cTn>
                                        <p:tgtEl>
                                          <p:spTgt spid="5">
                                            <p:txEl>
                                              <p:pRg st="5" end="5"/>
                                            </p:txEl>
                                          </p:spTgt>
                                        </p:tgtEl>
                                      </p:cBhvr>
                                      <p:to x="100000" y="95000"/>
                                    </p:animScale>
                                    <p:animScale>
                                      <p:cBhvr>
                                        <p:cTn id="38" dur="166" decel="50000">
                                          <p:stCondLst>
                                            <p:cond delay="1834"/>
                                          </p:stCondLst>
                                        </p:cTn>
                                        <p:tgtEl>
                                          <p:spTgt spid="5">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l="-17000" r="-17000"/>
          </a:stretch>
        </a:blipFill>
        <a:effectLst/>
      </p:bgPr>
    </p:bg>
    <p:spTree>
      <p:nvGrpSpPr>
        <p:cNvPr id="1" name=""/>
        <p:cNvGrpSpPr/>
        <p:nvPr/>
      </p:nvGrpSpPr>
      <p:grpSpPr>
        <a:xfrm>
          <a:off x="0" y="0"/>
          <a:ext cx="0" cy="0"/>
          <a:chOff x="0" y="0"/>
          <a:chExt cx="0" cy="0"/>
        </a:xfrm>
      </p:grpSpPr>
      <p:sp>
        <p:nvSpPr>
          <p:cNvPr id="5" name="Rectangle 4"/>
          <p:cNvSpPr/>
          <p:nvPr/>
        </p:nvSpPr>
        <p:spPr>
          <a:xfrm>
            <a:off x="1968624" y="803380"/>
            <a:ext cx="8303841" cy="4859022"/>
          </a:xfrm>
          <a:prstGeom prst="rect">
            <a:avLst/>
          </a:prstGeom>
        </p:spPr>
        <p:style>
          <a:lnRef idx="2">
            <a:schemeClr val="dk1"/>
          </a:lnRef>
          <a:fillRef idx="1">
            <a:schemeClr val="lt1"/>
          </a:fillRef>
          <a:effectRef idx="0">
            <a:schemeClr val="dk1"/>
          </a:effectRef>
          <a:fontRef idx="minor">
            <a:schemeClr val="dk1"/>
          </a:fontRef>
        </p:style>
        <p:txBody>
          <a:bodyPr wrap="square" lIns="68580" tIns="34290" rIns="68580" bIns="34290">
            <a:spAutoFit/>
          </a:bodyPr>
          <a:lstStyle/>
          <a:p>
            <a:pPr marL="0" marR="0" lvl="0" indent="0" algn="r" defTabSz="685800" rtl="1" eaLnBrk="1" fontAlgn="auto" latinLnBrk="0" hangingPunct="1">
              <a:lnSpc>
                <a:spcPct val="150000"/>
              </a:lnSpc>
              <a:spcBef>
                <a:spcPts val="0"/>
              </a:spcBef>
              <a:spcAft>
                <a:spcPts val="0"/>
              </a:spcAft>
              <a:buClrTx/>
              <a:buSzTx/>
              <a:buFontTx/>
              <a:buNone/>
              <a:tabLst/>
              <a:defRPr/>
            </a:pPr>
            <a:r>
              <a:rPr kumimoji="0" lang="ar-KW" sz="3000" b="1" i="0" u="none" strike="noStrike" kern="1200" cap="none" spc="0" normalizeH="0" baseline="0" noProof="0" dirty="0">
                <a:ln>
                  <a:noFill/>
                </a:ln>
                <a:solidFill>
                  <a:srgbClr val="CC0066"/>
                </a:solidFill>
                <a:effectLst/>
                <a:uLnTx/>
                <a:uFillTx/>
                <a:latin typeface="Calibri"/>
                <a:ea typeface="+mn-ea"/>
                <a:cs typeface="PT Bold Heading" panose="02010400000000000000" pitchFamily="2" charset="-78"/>
              </a:rPr>
              <a:t>2- ميز الأمر الحقيقي والأمر المجازي .</a:t>
            </a:r>
          </a:p>
          <a:p>
            <a:pPr marL="0" marR="0" lvl="0" indent="0" algn="r" defTabSz="685800" rtl="1" eaLnBrk="1" fontAlgn="auto" latinLnBrk="0" hangingPunct="1">
              <a:lnSpc>
                <a:spcPct val="150000"/>
              </a:lnSpc>
              <a:spcBef>
                <a:spcPts val="0"/>
              </a:spcBef>
              <a:spcAft>
                <a:spcPts val="0"/>
              </a:spcAft>
              <a:buClrTx/>
              <a:buSzTx/>
              <a:buFontTx/>
              <a:buNone/>
              <a:tabLst/>
              <a:defRPr/>
            </a:pPr>
            <a:r>
              <a:rPr kumimoji="0" lang="ar-SA" sz="3000" b="1" i="0" u="none" strike="noStrike" kern="1200" cap="none" spc="0" normalizeH="0" baseline="0" noProof="0" dirty="0">
                <a:ln>
                  <a:noFill/>
                </a:ln>
                <a:solidFill>
                  <a:srgbClr val="CC0000"/>
                </a:solidFill>
                <a:effectLst/>
                <a:uLnTx/>
                <a:uFillTx/>
                <a:latin typeface="Calibri"/>
                <a:ea typeface="+mn-ea"/>
                <a:cs typeface="PT Bold Heading" panose="02010400000000000000" pitchFamily="2" charset="-78"/>
              </a:rPr>
              <a:t>	</a:t>
            </a:r>
            <a:r>
              <a:rPr kumimoji="0" lang="ar-KW" sz="3000" b="1" i="0" u="none" strike="noStrike" kern="1200" cap="none" spc="0" normalizeH="0" baseline="0" noProof="0" dirty="0">
                <a:ln>
                  <a:noFill/>
                </a:ln>
                <a:solidFill>
                  <a:srgbClr val="CC0000"/>
                </a:solidFill>
                <a:effectLst/>
                <a:uLnTx/>
                <a:uFillTx/>
                <a:latin typeface="Calibri"/>
                <a:ea typeface="+mn-ea"/>
                <a:cs typeface="PT Bold Heading" panose="02010400000000000000" pitchFamily="2" charset="-78"/>
              </a:rPr>
              <a:t>1- </a:t>
            </a:r>
            <a:r>
              <a:rPr kumimoji="0" lang="ar-SA" sz="3000" b="1" i="0" u="none" strike="noStrike" kern="1200" cap="none" spc="0" normalizeH="0" baseline="0" noProof="0" dirty="0">
                <a:ln>
                  <a:noFill/>
                </a:ln>
                <a:solidFill>
                  <a:prstClr val="black"/>
                </a:solidFill>
                <a:effectLst/>
                <a:uLnTx/>
                <a:uFillTx/>
                <a:latin typeface="Calibri"/>
                <a:ea typeface="+mn-ea"/>
                <a:cs typeface="PT Bold Heading" panose="02010400000000000000" pitchFamily="2" charset="-78"/>
              </a:rPr>
              <a:t>قال تعالى: "أَقِمِ الصَّلَاةَ لِدُلُوكِ الشَّمْسِ إِلَى غَسَقِ اللَّيْلِ".</a:t>
            </a:r>
            <a:r>
              <a:rPr kumimoji="0" lang="ar-KW" sz="3000" b="1" i="0" u="none" strike="noStrike" kern="1200" cap="none" spc="0" normalizeH="0" baseline="0" noProof="0" dirty="0">
                <a:ln>
                  <a:noFill/>
                </a:ln>
                <a:solidFill>
                  <a:prstClr val="black"/>
                </a:solidFill>
                <a:effectLst/>
                <a:uLnTx/>
                <a:uFillTx/>
                <a:latin typeface="Calibri"/>
                <a:ea typeface="+mn-ea"/>
                <a:cs typeface="PT Bold Heading" panose="02010400000000000000" pitchFamily="2" charset="-78"/>
              </a:rPr>
              <a:t>      </a:t>
            </a:r>
          </a:p>
          <a:p>
            <a:pPr marL="0" marR="0" lvl="0" indent="0" algn="r" defTabSz="685800" rtl="1" eaLnBrk="1" fontAlgn="auto" latinLnBrk="0" hangingPunct="1">
              <a:lnSpc>
                <a:spcPct val="150000"/>
              </a:lnSpc>
              <a:spcBef>
                <a:spcPts val="0"/>
              </a:spcBef>
              <a:spcAft>
                <a:spcPts val="0"/>
              </a:spcAft>
              <a:buClrTx/>
              <a:buSzTx/>
              <a:buFontTx/>
              <a:buNone/>
              <a:tabLst/>
              <a:defRPr/>
            </a:pPr>
            <a:r>
              <a:rPr kumimoji="0" lang="ar-KW" sz="3000" b="1" i="0" u="none" strike="noStrike" kern="1200" cap="none" spc="0" normalizeH="0" baseline="0" noProof="0" dirty="0">
                <a:ln>
                  <a:noFill/>
                </a:ln>
                <a:solidFill>
                  <a:prstClr val="black"/>
                </a:solidFill>
                <a:effectLst/>
                <a:uLnTx/>
                <a:uFillTx/>
                <a:latin typeface="Calibri"/>
                <a:ea typeface="+mn-ea"/>
                <a:cs typeface="PT Bold Heading" panose="02010400000000000000" pitchFamily="2" charset="-78"/>
              </a:rPr>
              <a:t> 2- اللهم اهدني إلى الطريق المستقيم </a:t>
            </a:r>
          </a:p>
          <a:p>
            <a:pPr marL="0" marR="0" lvl="0" indent="0" algn="r" defTabSz="685800" rtl="1" eaLnBrk="1" fontAlgn="auto" latinLnBrk="0" hangingPunct="1">
              <a:lnSpc>
                <a:spcPct val="150000"/>
              </a:lnSpc>
              <a:spcBef>
                <a:spcPts val="0"/>
              </a:spcBef>
              <a:spcAft>
                <a:spcPts val="0"/>
              </a:spcAft>
              <a:buClrTx/>
              <a:buSzTx/>
              <a:buFontTx/>
              <a:buNone/>
              <a:tabLst/>
              <a:defRPr/>
            </a:pPr>
            <a:r>
              <a:rPr kumimoji="0" lang="ar-KW" sz="3000" b="1" i="0" u="none" strike="noStrike" kern="1200" cap="none" spc="0" normalizeH="0" baseline="0" noProof="0" dirty="0">
                <a:ln>
                  <a:noFill/>
                </a:ln>
                <a:solidFill>
                  <a:srgbClr val="0000CC"/>
                </a:solidFill>
                <a:effectLst/>
                <a:uLnTx/>
                <a:uFillTx/>
                <a:latin typeface="Calibri"/>
                <a:ea typeface="+mn-ea"/>
                <a:cs typeface="PT Bold Heading" panose="02010400000000000000" pitchFamily="2" charset="-78"/>
              </a:rPr>
              <a:t> الأمر الحقيقي يدل على طلب الفعل من المخاطب على وجه الاستعلاء والإلزام المثال الأول الأمر من الله إلى العباد .</a:t>
            </a:r>
          </a:p>
          <a:p>
            <a:pPr marL="0" marR="0" lvl="0" indent="0" algn="r" defTabSz="685800" rtl="1" eaLnBrk="1" fontAlgn="auto" latinLnBrk="0" hangingPunct="1">
              <a:lnSpc>
                <a:spcPct val="150000"/>
              </a:lnSpc>
              <a:spcBef>
                <a:spcPts val="0"/>
              </a:spcBef>
              <a:spcAft>
                <a:spcPts val="0"/>
              </a:spcAft>
              <a:buClrTx/>
              <a:buSzTx/>
              <a:buFontTx/>
              <a:buNone/>
              <a:tabLst/>
              <a:defRPr/>
            </a:pPr>
            <a:r>
              <a:rPr kumimoji="0" lang="ar-SA" sz="3000" b="1" i="0" u="none" strike="noStrike" kern="1200" cap="none" spc="0" normalizeH="0" baseline="0" noProof="0" dirty="0">
                <a:ln>
                  <a:noFill/>
                </a:ln>
                <a:solidFill>
                  <a:srgbClr val="CC0000"/>
                </a:solidFill>
                <a:effectLst/>
                <a:uLnTx/>
                <a:uFillTx/>
                <a:latin typeface="Calibri"/>
                <a:ea typeface="+mn-ea"/>
                <a:cs typeface="PT Bold Heading" panose="02010400000000000000" pitchFamily="2" charset="-78"/>
              </a:rPr>
              <a:t></a:t>
            </a:r>
            <a:r>
              <a:rPr kumimoji="0" lang="ar-KW" sz="3000" b="1" i="0" u="none" strike="noStrike" kern="1200" cap="none" spc="0" normalizeH="0" baseline="0" noProof="0" dirty="0">
                <a:ln>
                  <a:noFill/>
                </a:ln>
                <a:solidFill>
                  <a:srgbClr val="CC0000"/>
                </a:solidFill>
                <a:effectLst/>
                <a:uLnTx/>
                <a:uFillTx/>
                <a:latin typeface="Calibri"/>
                <a:ea typeface="+mn-ea"/>
                <a:cs typeface="PT Bold Heading" panose="02010400000000000000" pitchFamily="2" charset="-78"/>
              </a:rPr>
              <a:t> الأمر الثاني من العبد إلى الرب  غرضه الدعاء</a:t>
            </a:r>
            <a:endParaRPr kumimoji="0" lang="ar-SA" sz="3000" b="1" i="0" u="none" strike="noStrike" kern="1200" cap="none" spc="0" normalizeH="0" baseline="0" noProof="0" dirty="0">
              <a:ln>
                <a:noFill/>
              </a:ln>
              <a:solidFill>
                <a:prstClr val="black"/>
              </a:solidFill>
              <a:effectLst/>
              <a:uLnTx/>
              <a:uFillTx/>
              <a:latin typeface="Calibri"/>
              <a:ea typeface="+mn-ea"/>
              <a:cs typeface="PT Bold Heading" panose="02010400000000000000" pitchFamily="2" charset="-78"/>
            </a:endParaRPr>
          </a:p>
        </p:txBody>
      </p:sp>
    </p:spTree>
    <p:extLst>
      <p:ext uri="{BB962C8B-B14F-4D97-AF65-F5344CB8AC3E}">
        <p14:creationId xmlns:p14="http://schemas.microsoft.com/office/powerpoint/2010/main" val="3092801241"/>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wipe(down)">
                                      <p:cBhvr>
                                        <p:cTn id="7" dur="580">
                                          <p:stCondLst>
                                            <p:cond delay="0"/>
                                          </p:stCondLst>
                                        </p:cTn>
                                        <p:tgtEl>
                                          <p:spTgt spid="5">
                                            <p:txEl>
                                              <p:pRg st="3" end="3"/>
                                            </p:txEl>
                                          </p:spTgt>
                                        </p:tgtEl>
                                      </p:cBhvr>
                                    </p:animEffect>
                                    <p:anim calcmode="lin" valueType="num">
                                      <p:cBhvr>
                                        <p:cTn id="8" dur="1822" tmFilter="0,0; 0.14,0.36; 0.43,0.73; 0.71,0.91; 1.0,1.0">
                                          <p:stCondLst>
                                            <p:cond delay="0"/>
                                          </p:stCondLst>
                                        </p:cTn>
                                        <p:tgtEl>
                                          <p:spTgt spid="5">
                                            <p:txEl>
                                              <p:pRg st="3" end="3"/>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3" end="3"/>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3" end="3"/>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3" end="3"/>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3" end="3"/>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3" end="3"/>
                                            </p:txEl>
                                          </p:spTgt>
                                        </p:tgtEl>
                                      </p:cBhvr>
                                      <p:to x="100000" y="60000"/>
                                    </p:animScale>
                                    <p:animScale>
                                      <p:cBhvr>
                                        <p:cTn id="14" dur="166" decel="50000">
                                          <p:stCondLst>
                                            <p:cond delay="676"/>
                                          </p:stCondLst>
                                        </p:cTn>
                                        <p:tgtEl>
                                          <p:spTgt spid="5">
                                            <p:txEl>
                                              <p:pRg st="3" end="3"/>
                                            </p:txEl>
                                          </p:spTgt>
                                        </p:tgtEl>
                                      </p:cBhvr>
                                      <p:to x="100000" y="100000"/>
                                    </p:animScale>
                                    <p:animScale>
                                      <p:cBhvr>
                                        <p:cTn id="15" dur="26">
                                          <p:stCondLst>
                                            <p:cond delay="1312"/>
                                          </p:stCondLst>
                                        </p:cTn>
                                        <p:tgtEl>
                                          <p:spTgt spid="5">
                                            <p:txEl>
                                              <p:pRg st="3" end="3"/>
                                            </p:txEl>
                                          </p:spTgt>
                                        </p:tgtEl>
                                      </p:cBhvr>
                                      <p:to x="100000" y="80000"/>
                                    </p:animScale>
                                    <p:animScale>
                                      <p:cBhvr>
                                        <p:cTn id="16" dur="166" decel="50000">
                                          <p:stCondLst>
                                            <p:cond delay="1338"/>
                                          </p:stCondLst>
                                        </p:cTn>
                                        <p:tgtEl>
                                          <p:spTgt spid="5">
                                            <p:txEl>
                                              <p:pRg st="3" end="3"/>
                                            </p:txEl>
                                          </p:spTgt>
                                        </p:tgtEl>
                                      </p:cBhvr>
                                      <p:to x="100000" y="100000"/>
                                    </p:animScale>
                                    <p:animScale>
                                      <p:cBhvr>
                                        <p:cTn id="17" dur="26">
                                          <p:stCondLst>
                                            <p:cond delay="1642"/>
                                          </p:stCondLst>
                                        </p:cTn>
                                        <p:tgtEl>
                                          <p:spTgt spid="5">
                                            <p:txEl>
                                              <p:pRg st="3" end="3"/>
                                            </p:txEl>
                                          </p:spTgt>
                                        </p:tgtEl>
                                      </p:cBhvr>
                                      <p:to x="100000" y="90000"/>
                                    </p:animScale>
                                    <p:animScale>
                                      <p:cBhvr>
                                        <p:cTn id="18" dur="166" decel="50000">
                                          <p:stCondLst>
                                            <p:cond delay="1668"/>
                                          </p:stCondLst>
                                        </p:cTn>
                                        <p:tgtEl>
                                          <p:spTgt spid="5">
                                            <p:txEl>
                                              <p:pRg st="3" end="3"/>
                                            </p:txEl>
                                          </p:spTgt>
                                        </p:tgtEl>
                                      </p:cBhvr>
                                      <p:to x="100000" y="100000"/>
                                    </p:animScale>
                                    <p:animScale>
                                      <p:cBhvr>
                                        <p:cTn id="19" dur="26">
                                          <p:stCondLst>
                                            <p:cond delay="1808"/>
                                          </p:stCondLst>
                                        </p:cTn>
                                        <p:tgtEl>
                                          <p:spTgt spid="5">
                                            <p:txEl>
                                              <p:pRg st="3" end="3"/>
                                            </p:txEl>
                                          </p:spTgt>
                                        </p:tgtEl>
                                      </p:cBhvr>
                                      <p:to x="100000" y="95000"/>
                                    </p:animScale>
                                    <p:animScale>
                                      <p:cBhvr>
                                        <p:cTn id="20" dur="166" decel="50000">
                                          <p:stCondLst>
                                            <p:cond delay="1834"/>
                                          </p:stCondLst>
                                        </p:cTn>
                                        <p:tgtEl>
                                          <p:spTgt spid="5">
                                            <p:txEl>
                                              <p:pRg st="3" end="3"/>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down)">
                                      <p:cBhvr>
                                        <p:cTn id="23" dur="580">
                                          <p:stCondLst>
                                            <p:cond delay="0"/>
                                          </p:stCondLst>
                                        </p:cTn>
                                        <p:tgtEl>
                                          <p:spTgt spid="5">
                                            <p:txEl>
                                              <p:pRg st="4" end="4"/>
                                            </p:txEl>
                                          </p:spTgt>
                                        </p:tgtEl>
                                      </p:cBhvr>
                                    </p:animEffect>
                                    <p:anim calcmode="lin" valueType="num">
                                      <p:cBhvr>
                                        <p:cTn id="24" dur="1822" tmFilter="0,0; 0.14,0.36; 0.43,0.73; 0.71,0.91; 1.0,1.0">
                                          <p:stCondLst>
                                            <p:cond delay="0"/>
                                          </p:stCondLst>
                                        </p:cTn>
                                        <p:tgtEl>
                                          <p:spTgt spid="5">
                                            <p:txEl>
                                              <p:pRg st="4" end="4"/>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xEl>
                                              <p:pRg st="4" end="4"/>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xEl>
                                              <p:pRg st="4" end="4"/>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xEl>
                                              <p:pRg st="4" end="4"/>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xEl>
                                              <p:pRg st="4" end="4"/>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xEl>
                                              <p:pRg st="4" end="4"/>
                                            </p:txEl>
                                          </p:spTgt>
                                        </p:tgtEl>
                                      </p:cBhvr>
                                      <p:to x="100000" y="60000"/>
                                    </p:animScale>
                                    <p:animScale>
                                      <p:cBhvr>
                                        <p:cTn id="30" dur="166" decel="50000">
                                          <p:stCondLst>
                                            <p:cond delay="676"/>
                                          </p:stCondLst>
                                        </p:cTn>
                                        <p:tgtEl>
                                          <p:spTgt spid="5">
                                            <p:txEl>
                                              <p:pRg st="4" end="4"/>
                                            </p:txEl>
                                          </p:spTgt>
                                        </p:tgtEl>
                                      </p:cBhvr>
                                      <p:to x="100000" y="100000"/>
                                    </p:animScale>
                                    <p:animScale>
                                      <p:cBhvr>
                                        <p:cTn id="31" dur="26">
                                          <p:stCondLst>
                                            <p:cond delay="1312"/>
                                          </p:stCondLst>
                                        </p:cTn>
                                        <p:tgtEl>
                                          <p:spTgt spid="5">
                                            <p:txEl>
                                              <p:pRg st="4" end="4"/>
                                            </p:txEl>
                                          </p:spTgt>
                                        </p:tgtEl>
                                      </p:cBhvr>
                                      <p:to x="100000" y="80000"/>
                                    </p:animScale>
                                    <p:animScale>
                                      <p:cBhvr>
                                        <p:cTn id="32" dur="166" decel="50000">
                                          <p:stCondLst>
                                            <p:cond delay="1338"/>
                                          </p:stCondLst>
                                        </p:cTn>
                                        <p:tgtEl>
                                          <p:spTgt spid="5">
                                            <p:txEl>
                                              <p:pRg st="4" end="4"/>
                                            </p:txEl>
                                          </p:spTgt>
                                        </p:tgtEl>
                                      </p:cBhvr>
                                      <p:to x="100000" y="100000"/>
                                    </p:animScale>
                                    <p:animScale>
                                      <p:cBhvr>
                                        <p:cTn id="33" dur="26">
                                          <p:stCondLst>
                                            <p:cond delay="1642"/>
                                          </p:stCondLst>
                                        </p:cTn>
                                        <p:tgtEl>
                                          <p:spTgt spid="5">
                                            <p:txEl>
                                              <p:pRg st="4" end="4"/>
                                            </p:txEl>
                                          </p:spTgt>
                                        </p:tgtEl>
                                      </p:cBhvr>
                                      <p:to x="100000" y="90000"/>
                                    </p:animScale>
                                    <p:animScale>
                                      <p:cBhvr>
                                        <p:cTn id="34" dur="166" decel="50000">
                                          <p:stCondLst>
                                            <p:cond delay="1668"/>
                                          </p:stCondLst>
                                        </p:cTn>
                                        <p:tgtEl>
                                          <p:spTgt spid="5">
                                            <p:txEl>
                                              <p:pRg st="4" end="4"/>
                                            </p:txEl>
                                          </p:spTgt>
                                        </p:tgtEl>
                                      </p:cBhvr>
                                      <p:to x="100000" y="100000"/>
                                    </p:animScale>
                                    <p:animScale>
                                      <p:cBhvr>
                                        <p:cTn id="35" dur="26">
                                          <p:stCondLst>
                                            <p:cond delay="1808"/>
                                          </p:stCondLst>
                                        </p:cTn>
                                        <p:tgtEl>
                                          <p:spTgt spid="5">
                                            <p:txEl>
                                              <p:pRg st="4" end="4"/>
                                            </p:txEl>
                                          </p:spTgt>
                                        </p:tgtEl>
                                      </p:cBhvr>
                                      <p:to x="100000" y="95000"/>
                                    </p:animScale>
                                    <p:animScale>
                                      <p:cBhvr>
                                        <p:cTn id="36" dur="166" decel="50000">
                                          <p:stCondLst>
                                            <p:cond delay="1834"/>
                                          </p:stCondLst>
                                        </p:cTn>
                                        <p:tgtEl>
                                          <p:spTgt spid="5">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13C773C5-F730-4DFB-8696-B885E0578F05}"/>
              </a:ext>
            </a:extLst>
          </p:cNvPr>
          <p:cNvSpPr/>
          <p:nvPr/>
        </p:nvSpPr>
        <p:spPr>
          <a:xfrm>
            <a:off x="2910061" y="332657"/>
            <a:ext cx="5850235" cy="799592"/>
          </a:xfrm>
          <a:prstGeom prst="rect">
            <a:avLst/>
          </a:prstGeom>
          <a:solidFill>
            <a:schemeClr val="accent2"/>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36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Sakkal Majalla" panose="02000000000000000000" pitchFamily="2" charset="-78"/>
                <a:ea typeface="+mn-ea"/>
                <a:cs typeface="PT Bold Heading" panose="02010400000000000000" pitchFamily="2" charset="-78"/>
              </a:rPr>
              <a:t>طريقــــــــة الأمــــــــــــــــر</a:t>
            </a:r>
          </a:p>
        </p:txBody>
      </p:sp>
      <p:sp>
        <p:nvSpPr>
          <p:cNvPr id="5" name="مستطيل 4">
            <a:extLst>
              <a:ext uri="{FF2B5EF4-FFF2-40B4-BE49-F238E27FC236}">
                <a16:creationId xmlns:a16="http://schemas.microsoft.com/office/drawing/2014/main" id="{631F5267-85F9-4E04-9FE5-8A6B7FC0DAEE}"/>
              </a:ext>
            </a:extLst>
          </p:cNvPr>
          <p:cNvSpPr/>
          <p:nvPr/>
        </p:nvSpPr>
        <p:spPr>
          <a:xfrm>
            <a:off x="8171506" y="3257025"/>
            <a:ext cx="2103800" cy="513187"/>
          </a:xfrm>
          <a:prstGeom prst="rect">
            <a:avLst/>
          </a:prstGeom>
          <a:solidFill>
            <a:schemeClr val="accent5">
              <a:lumMod val="20000"/>
              <a:lumOff val="80000"/>
            </a:schemeClr>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20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اسم فعل الأمر</a:t>
            </a:r>
          </a:p>
        </p:txBody>
      </p:sp>
      <p:sp>
        <p:nvSpPr>
          <p:cNvPr id="7" name="مستطيل 6">
            <a:extLst>
              <a:ext uri="{FF2B5EF4-FFF2-40B4-BE49-F238E27FC236}">
                <a16:creationId xmlns:a16="http://schemas.microsoft.com/office/drawing/2014/main" id="{450E8F2D-C84A-4D43-A30A-C92942BD68FC}"/>
              </a:ext>
            </a:extLst>
          </p:cNvPr>
          <p:cNvSpPr/>
          <p:nvPr/>
        </p:nvSpPr>
        <p:spPr>
          <a:xfrm>
            <a:off x="8171506" y="1842813"/>
            <a:ext cx="2103800" cy="535421"/>
          </a:xfrm>
          <a:prstGeom prst="rect">
            <a:avLst/>
          </a:prstGeom>
          <a:solidFill>
            <a:schemeClr val="accent5">
              <a:lumMod val="20000"/>
              <a:lumOff val="80000"/>
            </a:schemeClr>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20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فعل الأمر</a:t>
            </a:r>
          </a:p>
        </p:txBody>
      </p:sp>
      <p:sp>
        <p:nvSpPr>
          <p:cNvPr id="9" name="مستطيل 8">
            <a:extLst>
              <a:ext uri="{FF2B5EF4-FFF2-40B4-BE49-F238E27FC236}">
                <a16:creationId xmlns:a16="http://schemas.microsoft.com/office/drawing/2014/main" id="{DA00B504-178E-4546-AFB3-203F13596B39}"/>
              </a:ext>
            </a:extLst>
          </p:cNvPr>
          <p:cNvSpPr/>
          <p:nvPr/>
        </p:nvSpPr>
        <p:spPr>
          <a:xfrm>
            <a:off x="8171506" y="3966580"/>
            <a:ext cx="2103800" cy="513188"/>
          </a:xfrm>
          <a:prstGeom prst="rect">
            <a:avLst/>
          </a:prstGeom>
          <a:solidFill>
            <a:schemeClr val="accent5">
              <a:lumMod val="20000"/>
              <a:lumOff val="80000"/>
            </a:schemeClr>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20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المصدر النائب عن فعل الأمر</a:t>
            </a:r>
          </a:p>
        </p:txBody>
      </p:sp>
      <p:sp>
        <p:nvSpPr>
          <p:cNvPr id="11" name="مستطيل 10">
            <a:extLst>
              <a:ext uri="{FF2B5EF4-FFF2-40B4-BE49-F238E27FC236}">
                <a16:creationId xmlns:a16="http://schemas.microsoft.com/office/drawing/2014/main" id="{0AF3F4DB-1483-444B-B852-6BD6EFB3E2EF}"/>
              </a:ext>
            </a:extLst>
          </p:cNvPr>
          <p:cNvSpPr/>
          <p:nvPr/>
        </p:nvSpPr>
        <p:spPr>
          <a:xfrm>
            <a:off x="8171506" y="2547467"/>
            <a:ext cx="2103800" cy="540325"/>
          </a:xfrm>
          <a:prstGeom prst="rect">
            <a:avLst/>
          </a:prstGeom>
          <a:solidFill>
            <a:schemeClr val="accent5">
              <a:lumMod val="20000"/>
              <a:lumOff val="80000"/>
            </a:schemeClr>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20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المضارع المقرون باللام</a:t>
            </a:r>
          </a:p>
        </p:txBody>
      </p:sp>
      <p:sp>
        <p:nvSpPr>
          <p:cNvPr id="13" name="مستطيل 12">
            <a:extLst>
              <a:ext uri="{FF2B5EF4-FFF2-40B4-BE49-F238E27FC236}">
                <a16:creationId xmlns:a16="http://schemas.microsoft.com/office/drawing/2014/main" id="{F7959635-913C-4DFB-9FE2-231451BA6DBB}"/>
              </a:ext>
            </a:extLst>
          </p:cNvPr>
          <p:cNvSpPr/>
          <p:nvPr/>
        </p:nvSpPr>
        <p:spPr>
          <a:xfrm>
            <a:off x="1916695" y="1842813"/>
            <a:ext cx="5850236" cy="535421"/>
          </a:xfrm>
          <a:prstGeom prst="rect">
            <a:avLst/>
          </a:prstGeom>
          <a:solidFill>
            <a:schemeClr val="accent4">
              <a:lumMod val="20000"/>
              <a:lumOff val="80000"/>
            </a:schemeClr>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7000"/>
              </a:lnSpc>
              <a:spcBef>
                <a:spcPts val="0"/>
              </a:spcBef>
              <a:spcAft>
                <a:spcPts val="0"/>
              </a:spcAft>
              <a:buClrTx/>
              <a:buSzTx/>
              <a:buFontTx/>
              <a:buNone/>
              <a:tabLst/>
              <a:defRPr/>
            </a:pPr>
            <a:r>
              <a:rPr kumimoji="0" lang="ar-KW"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PT Bold Heading" panose="02010400000000000000" pitchFamily="2" charset="-78"/>
              </a:rPr>
              <a:t>اتقن الحفظ أيها الطالب</a:t>
            </a:r>
            <a:endParaRPr kumimoji="0" lang="en-US" sz="28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endParaRPr>
          </a:p>
        </p:txBody>
      </p:sp>
      <p:sp>
        <p:nvSpPr>
          <p:cNvPr id="15" name="مستطيل 14">
            <a:extLst>
              <a:ext uri="{FF2B5EF4-FFF2-40B4-BE49-F238E27FC236}">
                <a16:creationId xmlns:a16="http://schemas.microsoft.com/office/drawing/2014/main" id="{94DDD16F-6CD2-466D-B616-CD76FDDE0A5D}"/>
              </a:ext>
            </a:extLst>
          </p:cNvPr>
          <p:cNvSpPr/>
          <p:nvPr/>
        </p:nvSpPr>
        <p:spPr>
          <a:xfrm>
            <a:off x="1916695" y="2545989"/>
            <a:ext cx="5850236" cy="540325"/>
          </a:xfrm>
          <a:prstGeom prst="rect">
            <a:avLst/>
          </a:prstGeom>
          <a:solidFill>
            <a:schemeClr val="accent4">
              <a:lumMod val="20000"/>
              <a:lumOff val="80000"/>
            </a:schemeClr>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7000"/>
              </a:lnSpc>
              <a:spcBef>
                <a:spcPts val="0"/>
              </a:spcBef>
              <a:spcAft>
                <a:spcPts val="0"/>
              </a:spcAft>
              <a:buClrTx/>
              <a:buSzTx/>
              <a:buFontTx/>
              <a:buNone/>
              <a:tabLst/>
              <a:defRPr/>
            </a:pPr>
            <a:r>
              <a:rPr kumimoji="0" lang="ar-KW"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PT Bold Heading" panose="02010400000000000000" pitchFamily="2" charset="-78"/>
              </a:rPr>
              <a:t>لتتقن الحفظ </a:t>
            </a:r>
            <a:endParaRPr kumimoji="0" lang="en-US" sz="28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endParaRPr>
          </a:p>
        </p:txBody>
      </p:sp>
      <p:sp>
        <p:nvSpPr>
          <p:cNvPr id="17" name="مستطيل 16">
            <a:extLst>
              <a:ext uri="{FF2B5EF4-FFF2-40B4-BE49-F238E27FC236}">
                <a16:creationId xmlns:a16="http://schemas.microsoft.com/office/drawing/2014/main" id="{E81DD2CF-81CD-4BD7-A7EC-BEB26D078E77}"/>
              </a:ext>
            </a:extLst>
          </p:cNvPr>
          <p:cNvSpPr/>
          <p:nvPr/>
        </p:nvSpPr>
        <p:spPr>
          <a:xfrm>
            <a:off x="1916695" y="3217331"/>
            <a:ext cx="5850236" cy="552881"/>
          </a:xfrm>
          <a:prstGeom prst="rect">
            <a:avLst/>
          </a:prstGeom>
          <a:solidFill>
            <a:schemeClr val="accent4">
              <a:lumMod val="20000"/>
              <a:lumOff val="80000"/>
            </a:schemeClr>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7000"/>
              </a:lnSpc>
              <a:spcBef>
                <a:spcPts val="0"/>
              </a:spcBef>
              <a:spcAft>
                <a:spcPts val="0"/>
              </a:spcAft>
              <a:buClrTx/>
              <a:buSzTx/>
              <a:buFontTx/>
              <a:buNone/>
              <a:tabLst/>
              <a:defRPr/>
            </a:pPr>
            <a:r>
              <a:rPr kumimoji="0" lang="ar-KW"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PT Bold Heading" panose="02010400000000000000" pitchFamily="2" charset="-78"/>
              </a:rPr>
              <a:t>عليك إتقان الحفظ  </a:t>
            </a:r>
            <a:endParaRPr kumimoji="0" lang="en-US" sz="28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endParaRPr>
          </a:p>
        </p:txBody>
      </p:sp>
      <p:sp>
        <p:nvSpPr>
          <p:cNvPr id="19" name="مستطيل 18">
            <a:extLst>
              <a:ext uri="{FF2B5EF4-FFF2-40B4-BE49-F238E27FC236}">
                <a16:creationId xmlns:a16="http://schemas.microsoft.com/office/drawing/2014/main" id="{66A1346A-19D6-4456-AE8F-36A9A5DEA4C7}"/>
              </a:ext>
            </a:extLst>
          </p:cNvPr>
          <p:cNvSpPr/>
          <p:nvPr/>
        </p:nvSpPr>
        <p:spPr>
          <a:xfrm>
            <a:off x="1916695" y="3977710"/>
            <a:ext cx="5850236" cy="502058"/>
          </a:xfrm>
          <a:prstGeom prst="rect">
            <a:avLst/>
          </a:prstGeom>
          <a:solidFill>
            <a:schemeClr val="accent4">
              <a:lumMod val="20000"/>
              <a:lumOff val="80000"/>
            </a:schemeClr>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1" eaLnBrk="1" fontAlgn="auto" latinLnBrk="0" hangingPunct="1">
              <a:lnSpc>
                <a:spcPct val="107000"/>
              </a:lnSpc>
              <a:spcBef>
                <a:spcPts val="0"/>
              </a:spcBef>
              <a:spcAft>
                <a:spcPts val="0"/>
              </a:spcAft>
              <a:buClrTx/>
              <a:buSzTx/>
              <a:buFontTx/>
              <a:buNone/>
              <a:tabLst/>
              <a:defRPr/>
            </a:pPr>
            <a:r>
              <a:rPr kumimoji="0" lang="ar-KW"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PT Bold Heading" panose="02010400000000000000" pitchFamily="2" charset="-78"/>
              </a:rPr>
              <a:t>اتقان الحفظ أيها الطالب</a:t>
            </a:r>
            <a:endParaRPr kumimoji="0" lang="en-US" sz="28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endParaRPr>
          </a:p>
        </p:txBody>
      </p:sp>
      <p:sp>
        <p:nvSpPr>
          <p:cNvPr id="25" name="مستطيل 24">
            <a:extLst>
              <a:ext uri="{FF2B5EF4-FFF2-40B4-BE49-F238E27FC236}">
                <a16:creationId xmlns:a16="http://schemas.microsoft.com/office/drawing/2014/main" id="{6786B949-7118-42DB-A177-0E950E8C2BD0}"/>
              </a:ext>
            </a:extLst>
          </p:cNvPr>
          <p:cNvSpPr/>
          <p:nvPr/>
        </p:nvSpPr>
        <p:spPr>
          <a:xfrm>
            <a:off x="1916696" y="4676139"/>
            <a:ext cx="8358611" cy="1849205"/>
          </a:xfrm>
          <a:prstGeom prst="rect">
            <a:avLst/>
          </a:prstGeom>
          <a:scene3d>
            <a:camera prst="orthographicFront"/>
            <a:lightRig rig="threePt" dir="t"/>
          </a:scene3d>
          <a:sp3d>
            <a:bevelT prst="relaxedInset"/>
          </a:sp3d>
        </p:spPr>
        <p:style>
          <a:lnRef idx="2">
            <a:schemeClr val="accent2"/>
          </a:lnRef>
          <a:fillRef idx="1">
            <a:schemeClr val="lt1"/>
          </a:fillRef>
          <a:effectRef idx="0">
            <a:schemeClr val="accent2"/>
          </a:effectRef>
          <a:fontRef idx="minor">
            <a:schemeClr val="dk1"/>
          </a:fontRef>
        </p:style>
        <p:txBody>
          <a:bodyPr rtlCol="1" anchor="ctr"/>
          <a:lstStyle/>
          <a:p>
            <a:pPr marL="0" marR="0" lvl="0" indent="0" algn="just" defTabSz="342900" rtl="1" eaLnBrk="1" fontAlgn="auto" latinLnBrk="0" hangingPunct="1">
              <a:lnSpc>
                <a:spcPct val="100000"/>
              </a:lnSpc>
              <a:spcBef>
                <a:spcPts val="0"/>
              </a:spcBef>
              <a:spcAft>
                <a:spcPts val="0"/>
              </a:spcAft>
              <a:buClrTx/>
              <a:buSzTx/>
              <a:buFontTx/>
              <a:buNone/>
              <a:tabLst/>
              <a:defRPr/>
            </a:pPr>
            <a:r>
              <a:rPr kumimoji="0" lang="ar-KW" sz="3200" b="1" i="0" u="none" strike="noStrike" kern="1200" cap="none" spc="0" normalizeH="0" baseline="0" noProof="0" dirty="0">
                <a:ln>
                  <a:noFill/>
                </a:ln>
                <a:solidFill>
                  <a:srgbClr val="CC0066"/>
                </a:solidFill>
                <a:effectLst/>
                <a:uLnTx/>
                <a:uFillTx/>
                <a:latin typeface="Sakkal Majalla" panose="02000000000000000000" pitchFamily="2" charset="-78"/>
                <a:ea typeface="+mn-ea"/>
                <a:cs typeface="AL-Mateen" pitchFamily="2" charset="-78"/>
              </a:rPr>
              <a:t>تأمل أسلوب الأمر  يُطلب - على وجه التكليف والإلزام - وأنّ طالب الفعل فيها أعلى وأعظم ممن طُلب منه الفعلُ، ويكون مقبولا عقلا وهذا هو الأمر الحقيقي .</a:t>
            </a:r>
          </a:p>
        </p:txBody>
      </p:sp>
    </p:spTree>
    <p:extLst>
      <p:ext uri="{BB962C8B-B14F-4D97-AF65-F5344CB8AC3E}">
        <p14:creationId xmlns:p14="http://schemas.microsoft.com/office/powerpoint/2010/main" val="2321104539"/>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2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heel(1)">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heel(1)">
                                      <p:cBhvr>
                                        <p:cTn id="47" dur="20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1000" fill="hold"/>
                                        <p:tgtEl>
                                          <p:spTgt spid="25"/>
                                        </p:tgtEl>
                                        <p:attrNameLst>
                                          <p:attrName>ppt_w</p:attrName>
                                        </p:attrNameLst>
                                      </p:cBhvr>
                                      <p:tavLst>
                                        <p:tav tm="0">
                                          <p:val>
                                            <p:fltVal val="0"/>
                                          </p:val>
                                        </p:tav>
                                        <p:tav tm="100000">
                                          <p:val>
                                            <p:strVal val="#ppt_w"/>
                                          </p:val>
                                        </p:tav>
                                      </p:tavLst>
                                    </p:anim>
                                    <p:anim calcmode="lin" valueType="num">
                                      <p:cBhvr>
                                        <p:cTn id="53" dur="1000" fill="hold"/>
                                        <p:tgtEl>
                                          <p:spTgt spid="25"/>
                                        </p:tgtEl>
                                        <p:attrNameLst>
                                          <p:attrName>ppt_h</p:attrName>
                                        </p:attrNameLst>
                                      </p:cBhvr>
                                      <p:tavLst>
                                        <p:tav tm="0">
                                          <p:val>
                                            <p:fltVal val="0"/>
                                          </p:val>
                                        </p:tav>
                                        <p:tav tm="100000">
                                          <p:val>
                                            <p:strVal val="#ppt_h"/>
                                          </p:val>
                                        </p:tav>
                                      </p:tavLst>
                                    </p:anim>
                                    <p:anim calcmode="lin" valueType="num">
                                      <p:cBhvr>
                                        <p:cTn id="54" dur="1000" fill="hold"/>
                                        <p:tgtEl>
                                          <p:spTgt spid="25"/>
                                        </p:tgtEl>
                                        <p:attrNameLst>
                                          <p:attrName>style.rotation</p:attrName>
                                        </p:attrNameLst>
                                      </p:cBhvr>
                                      <p:tavLst>
                                        <p:tav tm="0">
                                          <p:val>
                                            <p:fltVal val="90"/>
                                          </p:val>
                                        </p:tav>
                                        <p:tav tm="100000">
                                          <p:val>
                                            <p:fltVal val="0"/>
                                          </p:val>
                                        </p:tav>
                                      </p:tavLst>
                                    </p:anim>
                                    <p:animEffect transition="in" filter="fade">
                                      <p:cBhvr>
                                        <p:cTn id="5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P spid="13" grpId="0" animBg="1"/>
      <p:bldP spid="15" grpId="0" animBg="1"/>
      <p:bldP spid="17" grpId="0" animBg="1"/>
      <p:bldP spid="19" grpId="0" animBg="1"/>
      <p:bldP spid="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F659832E-0054-454A-B9E6-E1CBCB191D5A}"/>
              </a:ext>
            </a:extLst>
          </p:cNvPr>
          <p:cNvSpPr/>
          <p:nvPr/>
        </p:nvSpPr>
        <p:spPr>
          <a:xfrm>
            <a:off x="4547858" y="1123197"/>
            <a:ext cx="3720974" cy="8408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3200" b="1" i="0" u="none" strike="noStrike" kern="1200" cap="none" spc="0" normalizeH="0" baseline="0" noProof="0" dirty="0">
                <a:ln>
                  <a:noFill/>
                </a:ln>
                <a:solidFill>
                  <a:srgbClr val="FFFF00"/>
                </a:solidFill>
                <a:effectLst/>
                <a:uLnTx/>
                <a:uFillTx/>
                <a:latin typeface="Sakkal Majalla" panose="02000000000000000000" pitchFamily="2" charset="-78"/>
                <a:ea typeface="+mn-ea"/>
                <a:cs typeface="PT Bold Heading" panose="02010400000000000000" pitchFamily="2" charset="-78"/>
              </a:rPr>
              <a:t>الأغراض البلاغية للأمر</a:t>
            </a:r>
          </a:p>
        </p:txBody>
      </p:sp>
      <p:sp>
        <p:nvSpPr>
          <p:cNvPr id="3" name="شكل بيضاوي 2">
            <a:extLst>
              <a:ext uri="{FF2B5EF4-FFF2-40B4-BE49-F238E27FC236}">
                <a16:creationId xmlns:a16="http://schemas.microsoft.com/office/drawing/2014/main" id="{7C118BCB-0DFF-47FF-928A-7071E9946811}"/>
              </a:ext>
            </a:extLst>
          </p:cNvPr>
          <p:cNvSpPr/>
          <p:nvPr/>
        </p:nvSpPr>
        <p:spPr>
          <a:xfrm>
            <a:off x="9140142" y="3352891"/>
            <a:ext cx="1492362" cy="1206940"/>
          </a:xfrm>
          <a:prstGeom prst="ellipse">
            <a:avLst/>
          </a:prstGeom>
          <a:solidFill>
            <a:schemeClr val="accent6">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24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الدعاء</a:t>
            </a:r>
          </a:p>
        </p:txBody>
      </p:sp>
      <p:sp>
        <p:nvSpPr>
          <p:cNvPr id="14" name="شكل بيضاوي 13">
            <a:extLst>
              <a:ext uri="{FF2B5EF4-FFF2-40B4-BE49-F238E27FC236}">
                <a16:creationId xmlns:a16="http://schemas.microsoft.com/office/drawing/2014/main" id="{4CFFF861-BCB2-4CD1-B625-81B1750F76D0}"/>
              </a:ext>
            </a:extLst>
          </p:cNvPr>
          <p:cNvSpPr/>
          <p:nvPr/>
        </p:nvSpPr>
        <p:spPr>
          <a:xfrm>
            <a:off x="4555030" y="3429000"/>
            <a:ext cx="1492362" cy="1206940"/>
          </a:xfrm>
          <a:prstGeom prst="ellipse">
            <a:avLst/>
          </a:prstGeom>
          <a:solidFill>
            <a:schemeClr val="accent6">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24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النصح</a:t>
            </a:r>
          </a:p>
        </p:txBody>
      </p:sp>
      <p:sp>
        <p:nvSpPr>
          <p:cNvPr id="16" name="شكل بيضاوي 15">
            <a:extLst>
              <a:ext uri="{FF2B5EF4-FFF2-40B4-BE49-F238E27FC236}">
                <a16:creationId xmlns:a16="http://schemas.microsoft.com/office/drawing/2014/main" id="{0FDA9938-EF05-4478-9B34-665DA674BDF6}"/>
              </a:ext>
            </a:extLst>
          </p:cNvPr>
          <p:cNvSpPr/>
          <p:nvPr/>
        </p:nvSpPr>
        <p:spPr>
          <a:xfrm>
            <a:off x="6067198" y="3428998"/>
            <a:ext cx="1492362" cy="1206940"/>
          </a:xfrm>
          <a:prstGeom prst="ellipse">
            <a:avLst/>
          </a:prstGeom>
          <a:solidFill>
            <a:schemeClr val="accent6">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24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التخيير</a:t>
            </a:r>
          </a:p>
        </p:txBody>
      </p:sp>
      <p:sp>
        <p:nvSpPr>
          <p:cNvPr id="18" name="شكل بيضاوي 17">
            <a:extLst>
              <a:ext uri="{FF2B5EF4-FFF2-40B4-BE49-F238E27FC236}">
                <a16:creationId xmlns:a16="http://schemas.microsoft.com/office/drawing/2014/main" id="{3DDC18E3-4EC5-4E13-9580-30C64648DFC5}"/>
              </a:ext>
            </a:extLst>
          </p:cNvPr>
          <p:cNvSpPr/>
          <p:nvPr/>
        </p:nvSpPr>
        <p:spPr>
          <a:xfrm>
            <a:off x="7627974" y="3446196"/>
            <a:ext cx="1492362" cy="1206940"/>
          </a:xfrm>
          <a:prstGeom prst="ellipse">
            <a:avLst/>
          </a:prstGeom>
          <a:solidFill>
            <a:schemeClr val="accent6">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21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التمني</a:t>
            </a:r>
            <a:endParaRPr kumimoji="0" lang="ar-KW" sz="24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endParaRPr>
          </a:p>
        </p:txBody>
      </p:sp>
      <p:sp>
        <p:nvSpPr>
          <p:cNvPr id="20" name="شكل بيضاوي 19">
            <a:extLst>
              <a:ext uri="{FF2B5EF4-FFF2-40B4-BE49-F238E27FC236}">
                <a16:creationId xmlns:a16="http://schemas.microsoft.com/office/drawing/2014/main" id="{E1EFE05C-8452-4C12-9E4B-D02416C13983}"/>
              </a:ext>
            </a:extLst>
          </p:cNvPr>
          <p:cNvSpPr/>
          <p:nvPr/>
        </p:nvSpPr>
        <p:spPr>
          <a:xfrm>
            <a:off x="2970854" y="3428999"/>
            <a:ext cx="1492362" cy="1206940"/>
          </a:xfrm>
          <a:prstGeom prst="ellipse">
            <a:avLst/>
          </a:prstGeom>
          <a:solidFill>
            <a:schemeClr val="accent6">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24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الإباحة</a:t>
            </a:r>
            <a:endParaRPr kumimoji="0" lang="ar-KW" sz="20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endParaRPr>
          </a:p>
        </p:txBody>
      </p:sp>
      <p:cxnSp>
        <p:nvCxnSpPr>
          <p:cNvPr id="22" name="رابط مستقيم 21">
            <a:extLst>
              <a:ext uri="{FF2B5EF4-FFF2-40B4-BE49-F238E27FC236}">
                <a16:creationId xmlns:a16="http://schemas.microsoft.com/office/drawing/2014/main" id="{EA9B8E27-4565-497F-983E-60CD149A9EB9}"/>
              </a:ext>
            </a:extLst>
          </p:cNvPr>
          <p:cNvCxnSpPr>
            <a:cxnSpLocks/>
            <a:stCxn id="2" idx="3"/>
          </p:cNvCxnSpPr>
          <p:nvPr/>
        </p:nvCxnSpPr>
        <p:spPr>
          <a:xfrm>
            <a:off x="8268832" y="1543617"/>
            <a:ext cx="1767402" cy="0"/>
          </a:xfrm>
          <a:prstGeom prst="line">
            <a:avLst/>
          </a:prstGeom>
        </p:spPr>
        <p:style>
          <a:lnRef idx="3">
            <a:schemeClr val="dk1"/>
          </a:lnRef>
          <a:fillRef idx="0">
            <a:schemeClr val="dk1"/>
          </a:fillRef>
          <a:effectRef idx="2">
            <a:schemeClr val="dk1"/>
          </a:effectRef>
          <a:fontRef idx="minor">
            <a:schemeClr val="tx1"/>
          </a:fontRef>
        </p:style>
      </p:cxnSp>
      <p:cxnSp>
        <p:nvCxnSpPr>
          <p:cNvPr id="23" name="رابط مستقيم 22">
            <a:extLst>
              <a:ext uri="{FF2B5EF4-FFF2-40B4-BE49-F238E27FC236}">
                <a16:creationId xmlns:a16="http://schemas.microsoft.com/office/drawing/2014/main" id="{937485F6-3736-4C98-8800-7DA7023C151D}"/>
              </a:ext>
            </a:extLst>
          </p:cNvPr>
          <p:cNvCxnSpPr>
            <a:cxnSpLocks/>
          </p:cNvCxnSpPr>
          <p:nvPr/>
        </p:nvCxnSpPr>
        <p:spPr>
          <a:xfrm>
            <a:off x="2325324" y="1543615"/>
            <a:ext cx="2222534" cy="2"/>
          </a:xfrm>
          <a:prstGeom prst="line">
            <a:avLst/>
          </a:prstGeom>
        </p:spPr>
        <p:style>
          <a:lnRef idx="3">
            <a:schemeClr val="dk1"/>
          </a:lnRef>
          <a:fillRef idx="0">
            <a:schemeClr val="dk1"/>
          </a:fillRef>
          <a:effectRef idx="2">
            <a:schemeClr val="dk1"/>
          </a:effectRef>
          <a:fontRef idx="minor">
            <a:schemeClr val="tx1"/>
          </a:fontRef>
        </p:style>
      </p:cxnSp>
      <p:cxnSp>
        <p:nvCxnSpPr>
          <p:cNvPr id="25" name="رابط كسهم مستقيم 24">
            <a:extLst>
              <a:ext uri="{FF2B5EF4-FFF2-40B4-BE49-F238E27FC236}">
                <a16:creationId xmlns:a16="http://schemas.microsoft.com/office/drawing/2014/main" id="{BFA372E2-010D-4030-8CA2-3B9DCD4DB8B8}"/>
              </a:ext>
            </a:extLst>
          </p:cNvPr>
          <p:cNvCxnSpPr/>
          <p:nvPr/>
        </p:nvCxnSpPr>
        <p:spPr>
          <a:xfrm>
            <a:off x="10036234" y="1543617"/>
            <a:ext cx="0" cy="18092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رابط كسهم مستقيم 29">
            <a:extLst>
              <a:ext uri="{FF2B5EF4-FFF2-40B4-BE49-F238E27FC236}">
                <a16:creationId xmlns:a16="http://schemas.microsoft.com/office/drawing/2014/main" id="{8AC35AD0-DA32-4346-B080-EE43347CEE7A}"/>
              </a:ext>
            </a:extLst>
          </p:cNvPr>
          <p:cNvCxnSpPr>
            <a:cxnSpLocks/>
          </p:cNvCxnSpPr>
          <p:nvPr/>
        </p:nvCxnSpPr>
        <p:spPr>
          <a:xfrm>
            <a:off x="3837492" y="1543617"/>
            <a:ext cx="0" cy="18853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رابط كسهم مستقيم 31">
            <a:extLst>
              <a:ext uri="{FF2B5EF4-FFF2-40B4-BE49-F238E27FC236}">
                <a16:creationId xmlns:a16="http://schemas.microsoft.com/office/drawing/2014/main" id="{6D05AEB9-6B12-438C-9BA4-FDAEAEA62A88}"/>
              </a:ext>
            </a:extLst>
          </p:cNvPr>
          <p:cNvCxnSpPr>
            <a:cxnSpLocks/>
          </p:cNvCxnSpPr>
          <p:nvPr/>
        </p:nvCxnSpPr>
        <p:spPr>
          <a:xfrm>
            <a:off x="6964863" y="1964037"/>
            <a:ext cx="0" cy="14649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رابط كسهم مستقيم 32">
            <a:extLst>
              <a:ext uri="{FF2B5EF4-FFF2-40B4-BE49-F238E27FC236}">
                <a16:creationId xmlns:a16="http://schemas.microsoft.com/office/drawing/2014/main" id="{342AE999-F905-44BA-AA18-ADA07C6C0D1C}"/>
              </a:ext>
            </a:extLst>
          </p:cNvPr>
          <p:cNvCxnSpPr>
            <a:cxnSpLocks/>
          </p:cNvCxnSpPr>
          <p:nvPr/>
        </p:nvCxnSpPr>
        <p:spPr>
          <a:xfrm>
            <a:off x="5387620" y="1964038"/>
            <a:ext cx="0" cy="143412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5" name="رابط كسهم مستقيم 34">
            <a:extLst>
              <a:ext uri="{FF2B5EF4-FFF2-40B4-BE49-F238E27FC236}">
                <a16:creationId xmlns:a16="http://schemas.microsoft.com/office/drawing/2014/main" id="{64DCBEB5-9B25-4E37-A96C-CA4A40365F61}"/>
              </a:ext>
            </a:extLst>
          </p:cNvPr>
          <p:cNvCxnSpPr>
            <a:cxnSpLocks/>
          </p:cNvCxnSpPr>
          <p:nvPr/>
        </p:nvCxnSpPr>
        <p:spPr>
          <a:xfrm>
            <a:off x="8439062" y="1556793"/>
            <a:ext cx="0" cy="188940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9" name="شكل بيضاوي 18">
            <a:extLst>
              <a:ext uri="{FF2B5EF4-FFF2-40B4-BE49-F238E27FC236}">
                <a16:creationId xmlns:a16="http://schemas.microsoft.com/office/drawing/2014/main" id="{7B1C15AB-15A2-4737-A13D-E35870A46C77}"/>
              </a:ext>
            </a:extLst>
          </p:cNvPr>
          <p:cNvSpPr/>
          <p:nvPr/>
        </p:nvSpPr>
        <p:spPr>
          <a:xfrm>
            <a:off x="1458686" y="3442175"/>
            <a:ext cx="1492362" cy="1206940"/>
          </a:xfrm>
          <a:prstGeom prst="ellipse">
            <a:avLst/>
          </a:prstGeom>
          <a:solidFill>
            <a:schemeClr val="accent6">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20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التعجيز</a:t>
            </a:r>
          </a:p>
        </p:txBody>
      </p:sp>
      <p:cxnSp>
        <p:nvCxnSpPr>
          <p:cNvPr id="21" name="رابط كسهم مستقيم 20">
            <a:extLst>
              <a:ext uri="{FF2B5EF4-FFF2-40B4-BE49-F238E27FC236}">
                <a16:creationId xmlns:a16="http://schemas.microsoft.com/office/drawing/2014/main" id="{1E0C1069-B3D7-4740-9A3D-449055D67254}"/>
              </a:ext>
            </a:extLst>
          </p:cNvPr>
          <p:cNvCxnSpPr>
            <a:cxnSpLocks/>
          </p:cNvCxnSpPr>
          <p:nvPr/>
        </p:nvCxnSpPr>
        <p:spPr>
          <a:xfrm>
            <a:off x="2325324" y="1556793"/>
            <a:ext cx="0" cy="18853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7236419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6" grpId="0" animBg="1"/>
      <p:bldP spid="18" grpId="0" animBg="1"/>
      <p:bldP spid="20" grpId="0" animBg="1"/>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46418196"/>
              </p:ext>
            </p:extLst>
          </p:nvPr>
        </p:nvGraphicFramePr>
        <p:xfrm>
          <a:off x="2279576" y="828003"/>
          <a:ext cx="8233146" cy="5801397"/>
        </p:xfrm>
        <a:graphic>
          <a:graphicData uri="http://schemas.openxmlformats.org/drawingml/2006/table">
            <a:tbl>
              <a:tblPr rtl="1" firstRow="1" firstCol="1" bandRow="1">
                <a:tableStyleId>{E8B1032C-EA38-4F05-BA0D-38AFFFC7BED3}</a:tableStyleId>
              </a:tblPr>
              <a:tblGrid>
                <a:gridCol w="6602325">
                  <a:extLst>
                    <a:ext uri="{9D8B030D-6E8A-4147-A177-3AD203B41FA5}">
                      <a16:colId xmlns:a16="http://schemas.microsoft.com/office/drawing/2014/main" val="1193369955"/>
                    </a:ext>
                  </a:extLst>
                </a:gridCol>
                <a:gridCol w="1630821">
                  <a:extLst>
                    <a:ext uri="{9D8B030D-6E8A-4147-A177-3AD203B41FA5}">
                      <a16:colId xmlns:a16="http://schemas.microsoft.com/office/drawing/2014/main" val="1497487444"/>
                    </a:ext>
                  </a:extLst>
                </a:gridCol>
              </a:tblGrid>
              <a:tr h="497827">
                <a:tc>
                  <a:txBody>
                    <a:bodyPr/>
                    <a:lstStyle/>
                    <a:p>
                      <a:pPr algn="r" rtl="0">
                        <a:lnSpc>
                          <a:spcPct val="100000"/>
                        </a:lnSpc>
                        <a:spcAft>
                          <a:spcPts val="0"/>
                        </a:spcAft>
                      </a:pPr>
                      <a:r>
                        <a:rPr lang="ar-KW" sz="2000" dirty="0">
                          <a:ln>
                            <a:solidFill>
                              <a:srgbClr val="C00000"/>
                            </a:solidFill>
                          </a:ln>
                          <a:solidFill>
                            <a:srgbClr val="C00000"/>
                          </a:solidFill>
                          <a:effectLst/>
                          <a:cs typeface="PT Bold Heading" panose="02010400000000000000" pitchFamily="2" charset="-78"/>
                        </a:rPr>
                        <a:t>                   الأمثلة</a:t>
                      </a:r>
                      <a:endParaRPr lang="en-US" sz="1400" dirty="0">
                        <a:ln>
                          <a:solidFill>
                            <a:srgbClr val="C00000"/>
                          </a:solidFill>
                        </a:ln>
                        <a:solidFill>
                          <a:srgbClr val="C00000"/>
                        </a:solidFill>
                        <a:effectLst/>
                        <a:latin typeface="Calibri" panose="020F0502020204030204" pitchFamily="34" charset="0"/>
                        <a:cs typeface="PT Bold Heading" panose="02010400000000000000" pitchFamily="2" charset="-78"/>
                      </a:endParaRPr>
                    </a:p>
                  </a:txBody>
                  <a:tcPr marL="68580" marR="68580" marT="0" marB="0" anchor="ctr">
                    <a:solidFill>
                      <a:schemeClr val="accent3">
                        <a:lumMod val="20000"/>
                        <a:lumOff val="80000"/>
                      </a:schemeClr>
                    </a:solidFill>
                  </a:tcPr>
                </a:tc>
                <a:tc>
                  <a:txBody>
                    <a:bodyPr/>
                    <a:lstStyle/>
                    <a:p>
                      <a:pPr algn="r" rtl="0">
                        <a:lnSpc>
                          <a:spcPct val="100000"/>
                        </a:lnSpc>
                        <a:spcAft>
                          <a:spcPts val="0"/>
                        </a:spcAft>
                      </a:pPr>
                      <a:r>
                        <a:rPr lang="ar-KW" sz="2000" dirty="0">
                          <a:ln>
                            <a:solidFill>
                              <a:srgbClr val="C00000"/>
                            </a:solidFill>
                          </a:ln>
                          <a:solidFill>
                            <a:srgbClr val="C00000"/>
                          </a:solidFill>
                          <a:effectLst/>
                          <a:cs typeface="PT Bold Heading" panose="02010400000000000000" pitchFamily="2" charset="-78"/>
                        </a:rPr>
                        <a:t>غرضه البلاغي</a:t>
                      </a:r>
                      <a:endParaRPr lang="en-US" sz="1400" dirty="0">
                        <a:ln>
                          <a:solidFill>
                            <a:srgbClr val="C00000"/>
                          </a:solidFill>
                        </a:ln>
                        <a:solidFill>
                          <a:srgbClr val="C00000"/>
                        </a:solidFill>
                        <a:effectLst/>
                        <a:latin typeface="Calibri" panose="020F0502020204030204" pitchFamily="34" charset="0"/>
                        <a:cs typeface="PT Bold Heading" panose="02010400000000000000" pitchFamily="2" charset="-78"/>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78809166"/>
                  </a:ext>
                </a:extLst>
              </a:tr>
              <a:tr h="497827">
                <a:tc>
                  <a:txBody>
                    <a:bodyPr/>
                    <a:lstStyle/>
                    <a:p>
                      <a:pPr algn="r" rtl="0">
                        <a:lnSpc>
                          <a:spcPct val="100000"/>
                        </a:lnSpc>
                        <a:spcAft>
                          <a:spcPts val="0"/>
                        </a:spcAft>
                      </a:pPr>
                      <a:r>
                        <a:rPr lang="ar-KW" sz="2000" dirty="0">
                          <a:effectLst/>
                          <a:cs typeface="PT Bold Heading" panose="02010400000000000000" pitchFamily="2" charset="-78"/>
                        </a:rPr>
                        <a:t>"  ربنا اغفر لنا ذنوبنا وكفر عنا سيئاتنا وتوفنا مع الأبرار"</a:t>
                      </a:r>
                      <a:endParaRPr lang="en-US" sz="1400" dirty="0">
                        <a:effectLst/>
                        <a:latin typeface="Calibri" panose="020F0502020204030204" pitchFamily="34" charset="0"/>
                        <a:cs typeface="PT Bold Heading" panose="02010400000000000000" pitchFamily="2" charset="-78"/>
                      </a:endParaRPr>
                    </a:p>
                  </a:txBody>
                  <a:tcPr marL="68580" marR="68580" marT="0" marB="0" anchor="ctr">
                    <a:solidFill>
                      <a:schemeClr val="accent3">
                        <a:lumMod val="20000"/>
                        <a:lumOff val="80000"/>
                      </a:schemeClr>
                    </a:solidFill>
                  </a:tcPr>
                </a:tc>
                <a:tc>
                  <a:txBody>
                    <a:bodyPr/>
                    <a:lstStyle/>
                    <a:p>
                      <a:pPr algn="r" rtl="0">
                        <a:lnSpc>
                          <a:spcPct val="100000"/>
                        </a:lnSpc>
                        <a:spcAft>
                          <a:spcPts val="0"/>
                        </a:spcAft>
                      </a:pPr>
                      <a:endParaRPr lang="en-US" sz="1400" dirty="0">
                        <a:effectLst/>
                        <a:latin typeface="Calibri" panose="020F0502020204030204" pitchFamily="34" charset="0"/>
                        <a:cs typeface="PT Bold Heading" panose="02010400000000000000" pitchFamily="2" charset="-78"/>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593319495"/>
                  </a:ext>
                </a:extLst>
              </a:tr>
              <a:tr h="497827">
                <a:tc>
                  <a:txBody>
                    <a:bodyPr/>
                    <a:lstStyle/>
                    <a:p>
                      <a:pPr algn="r" rtl="0">
                        <a:lnSpc>
                          <a:spcPct val="100000"/>
                        </a:lnSpc>
                        <a:spcAft>
                          <a:spcPts val="0"/>
                        </a:spcAft>
                      </a:pPr>
                      <a:r>
                        <a:rPr lang="ar-KW" sz="2000" dirty="0">
                          <a:effectLst/>
                          <a:cs typeface="PT Bold Heading" panose="02010400000000000000" pitchFamily="2" charset="-78"/>
                        </a:rPr>
                        <a:t>شاور سواك إذا نابتك نائبة 00   يوما وإن كنت من أهل المشورات</a:t>
                      </a:r>
                      <a:endParaRPr lang="en-US" sz="1400" dirty="0">
                        <a:effectLst/>
                        <a:latin typeface="Calibri" panose="020F0502020204030204" pitchFamily="34" charset="0"/>
                        <a:cs typeface="PT Bold Heading" panose="02010400000000000000" pitchFamily="2" charset="-78"/>
                      </a:endParaRPr>
                    </a:p>
                  </a:txBody>
                  <a:tcPr marL="68580" marR="68580" marT="0" marB="0" anchor="ctr">
                    <a:solidFill>
                      <a:schemeClr val="accent3">
                        <a:lumMod val="20000"/>
                        <a:lumOff val="80000"/>
                      </a:schemeClr>
                    </a:solidFill>
                  </a:tcPr>
                </a:tc>
                <a:tc>
                  <a:txBody>
                    <a:bodyPr/>
                    <a:lstStyle/>
                    <a:p>
                      <a:pPr algn="r" rtl="0">
                        <a:lnSpc>
                          <a:spcPct val="100000"/>
                        </a:lnSpc>
                        <a:spcAft>
                          <a:spcPts val="0"/>
                        </a:spcAft>
                      </a:pPr>
                      <a:endParaRPr lang="en-US" sz="1400" dirty="0">
                        <a:effectLst/>
                        <a:latin typeface="Calibri" panose="020F0502020204030204" pitchFamily="34" charset="0"/>
                        <a:cs typeface="PT Bold Heading" panose="02010400000000000000" pitchFamily="2" charset="-78"/>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3058656917"/>
                  </a:ext>
                </a:extLst>
              </a:tr>
              <a:tr h="995659">
                <a:tc>
                  <a:txBody>
                    <a:bodyPr/>
                    <a:lstStyle/>
                    <a:p>
                      <a:pPr algn="r" rtl="0">
                        <a:lnSpc>
                          <a:spcPct val="100000"/>
                        </a:lnSpc>
                        <a:spcAft>
                          <a:spcPts val="0"/>
                        </a:spcAft>
                      </a:pPr>
                      <a:r>
                        <a:rPr lang="ar-KW" sz="1400" dirty="0">
                          <a:effectLst/>
                          <a:latin typeface="Calibri" panose="020F0502020204030204" pitchFamily="34" charset="0"/>
                          <a:cs typeface="PT Bold Heading" panose="02010400000000000000" pitchFamily="2" charset="-78"/>
                        </a:rPr>
                        <a:t>" </a:t>
                      </a:r>
                      <a:r>
                        <a:rPr lang="ar-KW" sz="2000" dirty="0">
                          <a:effectLst/>
                          <a:latin typeface="Calibri" panose="020F0502020204030204" pitchFamily="34" charset="0"/>
                          <a:cs typeface="PT Bold Heading" panose="02010400000000000000" pitchFamily="2" charset="-78"/>
                        </a:rPr>
                        <a:t>وكُلُواْ وَاشْرَبُواْ وَلاَ تُسْرِفُواْ إِنَّهُ لاَ يُحِبُّ الْمُسْرِفِينَ"</a:t>
                      </a:r>
                    </a:p>
                    <a:p>
                      <a:pPr algn="r" rtl="0">
                        <a:lnSpc>
                          <a:spcPct val="100000"/>
                        </a:lnSpc>
                        <a:spcAft>
                          <a:spcPts val="0"/>
                        </a:spcAft>
                      </a:pPr>
                      <a:r>
                        <a:rPr lang="ar-KW" sz="2000" dirty="0">
                          <a:effectLst/>
                          <a:latin typeface="Calibri" panose="020F0502020204030204" pitchFamily="34" charset="0"/>
                          <a:cs typeface="PT Bold Heading" panose="02010400000000000000" pitchFamily="2" charset="-78"/>
                        </a:rPr>
                        <a:t>فقل ما شئت فيً فلي لسان  </a:t>
                      </a:r>
                    </a:p>
                    <a:p>
                      <a:pPr algn="r" rtl="0">
                        <a:lnSpc>
                          <a:spcPct val="100000"/>
                        </a:lnSpc>
                        <a:spcAft>
                          <a:spcPts val="0"/>
                        </a:spcAft>
                      </a:pPr>
                      <a:r>
                        <a:rPr lang="ar-KW" sz="2000" dirty="0">
                          <a:effectLst/>
                          <a:latin typeface="Calibri" panose="020F0502020204030204" pitchFamily="34" charset="0"/>
                          <a:cs typeface="PT Bold Heading" panose="02010400000000000000" pitchFamily="2" charset="-78"/>
                        </a:rPr>
                        <a:t>                          مليء بالثناء عليك رطب </a:t>
                      </a:r>
                    </a:p>
                  </a:txBody>
                  <a:tcPr marL="68580" marR="68580" marT="0" marB="0" anchor="ctr">
                    <a:solidFill>
                      <a:schemeClr val="accent3">
                        <a:lumMod val="20000"/>
                        <a:lumOff val="80000"/>
                      </a:schemeClr>
                    </a:solidFill>
                  </a:tcPr>
                </a:tc>
                <a:tc>
                  <a:txBody>
                    <a:bodyPr/>
                    <a:lstStyle/>
                    <a:p>
                      <a:pPr algn="r" rtl="0">
                        <a:lnSpc>
                          <a:spcPct val="100000"/>
                        </a:lnSpc>
                        <a:spcAft>
                          <a:spcPts val="0"/>
                        </a:spcAft>
                      </a:pPr>
                      <a:endParaRPr lang="en-US" sz="1400" dirty="0">
                        <a:effectLst/>
                        <a:latin typeface="Calibri" panose="020F0502020204030204" pitchFamily="34" charset="0"/>
                        <a:cs typeface="PT Bold Heading" panose="02010400000000000000" pitchFamily="2" charset="-78"/>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208481323"/>
                  </a:ext>
                </a:extLst>
              </a:tr>
              <a:tr h="995659">
                <a:tc>
                  <a:txBody>
                    <a:bodyPr/>
                    <a:lstStyle/>
                    <a:p>
                      <a:pPr algn="r" rtl="0">
                        <a:lnSpc>
                          <a:spcPct val="100000"/>
                        </a:lnSpc>
                        <a:spcAft>
                          <a:spcPts val="0"/>
                        </a:spcAft>
                      </a:pPr>
                      <a:r>
                        <a:rPr lang="ar-KW" sz="2000" dirty="0">
                          <a:effectLst/>
                          <a:cs typeface="PT Bold Heading" panose="02010400000000000000" pitchFamily="2" charset="-78"/>
                        </a:rPr>
                        <a:t>فعش واحدا أو صل أخاك فإنه   . . . مقارف ذنب مرة ومجانبه</a:t>
                      </a:r>
                      <a:endParaRPr lang="en-US" sz="1400" dirty="0">
                        <a:effectLst/>
                        <a:cs typeface="PT Bold Heading" panose="02010400000000000000" pitchFamily="2" charset="-78"/>
                      </a:endParaRPr>
                    </a:p>
                    <a:p>
                      <a:pPr algn="r" rtl="0">
                        <a:lnSpc>
                          <a:spcPct val="100000"/>
                        </a:lnSpc>
                        <a:spcAft>
                          <a:spcPts val="0"/>
                        </a:spcAft>
                      </a:pPr>
                      <a:r>
                        <a:rPr lang="ar-KW" sz="2000" dirty="0">
                          <a:effectLst/>
                          <a:cs typeface="PT Bold Heading" panose="02010400000000000000" pitchFamily="2" charset="-78"/>
                        </a:rPr>
                        <a:t>وعش إما قرين أخ وفي   . . .  أمين الغيب أو عيش الوحاد</a:t>
                      </a:r>
                      <a:endParaRPr lang="en-US" sz="1400" dirty="0">
                        <a:effectLst/>
                        <a:latin typeface="Calibri" panose="020F0502020204030204" pitchFamily="34" charset="0"/>
                        <a:cs typeface="PT Bold Heading" panose="02010400000000000000" pitchFamily="2" charset="-78"/>
                      </a:endParaRPr>
                    </a:p>
                  </a:txBody>
                  <a:tcPr marL="68580" marR="68580" marT="0" marB="0" anchor="ctr">
                    <a:solidFill>
                      <a:schemeClr val="accent3">
                        <a:lumMod val="20000"/>
                        <a:lumOff val="80000"/>
                      </a:schemeClr>
                    </a:solidFill>
                  </a:tcPr>
                </a:tc>
                <a:tc>
                  <a:txBody>
                    <a:bodyPr/>
                    <a:lstStyle/>
                    <a:p>
                      <a:pPr algn="r" rtl="0">
                        <a:lnSpc>
                          <a:spcPct val="100000"/>
                        </a:lnSpc>
                        <a:spcAft>
                          <a:spcPts val="0"/>
                        </a:spcAft>
                      </a:pPr>
                      <a:endParaRPr lang="en-US" sz="1400" dirty="0">
                        <a:effectLst/>
                        <a:cs typeface="PT Bold Heading" panose="02010400000000000000" pitchFamily="2" charset="-78"/>
                      </a:endParaRPr>
                    </a:p>
                    <a:p>
                      <a:pPr algn="r" rtl="0">
                        <a:lnSpc>
                          <a:spcPct val="100000"/>
                        </a:lnSpc>
                        <a:spcAft>
                          <a:spcPts val="0"/>
                        </a:spcAft>
                      </a:pPr>
                      <a:r>
                        <a:rPr lang="ar-KW" sz="2000" dirty="0">
                          <a:effectLst/>
                          <a:cs typeface="PT Bold Heading" panose="02010400000000000000" pitchFamily="2" charset="-78"/>
                        </a:rPr>
                        <a:t> </a:t>
                      </a:r>
                      <a:endParaRPr lang="en-US" sz="1400" dirty="0">
                        <a:effectLst/>
                        <a:latin typeface="Calibri" panose="020F0502020204030204" pitchFamily="34" charset="0"/>
                        <a:cs typeface="PT Bold Heading" panose="02010400000000000000" pitchFamily="2" charset="-78"/>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4089549051"/>
                  </a:ext>
                </a:extLst>
              </a:tr>
              <a:tr h="823111">
                <a:tc>
                  <a:txBody>
                    <a:bodyPr/>
                    <a:lstStyle/>
                    <a:p>
                      <a:pPr algn="r" rtl="0">
                        <a:lnSpc>
                          <a:spcPct val="100000"/>
                        </a:lnSpc>
                        <a:spcAft>
                          <a:spcPts val="0"/>
                        </a:spcAft>
                      </a:pPr>
                      <a:r>
                        <a:rPr lang="ar-KW" sz="1800" dirty="0">
                          <a:effectLst/>
                          <a:cs typeface="PT Bold Heading" panose="02010400000000000000" pitchFamily="2" charset="-78"/>
                        </a:rPr>
                        <a:t>ي</a:t>
                      </a:r>
                      <a:r>
                        <a:rPr lang="ar-SA" sz="1800" dirty="0">
                          <a:effectLst/>
                          <a:cs typeface="PT Bold Heading" panose="02010400000000000000" pitchFamily="2" charset="-78"/>
                        </a:rPr>
                        <a:t>ا دَارَ عَبْلـةَ بِالجَواءِ تَكَلَّمِـي       ....    وَعِمِّي صَباحاً دَارَ عبْلةَ واسلَمِي</a:t>
                      </a:r>
                      <a:endParaRPr lang="en-US" sz="1400" dirty="0">
                        <a:effectLst/>
                        <a:cs typeface="PT Bold Heading" panose="02010400000000000000" pitchFamily="2" charset="-78"/>
                      </a:endParaRPr>
                    </a:p>
                    <a:p>
                      <a:pPr algn="r" rtl="0">
                        <a:lnSpc>
                          <a:spcPct val="100000"/>
                        </a:lnSpc>
                        <a:spcAft>
                          <a:spcPts val="0"/>
                        </a:spcAft>
                      </a:pPr>
                      <a:r>
                        <a:rPr lang="ar-KW" sz="1800" dirty="0">
                          <a:effectLst/>
                          <a:cs typeface="PT Bold Heading" panose="02010400000000000000" pitchFamily="2" charset="-78"/>
                        </a:rPr>
                        <a:t>فيا مـــوت زر إن الحيـاة ذميمـة*** و يا نفس جدي إن دهـــــرك هـازل</a:t>
                      </a:r>
                      <a:endParaRPr lang="en-US" sz="1200" dirty="0">
                        <a:effectLst/>
                        <a:latin typeface="Calibri" panose="020F0502020204030204" pitchFamily="34" charset="0"/>
                        <a:cs typeface="PT Bold Heading" panose="02010400000000000000" pitchFamily="2" charset="-78"/>
                      </a:endParaRPr>
                    </a:p>
                  </a:txBody>
                  <a:tcPr marL="68580" marR="68580" marT="0" marB="0" anchor="ctr">
                    <a:solidFill>
                      <a:schemeClr val="accent3">
                        <a:lumMod val="20000"/>
                        <a:lumOff val="80000"/>
                      </a:schemeClr>
                    </a:solidFill>
                  </a:tcPr>
                </a:tc>
                <a:tc>
                  <a:txBody>
                    <a:bodyPr/>
                    <a:lstStyle/>
                    <a:p>
                      <a:pPr algn="r" rtl="0">
                        <a:lnSpc>
                          <a:spcPct val="100000"/>
                        </a:lnSpc>
                        <a:spcAft>
                          <a:spcPts val="0"/>
                        </a:spcAft>
                      </a:pPr>
                      <a:endParaRPr lang="en-US" sz="1400" dirty="0">
                        <a:effectLst/>
                        <a:latin typeface="Calibri" panose="020F0502020204030204" pitchFamily="34" charset="0"/>
                        <a:cs typeface="PT Bold Heading" panose="02010400000000000000" pitchFamily="2" charset="-78"/>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4214569336"/>
                  </a:ext>
                </a:extLst>
              </a:tr>
              <a:tr h="1493487">
                <a:tc>
                  <a:txBody>
                    <a:bodyPr/>
                    <a:lstStyle/>
                    <a:p>
                      <a:pPr algn="r" rtl="0">
                        <a:lnSpc>
                          <a:spcPct val="100000"/>
                        </a:lnSpc>
                        <a:spcAft>
                          <a:spcPts val="0"/>
                        </a:spcAft>
                      </a:pPr>
                      <a:r>
                        <a:rPr lang="ar-SA" sz="2000" dirty="0">
                          <a:effectLst/>
                          <a:cs typeface="PT Bold Heading" panose="02010400000000000000" pitchFamily="2" charset="-78"/>
                        </a:rPr>
                        <a:t>" وَإِنْ كُنْتُمْ فِي رَيْبٍ مِمَّا نَزَّلْنَا عَلَى عَبْدِنَا فَأْتُوا بِسُورَةٍ مِنْ مِثْلِهِ وَادْعُوا شُهَدَاءَكُمْ مِنْ دُونِ اللَّهِ إِنْ كُنْتُمْ صَادِقِينَ "</a:t>
                      </a:r>
                      <a:endParaRPr lang="en-US" sz="1400" dirty="0">
                        <a:effectLst/>
                        <a:cs typeface="PT Bold Heading" panose="02010400000000000000" pitchFamily="2" charset="-78"/>
                      </a:endParaRPr>
                    </a:p>
                    <a:p>
                      <a:pPr algn="r" rtl="0">
                        <a:lnSpc>
                          <a:spcPct val="100000"/>
                        </a:lnSpc>
                        <a:spcAft>
                          <a:spcPts val="0"/>
                        </a:spcAft>
                      </a:pPr>
                      <a:r>
                        <a:rPr lang="en-US" sz="1400" dirty="0">
                          <a:effectLst/>
                          <a:cs typeface="PT Bold Heading" panose="02010400000000000000" pitchFamily="2" charset="-78"/>
                        </a:rPr>
                        <a:t> </a:t>
                      </a:r>
                      <a:r>
                        <a:rPr lang="ar-SA" sz="2000" dirty="0">
                          <a:effectLst/>
                          <a:cs typeface="PT Bold Heading" panose="02010400000000000000" pitchFamily="2" charset="-78"/>
                        </a:rPr>
                        <a:t>أروني بخيلا طال عمرا ببخله   . . . وهاتوا كريما مات من كثرة البذل</a:t>
                      </a:r>
                      <a:endParaRPr lang="ar-KW" sz="2000" dirty="0">
                        <a:effectLst/>
                        <a:cs typeface="PT Bold Heading" panose="02010400000000000000" pitchFamily="2" charset="-78"/>
                      </a:endParaRPr>
                    </a:p>
                  </a:txBody>
                  <a:tcPr marL="68580" marR="68580" marT="0" marB="0" anchor="ctr">
                    <a:solidFill>
                      <a:schemeClr val="accent3">
                        <a:lumMod val="20000"/>
                        <a:lumOff val="80000"/>
                      </a:schemeClr>
                    </a:solidFill>
                  </a:tcPr>
                </a:tc>
                <a:tc>
                  <a:txBody>
                    <a:bodyPr/>
                    <a:lstStyle/>
                    <a:p>
                      <a:pPr algn="r" rtl="0">
                        <a:lnSpc>
                          <a:spcPct val="100000"/>
                        </a:lnSpc>
                        <a:spcAft>
                          <a:spcPts val="0"/>
                        </a:spcAft>
                      </a:pPr>
                      <a:r>
                        <a:rPr lang="ar-KW" sz="2000" dirty="0">
                          <a:effectLst/>
                          <a:cs typeface="PT Bold Heading" panose="02010400000000000000" pitchFamily="2" charset="-78"/>
                        </a:rPr>
                        <a:t> </a:t>
                      </a:r>
                      <a:endParaRPr lang="en-US" sz="1400" dirty="0">
                        <a:effectLst/>
                        <a:latin typeface="Calibri" panose="020F0502020204030204" pitchFamily="34" charset="0"/>
                        <a:ea typeface="Times New Roman" panose="02020603050405020304" pitchFamily="18" charset="0"/>
                        <a:cs typeface="PT Bold Heading" panose="02010400000000000000" pitchFamily="2" charset="-78"/>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2510531495"/>
                  </a:ext>
                </a:extLst>
              </a:tr>
            </a:tbl>
          </a:graphicData>
        </a:graphic>
      </p:graphicFrame>
      <p:sp>
        <p:nvSpPr>
          <p:cNvPr id="10" name="Rectangle 9"/>
          <p:cNvSpPr/>
          <p:nvPr/>
        </p:nvSpPr>
        <p:spPr>
          <a:xfrm>
            <a:off x="2608767" y="1343635"/>
            <a:ext cx="1023037"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KW" sz="3200" b="1" i="0" u="none" strike="noStrike" kern="1200" cap="none" spc="0" normalizeH="0" baseline="0" noProof="0" dirty="0">
                <a:ln w="22225">
                  <a:solidFill>
                    <a:srgbClr val="000099"/>
                  </a:solidFill>
                  <a:prstDash val="solid"/>
                </a:ln>
                <a:solidFill>
                  <a:srgbClr val="0000CC"/>
                </a:solidFill>
                <a:effectLst/>
                <a:uLnTx/>
                <a:uFillTx/>
                <a:latin typeface="Arial" panose="020B0604020202020204" pitchFamily="34" charset="0"/>
                <a:ea typeface="+mn-ea"/>
                <a:cs typeface="Arial" panose="020B0604020202020204" pitchFamily="34" charset="0"/>
              </a:rPr>
              <a:t>الدعاء</a:t>
            </a:r>
            <a:endParaRPr kumimoji="0" lang="en-US" sz="3200" b="1" i="0" u="none" strike="noStrike" kern="1200" cap="none" spc="0" normalizeH="0" baseline="0" noProof="0" dirty="0">
              <a:ln w="22225">
                <a:solidFill>
                  <a:srgbClr val="000099"/>
                </a:solidFill>
                <a:prstDash val="solid"/>
              </a:ln>
              <a:solidFill>
                <a:srgbClr val="0000CC"/>
              </a:solidFill>
              <a:effectLst/>
              <a:uLnTx/>
              <a:uFillTx/>
              <a:latin typeface="Arial" panose="020B0604020202020204" pitchFamily="34" charset="0"/>
              <a:ea typeface="+mn-ea"/>
              <a:cs typeface="Arial" pitchFamily="34" charset="0"/>
            </a:endParaRPr>
          </a:p>
        </p:txBody>
      </p:sp>
      <p:sp>
        <p:nvSpPr>
          <p:cNvPr id="11" name="Rectangle 10"/>
          <p:cNvSpPr/>
          <p:nvPr/>
        </p:nvSpPr>
        <p:spPr>
          <a:xfrm>
            <a:off x="2605562" y="1835411"/>
            <a:ext cx="1029449"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KW" sz="3200" b="1" i="0" u="none" strike="noStrike" kern="1200" cap="none" spc="0" normalizeH="0" baseline="0" noProof="0" dirty="0">
                <a:ln w="22225">
                  <a:solidFill>
                    <a:srgbClr val="000099"/>
                  </a:solidFill>
                  <a:prstDash val="solid"/>
                </a:ln>
                <a:solidFill>
                  <a:srgbClr val="0000CC"/>
                </a:solidFill>
                <a:effectLst/>
                <a:uLnTx/>
                <a:uFillTx/>
                <a:latin typeface="Arial" panose="020B0604020202020204" pitchFamily="34" charset="0"/>
                <a:ea typeface="+mn-ea"/>
                <a:cs typeface="Arial" panose="020B0604020202020204" pitchFamily="34" charset="0"/>
              </a:rPr>
              <a:t>النصح</a:t>
            </a:r>
            <a:endParaRPr kumimoji="0" lang="en-US" sz="3200" b="1" i="0" u="none" strike="noStrike" kern="1200" cap="none" spc="0" normalizeH="0" baseline="0" noProof="0" dirty="0">
              <a:ln w="22225">
                <a:solidFill>
                  <a:srgbClr val="000099"/>
                </a:solidFill>
                <a:prstDash val="solid"/>
              </a:ln>
              <a:solidFill>
                <a:srgbClr val="0000CC"/>
              </a:solidFill>
              <a:effectLst/>
              <a:uLnTx/>
              <a:uFillTx/>
              <a:latin typeface="Arial" panose="020B0604020202020204" pitchFamily="34" charset="0"/>
              <a:ea typeface="+mn-ea"/>
              <a:cs typeface="Arial" pitchFamily="34" charset="0"/>
            </a:endParaRPr>
          </a:p>
        </p:txBody>
      </p:sp>
      <p:sp>
        <p:nvSpPr>
          <p:cNvPr id="12" name="Rectangle 11"/>
          <p:cNvSpPr/>
          <p:nvPr/>
        </p:nvSpPr>
        <p:spPr>
          <a:xfrm>
            <a:off x="2570799" y="3573114"/>
            <a:ext cx="1099981"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KW" sz="3200" b="1" i="0" u="none" strike="noStrike" kern="1200" cap="none" spc="0" normalizeH="0" baseline="0" noProof="0" dirty="0">
                <a:ln w="22225">
                  <a:solidFill>
                    <a:srgbClr val="000099"/>
                  </a:solidFill>
                  <a:prstDash val="solid"/>
                </a:ln>
                <a:solidFill>
                  <a:srgbClr val="0000CC"/>
                </a:solidFill>
                <a:effectLst/>
                <a:uLnTx/>
                <a:uFillTx/>
                <a:latin typeface="Arial" panose="020B0604020202020204" pitchFamily="34" charset="0"/>
                <a:ea typeface="+mn-ea"/>
                <a:cs typeface="Arial" panose="020B0604020202020204" pitchFamily="34" charset="0"/>
              </a:rPr>
              <a:t>التخيير</a:t>
            </a:r>
            <a:endParaRPr kumimoji="0" lang="en-US" sz="3200" b="1" i="0" u="none" strike="noStrike" kern="1200" cap="none" spc="0" normalizeH="0" baseline="0" noProof="0" dirty="0">
              <a:ln w="22225">
                <a:solidFill>
                  <a:srgbClr val="000099"/>
                </a:solidFill>
                <a:prstDash val="solid"/>
              </a:ln>
              <a:solidFill>
                <a:srgbClr val="0000CC"/>
              </a:solidFill>
              <a:effectLst/>
              <a:uLnTx/>
              <a:uFillTx/>
              <a:latin typeface="Arial" panose="020B0604020202020204" pitchFamily="34" charset="0"/>
              <a:ea typeface="+mn-ea"/>
              <a:cs typeface="Arial" pitchFamily="34" charset="0"/>
            </a:endParaRPr>
          </a:p>
        </p:txBody>
      </p:sp>
      <p:sp>
        <p:nvSpPr>
          <p:cNvPr id="13" name="Rectangle 12"/>
          <p:cNvSpPr/>
          <p:nvPr/>
        </p:nvSpPr>
        <p:spPr>
          <a:xfrm>
            <a:off x="2658638" y="4514276"/>
            <a:ext cx="1002198"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KW" sz="3200" b="1" i="0" u="none" strike="noStrike" kern="1200" cap="none" spc="0" normalizeH="0" baseline="0" noProof="0" dirty="0">
                <a:ln w="22225">
                  <a:solidFill>
                    <a:srgbClr val="000099"/>
                  </a:solidFill>
                  <a:prstDash val="solid"/>
                </a:ln>
                <a:solidFill>
                  <a:srgbClr val="0000CC"/>
                </a:solidFill>
                <a:effectLst/>
                <a:uLnTx/>
                <a:uFillTx/>
                <a:latin typeface="Arial" panose="020B0604020202020204" pitchFamily="34" charset="0"/>
                <a:ea typeface="+mn-ea"/>
                <a:cs typeface="Arial" panose="020B0604020202020204" pitchFamily="34" charset="0"/>
              </a:rPr>
              <a:t>التمني</a:t>
            </a:r>
            <a:endParaRPr kumimoji="0" lang="en-US" sz="3200" b="1" i="0" u="none" strike="noStrike" kern="1200" cap="none" spc="0" normalizeH="0" baseline="0" noProof="0" dirty="0">
              <a:ln w="22225">
                <a:solidFill>
                  <a:srgbClr val="000099"/>
                </a:solidFill>
                <a:prstDash val="solid"/>
              </a:ln>
              <a:solidFill>
                <a:srgbClr val="0000CC"/>
              </a:solidFill>
              <a:effectLst/>
              <a:uLnTx/>
              <a:uFillTx/>
              <a:latin typeface="Arial" panose="020B0604020202020204" pitchFamily="34" charset="0"/>
              <a:ea typeface="+mn-ea"/>
              <a:cs typeface="Arial" pitchFamily="34" charset="0"/>
            </a:endParaRPr>
          </a:p>
        </p:txBody>
      </p:sp>
      <p:sp>
        <p:nvSpPr>
          <p:cNvPr id="14" name="Rectangle 13"/>
          <p:cNvSpPr/>
          <p:nvPr/>
        </p:nvSpPr>
        <p:spPr>
          <a:xfrm>
            <a:off x="2592115" y="5773594"/>
            <a:ext cx="1135247"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KW" sz="3200" b="1" i="0" u="none" strike="noStrike" kern="1200" cap="none" spc="0" normalizeH="0" baseline="0" noProof="0" dirty="0">
                <a:ln w="22225">
                  <a:solidFill>
                    <a:srgbClr val="000099"/>
                  </a:solidFill>
                  <a:prstDash val="solid"/>
                </a:ln>
                <a:solidFill>
                  <a:srgbClr val="0000CC"/>
                </a:solidFill>
                <a:effectLst/>
                <a:uLnTx/>
                <a:uFillTx/>
                <a:latin typeface="Arial" panose="020B0604020202020204" pitchFamily="34" charset="0"/>
                <a:ea typeface="+mn-ea"/>
                <a:cs typeface="Arial" panose="020B0604020202020204" pitchFamily="34" charset="0"/>
              </a:rPr>
              <a:t>التعجيز</a:t>
            </a:r>
            <a:endParaRPr kumimoji="0" lang="en-US" sz="3200" b="1" i="0" u="none" strike="noStrike" kern="1200" cap="none" spc="0" normalizeH="0" baseline="0" noProof="0" dirty="0">
              <a:ln w="22225">
                <a:solidFill>
                  <a:srgbClr val="000099"/>
                </a:solidFill>
                <a:prstDash val="solid"/>
              </a:ln>
              <a:solidFill>
                <a:srgbClr val="0000CC"/>
              </a:solidFill>
              <a:effectLst/>
              <a:uLnTx/>
              <a:uFillTx/>
              <a:latin typeface="Arial" panose="020B0604020202020204" pitchFamily="34" charset="0"/>
              <a:ea typeface="+mn-ea"/>
              <a:cs typeface="Arial" pitchFamily="34" charset="0"/>
            </a:endParaRPr>
          </a:p>
        </p:txBody>
      </p:sp>
      <p:sp>
        <p:nvSpPr>
          <p:cNvPr id="15" name="Rectangle 14"/>
          <p:cNvSpPr/>
          <p:nvPr/>
        </p:nvSpPr>
        <p:spPr>
          <a:xfrm>
            <a:off x="2612112" y="44625"/>
            <a:ext cx="7300312" cy="584775"/>
          </a:xfrm>
          <a:prstGeom prst="rect">
            <a:avLst/>
          </a:prstGeom>
          <a:noFill/>
        </p:spPr>
        <p:txBody>
          <a:bodyPr wrap="square" lIns="91440" tIns="45720" rIns="91440" bIns="45720">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KW" sz="3200" b="1" i="0" u="none" strike="noStrike" kern="1200" cap="none" spc="0" normalizeH="0" baseline="0" noProof="0" dirty="0">
                <a:ln w="22225">
                  <a:solidFill>
                    <a:srgbClr val="CC3399"/>
                  </a:solidFill>
                  <a:prstDash val="solid"/>
                </a:ln>
                <a:solidFill>
                  <a:srgbClr val="CC3399"/>
                </a:solidFill>
                <a:effectLst/>
                <a:uLnTx/>
                <a:uFillTx/>
                <a:latin typeface="Arial" panose="020B0604020202020204" pitchFamily="34" charset="0"/>
                <a:ea typeface="+mn-ea"/>
                <a:cs typeface="Arial" panose="020B0604020202020204" pitchFamily="34" charset="0"/>
              </a:rPr>
              <a:t>1-	حددي الغرض من أسلوب الأمر فيما يلي : </a:t>
            </a:r>
            <a:endParaRPr kumimoji="0" lang="en-US" sz="3200" b="1" i="0" u="none" strike="noStrike" kern="1200" cap="none" spc="0" normalizeH="0" baseline="0" noProof="0" dirty="0">
              <a:ln w="22225">
                <a:solidFill>
                  <a:srgbClr val="CC3399"/>
                </a:solidFill>
                <a:prstDash val="solid"/>
              </a:ln>
              <a:solidFill>
                <a:srgbClr val="CC3399"/>
              </a:solidFill>
              <a:effectLst/>
              <a:uLnTx/>
              <a:uFillTx/>
              <a:latin typeface="Arial" panose="020B0604020202020204" pitchFamily="34" charset="0"/>
              <a:ea typeface="+mn-ea"/>
              <a:cs typeface="Arial" pitchFamily="34" charset="0"/>
            </a:endParaRPr>
          </a:p>
        </p:txBody>
      </p:sp>
      <p:sp>
        <p:nvSpPr>
          <p:cNvPr id="9" name="Rectangle 10">
            <a:extLst>
              <a:ext uri="{FF2B5EF4-FFF2-40B4-BE49-F238E27FC236}">
                <a16:creationId xmlns:a16="http://schemas.microsoft.com/office/drawing/2014/main" id="{467C8745-8EDA-45AF-A56E-74544FB925E9}"/>
              </a:ext>
            </a:extLst>
          </p:cNvPr>
          <p:cNvSpPr/>
          <p:nvPr/>
        </p:nvSpPr>
        <p:spPr>
          <a:xfrm>
            <a:off x="2620381" y="2484186"/>
            <a:ext cx="1067921"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KW" sz="3200" b="1" i="0" u="none" strike="noStrike" kern="1200" cap="none" spc="0" normalizeH="0" baseline="0" noProof="0" dirty="0">
                <a:ln w="22225">
                  <a:solidFill>
                    <a:srgbClr val="000099"/>
                  </a:solidFill>
                  <a:prstDash val="solid"/>
                </a:ln>
                <a:solidFill>
                  <a:srgbClr val="0000CC"/>
                </a:solidFill>
                <a:effectLst/>
                <a:uLnTx/>
                <a:uFillTx/>
                <a:latin typeface="Arial" panose="020B0604020202020204" pitchFamily="34" charset="0"/>
                <a:ea typeface="+mn-ea"/>
                <a:cs typeface="Arial" panose="020B0604020202020204" pitchFamily="34" charset="0"/>
              </a:rPr>
              <a:t>الإباحة</a:t>
            </a:r>
            <a:endParaRPr kumimoji="0" lang="en-US" sz="3200" b="1" i="0" u="none" strike="noStrike" kern="1200" cap="none" spc="0" normalizeH="0" baseline="0" noProof="0" dirty="0">
              <a:ln w="22225">
                <a:solidFill>
                  <a:srgbClr val="000099"/>
                </a:solidFill>
                <a:prstDash val="solid"/>
              </a:ln>
              <a:solidFill>
                <a:srgbClr val="0000CC"/>
              </a:solidFill>
              <a:effectLst/>
              <a:uLnTx/>
              <a:uFillTx/>
              <a:latin typeface="Arial" panose="020B0604020202020204" pitchFamily="34" charset="0"/>
              <a:ea typeface="+mn-ea"/>
              <a:cs typeface="Arial" pitchFamily="34" charset="0"/>
            </a:endParaRPr>
          </a:p>
        </p:txBody>
      </p:sp>
    </p:spTree>
    <p:extLst>
      <p:ext uri="{BB962C8B-B14F-4D97-AF65-F5344CB8AC3E}">
        <p14:creationId xmlns:p14="http://schemas.microsoft.com/office/powerpoint/2010/main" val="151147023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 calcmode="lin" valueType="num">
                                      <p:cBhvr>
                                        <p:cTn id="14"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 calcmode="lin" valueType="num">
                                      <p:cBhvr>
                                        <p:cTn id="21"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 calcmode="lin" valueType="num">
                                      <p:cBhvr>
                                        <p:cTn id="28"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 calcmode="lin" valueType="num">
                                      <p:cBhvr>
                                        <p:cTn id="35"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 calcmode="lin" valueType="num">
                                      <p:cBhvr>
                                        <p:cTn id="4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l="-6000" r="-6000"/>
          </a:stretch>
        </a:blipFill>
        <a:effectLst/>
      </p:bgPr>
    </p:bg>
    <p:spTree>
      <p:nvGrpSpPr>
        <p:cNvPr id="1" name=""/>
        <p:cNvGrpSpPr/>
        <p:nvPr/>
      </p:nvGrpSpPr>
      <p:grpSpPr>
        <a:xfrm>
          <a:off x="0" y="0"/>
          <a:ext cx="0" cy="0"/>
          <a:chOff x="0" y="0"/>
          <a:chExt cx="0" cy="0"/>
        </a:xfrm>
      </p:grpSpPr>
      <p:sp>
        <p:nvSpPr>
          <p:cNvPr id="5" name="مستطيل 4"/>
          <p:cNvSpPr/>
          <p:nvPr/>
        </p:nvSpPr>
        <p:spPr>
          <a:xfrm>
            <a:off x="1847528" y="30520"/>
            <a:ext cx="8360224" cy="6918304"/>
          </a:xfrm>
          <a:prstGeom prst="rect">
            <a:avLst/>
          </a:prstGeom>
          <a:solidFill>
            <a:schemeClr val="lt1">
              <a:alpha val="87000"/>
            </a:schemeClr>
          </a:solidFill>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KW" sz="3200" b="1" i="0" u="none" strike="noStrike" kern="1200" cap="none" spc="0" normalizeH="0" baseline="0" noProof="0" dirty="0">
                <a:ln>
                  <a:noFill/>
                </a:ln>
                <a:solidFill>
                  <a:srgbClr val="C00000"/>
                </a:solidFill>
                <a:effectLst/>
                <a:uLnTx/>
                <a:uFillTx/>
                <a:latin typeface="Calibri"/>
                <a:cs typeface="AL-Mateen" pitchFamily="2" charset="-78"/>
              </a:rPr>
              <a:t>4- صوغي أسلوب أمر حسب المطلوب فيما يلي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KW" sz="3200" b="1" i="0" u="none" strike="noStrike" kern="1200" cap="none" spc="0" normalizeH="0" baseline="0" noProof="0" dirty="0">
                <a:ln>
                  <a:noFill/>
                </a:ln>
                <a:solidFill>
                  <a:prstClr val="black"/>
                </a:solidFill>
                <a:effectLst/>
                <a:uLnTx/>
                <a:uFillTx/>
                <a:latin typeface="Calibri"/>
                <a:cs typeface="AL-Mateen" pitchFamily="2" charset="-78"/>
              </a:rPr>
              <a:t> غرضه الدعاء .             </a:t>
            </a:r>
            <a:endParaRPr kumimoji="0" lang="ar-SA" sz="3200" b="1" i="0" u="none" strike="noStrike" kern="1200" cap="none" spc="0" normalizeH="0" baseline="0" noProof="0" dirty="0">
              <a:ln>
                <a:noFill/>
              </a:ln>
              <a:solidFill>
                <a:prstClr val="black"/>
              </a:solidFill>
              <a:effectLst/>
              <a:uLnTx/>
              <a:uFillTx/>
              <a:latin typeface="Calibri"/>
              <a:cs typeface="AL-Mateen"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0000CC"/>
                </a:solidFill>
                <a:effectLst/>
                <a:uLnTx/>
                <a:uFillTx/>
                <a:latin typeface="Calibri"/>
                <a:cs typeface="AL-Mateen" pitchFamily="2" charset="-78"/>
              </a:rPr>
              <a:t>                                      </a:t>
            </a:r>
            <a:r>
              <a:rPr kumimoji="0" lang="ar-KW" sz="3200" b="1" i="0" u="none" strike="noStrike" kern="1200" cap="none" spc="0" normalizeH="0" baseline="0" noProof="0" dirty="0">
                <a:ln>
                  <a:noFill/>
                </a:ln>
                <a:solidFill>
                  <a:srgbClr val="0000CC"/>
                </a:solidFill>
                <a:effectLst/>
                <a:uLnTx/>
                <a:uFillTx/>
                <a:latin typeface="Calibri"/>
                <a:cs typeface="AL-Mateen" pitchFamily="2" charset="-78"/>
              </a:rPr>
              <a:t>اللهم احفظ وطننا</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KW" sz="3200" b="1" i="0" u="none" strike="noStrike" kern="1200" cap="none" spc="0" normalizeH="0" baseline="0" noProof="0" dirty="0">
                <a:ln>
                  <a:noFill/>
                </a:ln>
                <a:solidFill>
                  <a:prstClr val="black"/>
                </a:solidFill>
                <a:effectLst/>
                <a:uLnTx/>
                <a:uFillTx/>
                <a:latin typeface="Calibri"/>
                <a:cs typeface="AL-Mateen" pitchFamily="2" charset="-78"/>
              </a:rPr>
              <a:t>	غرضه النصح .           </a:t>
            </a:r>
            <a:endParaRPr kumimoji="0" lang="ar-SA" sz="3200" b="1" i="0" u="none" strike="noStrike" kern="1200" cap="none" spc="0" normalizeH="0" baseline="0" noProof="0" dirty="0">
              <a:ln>
                <a:noFill/>
              </a:ln>
              <a:solidFill>
                <a:prstClr val="black"/>
              </a:solidFill>
              <a:effectLst/>
              <a:uLnTx/>
              <a:uFillTx/>
              <a:latin typeface="Calibri"/>
              <a:cs typeface="AL-Mateen"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0000CC"/>
                </a:solidFill>
                <a:effectLst/>
                <a:uLnTx/>
                <a:uFillTx/>
                <a:latin typeface="Calibri"/>
                <a:cs typeface="AL-Mateen" pitchFamily="2" charset="-78"/>
              </a:rPr>
              <a:t>                                   </a:t>
            </a:r>
            <a:r>
              <a:rPr kumimoji="0" lang="ar-KW" sz="3200" b="1" i="0" u="none" strike="noStrike" kern="1200" cap="none" spc="0" normalizeH="0" baseline="0" noProof="0" dirty="0">
                <a:ln>
                  <a:noFill/>
                </a:ln>
                <a:solidFill>
                  <a:srgbClr val="0000CC"/>
                </a:solidFill>
                <a:effectLst/>
                <a:uLnTx/>
                <a:uFillTx/>
                <a:latin typeface="Calibri"/>
                <a:cs typeface="AL-Mateen" pitchFamily="2" charset="-78"/>
              </a:rPr>
              <a:t>يا بني اهتم بدروسك</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KW" sz="3200" b="1" i="0" u="none" strike="noStrike" kern="1200" cap="none" spc="0" normalizeH="0" baseline="0" noProof="0" dirty="0">
                <a:ln>
                  <a:noFill/>
                </a:ln>
                <a:solidFill>
                  <a:prstClr val="black"/>
                </a:solidFill>
                <a:effectLst/>
                <a:uLnTx/>
                <a:uFillTx/>
                <a:latin typeface="Calibri"/>
                <a:cs typeface="AL-Mateen" pitchFamily="2" charset="-78"/>
              </a:rPr>
              <a:t>	غرضه التخيير .      </a:t>
            </a:r>
            <a:endParaRPr kumimoji="0" lang="ar-SA" sz="3200" b="1" i="0" u="none" strike="noStrike" kern="1200" cap="none" spc="0" normalizeH="0" baseline="0" noProof="0" dirty="0">
              <a:ln>
                <a:noFill/>
              </a:ln>
              <a:solidFill>
                <a:prstClr val="black"/>
              </a:solidFill>
              <a:effectLst/>
              <a:uLnTx/>
              <a:uFillTx/>
              <a:latin typeface="Calibri"/>
              <a:cs typeface="AL-Mateen"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0000CC"/>
                </a:solidFill>
                <a:effectLst/>
                <a:uLnTx/>
                <a:uFillTx/>
                <a:latin typeface="Calibri"/>
                <a:cs typeface="AL-Mateen" pitchFamily="2" charset="-78"/>
              </a:rPr>
              <a:t>                                  </a:t>
            </a:r>
            <a:r>
              <a:rPr kumimoji="0" lang="ar-KW" sz="3200" b="1" i="0" u="none" strike="noStrike" kern="1200" cap="none" spc="0" normalizeH="0" baseline="0" noProof="0" dirty="0">
                <a:ln>
                  <a:noFill/>
                </a:ln>
                <a:solidFill>
                  <a:srgbClr val="0000CC"/>
                </a:solidFill>
                <a:effectLst/>
                <a:uLnTx/>
                <a:uFillTx/>
                <a:latin typeface="Calibri"/>
                <a:cs typeface="AL-Mateen" pitchFamily="2" charset="-78"/>
              </a:rPr>
              <a:t>اكتب مقال أو خاطرة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KW" sz="3200" b="1" i="0" u="none" strike="noStrike" kern="1200" cap="none" spc="0" normalizeH="0" baseline="0" noProof="0" dirty="0">
                <a:ln>
                  <a:noFill/>
                </a:ln>
                <a:solidFill>
                  <a:prstClr val="black"/>
                </a:solidFill>
                <a:effectLst/>
                <a:uLnTx/>
                <a:uFillTx/>
                <a:latin typeface="Calibri"/>
                <a:cs typeface="AL-Mateen" pitchFamily="2" charset="-78"/>
              </a:rPr>
              <a:t>	غرضه الإباحة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0000CC"/>
                </a:solidFill>
                <a:effectLst/>
                <a:uLnTx/>
                <a:uFillTx/>
                <a:latin typeface="Calibri"/>
                <a:cs typeface="AL-Mateen" pitchFamily="2" charset="-78"/>
              </a:rPr>
              <a:t>                            </a:t>
            </a:r>
            <a:r>
              <a:rPr kumimoji="0" lang="ar-KW" sz="3200" b="1" i="0" u="none" strike="noStrike" kern="1200" cap="none" spc="0" normalizeH="0" baseline="0" noProof="0" dirty="0">
                <a:ln>
                  <a:noFill/>
                </a:ln>
                <a:solidFill>
                  <a:srgbClr val="0000CC"/>
                </a:solidFill>
                <a:effectLst/>
                <a:uLnTx/>
                <a:uFillTx/>
                <a:latin typeface="Calibri"/>
                <a:cs typeface="AL-Mateen" pitchFamily="2" charset="-78"/>
              </a:rPr>
              <a:t>تكلم فيما تشاء – انظر حيث شئت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KW" sz="3200" b="1" i="0" u="none" strike="noStrike" kern="1200" cap="none" spc="0" normalizeH="0" baseline="0" noProof="0" dirty="0">
                <a:ln>
                  <a:noFill/>
                </a:ln>
                <a:solidFill>
                  <a:prstClr val="black"/>
                </a:solidFill>
                <a:effectLst/>
                <a:uLnTx/>
                <a:uFillTx/>
                <a:latin typeface="Calibri"/>
                <a:cs typeface="AL-Mateen" pitchFamily="2" charset="-78"/>
              </a:rPr>
              <a:t>	غرضه التعجيز .</a:t>
            </a:r>
            <a:endParaRPr kumimoji="0" lang="ar-SA" sz="3200" b="1" i="0" u="none" strike="noStrike" kern="1200" cap="none" spc="0" normalizeH="0" baseline="0" noProof="0" dirty="0">
              <a:ln>
                <a:noFill/>
              </a:ln>
              <a:solidFill>
                <a:prstClr val="black"/>
              </a:solidFill>
              <a:effectLst/>
              <a:uLnTx/>
              <a:uFillTx/>
              <a:latin typeface="Calibri"/>
              <a:cs typeface="AL-Mateen"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0000CC"/>
                </a:solidFill>
                <a:effectLst/>
                <a:uLnTx/>
                <a:uFillTx/>
                <a:latin typeface="Calibri"/>
                <a:cs typeface="AL-Mateen" pitchFamily="2" charset="-78"/>
              </a:rPr>
              <a:t>                        </a:t>
            </a:r>
            <a:r>
              <a:rPr kumimoji="0" lang="ar-KW" sz="3200" b="1" i="0" u="none" strike="noStrike" kern="1200" cap="none" spc="0" normalizeH="0" baseline="0" noProof="0" dirty="0">
                <a:ln>
                  <a:noFill/>
                </a:ln>
                <a:solidFill>
                  <a:srgbClr val="0000CC"/>
                </a:solidFill>
                <a:effectLst/>
                <a:uLnTx/>
                <a:uFillTx/>
                <a:latin typeface="Calibri"/>
                <a:cs typeface="AL-Mateen" pitchFamily="2" charset="-78"/>
              </a:rPr>
              <a:t>ارجع زمن الطفولة</a:t>
            </a:r>
            <a:r>
              <a:rPr kumimoji="0" lang="ar-SA" sz="3200" b="1" i="0" u="none" strike="noStrike" kern="1200" cap="none" spc="0" normalizeH="0" baseline="0" noProof="0" dirty="0">
                <a:ln>
                  <a:noFill/>
                </a:ln>
                <a:solidFill>
                  <a:srgbClr val="0000CC"/>
                </a:solidFill>
                <a:effectLst/>
                <a:uLnTx/>
                <a:uFillTx/>
                <a:latin typeface="Calibri"/>
                <a:cs typeface="AL-Mateen" pitchFamily="2" charset="-78"/>
              </a:rPr>
              <a:t> – حلقي في الهواء</a:t>
            </a:r>
            <a:endParaRPr kumimoji="0" lang="ar-KW" sz="3200" b="1" i="0" u="none" strike="noStrike" kern="1200" cap="none" spc="0" normalizeH="0" baseline="0" noProof="0" dirty="0">
              <a:ln>
                <a:noFill/>
              </a:ln>
              <a:solidFill>
                <a:srgbClr val="0000CC"/>
              </a:solidFill>
              <a:effectLst/>
              <a:uLnTx/>
              <a:uFillTx/>
              <a:latin typeface="Calibri"/>
              <a:cs typeface="AL-Mateen" pitchFamily="2" charset="-78"/>
            </a:endParaRPr>
          </a:p>
          <a:p>
            <a:pPr marL="342900" lvl="0" indent="-342900">
              <a:lnSpc>
                <a:spcPct val="115000"/>
              </a:lnSpc>
              <a:spcAft>
                <a:spcPts val="1000"/>
              </a:spcAft>
              <a:buFont typeface="Wingdings" panose="05000000000000000000" pitchFamily="2" charset="2"/>
              <a:buChar char=""/>
            </a:pPr>
            <a:r>
              <a:rPr lang="ar-KW" sz="3200" dirty="0">
                <a:solidFill>
                  <a:schemeClr val="tx1"/>
                </a:solidFill>
                <a:latin typeface="Calibri" panose="020F0502020204030204" pitchFamily="34" charset="0"/>
                <a:ea typeface="Times New Roman" panose="02020603050405020304" pitchFamily="18" charset="0"/>
                <a:cs typeface="AL-Mateen" pitchFamily="2" charset="-78"/>
              </a:rPr>
              <a:t>غرضه التمني .    </a:t>
            </a:r>
          </a:p>
          <a:p>
            <a:pPr marL="342900" lvl="0" indent="-342900">
              <a:lnSpc>
                <a:spcPct val="115000"/>
              </a:lnSpc>
              <a:spcAft>
                <a:spcPts val="1000"/>
              </a:spcAft>
              <a:buFont typeface="Wingdings" panose="05000000000000000000" pitchFamily="2" charset="2"/>
              <a:buChar char=""/>
            </a:pPr>
            <a:r>
              <a:rPr lang="ar-KW" sz="3200" dirty="0">
                <a:solidFill>
                  <a:srgbClr val="0000FF"/>
                </a:solidFill>
                <a:latin typeface="Calibri" panose="020F0502020204030204" pitchFamily="34" charset="0"/>
                <a:ea typeface="Times New Roman" panose="02020603050405020304" pitchFamily="18" charset="0"/>
                <a:cs typeface="AL-Mateen" pitchFamily="2" charset="-78"/>
              </a:rPr>
              <a:t>                         احذري يا نفس من الخطر</a:t>
            </a:r>
            <a:endParaRPr lang="en-US" sz="3200" dirty="0">
              <a:solidFill>
                <a:srgbClr val="0000FF"/>
              </a:solidFill>
              <a:latin typeface="Calibri" panose="020F0502020204030204" pitchFamily="34" charset="0"/>
              <a:ea typeface="Times New Roman" panose="02020603050405020304" pitchFamily="18" charset="0"/>
              <a:cs typeface="AL-Mateen" pitchFamily="2" charset="-78"/>
            </a:endParaRPr>
          </a:p>
        </p:txBody>
      </p:sp>
    </p:spTree>
    <p:extLst>
      <p:ext uri="{BB962C8B-B14F-4D97-AF65-F5344CB8AC3E}">
        <p14:creationId xmlns:p14="http://schemas.microsoft.com/office/powerpoint/2010/main" val="3131449753"/>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animEffect transition="in" filter="fade">
                                      <p:cBhvr>
                                        <p:cTn id="14" dur="1000"/>
                                        <p:tgtEl>
                                          <p:spTgt spid="5">
                                            <p:txEl>
                                              <p:pRg st="4" end="4"/>
                                            </p:txEl>
                                          </p:spTgt>
                                        </p:tgtEl>
                                      </p:cBhvr>
                                    </p:animEffect>
                                    <p:anim calcmode="lin" valueType="num">
                                      <p:cBhvr>
                                        <p:cTn id="1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fade">
                                      <p:cBhvr>
                                        <p:cTn id="21" dur="1000"/>
                                        <p:tgtEl>
                                          <p:spTgt spid="5">
                                            <p:txEl>
                                              <p:pRg st="6" end="6"/>
                                            </p:txEl>
                                          </p:spTgt>
                                        </p:tgtEl>
                                      </p:cBhvr>
                                    </p:animEffect>
                                    <p:anim calcmode="lin" valueType="num">
                                      <p:cBhvr>
                                        <p:cTn id="22"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8" end="8"/>
                                            </p:txEl>
                                          </p:spTgt>
                                        </p:tgtEl>
                                        <p:attrNameLst>
                                          <p:attrName>style.visibility</p:attrName>
                                        </p:attrNameLst>
                                      </p:cBhvr>
                                      <p:to>
                                        <p:strVal val="visible"/>
                                      </p:to>
                                    </p:set>
                                    <p:animEffect transition="in" filter="fade">
                                      <p:cBhvr>
                                        <p:cTn id="28" dur="1000"/>
                                        <p:tgtEl>
                                          <p:spTgt spid="5">
                                            <p:txEl>
                                              <p:pRg st="8" end="8"/>
                                            </p:txEl>
                                          </p:spTgt>
                                        </p:tgtEl>
                                      </p:cBhvr>
                                    </p:animEffect>
                                    <p:anim calcmode="lin" valueType="num">
                                      <p:cBhvr>
                                        <p:cTn id="29"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fade">
                                      <p:cBhvr>
                                        <p:cTn id="35" dur="1000"/>
                                        <p:tgtEl>
                                          <p:spTgt spid="5">
                                            <p:txEl>
                                              <p:pRg st="10" end="10"/>
                                            </p:txEl>
                                          </p:spTgt>
                                        </p:tgtEl>
                                      </p:cBhvr>
                                    </p:animEffect>
                                    <p:anim calcmode="lin" valueType="num">
                                      <p:cBhvr>
                                        <p:cTn id="36"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12" end="12"/>
                                            </p:txEl>
                                          </p:spTgt>
                                        </p:tgtEl>
                                        <p:attrNameLst>
                                          <p:attrName>style.visibility</p:attrName>
                                        </p:attrNameLst>
                                      </p:cBhvr>
                                      <p:to>
                                        <p:strVal val="visible"/>
                                      </p:to>
                                    </p:set>
                                    <p:animEffect transition="in" filter="fade">
                                      <p:cBhvr>
                                        <p:cTn id="42" dur="1000"/>
                                        <p:tgtEl>
                                          <p:spTgt spid="5">
                                            <p:txEl>
                                              <p:pRg st="12" end="12"/>
                                            </p:txEl>
                                          </p:spTgt>
                                        </p:tgtEl>
                                      </p:cBhvr>
                                    </p:animEffect>
                                    <p:anim calcmode="lin" valueType="num">
                                      <p:cBhvr>
                                        <p:cTn id="43"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sp>
        <p:nvSpPr>
          <p:cNvPr id="4" name="مخطط انسيابي: معالجة متعاقبة 3"/>
          <p:cNvSpPr/>
          <p:nvPr/>
        </p:nvSpPr>
        <p:spPr>
          <a:xfrm>
            <a:off x="4882863" y="116633"/>
            <a:ext cx="2828925" cy="849457"/>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3600" b="1" i="0" u="none" strike="noStrike" kern="1200" cap="none" spc="0" normalizeH="0" baseline="0" noProof="0" dirty="0">
                <a:ln>
                  <a:noFill/>
                </a:ln>
                <a:solidFill>
                  <a:srgbClr val="FF0000"/>
                </a:solidFill>
                <a:effectLst/>
                <a:uLnTx/>
                <a:uFillTx/>
                <a:latin typeface="Sakkal Majalla" panose="02000000000000000000" pitchFamily="2" charset="-78"/>
                <a:ea typeface="+mn-ea"/>
                <a:cs typeface="PT Bold Heading" panose="02010400000000000000" pitchFamily="2" charset="-78"/>
              </a:rPr>
              <a:t>صِيغة النهي</a:t>
            </a:r>
            <a:endParaRPr kumimoji="0" lang="ar-KW" sz="3600" b="0" i="0" u="none" strike="noStrike" kern="1200" cap="none" spc="0" normalizeH="0" baseline="0" noProof="0" dirty="0">
              <a:ln>
                <a:noFill/>
              </a:ln>
              <a:solidFill>
                <a:prstClr val="white"/>
              </a:solidFill>
              <a:effectLst/>
              <a:uLnTx/>
              <a:uFillTx/>
              <a:latin typeface="Sakkal Majalla" panose="02000000000000000000" pitchFamily="2" charset="-78"/>
              <a:ea typeface="+mn-ea"/>
              <a:cs typeface="PT Bold Heading" panose="02010400000000000000" pitchFamily="2" charset="-78"/>
            </a:endParaRPr>
          </a:p>
        </p:txBody>
      </p:sp>
      <p:cxnSp>
        <p:nvCxnSpPr>
          <p:cNvPr id="12" name="رابط مستقيم 11"/>
          <p:cNvCxnSpPr/>
          <p:nvPr/>
        </p:nvCxnSpPr>
        <p:spPr>
          <a:xfrm>
            <a:off x="7711786" y="527073"/>
            <a:ext cx="1356014" cy="0"/>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14" name="رابط كسهم مستقيم 13"/>
          <p:cNvCxnSpPr/>
          <p:nvPr/>
        </p:nvCxnSpPr>
        <p:spPr>
          <a:xfrm>
            <a:off x="9075593" y="527073"/>
            <a:ext cx="0" cy="783000"/>
          </a:xfrm>
          <a:prstGeom prst="straightConnector1">
            <a:avLst/>
          </a:prstGeom>
          <a:ln w="57150">
            <a:tailEnd type="triangle"/>
          </a:ln>
        </p:spPr>
        <p:style>
          <a:lnRef idx="3">
            <a:schemeClr val="accent6"/>
          </a:lnRef>
          <a:fillRef idx="0">
            <a:schemeClr val="accent6"/>
          </a:fillRef>
          <a:effectRef idx="2">
            <a:schemeClr val="accent6"/>
          </a:effectRef>
          <a:fontRef idx="minor">
            <a:schemeClr val="tx1"/>
          </a:fontRef>
        </p:style>
      </p:cxnSp>
      <p:cxnSp>
        <p:nvCxnSpPr>
          <p:cNvPr id="23" name="رابط مستقيم 22"/>
          <p:cNvCxnSpPr/>
          <p:nvPr/>
        </p:nvCxnSpPr>
        <p:spPr>
          <a:xfrm>
            <a:off x="3526848" y="541360"/>
            <a:ext cx="1356014" cy="0"/>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24" name="رابط كسهم مستقيم 23"/>
          <p:cNvCxnSpPr/>
          <p:nvPr/>
        </p:nvCxnSpPr>
        <p:spPr>
          <a:xfrm>
            <a:off x="3493078" y="541360"/>
            <a:ext cx="0" cy="783000"/>
          </a:xfrm>
          <a:prstGeom prst="straightConnector1">
            <a:avLst/>
          </a:prstGeom>
          <a:ln w="57150">
            <a:tailEnd type="triangle"/>
          </a:ln>
        </p:spPr>
        <p:style>
          <a:lnRef idx="3">
            <a:schemeClr val="accent6"/>
          </a:lnRef>
          <a:fillRef idx="0">
            <a:schemeClr val="accent6"/>
          </a:fillRef>
          <a:effectRef idx="2">
            <a:schemeClr val="accent6"/>
          </a:effectRef>
          <a:fontRef idx="minor">
            <a:schemeClr val="tx1"/>
          </a:fontRef>
        </p:style>
      </p:cxnSp>
      <p:sp>
        <p:nvSpPr>
          <p:cNvPr id="17" name="مخطط انسيابي: معالجة متعاقبة 16"/>
          <p:cNvSpPr/>
          <p:nvPr/>
        </p:nvSpPr>
        <p:spPr>
          <a:xfrm>
            <a:off x="8472922" y="1324361"/>
            <a:ext cx="1189759" cy="823481"/>
          </a:xfrm>
          <a:prstGeom prst="flowChartAlternateProcess">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30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لا</a:t>
            </a:r>
          </a:p>
        </p:txBody>
      </p:sp>
      <p:sp>
        <p:nvSpPr>
          <p:cNvPr id="25" name="مخطط انسيابي: معالجة متعاقبة 24"/>
          <p:cNvSpPr/>
          <p:nvPr/>
        </p:nvSpPr>
        <p:spPr>
          <a:xfrm>
            <a:off x="2479963" y="1324361"/>
            <a:ext cx="1808018" cy="823481"/>
          </a:xfrm>
          <a:prstGeom prst="flowChartAlternateProcess">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30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الفعل المضارع</a:t>
            </a:r>
          </a:p>
        </p:txBody>
      </p:sp>
      <p:sp>
        <p:nvSpPr>
          <p:cNvPr id="30" name="مخطط انسيابي: معالجة متعاقبة 29"/>
          <p:cNvSpPr/>
          <p:nvPr/>
        </p:nvSpPr>
        <p:spPr>
          <a:xfrm>
            <a:off x="9247045" y="2433589"/>
            <a:ext cx="1140403" cy="823481"/>
          </a:xfrm>
          <a:prstGeom prst="flowChartAlternateProcess">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2700" b="1" i="0" u="none" strike="noStrike" kern="1200" cap="none" spc="0" normalizeH="0" baseline="0" noProof="0" dirty="0">
                <a:ln>
                  <a:noFill/>
                </a:ln>
                <a:solidFill>
                  <a:srgbClr val="FF0000"/>
                </a:solidFill>
                <a:effectLst/>
                <a:uLnTx/>
                <a:uFillTx/>
                <a:latin typeface="Sakkal Majalla" panose="02000000000000000000" pitchFamily="2" charset="-78"/>
                <a:ea typeface="+mn-ea"/>
                <a:cs typeface="PT Bold Heading" panose="02010400000000000000" pitchFamily="2" charset="-78"/>
              </a:rPr>
              <a:t>مثال</a:t>
            </a:r>
          </a:p>
        </p:txBody>
      </p:sp>
      <p:sp>
        <p:nvSpPr>
          <p:cNvPr id="31" name="مخطط انسيابي: معالجة متعاقبة 30"/>
          <p:cNvSpPr/>
          <p:nvPr/>
        </p:nvSpPr>
        <p:spPr>
          <a:xfrm>
            <a:off x="1734418" y="2432507"/>
            <a:ext cx="7341176" cy="823481"/>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1" eaLnBrk="1" fontAlgn="auto" latinLnBrk="0" hangingPunct="1">
              <a:lnSpc>
                <a:spcPct val="100000"/>
              </a:lnSpc>
              <a:spcBef>
                <a:spcPts val="0"/>
              </a:spcBef>
              <a:spcAft>
                <a:spcPts val="0"/>
              </a:spcAft>
              <a:buClrTx/>
              <a:buSzTx/>
              <a:buFontTx/>
              <a:buNone/>
              <a:tabLst/>
              <a:defRPr/>
            </a:pPr>
            <a:r>
              <a:rPr kumimoji="0" lang="ar-SA" sz="3000" b="1" i="0" u="none" strike="noStrike" kern="1200" cap="none" spc="0" normalizeH="0" baseline="0" noProof="0" dirty="0">
                <a:ln>
                  <a:noFill/>
                </a:ln>
                <a:solidFill>
                  <a:srgbClr val="C00000"/>
                </a:solidFill>
                <a:effectLst/>
                <a:uLnTx/>
                <a:uFillTx/>
                <a:latin typeface="Sakkal Majalla" panose="02000000000000000000" pitchFamily="2" charset="-78"/>
                <a:ea typeface="+mn-ea"/>
                <a:cs typeface="PT Bold Heading" panose="02010400000000000000" pitchFamily="2" charset="-78"/>
              </a:rPr>
              <a:t>لا تَظلِمَنَّ</a:t>
            </a:r>
            <a:r>
              <a:rPr kumimoji="0" lang="ar-KW" sz="30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 </a:t>
            </a:r>
            <a:r>
              <a:rPr kumimoji="0" lang="ar-SA" sz="30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فَالظُلمُ مَرتَعُهُ </a:t>
            </a:r>
            <a:r>
              <a:rPr kumimoji="0" lang="ar-SA" sz="3000" b="1" i="0" u="none" strike="noStrike" kern="1200" cap="none" spc="0" normalizeH="0" baseline="0" noProof="0" dirty="0" err="1">
                <a:ln>
                  <a:noFill/>
                </a:ln>
                <a:solidFill>
                  <a:prstClr val="black"/>
                </a:solidFill>
                <a:effectLst/>
                <a:uLnTx/>
                <a:uFillTx/>
                <a:latin typeface="Sakkal Majalla" panose="02000000000000000000" pitchFamily="2" charset="-78"/>
                <a:ea typeface="+mn-ea"/>
                <a:cs typeface="PT Bold Heading" panose="02010400000000000000" pitchFamily="2" charset="-78"/>
              </a:rPr>
              <a:t>يُف</a:t>
            </a:r>
            <a:r>
              <a:rPr kumimoji="0" lang="ar-KW" sz="30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a:t>
            </a:r>
            <a:r>
              <a:rPr kumimoji="0" lang="ar-SA" sz="30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ضي إِلى النَدَمِ</a:t>
            </a:r>
            <a:endParaRPr kumimoji="0" lang="en-US" sz="30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endParaRPr>
          </a:p>
        </p:txBody>
      </p:sp>
      <p:sp>
        <p:nvSpPr>
          <p:cNvPr id="18" name="مربع نص 17">
            <a:extLst>
              <a:ext uri="{FF2B5EF4-FFF2-40B4-BE49-F238E27FC236}">
                <a16:creationId xmlns:a16="http://schemas.microsoft.com/office/drawing/2014/main" id="{A5E17CD8-946D-4D6D-A07F-F0E04396FF5B}"/>
              </a:ext>
            </a:extLst>
          </p:cNvPr>
          <p:cNvSpPr txBox="1"/>
          <p:nvPr/>
        </p:nvSpPr>
        <p:spPr>
          <a:xfrm>
            <a:off x="2135563" y="3602624"/>
            <a:ext cx="8064890" cy="306673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r" defTabSz="914400" rtl="1" eaLnBrk="1" fontAlgn="auto" latinLnBrk="0" hangingPunct="1">
              <a:lnSpc>
                <a:spcPct val="115000"/>
              </a:lnSpc>
              <a:spcBef>
                <a:spcPts val="0"/>
              </a:spcBef>
              <a:spcAft>
                <a:spcPts val="1000"/>
              </a:spcAft>
              <a:buClrTx/>
              <a:buSzTx/>
              <a:buFontTx/>
              <a:buNone/>
              <a:tabLst>
                <a:tab pos="1207135" algn="l"/>
              </a:tabLst>
              <a:defRPr/>
            </a:pPr>
            <a:r>
              <a:rPr kumimoji="0" lang="ar-KW" sz="2800" b="1" i="0" u="none" strike="noStrike" kern="1200" cap="none" spc="0" normalizeH="0" baseline="0" noProof="0" dirty="0">
                <a:ln>
                  <a:noFill/>
                </a:ln>
                <a:solidFill>
                  <a:srgbClr val="990033"/>
                </a:solidFill>
                <a:effectLst/>
                <a:uLnTx/>
                <a:uFillTx/>
                <a:latin typeface="Calibri"/>
                <a:ea typeface="Times New Roman"/>
                <a:cs typeface="PT Bold Heading" pitchFamily="2" charset="-78"/>
              </a:rPr>
              <a:t>فرقي بين النهي الحقيقي و النهي المجازي فيما يلي :</a:t>
            </a:r>
          </a:p>
          <a:p>
            <a:pPr marL="0" marR="0" lvl="0" indent="0" algn="r" defTabSz="914400" rtl="1" eaLnBrk="1" fontAlgn="auto" latinLnBrk="0" hangingPunct="1">
              <a:lnSpc>
                <a:spcPct val="115000"/>
              </a:lnSpc>
              <a:spcBef>
                <a:spcPts val="0"/>
              </a:spcBef>
              <a:spcAft>
                <a:spcPts val="1000"/>
              </a:spcAft>
              <a:buClrTx/>
              <a:buSzTx/>
              <a:buFontTx/>
              <a:buNone/>
              <a:tabLst>
                <a:tab pos="1207135" algn="l"/>
              </a:tabLst>
              <a:defRPr/>
            </a:pPr>
            <a:r>
              <a:rPr kumimoji="0" lang="ar-KW" sz="2800" b="1" i="0" u="none" strike="noStrike" kern="1200" cap="none" spc="0" normalizeH="0" baseline="0" noProof="0" dirty="0">
                <a:ln>
                  <a:solidFill>
                    <a:prstClr val="black"/>
                  </a:solidFill>
                </a:ln>
                <a:solidFill>
                  <a:prstClr val="black"/>
                </a:solidFill>
                <a:effectLst/>
                <a:uLnTx/>
                <a:uFillTx/>
                <a:latin typeface="Calibri"/>
                <a:ea typeface="Times New Roman"/>
                <a:cs typeface="PT Bold Heading" pitchFamily="2" charset="-78"/>
              </a:rPr>
              <a:t>	لا تتكلمي أثناء الشرح  :  </a:t>
            </a:r>
          </a:p>
          <a:p>
            <a:pPr marL="0" marR="0" lvl="0" indent="0" algn="r" defTabSz="914400" rtl="1" eaLnBrk="1" fontAlgn="auto" latinLnBrk="0" hangingPunct="1">
              <a:lnSpc>
                <a:spcPct val="115000"/>
              </a:lnSpc>
              <a:spcBef>
                <a:spcPts val="0"/>
              </a:spcBef>
              <a:spcAft>
                <a:spcPts val="1000"/>
              </a:spcAft>
              <a:buClrTx/>
              <a:buSzTx/>
              <a:buFontTx/>
              <a:buNone/>
              <a:tabLst>
                <a:tab pos="1207135" algn="l"/>
              </a:tabLst>
              <a:defRPr/>
            </a:pPr>
            <a:r>
              <a:rPr kumimoji="0" lang="ar-KW" sz="2800" b="1" i="0" u="none" strike="noStrike" kern="1200" cap="none" spc="0" normalizeH="0" baseline="0" noProof="0" dirty="0">
                <a:ln>
                  <a:solidFill>
                    <a:srgbClr val="00FF00"/>
                  </a:solidFill>
                </a:ln>
                <a:solidFill>
                  <a:srgbClr val="0000CC"/>
                </a:solidFill>
                <a:effectLst/>
                <a:uLnTx/>
                <a:uFillTx/>
                <a:latin typeface="Calibri"/>
                <a:ea typeface="Times New Roman"/>
                <a:cs typeface="PT Bold Heading" pitchFamily="2" charset="-78"/>
              </a:rPr>
              <a:t>                                                          نهي حقيقي </a:t>
            </a:r>
          </a:p>
          <a:p>
            <a:pPr marL="0" marR="0" lvl="0" indent="0" algn="r" defTabSz="914400" rtl="1" eaLnBrk="1" fontAlgn="auto" latinLnBrk="0" hangingPunct="1">
              <a:lnSpc>
                <a:spcPct val="115000"/>
              </a:lnSpc>
              <a:spcBef>
                <a:spcPts val="0"/>
              </a:spcBef>
              <a:spcAft>
                <a:spcPts val="1000"/>
              </a:spcAft>
              <a:buClrTx/>
              <a:buSzTx/>
              <a:buFontTx/>
              <a:buNone/>
              <a:tabLst>
                <a:tab pos="1207135" algn="l"/>
              </a:tabLst>
              <a:defRPr/>
            </a:pPr>
            <a:r>
              <a:rPr kumimoji="0" lang="ar-KW" sz="2800" b="1" i="0" u="none" strike="noStrike" kern="1200" cap="none" spc="0" normalizeH="0" baseline="0" noProof="0" dirty="0">
                <a:ln>
                  <a:solidFill>
                    <a:prstClr val="black"/>
                  </a:solidFill>
                </a:ln>
                <a:solidFill>
                  <a:prstClr val="black"/>
                </a:solidFill>
                <a:effectLst/>
                <a:uLnTx/>
                <a:uFillTx/>
                <a:latin typeface="Calibri"/>
                <a:ea typeface="Times New Roman"/>
                <a:cs typeface="PT Bold Heading" pitchFamily="2" charset="-78"/>
              </a:rPr>
              <a:t>	ربنا لا تخزنا يوم القيامة :   </a:t>
            </a:r>
          </a:p>
          <a:p>
            <a:pPr marL="0" marR="0" lvl="0" indent="0" algn="r" defTabSz="914400" rtl="1" eaLnBrk="1" fontAlgn="auto" latinLnBrk="0" hangingPunct="1">
              <a:lnSpc>
                <a:spcPct val="115000"/>
              </a:lnSpc>
              <a:spcBef>
                <a:spcPts val="0"/>
              </a:spcBef>
              <a:spcAft>
                <a:spcPts val="1000"/>
              </a:spcAft>
              <a:buClrTx/>
              <a:buSzTx/>
              <a:buFontTx/>
              <a:buNone/>
              <a:tabLst>
                <a:tab pos="1207135" algn="l"/>
              </a:tabLst>
              <a:defRPr/>
            </a:pPr>
            <a:r>
              <a:rPr kumimoji="0" lang="ar-KW" sz="2800" b="1" i="0" u="none" strike="noStrike" kern="1200" cap="none" spc="0" normalizeH="0" baseline="0" noProof="0" dirty="0">
                <a:ln>
                  <a:solidFill>
                    <a:srgbClr val="00FF00"/>
                  </a:solidFill>
                </a:ln>
                <a:solidFill>
                  <a:srgbClr val="0000CC"/>
                </a:solidFill>
                <a:effectLst/>
                <a:uLnTx/>
                <a:uFillTx/>
                <a:latin typeface="Calibri"/>
                <a:ea typeface="Times New Roman"/>
                <a:cs typeface="PT Bold Heading" pitchFamily="2" charset="-78"/>
              </a:rPr>
              <a:t>                                                            غرضه الدعاء</a:t>
            </a:r>
          </a:p>
        </p:txBody>
      </p:sp>
    </p:spTree>
    <p:extLst>
      <p:ext uri="{BB962C8B-B14F-4D97-AF65-F5344CB8AC3E}">
        <p14:creationId xmlns:p14="http://schemas.microsoft.com/office/powerpoint/2010/main" val="421651855"/>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80">
                                          <p:stCondLst>
                                            <p:cond delay="0"/>
                                          </p:stCondLst>
                                        </p:cTn>
                                        <p:tgtEl>
                                          <p:spTgt spid="25"/>
                                        </p:tgtEl>
                                      </p:cBhvr>
                                    </p:animEffect>
                                    <p:anim calcmode="lin" valueType="num">
                                      <p:cBhvr>
                                        <p:cTn id="24"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9" dur="26">
                                          <p:stCondLst>
                                            <p:cond delay="650"/>
                                          </p:stCondLst>
                                        </p:cTn>
                                        <p:tgtEl>
                                          <p:spTgt spid="25"/>
                                        </p:tgtEl>
                                      </p:cBhvr>
                                      <p:to x="100000" y="60000"/>
                                    </p:animScale>
                                    <p:animScale>
                                      <p:cBhvr>
                                        <p:cTn id="30" dur="166" decel="50000">
                                          <p:stCondLst>
                                            <p:cond delay="676"/>
                                          </p:stCondLst>
                                        </p:cTn>
                                        <p:tgtEl>
                                          <p:spTgt spid="25"/>
                                        </p:tgtEl>
                                      </p:cBhvr>
                                      <p:to x="100000" y="100000"/>
                                    </p:animScale>
                                    <p:animScale>
                                      <p:cBhvr>
                                        <p:cTn id="31" dur="26">
                                          <p:stCondLst>
                                            <p:cond delay="1312"/>
                                          </p:stCondLst>
                                        </p:cTn>
                                        <p:tgtEl>
                                          <p:spTgt spid="25"/>
                                        </p:tgtEl>
                                      </p:cBhvr>
                                      <p:to x="100000" y="80000"/>
                                    </p:animScale>
                                    <p:animScale>
                                      <p:cBhvr>
                                        <p:cTn id="32" dur="166" decel="50000">
                                          <p:stCondLst>
                                            <p:cond delay="1338"/>
                                          </p:stCondLst>
                                        </p:cTn>
                                        <p:tgtEl>
                                          <p:spTgt spid="25"/>
                                        </p:tgtEl>
                                      </p:cBhvr>
                                      <p:to x="100000" y="100000"/>
                                    </p:animScale>
                                    <p:animScale>
                                      <p:cBhvr>
                                        <p:cTn id="33" dur="26">
                                          <p:stCondLst>
                                            <p:cond delay="1642"/>
                                          </p:stCondLst>
                                        </p:cTn>
                                        <p:tgtEl>
                                          <p:spTgt spid="25"/>
                                        </p:tgtEl>
                                      </p:cBhvr>
                                      <p:to x="100000" y="90000"/>
                                    </p:animScale>
                                    <p:animScale>
                                      <p:cBhvr>
                                        <p:cTn id="34" dur="166" decel="50000">
                                          <p:stCondLst>
                                            <p:cond delay="1668"/>
                                          </p:stCondLst>
                                        </p:cTn>
                                        <p:tgtEl>
                                          <p:spTgt spid="25"/>
                                        </p:tgtEl>
                                      </p:cBhvr>
                                      <p:to x="100000" y="100000"/>
                                    </p:animScale>
                                    <p:animScale>
                                      <p:cBhvr>
                                        <p:cTn id="35" dur="26">
                                          <p:stCondLst>
                                            <p:cond delay="1808"/>
                                          </p:stCondLst>
                                        </p:cTn>
                                        <p:tgtEl>
                                          <p:spTgt spid="25"/>
                                        </p:tgtEl>
                                      </p:cBhvr>
                                      <p:to x="100000" y="95000"/>
                                    </p:animScale>
                                    <p:animScale>
                                      <p:cBhvr>
                                        <p:cTn id="36" dur="166" decel="50000">
                                          <p:stCondLst>
                                            <p:cond delay="1834"/>
                                          </p:stCondLst>
                                        </p:cTn>
                                        <p:tgtEl>
                                          <p:spTgt spid="2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down)">
                                      <p:cBhvr>
                                        <p:cTn id="41" dur="580">
                                          <p:stCondLst>
                                            <p:cond delay="0"/>
                                          </p:stCondLst>
                                        </p:cTn>
                                        <p:tgtEl>
                                          <p:spTgt spid="31"/>
                                        </p:tgtEl>
                                      </p:cBhvr>
                                    </p:animEffect>
                                    <p:anim calcmode="lin" valueType="num">
                                      <p:cBhvr>
                                        <p:cTn id="4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7" dur="26">
                                          <p:stCondLst>
                                            <p:cond delay="650"/>
                                          </p:stCondLst>
                                        </p:cTn>
                                        <p:tgtEl>
                                          <p:spTgt spid="31"/>
                                        </p:tgtEl>
                                      </p:cBhvr>
                                      <p:to x="100000" y="60000"/>
                                    </p:animScale>
                                    <p:animScale>
                                      <p:cBhvr>
                                        <p:cTn id="48" dur="166" decel="50000">
                                          <p:stCondLst>
                                            <p:cond delay="676"/>
                                          </p:stCondLst>
                                        </p:cTn>
                                        <p:tgtEl>
                                          <p:spTgt spid="31"/>
                                        </p:tgtEl>
                                      </p:cBhvr>
                                      <p:to x="100000" y="100000"/>
                                    </p:animScale>
                                    <p:animScale>
                                      <p:cBhvr>
                                        <p:cTn id="49" dur="26">
                                          <p:stCondLst>
                                            <p:cond delay="1312"/>
                                          </p:stCondLst>
                                        </p:cTn>
                                        <p:tgtEl>
                                          <p:spTgt spid="31"/>
                                        </p:tgtEl>
                                      </p:cBhvr>
                                      <p:to x="100000" y="80000"/>
                                    </p:animScale>
                                    <p:animScale>
                                      <p:cBhvr>
                                        <p:cTn id="50" dur="166" decel="50000">
                                          <p:stCondLst>
                                            <p:cond delay="1338"/>
                                          </p:stCondLst>
                                        </p:cTn>
                                        <p:tgtEl>
                                          <p:spTgt spid="31"/>
                                        </p:tgtEl>
                                      </p:cBhvr>
                                      <p:to x="100000" y="100000"/>
                                    </p:animScale>
                                    <p:animScale>
                                      <p:cBhvr>
                                        <p:cTn id="51" dur="26">
                                          <p:stCondLst>
                                            <p:cond delay="1642"/>
                                          </p:stCondLst>
                                        </p:cTn>
                                        <p:tgtEl>
                                          <p:spTgt spid="31"/>
                                        </p:tgtEl>
                                      </p:cBhvr>
                                      <p:to x="100000" y="90000"/>
                                    </p:animScale>
                                    <p:animScale>
                                      <p:cBhvr>
                                        <p:cTn id="52" dur="166" decel="50000">
                                          <p:stCondLst>
                                            <p:cond delay="1668"/>
                                          </p:stCondLst>
                                        </p:cTn>
                                        <p:tgtEl>
                                          <p:spTgt spid="31"/>
                                        </p:tgtEl>
                                      </p:cBhvr>
                                      <p:to x="100000" y="100000"/>
                                    </p:animScale>
                                    <p:animScale>
                                      <p:cBhvr>
                                        <p:cTn id="53" dur="26">
                                          <p:stCondLst>
                                            <p:cond delay="1808"/>
                                          </p:stCondLst>
                                        </p:cTn>
                                        <p:tgtEl>
                                          <p:spTgt spid="31"/>
                                        </p:tgtEl>
                                      </p:cBhvr>
                                      <p:to x="100000" y="95000"/>
                                    </p:animScale>
                                    <p:animScale>
                                      <p:cBhvr>
                                        <p:cTn id="54" dur="166" decel="50000">
                                          <p:stCondLst>
                                            <p:cond delay="1834"/>
                                          </p:stCondLst>
                                        </p:cTn>
                                        <p:tgtEl>
                                          <p:spTgt spid="31"/>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18">
                                            <p:txEl>
                                              <p:pRg st="2" end="2"/>
                                            </p:txEl>
                                          </p:spTgt>
                                        </p:tgtEl>
                                        <p:attrNameLst>
                                          <p:attrName>style.visibility</p:attrName>
                                        </p:attrNameLst>
                                      </p:cBhvr>
                                      <p:to>
                                        <p:strVal val="visible"/>
                                      </p:to>
                                    </p:set>
                                    <p:animEffect transition="in" filter="wipe(down)">
                                      <p:cBhvr>
                                        <p:cTn id="59" dur="580">
                                          <p:stCondLst>
                                            <p:cond delay="0"/>
                                          </p:stCondLst>
                                        </p:cTn>
                                        <p:tgtEl>
                                          <p:spTgt spid="18">
                                            <p:txEl>
                                              <p:pRg st="2" end="2"/>
                                            </p:txEl>
                                          </p:spTgt>
                                        </p:tgtEl>
                                      </p:cBhvr>
                                    </p:animEffect>
                                    <p:anim calcmode="lin" valueType="num">
                                      <p:cBhvr>
                                        <p:cTn id="60" dur="1822" tmFilter="0,0; 0.14,0.36; 0.43,0.73; 0.71,0.91; 1.0,1.0">
                                          <p:stCondLst>
                                            <p:cond delay="0"/>
                                          </p:stCondLst>
                                        </p:cTn>
                                        <p:tgtEl>
                                          <p:spTgt spid="18">
                                            <p:txEl>
                                              <p:pRg st="2" end="2"/>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8">
                                            <p:txEl>
                                              <p:pRg st="2" end="2"/>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8">
                                            <p:txEl>
                                              <p:pRg st="2" end="2"/>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8">
                                            <p:txEl>
                                              <p:pRg st="2" end="2"/>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8">
                                            <p:txEl>
                                              <p:pRg st="2" end="2"/>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18">
                                            <p:txEl>
                                              <p:pRg st="2" end="2"/>
                                            </p:txEl>
                                          </p:spTgt>
                                        </p:tgtEl>
                                      </p:cBhvr>
                                      <p:to x="100000" y="60000"/>
                                    </p:animScale>
                                    <p:animScale>
                                      <p:cBhvr>
                                        <p:cTn id="66" dur="166" decel="50000">
                                          <p:stCondLst>
                                            <p:cond delay="676"/>
                                          </p:stCondLst>
                                        </p:cTn>
                                        <p:tgtEl>
                                          <p:spTgt spid="18">
                                            <p:txEl>
                                              <p:pRg st="2" end="2"/>
                                            </p:txEl>
                                          </p:spTgt>
                                        </p:tgtEl>
                                      </p:cBhvr>
                                      <p:to x="100000" y="100000"/>
                                    </p:animScale>
                                    <p:animScale>
                                      <p:cBhvr>
                                        <p:cTn id="67" dur="26">
                                          <p:stCondLst>
                                            <p:cond delay="1312"/>
                                          </p:stCondLst>
                                        </p:cTn>
                                        <p:tgtEl>
                                          <p:spTgt spid="18">
                                            <p:txEl>
                                              <p:pRg st="2" end="2"/>
                                            </p:txEl>
                                          </p:spTgt>
                                        </p:tgtEl>
                                      </p:cBhvr>
                                      <p:to x="100000" y="80000"/>
                                    </p:animScale>
                                    <p:animScale>
                                      <p:cBhvr>
                                        <p:cTn id="68" dur="166" decel="50000">
                                          <p:stCondLst>
                                            <p:cond delay="1338"/>
                                          </p:stCondLst>
                                        </p:cTn>
                                        <p:tgtEl>
                                          <p:spTgt spid="18">
                                            <p:txEl>
                                              <p:pRg st="2" end="2"/>
                                            </p:txEl>
                                          </p:spTgt>
                                        </p:tgtEl>
                                      </p:cBhvr>
                                      <p:to x="100000" y="100000"/>
                                    </p:animScale>
                                    <p:animScale>
                                      <p:cBhvr>
                                        <p:cTn id="69" dur="26">
                                          <p:stCondLst>
                                            <p:cond delay="1642"/>
                                          </p:stCondLst>
                                        </p:cTn>
                                        <p:tgtEl>
                                          <p:spTgt spid="18">
                                            <p:txEl>
                                              <p:pRg st="2" end="2"/>
                                            </p:txEl>
                                          </p:spTgt>
                                        </p:tgtEl>
                                      </p:cBhvr>
                                      <p:to x="100000" y="90000"/>
                                    </p:animScale>
                                    <p:animScale>
                                      <p:cBhvr>
                                        <p:cTn id="70" dur="166" decel="50000">
                                          <p:stCondLst>
                                            <p:cond delay="1668"/>
                                          </p:stCondLst>
                                        </p:cTn>
                                        <p:tgtEl>
                                          <p:spTgt spid="18">
                                            <p:txEl>
                                              <p:pRg st="2" end="2"/>
                                            </p:txEl>
                                          </p:spTgt>
                                        </p:tgtEl>
                                      </p:cBhvr>
                                      <p:to x="100000" y="100000"/>
                                    </p:animScale>
                                    <p:animScale>
                                      <p:cBhvr>
                                        <p:cTn id="71" dur="26">
                                          <p:stCondLst>
                                            <p:cond delay="1808"/>
                                          </p:stCondLst>
                                        </p:cTn>
                                        <p:tgtEl>
                                          <p:spTgt spid="18">
                                            <p:txEl>
                                              <p:pRg st="2" end="2"/>
                                            </p:txEl>
                                          </p:spTgt>
                                        </p:tgtEl>
                                      </p:cBhvr>
                                      <p:to x="100000" y="95000"/>
                                    </p:animScale>
                                    <p:animScale>
                                      <p:cBhvr>
                                        <p:cTn id="72" dur="166" decel="50000">
                                          <p:stCondLst>
                                            <p:cond delay="1834"/>
                                          </p:stCondLst>
                                        </p:cTn>
                                        <p:tgtEl>
                                          <p:spTgt spid="18">
                                            <p:txEl>
                                              <p:pRg st="2" end="2"/>
                                            </p:txEl>
                                          </p:spTgt>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18">
                                            <p:txEl>
                                              <p:pRg st="4" end="4"/>
                                            </p:txEl>
                                          </p:spTgt>
                                        </p:tgtEl>
                                        <p:attrNameLst>
                                          <p:attrName>style.visibility</p:attrName>
                                        </p:attrNameLst>
                                      </p:cBhvr>
                                      <p:to>
                                        <p:strVal val="visible"/>
                                      </p:to>
                                    </p:set>
                                    <p:animEffect transition="in" filter="wipe(down)">
                                      <p:cBhvr>
                                        <p:cTn id="77" dur="580">
                                          <p:stCondLst>
                                            <p:cond delay="0"/>
                                          </p:stCondLst>
                                        </p:cTn>
                                        <p:tgtEl>
                                          <p:spTgt spid="18">
                                            <p:txEl>
                                              <p:pRg st="4" end="4"/>
                                            </p:txEl>
                                          </p:spTgt>
                                        </p:tgtEl>
                                      </p:cBhvr>
                                    </p:animEffect>
                                    <p:anim calcmode="lin" valueType="num">
                                      <p:cBhvr>
                                        <p:cTn id="78" dur="1822" tmFilter="0,0; 0.14,0.36; 0.43,0.73; 0.71,0.91; 1.0,1.0">
                                          <p:stCondLst>
                                            <p:cond delay="0"/>
                                          </p:stCondLst>
                                        </p:cTn>
                                        <p:tgtEl>
                                          <p:spTgt spid="18">
                                            <p:txEl>
                                              <p:pRg st="4" end="4"/>
                                            </p:txEl>
                                          </p:spTgt>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18">
                                            <p:txEl>
                                              <p:pRg st="4" end="4"/>
                                            </p:txEl>
                                          </p:spTgt>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18">
                                            <p:txEl>
                                              <p:pRg st="4" end="4"/>
                                            </p:txEl>
                                          </p:spTgt>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18">
                                            <p:txEl>
                                              <p:pRg st="4" end="4"/>
                                            </p:txEl>
                                          </p:spTgt>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18">
                                            <p:txEl>
                                              <p:pRg st="4" end="4"/>
                                            </p:txEl>
                                          </p:spTgt>
                                        </p:tgtEl>
                                        <p:attrNameLst>
                                          <p:attrName>ppt_y</p:attrName>
                                        </p:attrNameLst>
                                      </p:cBhvr>
                                      <p:tavLst>
                                        <p:tav tm="0" fmla="#ppt_y-sin(pi*$)/81">
                                          <p:val>
                                            <p:fltVal val="0"/>
                                          </p:val>
                                        </p:tav>
                                        <p:tav tm="100000">
                                          <p:val>
                                            <p:fltVal val="1"/>
                                          </p:val>
                                        </p:tav>
                                      </p:tavLst>
                                    </p:anim>
                                    <p:animScale>
                                      <p:cBhvr>
                                        <p:cTn id="83" dur="26">
                                          <p:stCondLst>
                                            <p:cond delay="650"/>
                                          </p:stCondLst>
                                        </p:cTn>
                                        <p:tgtEl>
                                          <p:spTgt spid="18">
                                            <p:txEl>
                                              <p:pRg st="4" end="4"/>
                                            </p:txEl>
                                          </p:spTgt>
                                        </p:tgtEl>
                                      </p:cBhvr>
                                      <p:to x="100000" y="60000"/>
                                    </p:animScale>
                                    <p:animScale>
                                      <p:cBhvr>
                                        <p:cTn id="84" dur="166" decel="50000">
                                          <p:stCondLst>
                                            <p:cond delay="676"/>
                                          </p:stCondLst>
                                        </p:cTn>
                                        <p:tgtEl>
                                          <p:spTgt spid="18">
                                            <p:txEl>
                                              <p:pRg st="4" end="4"/>
                                            </p:txEl>
                                          </p:spTgt>
                                        </p:tgtEl>
                                      </p:cBhvr>
                                      <p:to x="100000" y="100000"/>
                                    </p:animScale>
                                    <p:animScale>
                                      <p:cBhvr>
                                        <p:cTn id="85" dur="26">
                                          <p:stCondLst>
                                            <p:cond delay="1312"/>
                                          </p:stCondLst>
                                        </p:cTn>
                                        <p:tgtEl>
                                          <p:spTgt spid="18">
                                            <p:txEl>
                                              <p:pRg st="4" end="4"/>
                                            </p:txEl>
                                          </p:spTgt>
                                        </p:tgtEl>
                                      </p:cBhvr>
                                      <p:to x="100000" y="80000"/>
                                    </p:animScale>
                                    <p:animScale>
                                      <p:cBhvr>
                                        <p:cTn id="86" dur="166" decel="50000">
                                          <p:stCondLst>
                                            <p:cond delay="1338"/>
                                          </p:stCondLst>
                                        </p:cTn>
                                        <p:tgtEl>
                                          <p:spTgt spid="18">
                                            <p:txEl>
                                              <p:pRg st="4" end="4"/>
                                            </p:txEl>
                                          </p:spTgt>
                                        </p:tgtEl>
                                      </p:cBhvr>
                                      <p:to x="100000" y="100000"/>
                                    </p:animScale>
                                    <p:animScale>
                                      <p:cBhvr>
                                        <p:cTn id="87" dur="26">
                                          <p:stCondLst>
                                            <p:cond delay="1642"/>
                                          </p:stCondLst>
                                        </p:cTn>
                                        <p:tgtEl>
                                          <p:spTgt spid="18">
                                            <p:txEl>
                                              <p:pRg st="4" end="4"/>
                                            </p:txEl>
                                          </p:spTgt>
                                        </p:tgtEl>
                                      </p:cBhvr>
                                      <p:to x="100000" y="90000"/>
                                    </p:animScale>
                                    <p:animScale>
                                      <p:cBhvr>
                                        <p:cTn id="88" dur="166" decel="50000">
                                          <p:stCondLst>
                                            <p:cond delay="1668"/>
                                          </p:stCondLst>
                                        </p:cTn>
                                        <p:tgtEl>
                                          <p:spTgt spid="18">
                                            <p:txEl>
                                              <p:pRg st="4" end="4"/>
                                            </p:txEl>
                                          </p:spTgt>
                                        </p:tgtEl>
                                      </p:cBhvr>
                                      <p:to x="100000" y="100000"/>
                                    </p:animScale>
                                    <p:animScale>
                                      <p:cBhvr>
                                        <p:cTn id="89" dur="26">
                                          <p:stCondLst>
                                            <p:cond delay="1808"/>
                                          </p:stCondLst>
                                        </p:cTn>
                                        <p:tgtEl>
                                          <p:spTgt spid="18">
                                            <p:txEl>
                                              <p:pRg st="4" end="4"/>
                                            </p:txEl>
                                          </p:spTgt>
                                        </p:tgtEl>
                                      </p:cBhvr>
                                      <p:to x="100000" y="95000"/>
                                    </p:animScale>
                                    <p:animScale>
                                      <p:cBhvr>
                                        <p:cTn id="90" dur="166" decel="50000">
                                          <p:stCondLst>
                                            <p:cond delay="1834"/>
                                          </p:stCondLst>
                                        </p:cTn>
                                        <p:tgtEl>
                                          <p:spTgt spid="18">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P spid="3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F659832E-0054-454A-B9E6-E1CBCB191D5A}"/>
              </a:ext>
            </a:extLst>
          </p:cNvPr>
          <p:cNvSpPr/>
          <p:nvPr/>
        </p:nvSpPr>
        <p:spPr>
          <a:xfrm>
            <a:off x="4547858" y="1123197"/>
            <a:ext cx="3720974" cy="8408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2800" b="1" i="0" u="none" strike="noStrike" kern="1200" cap="none" spc="0" normalizeH="0" baseline="0" noProof="0" dirty="0">
                <a:ln>
                  <a:noFill/>
                </a:ln>
                <a:solidFill>
                  <a:srgbClr val="FFFF00"/>
                </a:solidFill>
                <a:effectLst/>
                <a:uLnTx/>
                <a:uFillTx/>
                <a:latin typeface="Sakkal Majalla" panose="02000000000000000000" pitchFamily="2" charset="-78"/>
                <a:ea typeface="+mn-ea"/>
                <a:cs typeface="PT Bold Heading" panose="02010400000000000000" pitchFamily="2" charset="-78"/>
              </a:rPr>
              <a:t>الأغراض البلاغية للنهي</a:t>
            </a:r>
          </a:p>
        </p:txBody>
      </p:sp>
      <p:sp>
        <p:nvSpPr>
          <p:cNvPr id="3" name="شكل بيضاوي 2">
            <a:extLst>
              <a:ext uri="{FF2B5EF4-FFF2-40B4-BE49-F238E27FC236}">
                <a16:creationId xmlns:a16="http://schemas.microsoft.com/office/drawing/2014/main" id="{7C118BCB-0DFF-47FF-928A-7071E9946811}"/>
              </a:ext>
            </a:extLst>
          </p:cNvPr>
          <p:cNvSpPr/>
          <p:nvPr/>
        </p:nvSpPr>
        <p:spPr>
          <a:xfrm>
            <a:off x="9140142" y="3352891"/>
            <a:ext cx="1492362" cy="1206940"/>
          </a:xfrm>
          <a:prstGeom prst="ellipse">
            <a:avLst/>
          </a:prstGeom>
          <a:solidFill>
            <a:schemeClr val="accent6">
              <a:lumMod val="20000"/>
              <a:lumOff val="8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24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الدعاء</a:t>
            </a:r>
          </a:p>
        </p:txBody>
      </p:sp>
      <p:sp>
        <p:nvSpPr>
          <p:cNvPr id="14" name="شكل بيضاوي 13">
            <a:extLst>
              <a:ext uri="{FF2B5EF4-FFF2-40B4-BE49-F238E27FC236}">
                <a16:creationId xmlns:a16="http://schemas.microsoft.com/office/drawing/2014/main" id="{4CFFF861-BCB2-4CD1-B625-81B1750F76D0}"/>
              </a:ext>
            </a:extLst>
          </p:cNvPr>
          <p:cNvSpPr/>
          <p:nvPr/>
        </p:nvSpPr>
        <p:spPr>
          <a:xfrm>
            <a:off x="4555030" y="3429000"/>
            <a:ext cx="1492362" cy="1206940"/>
          </a:xfrm>
          <a:prstGeom prst="ellipse">
            <a:avLst/>
          </a:prstGeom>
          <a:solidFill>
            <a:schemeClr val="accent6">
              <a:lumMod val="20000"/>
              <a:lumOff val="8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24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النصح</a:t>
            </a:r>
          </a:p>
        </p:txBody>
      </p:sp>
      <p:sp>
        <p:nvSpPr>
          <p:cNvPr id="16" name="شكل بيضاوي 15">
            <a:extLst>
              <a:ext uri="{FF2B5EF4-FFF2-40B4-BE49-F238E27FC236}">
                <a16:creationId xmlns:a16="http://schemas.microsoft.com/office/drawing/2014/main" id="{0FDA9938-EF05-4478-9B34-665DA674BDF6}"/>
              </a:ext>
            </a:extLst>
          </p:cNvPr>
          <p:cNvSpPr/>
          <p:nvPr/>
        </p:nvSpPr>
        <p:spPr>
          <a:xfrm>
            <a:off x="6067198" y="3428998"/>
            <a:ext cx="1492362" cy="1206940"/>
          </a:xfrm>
          <a:prstGeom prst="ellipse">
            <a:avLst/>
          </a:prstGeom>
          <a:solidFill>
            <a:schemeClr val="accent6">
              <a:lumMod val="20000"/>
              <a:lumOff val="8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20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التوبيخ</a:t>
            </a:r>
          </a:p>
        </p:txBody>
      </p:sp>
      <p:sp>
        <p:nvSpPr>
          <p:cNvPr id="18" name="شكل بيضاوي 17">
            <a:extLst>
              <a:ext uri="{FF2B5EF4-FFF2-40B4-BE49-F238E27FC236}">
                <a16:creationId xmlns:a16="http://schemas.microsoft.com/office/drawing/2014/main" id="{3DDC18E3-4EC5-4E13-9580-30C64648DFC5}"/>
              </a:ext>
            </a:extLst>
          </p:cNvPr>
          <p:cNvSpPr/>
          <p:nvPr/>
        </p:nvSpPr>
        <p:spPr>
          <a:xfrm>
            <a:off x="7627974" y="3446196"/>
            <a:ext cx="1492362" cy="1206940"/>
          </a:xfrm>
          <a:prstGeom prst="ellipse">
            <a:avLst/>
          </a:prstGeom>
          <a:solidFill>
            <a:schemeClr val="accent6">
              <a:lumMod val="20000"/>
              <a:lumOff val="8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21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التمني</a:t>
            </a:r>
            <a:endParaRPr kumimoji="0" lang="ar-KW" sz="24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endParaRPr>
          </a:p>
        </p:txBody>
      </p:sp>
      <p:sp>
        <p:nvSpPr>
          <p:cNvPr id="20" name="شكل بيضاوي 19">
            <a:extLst>
              <a:ext uri="{FF2B5EF4-FFF2-40B4-BE49-F238E27FC236}">
                <a16:creationId xmlns:a16="http://schemas.microsoft.com/office/drawing/2014/main" id="{E1EFE05C-8452-4C12-9E4B-D02416C13983}"/>
              </a:ext>
            </a:extLst>
          </p:cNvPr>
          <p:cNvSpPr/>
          <p:nvPr/>
        </p:nvSpPr>
        <p:spPr>
          <a:xfrm>
            <a:off x="3019462" y="3428999"/>
            <a:ext cx="1443754" cy="1206940"/>
          </a:xfrm>
          <a:prstGeom prst="ellipse">
            <a:avLst/>
          </a:prstGeom>
          <a:solidFill>
            <a:schemeClr val="accent6">
              <a:lumMod val="20000"/>
              <a:lumOff val="8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20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rPr>
              <a:t>التهديد</a:t>
            </a:r>
            <a:endParaRPr kumimoji="0" lang="ar-KW" sz="18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endParaRPr>
          </a:p>
        </p:txBody>
      </p:sp>
      <p:cxnSp>
        <p:nvCxnSpPr>
          <p:cNvPr id="22" name="رابط مستقيم 21">
            <a:extLst>
              <a:ext uri="{FF2B5EF4-FFF2-40B4-BE49-F238E27FC236}">
                <a16:creationId xmlns:a16="http://schemas.microsoft.com/office/drawing/2014/main" id="{EA9B8E27-4565-497F-983E-60CD149A9EB9}"/>
              </a:ext>
            </a:extLst>
          </p:cNvPr>
          <p:cNvCxnSpPr>
            <a:cxnSpLocks/>
            <a:stCxn id="2" idx="3"/>
          </p:cNvCxnSpPr>
          <p:nvPr/>
        </p:nvCxnSpPr>
        <p:spPr>
          <a:xfrm>
            <a:off x="8268832" y="1543617"/>
            <a:ext cx="1767402" cy="0"/>
          </a:xfrm>
          <a:prstGeom prst="line">
            <a:avLst/>
          </a:prstGeom>
        </p:spPr>
        <p:style>
          <a:lnRef idx="3">
            <a:schemeClr val="dk1"/>
          </a:lnRef>
          <a:fillRef idx="0">
            <a:schemeClr val="dk1"/>
          </a:fillRef>
          <a:effectRef idx="2">
            <a:schemeClr val="dk1"/>
          </a:effectRef>
          <a:fontRef idx="minor">
            <a:schemeClr val="tx1"/>
          </a:fontRef>
        </p:style>
      </p:cxnSp>
      <p:cxnSp>
        <p:nvCxnSpPr>
          <p:cNvPr id="23" name="رابط مستقيم 22">
            <a:extLst>
              <a:ext uri="{FF2B5EF4-FFF2-40B4-BE49-F238E27FC236}">
                <a16:creationId xmlns:a16="http://schemas.microsoft.com/office/drawing/2014/main" id="{937485F6-3736-4C98-8800-7DA7023C151D}"/>
              </a:ext>
            </a:extLst>
          </p:cNvPr>
          <p:cNvCxnSpPr>
            <a:cxnSpLocks/>
          </p:cNvCxnSpPr>
          <p:nvPr/>
        </p:nvCxnSpPr>
        <p:spPr>
          <a:xfrm>
            <a:off x="2325324" y="1543615"/>
            <a:ext cx="2222534" cy="2"/>
          </a:xfrm>
          <a:prstGeom prst="line">
            <a:avLst/>
          </a:prstGeom>
        </p:spPr>
        <p:style>
          <a:lnRef idx="3">
            <a:schemeClr val="dk1"/>
          </a:lnRef>
          <a:fillRef idx="0">
            <a:schemeClr val="dk1"/>
          </a:fillRef>
          <a:effectRef idx="2">
            <a:schemeClr val="dk1"/>
          </a:effectRef>
          <a:fontRef idx="minor">
            <a:schemeClr val="tx1"/>
          </a:fontRef>
        </p:style>
      </p:cxnSp>
      <p:cxnSp>
        <p:nvCxnSpPr>
          <p:cNvPr id="25" name="رابط كسهم مستقيم 24">
            <a:extLst>
              <a:ext uri="{FF2B5EF4-FFF2-40B4-BE49-F238E27FC236}">
                <a16:creationId xmlns:a16="http://schemas.microsoft.com/office/drawing/2014/main" id="{BFA372E2-010D-4030-8CA2-3B9DCD4DB8B8}"/>
              </a:ext>
            </a:extLst>
          </p:cNvPr>
          <p:cNvCxnSpPr/>
          <p:nvPr/>
        </p:nvCxnSpPr>
        <p:spPr>
          <a:xfrm>
            <a:off x="10036234" y="1543617"/>
            <a:ext cx="0" cy="18092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رابط كسهم مستقيم 29">
            <a:extLst>
              <a:ext uri="{FF2B5EF4-FFF2-40B4-BE49-F238E27FC236}">
                <a16:creationId xmlns:a16="http://schemas.microsoft.com/office/drawing/2014/main" id="{8AC35AD0-DA32-4346-B080-EE43347CEE7A}"/>
              </a:ext>
            </a:extLst>
          </p:cNvPr>
          <p:cNvCxnSpPr>
            <a:cxnSpLocks/>
          </p:cNvCxnSpPr>
          <p:nvPr/>
        </p:nvCxnSpPr>
        <p:spPr>
          <a:xfrm>
            <a:off x="3837492" y="1543617"/>
            <a:ext cx="0" cy="18853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رابط كسهم مستقيم 31">
            <a:extLst>
              <a:ext uri="{FF2B5EF4-FFF2-40B4-BE49-F238E27FC236}">
                <a16:creationId xmlns:a16="http://schemas.microsoft.com/office/drawing/2014/main" id="{6D05AEB9-6B12-438C-9BA4-FDAEAEA62A88}"/>
              </a:ext>
            </a:extLst>
          </p:cNvPr>
          <p:cNvCxnSpPr>
            <a:cxnSpLocks/>
          </p:cNvCxnSpPr>
          <p:nvPr/>
        </p:nvCxnSpPr>
        <p:spPr>
          <a:xfrm>
            <a:off x="6964863" y="1964037"/>
            <a:ext cx="0" cy="14649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رابط كسهم مستقيم 32">
            <a:extLst>
              <a:ext uri="{FF2B5EF4-FFF2-40B4-BE49-F238E27FC236}">
                <a16:creationId xmlns:a16="http://schemas.microsoft.com/office/drawing/2014/main" id="{342AE999-F905-44BA-AA18-ADA07C6C0D1C}"/>
              </a:ext>
            </a:extLst>
          </p:cNvPr>
          <p:cNvCxnSpPr>
            <a:cxnSpLocks/>
          </p:cNvCxnSpPr>
          <p:nvPr/>
        </p:nvCxnSpPr>
        <p:spPr>
          <a:xfrm>
            <a:off x="5387620" y="1964038"/>
            <a:ext cx="0" cy="143412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5" name="رابط كسهم مستقيم 34">
            <a:extLst>
              <a:ext uri="{FF2B5EF4-FFF2-40B4-BE49-F238E27FC236}">
                <a16:creationId xmlns:a16="http://schemas.microsoft.com/office/drawing/2014/main" id="{64DCBEB5-9B25-4E37-A96C-CA4A40365F61}"/>
              </a:ext>
            </a:extLst>
          </p:cNvPr>
          <p:cNvCxnSpPr>
            <a:cxnSpLocks/>
          </p:cNvCxnSpPr>
          <p:nvPr/>
        </p:nvCxnSpPr>
        <p:spPr>
          <a:xfrm>
            <a:off x="8439062" y="1556793"/>
            <a:ext cx="0" cy="188940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9" name="شكل بيضاوي 18">
            <a:extLst>
              <a:ext uri="{FF2B5EF4-FFF2-40B4-BE49-F238E27FC236}">
                <a16:creationId xmlns:a16="http://schemas.microsoft.com/office/drawing/2014/main" id="{7B1C15AB-15A2-4737-A13D-E35870A46C77}"/>
              </a:ext>
            </a:extLst>
          </p:cNvPr>
          <p:cNvSpPr/>
          <p:nvPr/>
        </p:nvSpPr>
        <p:spPr>
          <a:xfrm>
            <a:off x="1507294" y="3442175"/>
            <a:ext cx="1492362" cy="1206940"/>
          </a:xfrm>
          <a:prstGeom prst="ellipse">
            <a:avLst/>
          </a:prstGeom>
          <a:solidFill>
            <a:schemeClr val="accent6">
              <a:lumMod val="20000"/>
              <a:lumOff val="8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KW" sz="2000" b="1" i="0" u="none" strike="noStrike" kern="1200" cap="none" spc="0" normalizeH="0" baseline="0" noProof="0" dirty="0" err="1">
                <a:ln>
                  <a:noFill/>
                </a:ln>
                <a:solidFill>
                  <a:prstClr val="black"/>
                </a:solidFill>
                <a:effectLst/>
                <a:uLnTx/>
                <a:uFillTx/>
                <a:latin typeface="Sakkal Majalla" panose="02000000000000000000" pitchFamily="2" charset="-78"/>
                <a:ea typeface="+mn-ea"/>
                <a:cs typeface="PT Bold Heading" panose="02010400000000000000" pitchFamily="2" charset="-78"/>
              </a:rPr>
              <a:t>التيئيس</a:t>
            </a:r>
            <a:endParaRPr kumimoji="0" lang="ar-KW" sz="20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PT Bold Heading" panose="02010400000000000000" pitchFamily="2" charset="-78"/>
            </a:endParaRPr>
          </a:p>
        </p:txBody>
      </p:sp>
      <p:cxnSp>
        <p:nvCxnSpPr>
          <p:cNvPr id="21" name="رابط كسهم مستقيم 20">
            <a:extLst>
              <a:ext uri="{FF2B5EF4-FFF2-40B4-BE49-F238E27FC236}">
                <a16:creationId xmlns:a16="http://schemas.microsoft.com/office/drawing/2014/main" id="{1E0C1069-B3D7-4740-9A3D-449055D67254}"/>
              </a:ext>
            </a:extLst>
          </p:cNvPr>
          <p:cNvCxnSpPr>
            <a:cxnSpLocks/>
          </p:cNvCxnSpPr>
          <p:nvPr/>
        </p:nvCxnSpPr>
        <p:spPr>
          <a:xfrm>
            <a:off x="2325324" y="1556793"/>
            <a:ext cx="0" cy="18853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10817823"/>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6" grpId="0" animBg="1"/>
      <p:bldP spid="18" grpId="0" animBg="1"/>
      <p:bldP spid="20"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34000">
              <a:schemeClr val="accent4">
                <a:lumMod val="40000"/>
                <a:lumOff val="60000"/>
              </a:schemeClr>
            </a:gs>
            <a:gs pos="64000">
              <a:schemeClr val="accent5">
                <a:lumMod val="40000"/>
                <a:lumOff val="60000"/>
              </a:schemeClr>
            </a:gs>
            <a:gs pos="94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3" name="صورة 2" descr="صورة تحتوي على نص&#10;&#10;تم إنشاء الوصف تلقائياً">
            <a:extLst>
              <a:ext uri="{FF2B5EF4-FFF2-40B4-BE49-F238E27FC236}">
                <a16:creationId xmlns:a16="http://schemas.microsoft.com/office/drawing/2014/main" id="{37E5208F-4EDC-443E-B93A-2AD48EF3DE2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0950" t="15670" r="20627"/>
          <a:stretch/>
        </p:blipFill>
        <p:spPr>
          <a:xfrm>
            <a:off x="4104640" y="0"/>
            <a:ext cx="7909088" cy="6858000"/>
          </a:xfrm>
          <a:prstGeom prst="rect">
            <a:avLst/>
          </a:prstGeom>
        </p:spPr>
      </p:pic>
      <p:pic>
        <p:nvPicPr>
          <p:cNvPr id="6" name="صورة 5" descr="صورة تحتوي على نص, الثدييات&#10;&#10;تم إنشاء الوصف تلقائياً">
            <a:extLst>
              <a:ext uri="{FF2B5EF4-FFF2-40B4-BE49-F238E27FC236}">
                <a16:creationId xmlns:a16="http://schemas.microsoft.com/office/drawing/2014/main" id="{793F42BF-9772-4BA1-A0CF-8A24A7C4EC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7040"/>
            <a:ext cx="4104640" cy="5811520"/>
          </a:xfrm>
          <a:prstGeom prst="rect">
            <a:avLst/>
          </a:prstGeom>
        </p:spPr>
      </p:pic>
    </p:spTree>
    <p:extLst>
      <p:ext uri="{BB962C8B-B14F-4D97-AF65-F5344CB8AC3E}">
        <p14:creationId xmlns:p14="http://schemas.microsoft.com/office/powerpoint/2010/main" val="11194403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491916" y="627924"/>
          <a:ext cx="9630402" cy="6051446"/>
        </p:xfrm>
        <a:graphic>
          <a:graphicData uri="http://schemas.openxmlformats.org/drawingml/2006/table">
            <a:tbl>
              <a:tblPr rtl="1" firstRow="1" firstCol="1" bandRow="1">
                <a:tableStyleId>{E8B1032C-EA38-4F05-BA0D-38AFFFC7BED3}</a:tableStyleId>
              </a:tblPr>
              <a:tblGrid>
                <a:gridCol w="7215696">
                  <a:extLst>
                    <a:ext uri="{9D8B030D-6E8A-4147-A177-3AD203B41FA5}">
                      <a16:colId xmlns:a16="http://schemas.microsoft.com/office/drawing/2014/main" val="1193369955"/>
                    </a:ext>
                  </a:extLst>
                </a:gridCol>
                <a:gridCol w="2414706">
                  <a:extLst>
                    <a:ext uri="{9D8B030D-6E8A-4147-A177-3AD203B41FA5}">
                      <a16:colId xmlns:a16="http://schemas.microsoft.com/office/drawing/2014/main" val="1497487444"/>
                    </a:ext>
                  </a:extLst>
                </a:gridCol>
              </a:tblGrid>
              <a:tr h="387843">
                <a:tc>
                  <a:txBody>
                    <a:bodyPr/>
                    <a:lstStyle/>
                    <a:p>
                      <a:pPr algn="r" rtl="0">
                        <a:lnSpc>
                          <a:spcPct val="150000"/>
                        </a:lnSpc>
                        <a:spcAft>
                          <a:spcPts val="0"/>
                        </a:spcAft>
                      </a:pPr>
                      <a:r>
                        <a:rPr lang="ar-KW" sz="2000" dirty="0">
                          <a:effectLst/>
                          <a:cs typeface="PT Bold Heading" panose="02010400000000000000" pitchFamily="2" charset="-78"/>
                        </a:rPr>
                        <a:t>                   الأمثلة</a:t>
                      </a:r>
                      <a:endParaRPr lang="en-US" sz="1400" dirty="0">
                        <a:effectLst/>
                        <a:latin typeface="Calibri" panose="020F0502020204030204" pitchFamily="34" charset="0"/>
                        <a:cs typeface="PT Bold Heading" panose="02010400000000000000" pitchFamily="2" charset="-78"/>
                      </a:endParaRPr>
                    </a:p>
                  </a:txBody>
                  <a:tcPr marL="68580" marR="68580" marT="0" marB="0" anchor="ctr">
                    <a:solidFill>
                      <a:schemeClr val="accent3">
                        <a:lumMod val="20000"/>
                        <a:lumOff val="80000"/>
                      </a:schemeClr>
                    </a:solidFill>
                  </a:tcPr>
                </a:tc>
                <a:tc>
                  <a:txBody>
                    <a:bodyPr/>
                    <a:lstStyle/>
                    <a:p>
                      <a:pPr algn="r" rtl="0">
                        <a:lnSpc>
                          <a:spcPct val="150000"/>
                        </a:lnSpc>
                        <a:spcAft>
                          <a:spcPts val="0"/>
                        </a:spcAft>
                      </a:pPr>
                      <a:r>
                        <a:rPr lang="ar-KW" sz="2000" dirty="0">
                          <a:effectLst/>
                          <a:cs typeface="PT Bold Heading" panose="02010400000000000000" pitchFamily="2" charset="-78"/>
                        </a:rPr>
                        <a:t>غرضه البلاغي</a:t>
                      </a:r>
                      <a:endParaRPr lang="en-US" sz="1400" dirty="0">
                        <a:effectLst/>
                        <a:latin typeface="Calibri" panose="020F0502020204030204" pitchFamily="34" charset="0"/>
                        <a:cs typeface="PT Bold Heading" panose="02010400000000000000" pitchFamily="2" charset="-78"/>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78809166"/>
                  </a:ext>
                </a:extLst>
              </a:tr>
              <a:tr h="879111">
                <a:tc>
                  <a:txBody>
                    <a:bodyPr/>
                    <a:lstStyle/>
                    <a:p>
                      <a:pPr algn="r" rtl="1">
                        <a:lnSpc>
                          <a:spcPct val="100000"/>
                        </a:lnSpc>
                        <a:spcAft>
                          <a:spcPts val="1000"/>
                        </a:spcAft>
                      </a:pPr>
                      <a:r>
                        <a:rPr lang="en-US" sz="1800" dirty="0">
                          <a:effectLst/>
                          <a:latin typeface="Arial" panose="020B0604020202020204" pitchFamily="34" charset="0"/>
                          <a:ea typeface="Times New Roman" panose="02020603050405020304" pitchFamily="18" charset="0"/>
                          <a:cs typeface="PT Bold Heading" panose="02010400000000000000" pitchFamily="2" charset="-78"/>
                        </a:rPr>
                        <a:t></a:t>
                      </a:r>
                      <a:r>
                        <a:rPr lang="en-US" sz="1800" dirty="0">
                          <a:effectLst/>
                          <a:latin typeface="Calibri" panose="020F0502020204030204" pitchFamily="34" charset="0"/>
                          <a:ea typeface="Times New Roman" panose="02020603050405020304" pitchFamily="18" charset="0"/>
                          <a:cs typeface="PT Bold Heading" panose="02010400000000000000" pitchFamily="2" charset="-78"/>
                        </a:rPr>
                        <a:t> </a:t>
                      </a:r>
                      <a:r>
                        <a:rPr lang="ar-KW" sz="1800" dirty="0">
                          <a:effectLst/>
                          <a:latin typeface="Calibri" panose="020F0502020204030204" pitchFamily="34" charset="0"/>
                          <a:ea typeface="Times New Roman" panose="02020603050405020304" pitchFamily="18" charset="0"/>
                          <a:cs typeface="PT Bold Heading" panose="02010400000000000000" pitchFamily="2" charset="-78"/>
                        </a:rPr>
                        <a:t>" رَبَّنَا لَا تُؤَاخِذْنَا إِن نَّسِينَا أَوْ أَخْطَأْنَا ۚ رَبَّنَا وَلَا تَحْمِلْ عَلَيْنَا إِصْرًا كَمَا حَمَلْتَهُ عَلَى الَّذِينَ مِن قَبْلِنَا "</a:t>
                      </a:r>
                    </a:p>
                    <a:p>
                      <a:pPr algn="r" rtl="1">
                        <a:lnSpc>
                          <a:spcPct val="100000"/>
                        </a:lnSpc>
                        <a:spcAft>
                          <a:spcPts val="1000"/>
                        </a:spcAft>
                      </a:pPr>
                      <a:r>
                        <a:rPr lang="ar-KW" sz="1800" dirty="0">
                          <a:effectLst/>
                          <a:latin typeface="Calibri" panose="020F0502020204030204" pitchFamily="34" charset="0"/>
                          <a:ea typeface="Times New Roman" panose="02020603050405020304" pitchFamily="18" charset="0"/>
                          <a:cs typeface="PT Bold Heading" panose="02010400000000000000" pitchFamily="2" charset="-78"/>
                        </a:rPr>
                        <a:t>"فلا تتركني بالوعيد كأنني  ** إلى الناس مطلي به القار أجرب "</a:t>
                      </a:r>
                    </a:p>
                  </a:txBody>
                  <a:tcPr marL="68580" marR="68580" marT="0" marB="0" anchor="ctr">
                    <a:solidFill>
                      <a:schemeClr val="accent3">
                        <a:lumMod val="20000"/>
                        <a:lumOff val="80000"/>
                      </a:schemeClr>
                    </a:solidFill>
                  </a:tcPr>
                </a:tc>
                <a:tc>
                  <a:txBody>
                    <a:bodyPr/>
                    <a:lstStyle/>
                    <a:p>
                      <a:pPr algn="r" rtl="0">
                        <a:lnSpc>
                          <a:spcPct val="150000"/>
                        </a:lnSpc>
                        <a:spcAft>
                          <a:spcPts val="0"/>
                        </a:spcAft>
                      </a:pPr>
                      <a:endParaRPr lang="en-US" sz="1400" dirty="0">
                        <a:effectLst/>
                        <a:latin typeface="Calibri" panose="020F0502020204030204" pitchFamily="34" charset="0"/>
                        <a:cs typeface="PT Bold Heading" panose="02010400000000000000" pitchFamily="2" charset="-78"/>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593319495"/>
                  </a:ext>
                </a:extLst>
              </a:tr>
              <a:tr h="684420">
                <a:tc>
                  <a:txBody>
                    <a:bodyPr/>
                    <a:lstStyle/>
                    <a:p>
                      <a:pPr algn="r" rtl="1">
                        <a:lnSpc>
                          <a:spcPct val="100000"/>
                        </a:lnSpc>
                        <a:spcAft>
                          <a:spcPts val="1000"/>
                        </a:spcAft>
                      </a:pPr>
                      <a:r>
                        <a:rPr lang="en-US" sz="1800" dirty="0">
                          <a:effectLst/>
                          <a:latin typeface="Arial" panose="020B0604020202020204" pitchFamily="34" charset="0"/>
                          <a:ea typeface="Times New Roman" panose="02020603050405020304" pitchFamily="18" charset="0"/>
                          <a:cs typeface="PT Bold Heading" panose="02010400000000000000" pitchFamily="2" charset="-78"/>
                        </a:rPr>
                        <a:t> </a:t>
                      </a:r>
                      <a:r>
                        <a:rPr lang="ar-KW" sz="1800" dirty="0">
                          <a:effectLst/>
                          <a:latin typeface="Arial" panose="020B0604020202020204" pitchFamily="34" charset="0"/>
                          <a:ea typeface="Times New Roman" panose="02020603050405020304" pitchFamily="18" charset="0"/>
                          <a:cs typeface="PT Bold Heading" panose="02010400000000000000" pitchFamily="2" charset="-78"/>
                        </a:rPr>
                        <a:t>قال أبو العلاء :  ولا تجلس إلى أهل الدنايا  ** فإن خلائق السفاء تعدي</a:t>
                      </a:r>
                      <a:endParaRPr lang="en-US" sz="1200" dirty="0">
                        <a:effectLst/>
                        <a:latin typeface="Calibri" panose="020F0502020204030204" pitchFamily="34" charset="0"/>
                        <a:ea typeface="Times New Roman" panose="02020603050405020304" pitchFamily="18" charset="0"/>
                        <a:cs typeface="PT Bold Heading" panose="02010400000000000000" pitchFamily="2" charset="-78"/>
                      </a:endParaRPr>
                    </a:p>
                    <a:p>
                      <a:pPr algn="r" rtl="1">
                        <a:lnSpc>
                          <a:spcPct val="100000"/>
                        </a:lnSpc>
                        <a:spcAft>
                          <a:spcPts val="1000"/>
                        </a:spcAft>
                      </a:pPr>
                      <a:r>
                        <a:rPr lang="en-US" sz="1800" dirty="0">
                          <a:effectLst/>
                          <a:latin typeface="Arial" panose="020B0604020202020204" pitchFamily="34" charset="0"/>
                          <a:ea typeface="Times New Roman" panose="02020603050405020304" pitchFamily="18" charset="0"/>
                          <a:cs typeface="PT Bold Heading" panose="02010400000000000000" pitchFamily="2" charset="-78"/>
                        </a:rPr>
                        <a:t> </a:t>
                      </a:r>
                      <a:r>
                        <a:rPr lang="ar-KW" sz="1800" dirty="0">
                          <a:effectLst/>
                          <a:latin typeface="Arial" panose="020B0604020202020204" pitchFamily="34" charset="0"/>
                          <a:ea typeface="Times New Roman" panose="02020603050405020304" pitchFamily="18" charset="0"/>
                          <a:cs typeface="PT Bold Heading" panose="02010400000000000000" pitchFamily="2" charset="-78"/>
                        </a:rPr>
                        <a:t>وقال شوقي : لا تسمعوا للمرجفين وجهلهم **  فمصيبة الإسلام من </a:t>
                      </a:r>
                      <a:r>
                        <a:rPr lang="ar-KW" sz="1800" dirty="0" err="1">
                          <a:effectLst/>
                          <a:latin typeface="Arial" panose="020B0604020202020204" pitchFamily="34" charset="0"/>
                          <a:ea typeface="Times New Roman" panose="02020603050405020304" pitchFamily="18" charset="0"/>
                          <a:cs typeface="PT Bold Heading" panose="02010400000000000000" pitchFamily="2" charset="-78"/>
                        </a:rPr>
                        <a:t>جهاله</a:t>
                      </a:r>
                      <a:endParaRPr lang="en-US" sz="1200" dirty="0">
                        <a:effectLst/>
                        <a:latin typeface="Calibri" panose="020F0502020204030204" pitchFamily="34" charset="0"/>
                        <a:ea typeface="Times New Roman" panose="02020603050405020304" pitchFamily="18" charset="0"/>
                        <a:cs typeface="PT Bold Heading" panose="02010400000000000000" pitchFamily="2" charset="-78"/>
                      </a:endParaRPr>
                    </a:p>
                  </a:txBody>
                  <a:tcPr marL="68580" marR="68580" marT="0" marB="0" anchor="ctr">
                    <a:solidFill>
                      <a:schemeClr val="accent3">
                        <a:lumMod val="20000"/>
                        <a:lumOff val="80000"/>
                      </a:schemeClr>
                    </a:solidFill>
                  </a:tcPr>
                </a:tc>
                <a:tc>
                  <a:txBody>
                    <a:bodyPr/>
                    <a:lstStyle/>
                    <a:p>
                      <a:pPr algn="r" rtl="0">
                        <a:lnSpc>
                          <a:spcPct val="150000"/>
                        </a:lnSpc>
                        <a:spcAft>
                          <a:spcPts val="0"/>
                        </a:spcAft>
                      </a:pPr>
                      <a:endParaRPr lang="en-US" sz="1400" dirty="0">
                        <a:effectLst/>
                        <a:latin typeface="Calibri" panose="020F0502020204030204" pitchFamily="34" charset="0"/>
                        <a:cs typeface="PT Bold Heading" panose="02010400000000000000" pitchFamily="2" charset="-78"/>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3058656917"/>
                  </a:ext>
                </a:extLst>
              </a:tr>
              <a:tr h="790387">
                <a:tc>
                  <a:txBody>
                    <a:bodyPr/>
                    <a:lstStyle/>
                    <a:p>
                      <a:pPr algn="r" rtl="1">
                        <a:lnSpc>
                          <a:spcPct val="100000"/>
                        </a:lnSpc>
                        <a:spcAft>
                          <a:spcPts val="1000"/>
                        </a:spcAft>
                      </a:pPr>
                      <a:r>
                        <a:rPr lang="en-US" sz="1800" dirty="0">
                          <a:effectLst/>
                          <a:latin typeface="Arial" panose="020B0604020202020204" pitchFamily="34" charset="0"/>
                          <a:ea typeface="Times New Roman" panose="02020603050405020304" pitchFamily="18" charset="0"/>
                          <a:cs typeface="PT Bold Heading" panose="02010400000000000000" pitchFamily="2" charset="-78"/>
                        </a:rPr>
                        <a:t></a:t>
                      </a:r>
                      <a:r>
                        <a:rPr lang="ar-KW" sz="1800" dirty="0">
                          <a:effectLst/>
                          <a:latin typeface="Calibri" panose="020F0502020204030204" pitchFamily="34" charset="0"/>
                          <a:ea typeface="Times New Roman" panose="02020603050405020304" pitchFamily="18" charset="0"/>
                          <a:cs typeface="PT Bold Heading" panose="02010400000000000000" pitchFamily="2" charset="-78"/>
                        </a:rPr>
                        <a:t>" لَا يَسْخَرْ قَومٌ مِّن قَوْمٍ عَسَى أَن يَكُونُوا خَيْرًا "</a:t>
                      </a:r>
                      <a:endParaRPr lang="en-US" sz="1200" dirty="0">
                        <a:effectLst/>
                        <a:latin typeface="Calibri" panose="020F0502020204030204" pitchFamily="34" charset="0"/>
                        <a:ea typeface="Times New Roman" panose="02020603050405020304" pitchFamily="18" charset="0"/>
                        <a:cs typeface="PT Bold Heading" panose="02010400000000000000" pitchFamily="2" charset="-78"/>
                      </a:endParaRPr>
                    </a:p>
                    <a:p>
                      <a:pPr algn="r" rtl="1">
                        <a:lnSpc>
                          <a:spcPct val="100000"/>
                        </a:lnSpc>
                        <a:spcAft>
                          <a:spcPts val="1000"/>
                        </a:spcAft>
                      </a:pPr>
                      <a:r>
                        <a:rPr lang="en-US" sz="1800" dirty="0">
                          <a:effectLst/>
                          <a:latin typeface="Arial" panose="020B0604020202020204" pitchFamily="34" charset="0"/>
                          <a:ea typeface="Times New Roman" panose="02020603050405020304" pitchFamily="18" charset="0"/>
                          <a:cs typeface="PT Bold Heading" panose="02010400000000000000" pitchFamily="2" charset="-78"/>
                        </a:rPr>
                        <a:t></a:t>
                      </a:r>
                      <a:r>
                        <a:rPr lang="ar-KW" sz="1800" dirty="0">
                          <a:effectLst/>
                          <a:latin typeface="Calibri" panose="020F0502020204030204" pitchFamily="34" charset="0"/>
                          <a:ea typeface="Times New Roman" panose="02020603050405020304" pitchFamily="18" charset="0"/>
                          <a:cs typeface="PT Bold Heading" panose="02010400000000000000" pitchFamily="2" charset="-78"/>
                        </a:rPr>
                        <a:t>لا تنه عن خلق وتأتي مثله  *** عار عليك إذا فعلت عظيم</a:t>
                      </a:r>
                      <a:endParaRPr lang="en-US" sz="1200" dirty="0">
                        <a:effectLst/>
                        <a:latin typeface="Calibri" panose="020F0502020204030204" pitchFamily="34" charset="0"/>
                        <a:ea typeface="Times New Roman" panose="02020603050405020304" pitchFamily="18" charset="0"/>
                        <a:cs typeface="PT Bold Heading" panose="02010400000000000000" pitchFamily="2" charset="-78"/>
                      </a:endParaRPr>
                    </a:p>
                  </a:txBody>
                  <a:tcPr marL="68580" marR="68580" marT="0" marB="0" anchor="ctr">
                    <a:solidFill>
                      <a:schemeClr val="accent3">
                        <a:lumMod val="20000"/>
                        <a:lumOff val="80000"/>
                      </a:schemeClr>
                    </a:solidFill>
                  </a:tcPr>
                </a:tc>
                <a:tc>
                  <a:txBody>
                    <a:bodyPr/>
                    <a:lstStyle/>
                    <a:p>
                      <a:pPr algn="r" rtl="0">
                        <a:lnSpc>
                          <a:spcPct val="150000"/>
                        </a:lnSpc>
                        <a:spcAft>
                          <a:spcPts val="0"/>
                        </a:spcAft>
                      </a:pPr>
                      <a:endParaRPr lang="en-US" sz="1400" dirty="0">
                        <a:effectLst/>
                      </a:endParaRPr>
                    </a:p>
                    <a:p>
                      <a:pPr algn="r" rtl="0">
                        <a:lnSpc>
                          <a:spcPct val="150000"/>
                        </a:lnSpc>
                        <a:spcAft>
                          <a:spcPts val="0"/>
                        </a:spcAft>
                      </a:pPr>
                      <a:r>
                        <a:rPr lang="ar-KW" sz="2000" dirty="0">
                          <a:effectLst/>
                        </a:rPr>
                        <a:t> </a:t>
                      </a:r>
                      <a:endParaRPr lang="en-US" sz="1400" dirty="0">
                        <a:effectLst/>
                        <a:latin typeface="Calibri" panose="020F0502020204030204" pitchFamily="34" charset="0"/>
                        <a:cs typeface="PT Bold Heading" panose="02010400000000000000" pitchFamily="2" charset="-78"/>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4089549051"/>
                  </a:ext>
                </a:extLst>
              </a:tr>
              <a:tr h="848925">
                <a:tc>
                  <a:txBody>
                    <a:bodyPr/>
                    <a:lstStyle/>
                    <a:p>
                      <a:pPr algn="r" rtl="1">
                        <a:lnSpc>
                          <a:spcPct val="100000"/>
                        </a:lnSpc>
                        <a:spcAft>
                          <a:spcPts val="1000"/>
                        </a:spcAft>
                      </a:pPr>
                      <a:r>
                        <a:rPr lang="en-US" sz="1800" dirty="0">
                          <a:solidFill>
                            <a:srgbClr val="000000"/>
                          </a:solidFill>
                          <a:effectLst/>
                          <a:latin typeface="Arial" panose="020B0604020202020204" pitchFamily="34" charset="0"/>
                          <a:ea typeface="Times New Roman" panose="02020603050405020304" pitchFamily="18" charset="0"/>
                          <a:cs typeface="PT Bold Heading" panose="02010400000000000000" pitchFamily="2" charset="-78"/>
                        </a:rPr>
                        <a:t></a:t>
                      </a:r>
                      <a:r>
                        <a:rPr lang="ar-SA" sz="1800" dirty="0">
                          <a:solidFill>
                            <a:srgbClr val="000000"/>
                          </a:solidFill>
                          <a:effectLst/>
                          <a:latin typeface="Calibri" panose="020F0502020204030204" pitchFamily="34" charset="0"/>
                          <a:ea typeface="Times New Roman" panose="02020603050405020304" pitchFamily="18" charset="0"/>
                          <a:cs typeface="PT Bold Heading" panose="02010400000000000000" pitchFamily="2" charset="-78"/>
                        </a:rPr>
                        <a:t>لا تعتذروا قد كفرتم بعد إيمانكم</a:t>
                      </a:r>
                      <a:endParaRPr lang="en-US" sz="1200" dirty="0">
                        <a:effectLst/>
                        <a:latin typeface="Calibri" panose="020F0502020204030204" pitchFamily="34" charset="0"/>
                        <a:ea typeface="Times New Roman" panose="02020603050405020304" pitchFamily="18" charset="0"/>
                        <a:cs typeface="PT Bold Heading" panose="02010400000000000000" pitchFamily="2" charset="-78"/>
                      </a:endParaRPr>
                    </a:p>
                    <a:p>
                      <a:pPr algn="r" rtl="1">
                        <a:lnSpc>
                          <a:spcPct val="100000"/>
                        </a:lnSpc>
                        <a:spcAft>
                          <a:spcPts val="1000"/>
                        </a:spcAft>
                      </a:pPr>
                      <a:r>
                        <a:rPr lang="en-US" sz="1800" dirty="0">
                          <a:solidFill>
                            <a:srgbClr val="000000"/>
                          </a:solidFill>
                          <a:effectLst/>
                          <a:latin typeface="Arial" panose="020B0604020202020204" pitchFamily="34" charset="0"/>
                          <a:ea typeface="Times New Roman" panose="02020603050405020304" pitchFamily="18" charset="0"/>
                          <a:cs typeface="PT Bold Heading" panose="02010400000000000000" pitchFamily="2" charset="-78"/>
                        </a:rPr>
                        <a:t></a:t>
                      </a:r>
                      <a:r>
                        <a:rPr lang="ar-SA" sz="1800" dirty="0">
                          <a:solidFill>
                            <a:srgbClr val="000000"/>
                          </a:solidFill>
                          <a:effectLst/>
                          <a:latin typeface="Calibri" panose="020F0502020204030204" pitchFamily="34" charset="0"/>
                          <a:ea typeface="Times New Roman" panose="02020603050405020304" pitchFamily="18" charset="0"/>
                          <a:cs typeface="PT Bold Heading" panose="02010400000000000000" pitchFamily="2" charset="-78"/>
                        </a:rPr>
                        <a:t>لا تعرضن لجعفر متشبها                  بندى يديه فلست من أنداده</a:t>
                      </a:r>
                      <a:endParaRPr lang="en-US" sz="1200" dirty="0">
                        <a:effectLst/>
                        <a:latin typeface="Calibri" panose="020F0502020204030204" pitchFamily="34" charset="0"/>
                        <a:ea typeface="Times New Roman" panose="02020603050405020304" pitchFamily="18" charset="0"/>
                        <a:cs typeface="PT Bold Heading" panose="02010400000000000000" pitchFamily="2" charset="-78"/>
                      </a:endParaRPr>
                    </a:p>
                  </a:txBody>
                  <a:tcPr marL="68580" marR="68580" marT="0" marB="0" anchor="ctr">
                    <a:solidFill>
                      <a:schemeClr val="accent3">
                        <a:lumMod val="20000"/>
                        <a:lumOff val="80000"/>
                      </a:schemeClr>
                    </a:solidFill>
                  </a:tcPr>
                </a:tc>
                <a:tc>
                  <a:txBody>
                    <a:bodyPr/>
                    <a:lstStyle/>
                    <a:p>
                      <a:pPr algn="r" rtl="0">
                        <a:lnSpc>
                          <a:spcPct val="150000"/>
                        </a:lnSpc>
                        <a:spcAft>
                          <a:spcPts val="0"/>
                        </a:spcAft>
                      </a:pPr>
                      <a:endParaRPr lang="en-US" sz="1400" dirty="0">
                        <a:effectLst/>
                        <a:latin typeface="Calibri" panose="020F0502020204030204" pitchFamily="34" charset="0"/>
                        <a:cs typeface="PT Bold Heading" panose="02010400000000000000" pitchFamily="2" charset="-78"/>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4214569336"/>
                  </a:ext>
                </a:extLst>
              </a:tr>
              <a:tr h="1216345">
                <a:tc>
                  <a:txBody>
                    <a:bodyPr/>
                    <a:lstStyle/>
                    <a:p>
                      <a:pPr algn="r" rtl="1">
                        <a:lnSpc>
                          <a:spcPct val="100000"/>
                        </a:lnSpc>
                        <a:spcAft>
                          <a:spcPts val="1000"/>
                        </a:spcAft>
                      </a:pPr>
                      <a:r>
                        <a:rPr lang="en-US" sz="1800" dirty="0">
                          <a:solidFill>
                            <a:srgbClr val="000000"/>
                          </a:solidFill>
                          <a:effectLst/>
                          <a:latin typeface="Arial" panose="020B0604020202020204" pitchFamily="34" charset="0"/>
                          <a:ea typeface="Times New Roman" panose="02020603050405020304" pitchFamily="18" charset="0"/>
                          <a:cs typeface="PT Bold Heading" panose="02010400000000000000" pitchFamily="2" charset="-78"/>
                        </a:rPr>
                        <a:t> </a:t>
                      </a:r>
                      <a:r>
                        <a:rPr lang="ar-SA" sz="1800" dirty="0">
                          <a:solidFill>
                            <a:srgbClr val="000000"/>
                          </a:solidFill>
                          <a:effectLst/>
                          <a:latin typeface="Arial" panose="020B0604020202020204" pitchFamily="34" charset="0"/>
                          <a:ea typeface="Times New Roman" panose="02020603050405020304" pitchFamily="18" charset="0"/>
                          <a:cs typeface="PT Bold Heading" panose="02010400000000000000" pitchFamily="2" charset="-78"/>
                        </a:rPr>
                        <a:t>" لا تظن أني غافل عن جرائمك "</a:t>
                      </a:r>
                      <a:endParaRPr lang="en-US" sz="1200" dirty="0">
                        <a:effectLst/>
                        <a:latin typeface="Calibri" panose="020F0502020204030204" pitchFamily="34" charset="0"/>
                        <a:ea typeface="Times New Roman" panose="02020603050405020304" pitchFamily="18" charset="0"/>
                        <a:cs typeface="PT Bold Heading" panose="02010400000000000000" pitchFamily="2" charset="-78"/>
                      </a:endParaRPr>
                    </a:p>
                    <a:p>
                      <a:pPr algn="r" rtl="1">
                        <a:lnSpc>
                          <a:spcPct val="100000"/>
                        </a:lnSpc>
                        <a:spcAft>
                          <a:spcPts val="1000"/>
                        </a:spcAft>
                      </a:pPr>
                      <a:r>
                        <a:rPr lang="ar-SA" sz="1800" dirty="0">
                          <a:solidFill>
                            <a:srgbClr val="000000"/>
                          </a:solidFill>
                          <a:effectLst/>
                          <a:latin typeface="Calibri" panose="020F0502020204030204" pitchFamily="34" charset="0"/>
                          <a:ea typeface="Times New Roman" panose="02020603050405020304" pitchFamily="18" charset="0"/>
                          <a:cs typeface="PT Bold Heading" panose="02010400000000000000" pitchFamily="2" charset="-78"/>
                        </a:rPr>
                        <a:t>رويدك لا يخدعنك الربيع     ***     وصحو الفضاء وضوء الصباح</a:t>
                      </a:r>
                      <a:endParaRPr lang="en-US" sz="1200" dirty="0">
                        <a:effectLst/>
                        <a:latin typeface="Calibri" panose="020F0502020204030204" pitchFamily="34" charset="0"/>
                        <a:ea typeface="Times New Roman" panose="02020603050405020304" pitchFamily="18" charset="0"/>
                        <a:cs typeface="PT Bold Heading" panose="02010400000000000000" pitchFamily="2" charset="-78"/>
                      </a:endParaRPr>
                    </a:p>
                    <a:p>
                      <a:pPr algn="r" rtl="1">
                        <a:lnSpc>
                          <a:spcPct val="100000"/>
                        </a:lnSpc>
                        <a:spcAft>
                          <a:spcPts val="1000"/>
                        </a:spcAft>
                      </a:pPr>
                      <a:r>
                        <a:rPr lang="ar-SA" sz="1800" dirty="0">
                          <a:solidFill>
                            <a:srgbClr val="000000"/>
                          </a:solidFill>
                          <a:effectLst/>
                          <a:latin typeface="Calibri" panose="020F0502020204030204" pitchFamily="34" charset="0"/>
                          <a:ea typeface="Times New Roman" panose="02020603050405020304" pitchFamily="18" charset="0"/>
                          <a:cs typeface="PT Bold Heading" panose="02010400000000000000" pitchFamily="2" charset="-78"/>
                        </a:rPr>
                        <a:t> ففي الأفق الرحب هول الظلام     ***  وقصف الرعود و عصف الرياح</a:t>
                      </a:r>
                      <a:endParaRPr lang="en-US" sz="1200" dirty="0">
                        <a:effectLst/>
                        <a:latin typeface="Calibri" panose="020F0502020204030204" pitchFamily="34" charset="0"/>
                        <a:ea typeface="Times New Roman" panose="02020603050405020304" pitchFamily="18" charset="0"/>
                        <a:cs typeface="PT Bold Heading" panose="02010400000000000000" pitchFamily="2" charset="-78"/>
                      </a:endParaRPr>
                    </a:p>
                  </a:txBody>
                  <a:tcPr marL="68580" marR="68580" marT="0" marB="0" anchor="ctr">
                    <a:solidFill>
                      <a:schemeClr val="accent3">
                        <a:lumMod val="20000"/>
                        <a:lumOff val="80000"/>
                      </a:schemeClr>
                    </a:solidFill>
                  </a:tcPr>
                </a:tc>
                <a:tc>
                  <a:txBody>
                    <a:bodyPr/>
                    <a:lstStyle/>
                    <a:p>
                      <a:pPr algn="r" rtl="0">
                        <a:lnSpc>
                          <a:spcPct val="150000"/>
                        </a:lnSpc>
                        <a:spcAft>
                          <a:spcPts val="0"/>
                        </a:spcAft>
                      </a:pPr>
                      <a:r>
                        <a:rPr lang="ar-KW" sz="2000" dirty="0">
                          <a:effectLst/>
                        </a:rPr>
                        <a:t> </a:t>
                      </a:r>
                      <a:endParaRPr lang="en-US" sz="1400" dirty="0">
                        <a:effectLst/>
                        <a:latin typeface="Calibri" panose="020F0502020204030204" pitchFamily="34" charset="0"/>
                        <a:ea typeface="Times New Roman" panose="02020603050405020304" pitchFamily="18" charset="0"/>
                        <a:cs typeface="PT Bold Heading" panose="02010400000000000000" pitchFamily="2" charset="-78"/>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2510531495"/>
                  </a:ext>
                </a:extLst>
              </a:tr>
              <a:tr h="1142309">
                <a:tc>
                  <a:txBody>
                    <a:bodyPr/>
                    <a:lstStyle/>
                    <a:p>
                      <a:pPr algn="r" rtl="1">
                        <a:lnSpc>
                          <a:spcPct val="100000"/>
                        </a:lnSpc>
                        <a:spcAft>
                          <a:spcPts val="1000"/>
                        </a:spcAft>
                      </a:pPr>
                      <a:r>
                        <a:rPr lang="ar-KW" sz="1800" dirty="0">
                          <a:effectLst/>
                          <a:latin typeface="Calibri" panose="020F0502020204030204" pitchFamily="34" charset="0"/>
                          <a:ea typeface="Times New Roman" panose="02020603050405020304" pitchFamily="18" charset="0"/>
                          <a:cs typeface="PT Bold Heading" panose="02010400000000000000" pitchFamily="2" charset="-78"/>
                        </a:rPr>
                        <a:t>  قال الشاعر :    إيه يا طير لا تضن بلحن       ينقذ النفس من هموم كثيرة</a:t>
                      </a:r>
                    </a:p>
                    <a:p>
                      <a:pPr algn="r" rtl="1">
                        <a:lnSpc>
                          <a:spcPct val="100000"/>
                        </a:lnSpc>
                        <a:spcAft>
                          <a:spcPts val="1000"/>
                        </a:spcAft>
                      </a:pPr>
                      <a:r>
                        <a:rPr lang="ar-KW" sz="1800" dirty="0">
                          <a:effectLst/>
                          <a:latin typeface="Calibri" panose="020F0502020204030204" pitchFamily="34" charset="0"/>
                          <a:ea typeface="Times New Roman" panose="02020603050405020304" pitchFamily="18" charset="0"/>
                          <a:cs typeface="PT Bold Heading" panose="02010400000000000000" pitchFamily="2" charset="-78"/>
                        </a:rPr>
                        <a:t>  قالت الخنساء :    أعيني جودا ولا تجمدا     ألا تبكيان لصخر الندى</a:t>
                      </a:r>
                    </a:p>
                  </a:txBody>
                  <a:tcPr marL="68580" marR="68580" marT="0" marB="0" anchor="ctr">
                    <a:solidFill>
                      <a:schemeClr val="accent3">
                        <a:lumMod val="20000"/>
                        <a:lumOff val="80000"/>
                      </a:schemeClr>
                    </a:solidFill>
                  </a:tcPr>
                </a:tc>
                <a:tc>
                  <a:txBody>
                    <a:bodyPr/>
                    <a:lstStyle/>
                    <a:p>
                      <a:pPr algn="r" rtl="0">
                        <a:lnSpc>
                          <a:spcPct val="100000"/>
                        </a:lnSpc>
                        <a:spcAft>
                          <a:spcPts val="0"/>
                        </a:spcAft>
                      </a:pPr>
                      <a:endParaRPr lang="en-US" sz="1400" dirty="0">
                        <a:effectLst/>
                        <a:latin typeface="Calibri" panose="020F0502020204030204" pitchFamily="34" charset="0"/>
                        <a:ea typeface="Times New Roman" panose="02020603050405020304" pitchFamily="18" charset="0"/>
                        <a:cs typeface="PT Bold Heading" panose="02010400000000000000" pitchFamily="2" charset="-78"/>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381433355"/>
                  </a:ext>
                </a:extLst>
              </a:tr>
            </a:tbl>
          </a:graphicData>
        </a:graphic>
      </p:graphicFrame>
      <p:sp>
        <p:nvSpPr>
          <p:cNvPr id="10" name="Rectangle 9"/>
          <p:cNvSpPr/>
          <p:nvPr/>
        </p:nvSpPr>
        <p:spPr>
          <a:xfrm>
            <a:off x="1069682" y="975362"/>
            <a:ext cx="3775034" cy="1077218"/>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KW" sz="3200" b="1" i="0" u="none" strike="noStrike" kern="1200" cap="none" spc="0" normalizeH="0" baseline="0" noProof="0" dirty="0">
                <a:ln w="22225">
                  <a:solidFill>
                    <a:srgbClr val="000099"/>
                  </a:solidFill>
                  <a:prstDash val="solid"/>
                </a:ln>
                <a:solidFill>
                  <a:srgbClr val="0000CC"/>
                </a:solidFill>
                <a:effectLst/>
                <a:uLnTx/>
                <a:uFillTx/>
                <a:latin typeface="Arial" panose="020B0604020202020204" pitchFamily="34" charset="0"/>
                <a:ea typeface="+mn-ea"/>
                <a:cs typeface="Arial" panose="020B0604020202020204" pitchFamily="34" charset="0"/>
              </a:rPr>
              <a:t>الدعاء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KW" sz="3200" b="1" i="0" u="none" strike="noStrike" kern="1200" cap="none" spc="0" normalizeH="0" baseline="0" noProof="0" dirty="0">
                <a:ln w="22225">
                  <a:solidFill>
                    <a:srgbClr val="000099"/>
                  </a:solidFill>
                  <a:prstDash val="solid"/>
                </a:ln>
                <a:solidFill>
                  <a:srgbClr val="0000CC"/>
                </a:solidFill>
                <a:effectLst/>
                <a:uLnTx/>
                <a:uFillTx/>
                <a:latin typeface="Arial" panose="020B0604020202020204" pitchFamily="34" charset="0"/>
                <a:ea typeface="+mn-ea"/>
                <a:cs typeface="Arial" panose="020B0604020202020204" pitchFamily="34" charset="0"/>
              </a:rPr>
              <a:t> غرضه طلب العفو </a:t>
            </a:r>
            <a:endParaRPr kumimoji="0" lang="en-US" sz="3200" b="1" i="0" u="none" strike="noStrike" kern="1200" cap="none" spc="0" normalizeH="0" baseline="0" noProof="0" dirty="0">
              <a:ln w="22225">
                <a:solidFill>
                  <a:srgbClr val="000099"/>
                </a:solidFill>
                <a:prstDash val="solid"/>
              </a:ln>
              <a:solidFill>
                <a:srgbClr val="0000CC"/>
              </a:solidFill>
              <a:effectLst/>
              <a:uLnTx/>
              <a:uFillTx/>
              <a:latin typeface="Arial" panose="020B0604020202020204" pitchFamily="34" charset="0"/>
              <a:ea typeface="+mn-ea"/>
              <a:cs typeface="Arial" pitchFamily="34" charset="0"/>
            </a:endParaRPr>
          </a:p>
        </p:txBody>
      </p:sp>
      <p:sp>
        <p:nvSpPr>
          <p:cNvPr id="11" name="Rectangle 10"/>
          <p:cNvSpPr/>
          <p:nvPr/>
        </p:nvSpPr>
        <p:spPr>
          <a:xfrm>
            <a:off x="2549287" y="2040136"/>
            <a:ext cx="1029449"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KW" sz="3200" b="1" i="0" u="none" strike="noStrike" kern="1200" cap="none" spc="0" normalizeH="0" baseline="0" noProof="0" dirty="0">
                <a:ln w="22225">
                  <a:solidFill>
                    <a:srgbClr val="000099"/>
                  </a:solidFill>
                  <a:prstDash val="solid"/>
                </a:ln>
                <a:solidFill>
                  <a:srgbClr val="0000CC"/>
                </a:solidFill>
                <a:effectLst/>
                <a:uLnTx/>
                <a:uFillTx/>
                <a:latin typeface="Arial" panose="020B0604020202020204" pitchFamily="34" charset="0"/>
                <a:ea typeface="+mn-ea"/>
                <a:cs typeface="Arial" panose="020B0604020202020204" pitchFamily="34" charset="0"/>
              </a:rPr>
              <a:t>النصح</a:t>
            </a:r>
            <a:endParaRPr kumimoji="0" lang="en-US" sz="3200" b="1" i="0" u="none" strike="noStrike" kern="1200" cap="none" spc="0" normalizeH="0" baseline="0" noProof="0" dirty="0">
              <a:ln w="22225">
                <a:solidFill>
                  <a:srgbClr val="000099"/>
                </a:solidFill>
                <a:prstDash val="solid"/>
              </a:ln>
              <a:solidFill>
                <a:srgbClr val="0000CC"/>
              </a:solidFill>
              <a:effectLst/>
              <a:uLnTx/>
              <a:uFillTx/>
              <a:latin typeface="Arial" panose="020B0604020202020204" pitchFamily="34" charset="0"/>
              <a:ea typeface="+mn-ea"/>
              <a:cs typeface="Arial" pitchFamily="34" charset="0"/>
            </a:endParaRPr>
          </a:p>
        </p:txBody>
      </p:sp>
      <p:sp>
        <p:nvSpPr>
          <p:cNvPr id="12" name="Rectangle 11"/>
          <p:cNvSpPr/>
          <p:nvPr/>
        </p:nvSpPr>
        <p:spPr>
          <a:xfrm>
            <a:off x="2436259" y="2768793"/>
            <a:ext cx="1122422"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KW" sz="3200" b="1" i="0" u="none" strike="noStrike" kern="1200" cap="none" spc="0" normalizeH="0" baseline="0" noProof="0" dirty="0">
                <a:ln w="22225">
                  <a:solidFill>
                    <a:srgbClr val="000099"/>
                  </a:solidFill>
                  <a:prstDash val="solid"/>
                </a:ln>
                <a:solidFill>
                  <a:srgbClr val="0000CC"/>
                </a:solidFill>
                <a:effectLst/>
                <a:uLnTx/>
                <a:uFillTx/>
                <a:latin typeface="Arial" panose="020B0604020202020204" pitchFamily="34" charset="0"/>
                <a:ea typeface="+mn-ea"/>
                <a:cs typeface="Arial" panose="020B0604020202020204" pitchFamily="34" charset="0"/>
              </a:rPr>
              <a:t>التوبيخ</a:t>
            </a:r>
            <a:endParaRPr kumimoji="0" lang="en-US" sz="3200" b="1" i="0" u="none" strike="noStrike" kern="1200" cap="none" spc="0" normalizeH="0" baseline="0" noProof="0" dirty="0">
              <a:ln w="22225">
                <a:solidFill>
                  <a:srgbClr val="000099"/>
                </a:solidFill>
                <a:prstDash val="solid"/>
              </a:ln>
              <a:solidFill>
                <a:srgbClr val="0000CC"/>
              </a:solidFill>
              <a:effectLst/>
              <a:uLnTx/>
              <a:uFillTx/>
              <a:latin typeface="Arial" panose="020B0604020202020204" pitchFamily="34" charset="0"/>
              <a:ea typeface="+mn-ea"/>
              <a:cs typeface="Arial" pitchFamily="34" charset="0"/>
            </a:endParaRPr>
          </a:p>
        </p:txBody>
      </p:sp>
      <p:sp>
        <p:nvSpPr>
          <p:cNvPr id="13" name="Rectangle 12"/>
          <p:cNvSpPr/>
          <p:nvPr/>
        </p:nvSpPr>
        <p:spPr>
          <a:xfrm>
            <a:off x="2458518" y="3497450"/>
            <a:ext cx="1188147"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KW" sz="3200" b="1" i="0" u="none" strike="noStrike" kern="1200" cap="none" spc="0" normalizeH="0" baseline="0" noProof="0" dirty="0" err="1">
                <a:ln w="22225">
                  <a:solidFill>
                    <a:srgbClr val="000099"/>
                  </a:solidFill>
                  <a:prstDash val="solid"/>
                </a:ln>
                <a:solidFill>
                  <a:srgbClr val="0000CC"/>
                </a:solidFill>
                <a:effectLst/>
                <a:uLnTx/>
                <a:uFillTx/>
                <a:latin typeface="Arial" panose="020B0604020202020204" pitchFamily="34" charset="0"/>
                <a:ea typeface="+mn-ea"/>
                <a:cs typeface="Arial" panose="020B0604020202020204" pitchFamily="34" charset="0"/>
              </a:rPr>
              <a:t>التيئيس</a:t>
            </a:r>
            <a:endParaRPr kumimoji="0" lang="en-US" sz="3200" b="1" i="0" u="none" strike="noStrike" kern="1200" cap="none" spc="0" normalizeH="0" baseline="0" noProof="0" dirty="0">
              <a:ln w="22225">
                <a:solidFill>
                  <a:srgbClr val="000099"/>
                </a:solidFill>
                <a:prstDash val="solid"/>
              </a:ln>
              <a:solidFill>
                <a:srgbClr val="0000CC"/>
              </a:solidFill>
              <a:effectLst/>
              <a:uLnTx/>
              <a:uFillTx/>
              <a:latin typeface="Arial" panose="020B0604020202020204" pitchFamily="34" charset="0"/>
              <a:ea typeface="+mn-ea"/>
              <a:cs typeface="Arial" pitchFamily="34" charset="0"/>
            </a:endParaRPr>
          </a:p>
        </p:txBody>
      </p:sp>
      <p:sp>
        <p:nvSpPr>
          <p:cNvPr id="14" name="Rectangle 13"/>
          <p:cNvSpPr/>
          <p:nvPr/>
        </p:nvSpPr>
        <p:spPr>
          <a:xfrm>
            <a:off x="2513184" y="4484697"/>
            <a:ext cx="1074333"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KW" sz="3200" b="1" i="0" u="none" strike="noStrike" kern="1200" cap="none" spc="0" normalizeH="0" baseline="0" noProof="0" dirty="0">
                <a:ln w="22225">
                  <a:solidFill>
                    <a:srgbClr val="000099"/>
                  </a:solidFill>
                  <a:prstDash val="solid"/>
                </a:ln>
                <a:solidFill>
                  <a:srgbClr val="0000CC"/>
                </a:solidFill>
                <a:effectLst/>
                <a:uLnTx/>
                <a:uFillTx/>
                <a:latin typeface="Arial" panose="020B0604020202020204" pitchFamily="34" charset="0"/>
                <a:ea typeface="+mn-ea"/>
                <a:cs typeface="Arial" panose="020B0604020202020204" pitchFamily="34" charset="0"/>
              </a:rPr>
              <a:t>التهديد</a:t>
            </a:r>
            <a:endParaRPr kumimoji="0" lang="en-US" sz="3200" b="1" i="0" u="none" strike="noStrike" kern="1200" cap="none" spc="0" normalizeH="0" baseline="0" noProof="0" dirty="0">
              <a:ln w="22225">
                <a:solidFill>
                  <a:srgbClr val="000099"/>
                </a:solidFill>
                <a:prstDash val="solid"/>
              </a:ln>
              <a:solidFill>
                <a:srgbClr val="0000CC"/>
              </a:solidFill>
              <a:effectLst/>
              <a:uLnTx/>
              <a:uFillTx/>
              <a:latin typeface="Arial" panose="020B0604020202020204" pitchFamily="34" charset="0"/>
              <a:ea typeface="+mn-ea"/>
              <a:cs typeface="Arial" pitchFamily="34" charset="0"/>
            </a:endParaRPr>
          </a:p>
        </p:txBody>
      </p:sp>
      <p:sp>
        <p:nvSpPr>
          <p:cNvPr id="15" name="Rectangle 14"/>
          <p:cNvSpPr/>
          <p:nvPr/>
        </p:nvSpPr>
        <p:spPr>
          <a:xfrm>
            <a:off x="2612112" y="44625"/>
            <a:ext cx="7300312" cy="584775"/>
          </a:xfrm>
          <a:prstGeom prst="rect">
            <a:avLst/>
          </a:prstGeom>
          <a:noFill/>
        </p:spPr>
        <p:txBody>
          <a:bodyPr wrap="square" lIns="91440" tIns="45720" rIns="91440" bIns="45720">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KW" sz="3200" b="1" i="0" u="none" strike="noStrike" kern="1200" cap="none" spc="0" normalizeH="0" baseline="0" noProof="0" dirty="0">
                <a:ln w="22225">
                  <a:solidFill>
                    <a:srgbClr val="CC3399"/>
                  </a:solidFill>
                  <a:prstDash val="solid"/>
                </a:ln>
                <a:solidFill>
                  <a:srgbClr val="CC3399"/>
                </a:solidFill>
                <a:effectLst/>
                <a:uLnTx/>
                <a:uFillTx/>
                <a:latin typeface="Arial" panose="020B0604020202020204" pitchFamily="34" charset="0"/>
                <a:ea typeface="+mn-ea"/>
                <a:cs typeface="Arial" pitchFamily="34" charset="0"/>
              </a:rPr>
              <a:t>2- حددي الغرض من أسلوب النهي فيما يلي : </a:t>
            </a:r>
            <a:endParaRPr kumimoji="0" lang="en-US" sz="3200" b="1" i="0" u="none" strike="noStrike" kern="1200" cap="none" spc="0" normalizeH="0" baseline="0" noProof="0" dirty="0">
              <a:ln w="22225">
                <a:solidFill>
                  <a:srgbClr val="CC3399"/>
                </a:solidFill>
                <a:prstDash val="solid"/>
              </a:ln>
              <a:solidFill>
                <a:srgbClr val="CC3399"/>
              </a:solidFill>
              <a:effectLst/>
              <a:uLnTx/>
              <a:uFillTx/>
              <a:latin typeface="Arial" panose="020B0604020202020204" pitchFamily="34" charset="0"/>
              <a:ea typeface="+mn-ea"/>
              <a:cs typeface="Arial" pitchFamily="34" charset="0"/>
            </a:endParaRPr>
          </a:p>
        </p:txBody>
      </p:sp>
      <p:sp>
        <p:nvSpPr>
          <p:cNvPr id="9" name="Rectangle 13">
            <a:extLst>
              <a:ext uri="{FF2B5EF4-FFF2-40B4-BE49-F238E27FC236}">
                <a16:creationId xmlns:a16="http://schemas.microsoft.com/office/drawing/2014/main" id="{5589909A-5DF8-4C9D-9E43-4DC418BB6E30}"/>
              </a:ext>
            </a:extLst>
          </p:cNvPr>
          <p:cNvSpPr/>
          <p:nvPr/>
        </p:nvSpPr>
        <p:spPr>
          <a:xfrm>
            <a:off x="2603296" y="5811662"/>
            <a:ext cx="1002198"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KW" sz="3200" b="1" i="0" u="none" strike="noStrike" kern="1200" cap="none" spc="0" normalizeH="0" baseline="0" noProof="0" dirty="0">
                <a:ln w="22225">
                  <a:solidFill>
                    <a:srgbClr val="000099"/>
                  </a:solidFill>
                  <a:prstDash val="solid"/>
                </a:ln>
                <a:solidFill>
                  <a:srgbClr val="0000CC"/>
                </a:solidFill>
                <a:effectLst/>
                <a:uLnTx/>
                <a:uFillTx/>
                <a:latin typeface="Arial" panose="020B0604020202020204" pitchFamily="34" charset="0"/>
                <a:ea typeface="+mn-ea"/>
                <a:cs typeface="Arial" panose="020B0604020202020204" pitchFamily="34" charset="0"/>
              </a:rPr>
              <a:t>التمني</a:t>
            </a:r>
            <a:endParaRPr kumimoji="0" lang="en-US" sz="3200" b="1" i="0" u="none" strike="noStrike" kern="1200" cap="none" spc="0" normalizeH="0" baseline="0" noProof="0" dirty="0">
              <a:ln w="22225">
                <a:solidFill>
                  <a:srgbClr val="000099"/>
                </a:solidFill>
                <a:prstDash val="solid"/>
              </a:ln>
              <a:solidFill>
                <a:srgbClr val="0000CC"/>
              </a:solidFill>
              <a:effectLst/>
              <a:uLnTx/>
              <a:uFillTx/>
              <a:latin typeface="Arial" panose="020B0604020202020204" pitchFamily="34" charset="0"/>
              <a:ea typeface="+mn-ea"/>
              <a:cs typeface="Arial" pitchFamily="34" charset="0"/>
            </a:endParaRPr>
          </a:p>
        </p:txBody>
      </p:sp>
    </p:spTree>
    <p:extLst>
      <p:ext uri="{BB962C8B-B14F-4D97-AF65-F5344CB8AC3E}">
        <p14:creationId xmlns:p14="http://schemas.microsoft.com/office/powerpoint/2010/main" val="133828408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 calcmode="lin" valueType="num">
                                      <p:cBhvr>
                                        <p:cTn id="21"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 calcmode="lin" valueType="num">
                                      <p:cBhvr>
                                        <p:cTn id="28"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 calcmode="lin" valueType="num">
                                      <p:cBhvr>
                                        <p:cTn id="35"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 calcmode="lin" valueType="num">
                                      <p:cBhvr>
                                        <p:cTn id="4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 calcmode="lin" valueType="num">
                                      <p:cBhvr>
                                        <p:cTn id="49"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مستطيل 1"/>
          <p:cNvSpPr/>
          <p:nvPr/>
        </p:nvSpPr>
        <p:spPr>
          <a:xfrm>
            <a:off x="832759" y="350082"/>
            <a:ext cx="11231880" cy="6592061"/>
          </a:xfrm>
          <a:prstGeom prst="rect">
            <a:avLst/>
          </a:prstGeom>
          <a:noFill/>
        </p:spPr>
        <p:txBody>
          <a:bodyPr wrap="square" lIns="91440" tIns="45720" rIns="91440" bIns="45720">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ar-KW" sz="2400" b="1" i="0" u="none" strike="noStrike" kern="1200" cap="none" spc="0" normalizeH="0" baseline="0" noProof="0" dirty="0">
                <a:ln>
                  <a:noFill/>
                </a:ln>
                <a:solidFill>
                  <a:prstClr val="black"/>
                </a:solidFill>
                <a:effectLst/>
                <a:uLnTx/>
                <a:uFillTx/>
                <a:latin typeface="Calibri"/>
                <a:cs typeface="AL-Mateen" pitchFamily="2" charset="-78"/>
              </a:rPr>
              <a:t>غرضه الدعاء </a:t>
            </a:r>
            <a:endParaRPr kumimoji="0" lang="en-US" sz="2400" b="1" i="0" u="none" strike="noStrike" kern="1200" cap="none" spc="0" normalizeH="0" baseline="0" noProof="0" dirty="0">
              <a:ln>
                <a:noFill/>
              </a:ln>
              <a:solidFill>
                <a:prstClr val="black"/>
              </a:solidFill>
              <a:effectLst/>
              <a:uLnTx/>
              <a:uFillTx/>
              <a:latin typeface="Calibri"/>
              <a:cs typeface="AL-Mateen" pitchFamily="2" charset="-78"/>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ar-KW" sz="2400" b="1" i="0" u="none" strike="noStrike" kern="1200" cap="none" spc="0" normalizeH="0" baseline="0" noProof="0" dirty="0">
                <a:ln>
                  <a:noFill/>
                </a:ln>
                <a:solidFill>
                  <a:srgbClr val="0000CC"/>
                </a:solidFill>
                <a:effectLst/>
                <a:uLnTx/>
                <a:uFillTx/>
                <a:latin typeface="Calibri"/>
                <a:cs typeface="AL-Mateen" pitchFamily="2" charset="-78"/>
              </a:rPr>
              <a:t>                                         </a:t>
            </a:r>
            <a:r>
              <a:rPr kumimoji="0" lang="ar-SA" sz="2400" b="1" i="0" u="none" strike="noStrike" kern="1200" cap="none" spc="0" normalizeH="0" baseline="0" noProof="0" dirty="0">
                <a:ln>
                  <a:noFill/>
                </a:ln>
                <a:solidFill>
                  <a:srgbClr val="0000CC"/>
                </a:solidFill>
                <a:effectLst/>
                <a:uLnTx/>
                <a:uFillTx/>
                <a:latin typeface="Calibri"/>
                <a:cs typeface="AL-Mateen" pitchFamily="2" charset="-78"/>
              </a:rPr>
              <a:t>اللهم لا تدع لنا ذنبا إلا غفرته</a:t>
            </a:r>
            <a:r>
              <a:rPr kumimoji="0" lang="en-US" sz="2400" b="1" i="0" u="none" strike="noStrike" kern="1200" cap="none" spc="0" normalizeH="0" baseline="0" noProof="0" dirty="0">
                <a:ln>
                  <a:noFill/>
                </a:ln>
                <a:solidFill>
                  <a:srgbClr val="0000CC"/>
                </a:solidFill>
                <a:effectLst/>
                <a:uLnTx/>
                <a:uFillTx/>
                <a:latin typeface="Calibri"/>
                <a:cs typeface="AL-Mateen" pitchFamily="2" charset="-78"/>
              </a:rPr>
              <a:t>.</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ar-KW" sz="2400" b="1" i="0" u="none" strike="noStrike" kern="1200" cap="none" spc="0" normalizeH="0" baseline="0" noProof="0" dirty="0">
                <a:ln>
                  <a:noFill/>
                </a:ln>
                <a:solidFill>
                  <a:prstClr val="black"/>
                </a:solidFill>
                <a:effectLst/>
                <a:uLnTx/>
                <a:uFillTx/>
                <a:latin typeface="Calibri"/>
                <a:cs typeface="AL-Mateen" pitchFamily="2" charset="-78"/>
              </a:rPr>
              <a:t>غرضه النصح </a:t>
            </a:r>
            <a:endParaRPr kumimoji="0" lang="en-US" sz="2400" b="1" i="0" u="none" strike="noStrike" kern="1200" cap="none" spc="0" normalizeH="0" baseline="0" noProof="0" dirty="0">
              <a:ln>
                <a:noFill/>
              </a:ln>
              <a:solidFill>
                <a:prstClr val="black"/>
              </a:solidFill>
              <a:effectLst/>
              <a:uLnTx/>
              <a:uFillTx/>
              <a:latin typeface="Calibri"/>
              <a:cs typeface="AL-Mateen" pitchFamily="2" charset="-78"/>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ar-KW" sz="2400" b="1" i="0" u="none" strike="noStrike" kern="1200" cap="none" spc="0" normalizeH="0" baseline="0" noProof="0" dirty="0">
                <a:ln>
                  <a:noFill/>
                </a:ln>
                <a:solidFill>
                  <a:prstClr val="black"/>
                </a:solidFill>
                <a:effectLst/>
                <a:uLnTx/>
                <a:uFillTx/>
                <a:latin typeface="Calibri"/>
                <a:cs typeface="AL-Mateen" pitchFamily="2" charset="-78"/>
              </a:rPr>
              <a:t>                            </a:t>
            </a:r>
            <a:r>
              <a:rPr kumimoji="0" lang="ar-SA" sz="2400" b="1" i="0" u="none" strike="noStrike" kern="1200" cap="none" spc="0" normalizeH="0" baseline="0" noProof="0" dirty="0">
                <a:ln>
                  <a:noFill/>
                </a:ln>
                <a:solidFill>
                  <a:srgbClr val="0000CC"/>
                </a:solidFill>
                <a:effectLst/>
                <a:uLnTx/>
                <a:uFillTx/>
                <a:latin typeface="Calibri"/>
                <a:cs typeface="AL-Mateen" pitchFamily="2" charset="-78"/>
              </a:rPr>
              <a:t>لا تتدخل فيما لا يعنيك </a:t>
            </a:r>
            <a:r>
              <a:rPr lang="ar-KW" sz="2400" b="1" dirty="0">
                <a:solidFill>
                  <a:srgbClr val="0000CC"/>
                </a:solidFill>
                <a:latin typeface="Calibri"/>
                <a:cs typeface="AL-Mateen" pitchFamily="2" charset="-78"/>
              </a:rPr>
              <a:t>   -  </a:t>
            </a:r>
            <a:r>
              <a:rPr kumimoji="0" lang="ar-KW" sz="2400" b="1" i="0" u="none" strike="noStrike" kern="1200" cap="none" spc="0" normalizeH="0" baseline="0" noProof="0" dirty="0">
                <a:ln>
                  <a:noFill/>
                </a:ln>
                <a:solidFill>
                  <a:srgbClr val="0000CC"/>
                </a:solidFill>
                <a:effectLst/>
                <a:uLnTx/>
                <a:uFillTx/>
                <a:latin typeface="Calibri"/>
                <a:cs typeface="AL-Mateen" pitchFamily="2" charset="-78"/>
              </a:rPr>
              <a:t> </a:t>
            </a:r>
            <a:r>
              <a:rPr kumimoji="0" lang="ar-SA" sz="2400" b="1" i="0" u="none" strike="noStrike" kern="1200" cap="none" spc="0" normalizeH="0" baseline="0" noProof="0" dirty="0">
                <a:ln>
                  <a:noFill/>
                </a:ln>
                <a:solidFill>
                  <a:srgbClr val="0000CC"/>
                </a:solidFill>
                <a:effectLst/>
                <a:uLnTx/>
                <a:uFillTx/>
                <a:latin typeface="Calibri"/>
                <a:cs typeface="AL-Mateen" pitchFamily="2" charset="-78"/>
              </a:rPr>
              <a:t>لا تحلفن على صدق ولا كذب</a:t>
            </a:r>
            <a:endParaRPr kumimoji="0" lang="en-US" sz="2400" b="1" i="0" u="none" strike="noStrike" kern="1200" cap="none" spc="0" normalizeH="0" baseline="0" noProof="0" dirty="0">
              <a:ln>
                <a:noFill/>
              </a:ln>
              <a:solidFill>
                <a:srgbClr val="0000CC"/>
              </a:solidFill>
              <a:effectLst/>
              <a:uLnTx/>
              <a:uFillTx/>
              <a:latin typeface="Calibri"/>
              <a:cs typeface="AL-Mateen" pitchFamily="2" charset="-78"/>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ar-KW" sz="2400" b="1" i="0" u="none" strike="noStrike" kern="1200" cap="none" spc="0" normalizeH="0" baseline="0" noProof="0" dirty="0">
                <a:ln>
                  <a:noFill/>
                </a:ln>
                <a:solidFill>
                  <a:prstClr val="black"/>
                </a:solidFill>
                <a:effectLst/>
                <a:uLnTx/>
                <a:uFillTx/>
                <a:latin typeface="Calibri"/>
                <a:cs typeface="AL-Mateen" pitchFamily="2" charset="-78"/>
              </a:rPr>
              <a:t>غرضه التوبيخ .</a:t>
            </a:r>
            <a:endParaRPr kumimoji="0" lang="en-US" sz="2400" b="1" i="0" u="none" strike="noStrike" kern="1200" cap="none" spc="0" normalizeH="0" baseline="0" noProof="0" dirty="0">
              <a:ln>
                <a:noFill/>
              </a:ln>
              <a:solidFill>
                <a:prstClr val="black"/>
              </a:solidFill>
              <a:effectLst/>
              <a:uLnTx/>
              <a:uFillTx/>
              <a:latin typeface="Calibri"/>
              <a:cs typeface="AL-Mateen" pitchFamily="2" charset="-78"/>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ar-KW" sz="2400" b="1" i="0" u="none" strike="noStrike" kern="1200" cap="none" spc="0" normalizeH="0" baseline="0" noProof="0" dirty="0">
                <a:ln>
                  <a:noFill/>
                </a:ln>
                <a:solidFill>
                  <a:srgbClr val="0000CC"/>
                </a:solidFill>
                <a:effectLst/>
                <a:uLnTx/>
                <a:uFillTx/>
                <a:latin typeface="Calibri"/>
                <a:cs typeface="AL-Mateen" pitchFamily="2" charset="-78"/>
              </a:rPr>
              <a:t>                             لا تغتابي زميلتك حتى لا يغضب عليك الله .</a:t>
            </a:r>
          </a:p>
          <a:p>
            <a:pPr marL="342900" lvl="0" indent="-342900">
              <a:lnSpc>
                <a:spcPct val="115000"/>
              </a:lnSpc>
              <a:spcAft>
                <a:spcPts val="1000"/>
              </a:spcAft>
              <a:buFont typeface="Wingdings" panose="05000000000000000000" pitchFamily="2" charset="2"/>
              <a:buChar char=""/>
            </a:pPr>
            <a:r>
              <a:rPr lang="ar-KW" sz="2400" b="1" dirty="0">
                <a:solidFill>
                  <a:srgbClr val="0000CC"/>
                </a:solidFill>
                <a:latin typeface="Calibri" panose="020F0502020204030204" pitchFamily="34" charset="0"/>
                <a:ea typeface="Times New Roman" panose="02020603050405020304" pitchFamily="18" charset="0"/>
                <a:cs typeface="AL-Mateen" pitchFamily="2" charset="-78"/>
              </a:rPr>
              <a:t>غرضه </a:t>
            </a:r>
            <a:r>
              <a:rPr lang="ar-KW" sz="2400" b="1" dirty="0" err="1">
                <a:solidFill>
                  <a:srgbClr val="0000CC"/>
                </a:solidFill>
                <a:latin typeface="Calibri" panose="020F0502020204030204" pitchFamily="34" charset="0"/>
                <a:ea typeface="Times New Roman" panose="02020603050405020304" pitchFamily="18" charset="0"/>
                <a:cs typeface="AL-Mateen" pitchFamily="2" charset="-78"/>
              </a:rPr>
              <a:t>التيئيس</a:t>
            </a:r>
            <a:r>
              <a:rPr lang="ar-KW" sz="2400" b="1" dirty="0">
                <a:solidFill>
                  <a:srgbClr val="0000CC"/>
                </a:solidFill>
                <a:latin typeface="Calibri" panose="020F0502020204030204" pitchFamily="34" charset="0"/>
                <a:ea typeface="Times New Roman" panose="02020603050405020304" pitchFamily="18" charset="0"/>
                <a:cs typeface="AL-Mateen" pitchFamily="2" charset="-78"/>
              </a:rPr>
              <a:t> . </a:t>
            </a:r>
          </a:p>
          <a:p>
            <a:pPr marL="342900" lvl="0" indent="-342900">
              <a:lnSpc>
                <a:spcPct val="115000"/>
              </a:lnSpc>
              <a:spcAft>
                <a:spcPts val="1000"/>
              </a:spcAft>
              <a:buFont typeface="Wingdings" panose="05000000000000000000" pitchFamily="2" charset="2"/>
              <a:buChar char=""/>
            </a:pPr>
            <a:r>
              <a:rPr lang="ar-KW" sz="2400" b="1" dirty="0">
                <a:solidFill>
                  <a:srgbClr val="0000CC"/>
                </a:solidFill>
                <a:latin typeface="Calibri" panose="020F0502020204030204" pitchFamily="34" charset="0"/>
                <a:ea typeface="Times New Roman" panose="02020603050405020304" pitchFamily="18" charset="0"/>
                <a:cs typeface="AL-Mateen" pitchFamily="2" charset="-78"/>
              </a:rPr>
              <a:t>                      </a:t>
            </a:r>
            <a:r>
              <a:rPr lang="ar-KW" sz="2400" b="1" dirty="0">
                <a:latin typeface="Calibri" panose="020F0502020204030204" pitchFamily="34" charset="0"/>
                <a:ea typeface="Times New Roman" panose="02020603050405020304" pitchFamily="18" charset="0"/>
                <a:cs typeface="AL-Mateen" pitchFamily="2" charset="-78"/>
              </a:rPr>
              <a:t>أيها المهمل لا تتطلع إلى التفوق .</a:t>
            </a:r>
            <a:endParaRPr lang="en-US" sz="1600" b="1" dirty="0">
              <a:latin typeface="Calibri" panose="020F0502020204030204" pitchFamily="34" charset="0"/>
              <a:ea typeface="Times New Roman" panose="02020603050405020304" pitchFamily="18" charset="0"/>
              <a:cs typeface="AL-Mateen" pitchFamily="2" charset="-78"/>
            </a:endParaRPr>
          </a:p>
          <a:p>
            <a:pPr marL="342900" lvl="0" indent="-342900">
              <a:lnSpc>
                <a:spcPct val="115000"/>
              </a:lnSpc>
              <a:spcAft>
                <a:spcPts val="1000"/>
              </a:spcAft>
              <a:buFont typeface="Wingdings" panose="05000000000000000000" pitchFamily="2" charset="2"/>
              <a:buChar char=""/>
            </a:pPr>
            <a:r>
              <a:rPr lang="ar-KW" sz="2400" b="1" dirty="0">
                <a:solidFill>
                  <a:srgbClr val="0000CC"/>
                </a:solidFill>
                <a:latin typeface="Calibri" panose="020F0502020204030204" pitchFamily="34" charset="0"/>
                <a:ea typeface="Times New Roman" panose="02020603050405020304" pitchFamily="18" charset="0"/>
                <a:cs typeface="AL-Mateen" pitchFamily="2" charset="-78"/>
              </a:rPr>
              <a:t>غرضه التهديد .  </a:t>
            </a:r>
          </a:p>
          <a:p>
            <a:pPr marL="342900" lvl="0" indent="-342900">
              <a:lnSpc>
                <a:spcPct val="115000"/>
              </a:lnSpc>
              <a:spcAft>
                <a:spcPts val="1000"/>
              </a:spcAft>
              <a:buFont typeface="Wingdings" panose="05000000000000000000" pitchFamily="2" charset="2"/>
              <a:buChar char=""/>
            </a:pPr>
            <a:r>
              <a:rPr lang="ar-KW" sz="2400" b="1" dirty="0">
                <a:solidFill>
                  <a:srgbClr val="0000CC"/>
                </a:solidFill>
                <a:latin typeface="Calibri" panose="020F0502020204030204" pitchFamily="34" charset="0"/>
                <a:ea typeface="Times New Roman" panose="02020603050405020304" pitchFamily="18" charset="0"/>
                <a:cs typeface="AL-Mateen" pitchFamily="2" charset="-78"/>
              </a:rPr>
              <a:t>                     </a:t>
            </a:r>
            <a:r>
              <a:rPr lang="ar-KW" sz="2400" b="1" dirty="0">
                <a:latin typeface="Calibri" panose="020F0502020204030204" pitchFamily="34" charset="0"/>
                <a:ea typeface="Times New Roman" panose="02020603050405020304" pitchFamily="18" charset="0"/>
                <a:cs typeface="AL-Mateen" pitchFamily="2" charset="-78"/>
              </a:rPr>
              <a:t>يقول الأب لابنه المعاند: لا تطع أمري.</a:t>
            </a:r>
            <a:endParaRPr lang="en-US" sz="1600" b="1" dirty="0">
              <a:latin typeface="Calibri" panose="020F0502020204030204" pitchFamily="34" charset="0"/>
              <a:ea typeface="Times New Roman" panose="02020603050405020304" pitchFamily="18" charset="0"/>
              <a:cs typeface="AL-Mateen" pitchFamily="2" charset="-78"/>
            </a:endParaRPr>
          </a:p>
          <a:p>
            <a:pPr marL="342900" lvl="0" indent="-342900">
              <a:lnSpc>
                <a:spcPct val="115000"/>
              </a:lnSpc>
              <a:spcAft>
                <a:spcPts val="1000"/>
              </a:spcAft>
              <a:buFont typeface="Wingdings" panose="05000000000000000000" pitchFamily="2" charset="2"/>
              <a:buChar char=""/>
            </a:pPr>
            <a:r>
              <a:rPr lang="ar-KW" sz="2400" b="1" dirty="0">
                <a:solidFill>
                  <a:srgbClr val="0000CC"/>
                </a:solidFill>
                <a:latin typeface="Calibri" panose="020F0502020204030204" pitchFamily="34" charset="0"/>
                <a:ea typeface="Times New Roman" panose="02020603050405020304" pitchFamily="18" charset="0"/>
                <a:cs typeface="AL-Mateen" pitchFamily="2" charset="-78"/>
              </a:rPr>
              <a:t>غرضه التمني .    </a:t>
            </a:r>
          </a:p>
          <a:p>
            <a:pPr marL="342900" lvl="0" indent="-342900">
              <a:lnSpc>
                <a:spcPct val="115000"/>
              </a:lnSpc>
              <a:spcAft>
                <a:spcPts val="1000"/>
              </a:spcAft>
              <a:buFont typeface="Wingdings" panose="05000000000000000000" pitchFamily="2" charset="2"/>
              <a:buChar char=""/>
            </a:pPr>
            <a:r>
              <a:rPr lang="ar-KW" sz="2400" b="1" dirty="0">
                <a:solidFill>
                  <a:srgbClr val="0000CC"/>
                </a:solidFill>
                <a:latin typeface="Calibri" panose="020F0502020204030204" pitchFamily="34" charset="0"/>
                <a:ea typeface="Times New Roman" panose="02020603050405020304" pitchFamily="18" charset="0"/>
                <a:cs typeface="AL-Mateen" pitchFamily="2" charset="-78"/>
              </a:rPr>
              <a:t>                            </a:t>
            </a:r>
            <a:r>
              <a:rPr lang="ar-KW" sz="2400" b="1" dirty="0">
                <a:latin typeface="Calibri" panose="020F0502020204030204" pitchFamily="34" charset="0"/>
                <a:ea typeface="Times New Roman" panose="02020603050405020304" pitchFamily="18" charset="0"/>
                <a:cs typeface="AL-Mateen" pitchFamily="2" charset="-78"/>
              </a:rPr>
              <a:t>يا طير لا تغرد  </a:t>
            </a:r>
            <a:endParaRPr lang="en-US" sz="1600" b="1" dirty="0">
              <a:latin typeface="Calibri" panose="020F0502020204030204" pitchFamily="34" charset="0"/>
              <a:ea typeface="Times New Roman" panose="02020603050405020304" pitchFamily="18" charset="0"/>
              <a:cs typeface="AL-Mateen" pitchFamily="2" charset="-78"/>
            </a:endParaRPr>
          </a:p>
        </p:txBody>
      </p:sp>
      <p:sp>
        <p:nvSpPr>
          <p:cNvPr id="3" name="مستطيل 2"/>
          <p:cNvSpPr/>
          <p:nvPr/>
        </p:nvSpPr>
        <p:spPr>
          <a:xfrm>
            <a:off x="1626900" y="147326"/>
            <a:ext cx="6880286" cy="646331"/>
          </a:xfrm>
          <a:prstGeom prst="rect">
            <a:avLst/>
          </a:prstGeom>
          <a:noFill/>
        </p:spPr>
        <p:txBody>
          <a:bodyPr wrap="square" lIns="91440" tIns="45720" rIns="91440" bIns="4572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srgbClr val="CC0066"/>
                </a:solidFill>
                <a:effectLst/>
                <a:uLnTx/>
                <a:uFillTx/>
                <a:latin typeface="Calibri"/>
                <a:cs typeface="AL-Mateen" pitchFamily="2" charset="-78"/>
              </a:rPr>
              <a:t>3- صوغ</a:t>
            </a:r>
            <a:r>
              <a:rPr kumimoji="0" lang="ar-KW" sz="3600" b="1" i="0" u="none" strike="noStrike" kern="1200" cap="none" spc="0" normalizeH="0" baseline="0" noProof="0" dirty="0">
                <a:ln>
                  <a:noFill/>
                </a:ln>
                <a:solidFill>
                  <a:srgbClr val="CC0066"/>
                </a:solidFill>
                <a:effectLst/>
                <a:uLnTx/>
                <a:uFillTx/>
                <a:latin typeface="Calibri"/>
                <a:cs typeface="AL-Mateen" pitchFamily="2" charset="-78"/>
              </a:rPr>
              <a:t>ي أسلوب النهي حسب</a:t>
            </a:r>
            <a:r>
              <a:rPr kumimoji="0" lang="ar-SA" sz="3600" b="1" i="0" u="none" strike="noStrike" kern="1200" cap="none" spc="0" normalizeH="0" baseline="0" noProof="0" dirty="0">
                <a:ln>
                  <a:noFill/>
                </a:ln>
                <a:solidFill>
                  <a:srgbClr val="CC0066"/>
                </a:solidFill>
                <a:effectLst/>
                <a:uLnTx/>
                <a:uFillTx/>
                <a:latin typeface="Calibri"/>
                <a:cs typeface="AL-Mateen" pitchFamily="2" charset="-78"/>
              </a:rPr>
              <a:t> المطلوب فيما يلي :</a:t>
            </a:r>
            <a:endParaRPr kumimoji="0" lang="en-US" sz="3600" b="1" i="0" u="none" strike="noStrike" kern="1200" cap="none" spc="0" normalizeH="0" baseline="0" noProof="0" dirty="0">
              <a:ln>
                <a:noFill/>
              </a:ln>
              <a:solidFill>
                <a:srgbClr val="CC0066"/>
              </a:solidFill>
              <a:effectLst/>
              <a:uLnTx/>
              <a:uFillTx/>
              <a:latin typeface="Calibri"/>
              <a:cs typeface="AL-Mateen" pitchFamily="2" charset="-78"/>
            </a:endParaRPr>
          </a:p>
        </p:txBody>
      </p:sp>
    </p:spTree>
    <p:extLst>
      <p:ext uri="{BB962C8B-B14F-4D97-AF65-F5344CB8AC3E}">
        <p14:creationId xmlns:p14="http://schemas.microsoft.com/office/powerpoint/2010/main" val="359708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Scale>
                                      <p:cBhvr>
                                        <p:cTn id="7" dur="1000" decel="50000" fill="hold">
                                          <p:stCondLst>
                                            <p:cond delay="0"/>
                                          </p:stCondLst>
                                        </p:cTn>
                                        <p:tgtEl>
                                          <p:spTgt spid="2">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xEl>
                                              <p:pRg st="1" end="1"/>
                                            </p:txEl>
                                          </p:spTgt>
                                        </p:tgtEl>
                                        <p:attrNameLst>
                                          <p:attrName>ppt_x</p:attrName>
                                          <p:attrName>ppt_y</p:attrName>
                                        </p:attrNameLst>
                                      </p:cBhvr>
                                    </p:animMotion>
                                    <p:animEffect transition="in" filter="fade">
                                      <p:cBhvr>
                                        <p:cTn id="9" dur="10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 calcmode="lin" valueType="num">
                                      <p:cBhvr>
                                        <p:cTn id="14"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5"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16" dur="1000" fill="hold"/>
                                        <p:tgtEl>
                                          <p:spTgt spid="2">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down)">
                                      <p:cBhvr>
                                        <p:cTn id="22" dur="580">
                                          <p:stCondLst>
                                            <p:cond delay="0"/>
                                          </p:stCondLst>
                                        </p:cTn>
                                        <p:tgtEl>
                                          <p:spTgt spid="2">
                                            <p:txEl>
                                              <p:pRg st="5" end="5"/>
                                            </p:txEl>
                                          </p:spTgt>
                                        </p:tgtEl>
                                      </p:cBhvr>
                                    </p:animEffect>
                                    <p:anim calcmode="lin" valueType="num">
                                      <p:cBhvr>
                                        <p:cTn id="23" dur="1822" tmFilter="0,0; 0.14,0.36; 0.43,0.73; 0.71,0.91; 1.0,1.0">
                                          <p:stCondLst>
                                            <p:cond delay="0"/>
                                          </p:stCondLst>
                                        </p:cTn>
                                        <p:tgtEl>
                                          <p:spTgt spid="2">
                                            <p:txEl>
                                              <p:pRg st="5" end="5"/>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
                                            <p:txEl>
                                              <p:pRg st="5" end="5"/>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
                                            <p:txEl>
                                              <p:pRg st="5" end="5"/>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
                                            <p:txEl>
                                              <p:pRg st="5" end="5"/>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
                                            <p:txEl>
                                              <p:pRg st="5" end="5"/>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2">
                                            <p:txEl>
                                              <p:pRg st="5" end="5"/>
                                            </p:txEl>
                                          </p:spTgt>
                                        </p:tgtEl>
                                      </p:cBhvr>
                                      <p:to x="100000" y="60000"/>
                                    </p:animScale>
                                    <p:animScale>
                                      <p:cBhvr>
                                        <p:cTn id="29" dur="166" decel="50000">
                                          <p:stCondLst>
                                            <p:cond delay="676"/>
                                          </p:stCondLst>
                                        </p:cTn>
                                        <p:tgtEl>
                                          <p:spTgt spid="2">
                                            <p:txEl>
                                              <p:pRg st="5" end="5"/>
                                            </p:txEl>
                                          </p:spTgt>
                                        </p:tgtEl>
                                      </p:cBhvr>
                                      <p:to x="100000" y="100000"/>
                                    </p:animScale>
                                    <p:animScale>
                                      <p:cBhvr>
                                        <p:cTn id="30" dur="26">
                                          <p:stCondLst>
                                            <p:cond delay="1312"/>
                                          </p:stCondLst>
                                        </p:cTn>
                                        <p:tgtEl>
                                          <p:spTgt spid="2">
                                            <p:txEl>
                                              <p:pRg st="5" end="5"/>
                                            </p:txEl>
                                          </p:spTgt>
                                        </p:tgtEl>
                                      </p:cBhvr>
                                      <p:to x="100000" y="80000"/>
                                    </p:animScale>
                                    <p:animScale>
                                      <p:cBhvr>
                                        <p:cTn id="31" dur="166" decel="50000">
                                          <p:stCondLst>
                                            <p:cond delay="1338"/>
                                          </p:stCondLst>
                                        </p:cTn>
                                        <p:tgtEl>
                                          <p:spTgt spid="2">
                                            <p:txEl>
                                              <p:pRg st="5" end="5"/>
                                            </p:txEl>
                                          </p:spTgt>
                                        </p:tgtEl>
                                      </p:cBhvr>
                                      <p:to x="100000" y="100000"/>
                                    </p:animScale>
                                    <p:animScale>
                                      <p:cBhvr>
                                        <p:cTn id="32" dur="26">
                                          <p:stCondLst>
                                            <p:cond delay="1642"/>
                                          </p:stCondLst>
                                        </p:cTn>
                                        <p:tgtEl>
                                          <p:spTgt spid="2">
                                            <p:txEl>
                                              <p:pRg st="5" end="5"/>
                                            </p:txEl>
                                          </p:spTgt>
                                        </p:tgtEl>
                                      </p:cBhvr>
                                      <p:to x="100000" y="90000"/>
                                    </p:animScale>
                                    <p:animScale>
                                      <p:cBhvr>
                                        <p:cTn id="33" dur="166" decel="50000">
                                          <p:stCondLst>
                                            <p:cond delay="1668"/>
                                          </p:stCondLst>
                                        </p:cTn>
                                        <p:tgtEl>
                                          <p:spTgt spid="2">
                                            <p:txEl>
                                              <p:pRg st="5" end="5"/>
                                            </p:txEl>
                                          </p:spTgt>
                                        </p:tgtEl>
                                      </p:cBhvr>
                                      <p:to x="100000" y="100000"/>
                                    </p:animScale>
                                    <p:animScale>
                                      <p:cBhvr>
                                        <p:cTn id="34" dur="26">
                                          <p:stCondLst>
                                            <p:cond delay="1808"/>
                                          </p:stCondLst>
                                        </p:cTn>
                                        <p:tgtEl>
                                          <p:spTgt spid="2">
                                            <p:txEl>
                                              <p:pRg st="5" end="5"/>
                                            </p:txEl>
                                          </p:spTgt>
                                        </p:tgtEl>
                                      </p:cBhvr>
                                      <p:to x="100000" y="95000"/>
                                    </p:animScale>
                                    <p:animScale>
                                      <p:cBhvr>
                                        <p:cTn id="35" dur="166" decel="50000">
                                          <p:stCondLst>
                                            <p:cond delay="1834"/>
                                          </p:stCondLst>
                                        </p:cTn>
                                        <p:tgtEl>
                                          <p:spTgt spid="2">
                                            <p:txEl>
                                              <p:pRg st="5" end="5"/>
                                            </p:txEl>
                                          </p:spTgt>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wipe(down)">
                                      <p:cBhvr>
                                        <p:cTn id="40" dur="580">
                                          <p:stCondLst>
                                            <p:cond delay="0"/>
                                          </p:stCondLst>
                                        </p:cTn>
                                        <p:tgtEl>
                                          <p:spTgt spid="2">
                                            <p:txEl>
                                              <p:pRg st="7" end="7"/>
                                            </p:txEl>
                                          </p:spTgt>
                                        </p:tgtEl>
                                      </p:cBhvr>
                                    </p:animEffect>
                                    <p:anim calcmode="lin" valueType="num">
                                      <p:cBhvr>
                                        <p:cTn id="41" dur="1822" tmFilter="0,0; 0.14,0.36; 0.43,0.73; 0.71,0.91; 1.0,1.0">
                                          <p:stCondLst>
                                            <p:cond delay="0"/>
                                          </p:stCondLst>
                                        </p:cTn>
                                        <p:tgtEl>
                                          <p:spTgt spid="2">
                                            <p:txEl>
                                              <p:pRg st="7" end="7"/>
                                            </p:txEl>
                                          </p:spTgt>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
                                            <p:txEl>
                                              <p:pRg st="7" end="7"/>
                                            </p:txEl>
                                          </p:spTgt>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
                                            <p:txEl>
                                              <p:pRg st="7" end="7"/>
                                            </p:txEl>
                                          </p:spTgt>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
                                            <p:txEl>
                                              <p:pRg st="7" end="7"/>
                                            </p:txEl>
                                          </p:spTgt>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
                                            <p:txEl>
                                              <p:pRg st="7" end="7"/>
                                            </p:txEl>
                                          </p:spTgt>
                                        </p:tgtEl>
                                        <p:attrNameLst>
                                          <p:attrName>ppt_y</p:attrName>
                                        </p:attrNameLst>
                                      </p:cBhvr>
                                      <p:tavLst>
                                        <p:tav tm="0" fmla="#ppt_y-sin(pi*$)/81">
                                          <p:val>
                                            <p:fltVal val="0"/>
                                          </p:val>
                                        </p:tav>
                                        <p:tav tm="100000">
                                          <p:val>
                                            <p:fltVal val="1"/>
                                          </p:val>
                                        </p:tav>
                                      </p:tavLst>
                                    </p:anim>
                                    <p:animScale>
                                      <p:cBhvr>
                                        <p:cTn id="46" dur="26">
                                          <p:stCondLst>
                                            <p:cond delay="650"/>
                                          </p:stCondLst>
                                        </p:cTn>
                                        <p:tgtEl>
                                          <p:spTgt spid="2">
                                            <p:txEl>
                                              <p:pRg st="7" end="7"/>
                                            </p:txEl>
                                          </p:spTgt>
                                        </p:tgtEl>
                                      </p:cBhvr>
                                      <p:to x="100000" y="60000"/>
                                    </p:animScale>
                                    <p:animScale>
                                      <p:cBhvr>
                                        <p:cTn id="47" dur="166" decel="50000">
                                          <p:stCondLst>
                                            <p:cond delay="676"/>
                                          </p:stCondLst>
                                        </p:cTn>
                                        <p:tgtEl>
                                          <p:spTgt spid="2">
                                            <p:txEl>
                                              <p:pRg st="7" end="7"/>
                                            </p:txEl>
                                          </p:spTgt>
                                        </p:tgtEl>
                                      </p:cBhvr>
                                      <p:to x="100000" y="100000"/>
                                    </p:animScale>
                                    <p:animScale>
                                      <p:cBhvr>
                                        <p:cTn id="48" dur="26">
                                          <p:stCondLst>
                                            <p:cond delay="1312"/>
                                          </p:stCondLst>
                                        </p:cTn>
                                        <p:tgtEl>
                                          <p:spTgt spid="2">
                                            <p:txEl>
                                              <p:pRg st="7" end="7"/>
                                            </p:txEl>
                                          </p:spTgt>
                                        </p:tgtEl>
                                      </p:cBhvr>
                                      <p:to x="100000" y="80000"/>
                                    </p:animScale>
                                    <p:animScale>
                                      <p:cBhvr>
                                        <p:cTn id="49" dur="166" decel="50000">
                                          <p:stCondLst>
                                            <p:cond delay="1338"/>
                                          </p:stCondLst>
                                        </p:cTn>
                                        <p:tgtEl>
                                          <p:spTgt spid="2">
                                            <p:txEl>
                                              <p:pRg st="7" end="7"/>
                                            </p:txEl>
                                          </p:spTgt>
                                        </p:tgtEl>
                                      </p:cBhvr>
                                      <p:to x="100000" y="100000"/>
                                    </p:animScale>
                                    <p:animScale>
                                      <p:cBhvr>
                                        <p:cTn id="50" dur="26">
                                          <p:stCondLst>
                                            <p:cond delay="1642"/>
                                          </p:stCondLst>
                                        </p:cTn>
                                        <p:tgtEl>
                                          <p:spTgt spid="2">
                                            <p:txEl>
                                              <p:pRg st="7" end="7"/>
                                            </p:txEl>
                                          </p:spTgt>
                                        </p:tgtEl>
                                      </p:cBhvr>
                                      <p:to x="100000" y="90000"/>
                                    </p:animScale>
                                    <p:animScale>
                                      <p:cBhvr>
                                        <p:cTn id="51" dur="166" decel="50000">
                                          <p:stCondLst>
                                            <p:cond delay="1668"/>
                                          </p:stCondLst>
                                        </p:cTn>
                                        <p:tgtEl>
                                          <p:spTgt spid="2">
                                            <p:txEl>
                                              <p:pRg st="7" end="7"/>
                                            </p:txEl>
                                          </p:spTgt>
                                        </p:tgtEl>
                                      </p:cBhvr>
                                      <p:to x="100000" y="100000"/>
                                    </p:animScale>
                                    <p:animScale>
                                      <p:cBhvr>
                                        <p:cTn id="52" dur="26">
                                          <p:stCondLst>
                                            <p:cond delay="1808"/>
                                          </p:stCondLst>
                                        </p:cTn>
                                        <p:tgtEl>
                                          <p:spTgt spid="2">
                                            <p:txEl>
                                              <p:pRg st="7" end="7"/>
                                            </p:txEl>
                                          </p:spTgt>
                                        </p:tgtEl>
                                      </p:cBhvr>
                                      <p:to x="100000" y="95000"/>
                                    </p:animScale>
                                    <p:animScale>
                                      <p:cBhvr>
                                        <p:cTn id="53" dur="166" decel="50000">
                                          <p:stCondLst>
                                            <p:cond delay="1834"/>
                                          </p:stCondLst>
                                        </p:cTn>
                                        <p:tgtEl>
                                          <p:spTgt spid="2">
                                            <p:txEl>
                                              <p:pRg st="7" end="7"/>
                                            </p:txEl>
                                          </p:spTgt>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nodeType="clickEffect">
                                  <p:stCondLst>
                                    <p:cond delay="0"/>
                                  </p:stCondLst>
                                  <p:childTnLst>
                                    <p:set>
                                      <p:cBhvr>
                                        <p:cTn id="57" dur="1" fill="hold">
                                          <p:stCondLst>
                                            <p:cond delay="0"/>
                                          </p:stCondLst>
                                        </p:cTn>
                                        <p:tgtEl>
                                          <p:spTgt spid="2">
                                            <p:txEl>
                                              <p:pRg st="9" end="9"/>
                                            </p:txEl>
                                          </p:spTgt>
                                        </p:tgtEl>
                                        <p:attrNameLst>
                                          <p:attrName>style.visibility</p:attrName>
                                        </p:attrNameLst>
                                      </p:cBhvr>
                                      <p:to>
                                        <p:strVal val="visible"/>
                                      </p:to>
                                    </p:set>
                                    <p:animEffect transition="in" filter="wipe(down)">
                                      <p:cBhvr>
                                        <p:cTn id="58" dur="580">
                                          <p:stCondLst>
                                            <p:cond delay="0"/>
                                          </p:stCondLst>
                                        </p:cTn>
                                        <p:tgtEl>
                                          <p:spTgt spid="2">
                                            <p:txEl>
                                              <p:pRg st="9" end="9"/>
                                            </p:txEl>
                                          </p:spTgt>
                                        </p:tgtEl>
                                      </p:cBhvr>
                                    </p:animEffect>
                                    <p:anim calcmode="lin" valueType="num">
                                      <p:cBhvr>
                                        <p:cTn id="59" dur="1822" tmFilter="0,0; 0.14,0.36; 0.43,0.73; 0.71,0.91; 1.0,1.0">
                                          <p:stCondLst>
                                            <p:cond delay="0"/>
                                          </p:stCondLst>
                                        </p:cTn>
                                        <p:tgtEl>
                                          <p:spTgt spid="2">
                                            <p:txEl>
                                              <p:pRg st="9" end="9"/>
                                            </p:txEl>
                                          </p:spTgt>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2">
                                            <p:txEl>
                                              <p:pRg st="9" end="9"/>
                                            </p:txEl>
                                          </p:spTgt>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2">
                                            <p:txEl>
                                              <p:pRg st="9" end="9"/>
                                            </p:txEl>
                                          </p:spTgt>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2">
                                            <p:txEl>
                                              <p:pRg st="9" end="9"/>
                                            </p:txEl>
                                          </p:spTgt>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2">
                                            <p:txEl>
                                              <p:pRg st="9" end="9"/>
                                            </p:txEl>
                                          </p:spTgt>
                                        </p:tgtEl>
                                        <p:attrNameLst>
                                          <p:attrName>ppt_y</p:attrName>
                                        </p:attrNameLst>
                                      </p:cBhvr>
                                      <p:tavLst>
                                        <p:tav tm="0" fmla="#ppt_y-sin(pi*$)/81">
                                          <p:val>
                                            <p:fltVal val="0"/>
                                          </p:val>
                                        </p:tav>
                                        <p:tav tm="100000">
                                          <p:val>
                                            <p:fltVal val="1"/>
                                          </p:val>
                                        </p:tav>
                                      </p:tavLst>
                                    </p:anim>
                                    <p:animScale>
                                      <p:cBhvr>
                                        <p:cTn id="64" dur="26">
                                          <p:stCondLst>
                                            <p:cond delay="650"/>
                                          </p:stCondLst>
                                        </p:cTn>
                                        <p:tgtEl>
                                          <p:spTgt spid="2">
                                            <p:txEl>
                                              <p:pRg st="9" end="9"/>
                                            </p:txEl>
                                          </p:spTgt>
                                        </p:tgtEl>
                                      </p:cBhvr>
                                      <p:to x="100000" y="60000"/>
                                    </p:animScale>
                                    <p:animScale>
                                      <p:cBhvr>
                                        <p:cTn id="65" dur="166" decel="50000">
                                          <p:stCondLst>
                                            <p:cond delay="676"/>
                                          </p:stCondLst>
                                        </p:cTn>
                                        <p:tgtEl>
                                          <p:spTgt spid="2">
                                            <p:txEl>
                                              <p:pRg st="9" end="9"/>
                                            </p:txEl>
                                          </p:spTgt>
                                        </p:tgtEl>
                                      </p:cBhvr>
                                      <p:to x="100000" y="100000"/>
                                    </p:animScale>
                                    <p:animScale>
                                      <p:cBhvr>
                                        <p:cTn id="66" dur="26">
                                          <p:stCondLst>
                                            <p:cond delay="1312"/>
                                          </p:stCondLst>
                                        </p:cTn>
                                        <p:tgtEl>
                                          <p:spTgt spid="2">
                                            <p:txEl>
                                              <p:pRg st="9" end="9"/>
                                            </p:txEl>
                                          </p:spTgt>
                                        </p:tgtEl>
                                      </p:cBhvr>
                                      <p:to x="100000" y="80000"/>
                                    </p:animScale>
                                    <p:animScale>
                                      <p:cBhvr>
                                        <p:cTn id="67" dur="166" decel="50000">
                                          <p:stCondLst>
                                            <p:cond delay="1338"/>
                                          </p:stCondLst>
                                        </p:cTn>
                                        <p:tgtEl>
                                          <p:spTgt spid="2">
                                            <p:txEl>
                                              <p:pRg st="9" end="9"/>
                                            </p:txEl>
                                          </p:spTgt>
                                        </p:tgtEl>
                                      </p:cBhvr>
                                      <p:to x="100000" y="100000"/>
                                    </p:animScale>
                                    <p:animScale>
                                      <p:cBhvr>
                                        <p:cTn id="68" dur="26">
                                          <p:stCondLst>
                                            <p:cond delay="1642"/>
                                          </p:stCondLst>
                                        </p:cTn>
                                        <p:tgtEl>
                                          <p:spTgt spid="2">
                                            <p:txEl>
                                              <p:pRg st="9" end="9"/>
                                            </p:txEl>
                                          </p:spTgt>
                                        </p:tgtEl>
                                      </p:cBhvr>
                                      <p:to x="100000" y="90000"/>
                                    </p:animScale>
                                    <p:animScale>
                                      <p:cBhvr>
                                        <p:cTn id="69" dur="166" decel="50000">
                                          <p:stCondLst>
                                            <p:cond delay="1668"/>
                                          </p:stCondLst>
                                        </p:cTn>
                                        <p:tgtEl>
                                          <p:spTgt spid="2">
                                            <p:txEl>
                                              <p:pRg st="9" end="9"/>
                                            </p:txEl>
                                          </p:spTgt>
                                        </p:tgtEl>
                                      </p:cBhvr>
                                      <p:to x="100000" y="100000"/>
                                    </p:animScale>
                                    <p:animScale>
                                      <p:cBhvr>
                                        <p:cTn id="70" dur="26">
                                          <p:stCondLst>
                                            <p:cond delay="1808"/>
                                          </p:stCondLst>
                                        </p:cTn>
                                        <p:tgtEl>
                                          <p:spTgt spid="2">
                                            <p:txEl>
                                              <p:pRg st="9" end="9"/>
                                            </p:txEl>
                                          </p:spTgt>
                                        </p:tgtEl>
                                      </p:cBhvr>
                                      <p:to x="100000" y="95000"/>
                                    </p:animScale>
                                    <p:animScale>
                                      <p:cBhvr>
                                        <p:cTn id="71" dur="166" decel="50000">
                                          <p:stCondLst>
                                            <p:cond delay="1834"/>
                                          </p:stCondLst>
                                        </p:cTn>
                                        <p:tgtEl>
                                          <p:spTgt spid="2">
                                            <p:txEl>
                                              <p:pRg st="9" end="9"/>
                                            </p:txEl>
                                          </p:spTgt>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nodeType="clickEffect">
                                  <p:stCondLst>
                                    <p:cond delay="0"/>
                                  </p:stCondLst>
                                  <p:childTnLst>
                                    <p:set>
                                      <p:cBhvr>
                                        <p:cTn id="75" dur="1" fill="hold">
                                          <p:stCondLst>
                                            <p:cond delay="0"/>
                                          </p:stCondLst>
                                        </p:cTn>
                                        <p:tgtEl>
                                          <p:spTgt spid="2">
                                            <p:txEl>
                                              <p:pRg st="11" end="11"/>
                                            </p:txEl>
                                          </p:spTgt>
                                        </p:tgtEl>
                                        <p:attrNameLst>
                                          <p:attrName>style.visibility</p:attrName>
                                        </p:attrNameLst>
                                      </p:cBhvr>
                                      <p:to>
                                        <p:strVal val="visible"/>
                                      </p:to>
                                    </p:set>
                                    <p:animEffect transition="in" filter="wipe(down)">
                                      <p:cBhvr>
                                        <p:cTn id="76" dur="580">
                                          <p:stCondLst>
                                            <p:cond delay="0"/>
                                          </p:stCondLst>
                                        </p:cTn>
                                        <p:tgtEl>
                                          <p:spTgt spid="2">
                                            <p:txEl>
                                              <p:pRg st="11" end="11"/>
                                            </p:txEl>
                                          </p:spTgt>
                                        </p:tgtEl>
                                      </p:cBhvr>
                                    </p:animEffect>
                                    <p:anim calcmode="lin" valueType="num">
                                      <p:cBhvr>
                                        <p:cTn id="77" dur="1822" tmFilter="0,0; 0.14,0.36; 0.43,0.73; 0.71,0.91; 1.0,1.0">
                                          <p:stCondLst>
                                            <p:cond delay="0"/>
                                          </p:stCondLst>
                                        </p:cTn>
                                        <p:tgtEl>
                                          <p:spTgt spid="2">
                                            <p:txEl>
                                              <p:pRg st="11" end="11"/>
                                            </p:txEl>
                                          </p:spTgt>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2">
                                            <p:txEl>
                                              <p:pRg st="11" end="11"/>
                                            </p:txEl>
                                          </p:spTgt>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2">
                                            <p:txEl>
                                              <p:pRg st="11" end="11"/>
                                            </p:txEl>
                                          </p:spTgt>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2">
                                            <p:txEl>
                                              <p:pRg st="11" end="11"/>
                                            </p:txEl>
                                          </p:spTgt>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2">
                                            <p:txEl>
                                              <p:pRg st="11" end="11"/>
                                            </p:txEl>
                                          </p:spTgt>
                                        </p:tgtEl>
                                        <p:attrNameLst>
                                          <p:attrName>ppt_y</p:attrName>
                                        </p:attrNameLst>
                                      </p:cBhvr>
                                      <p:tavLst>
                                        <p:tav tm="0" fmla="#ppt_y-sin(pi*$)/81">
                                          <p:val>
                                            <p:fltVal val="0"/>
                                          </p:val>
                                        </p:tav>
                                        <p:tav tm="100000">
                                          <p:val>
                                            <p:fltVal val="1"/>
                                          </p:val>
                                        </p:tav>
                                      </p:tavLst>
                                    </p:anim>
                                    <p:animScale>
                                      <p:cBhvr>
                                        <p:cTn id="82" dur="26">
                                          <p:stCondLst>
                                            <p:cond delay="650"/>
                                          </p:stCondLst>
                                        </p:cTn>
                                        <p:tgtEl>
                                          <p:spTgt spid="2">
                                            <p:txEl>
                                              <p:pRg st="11" end="11"/>
                                            </p:txEl>
                                          </p:spTgt>
                                        </p:tgtEl>
                                      </p:cBhvr>
                                      <p:to x="100000" y="60000"/>
                                    </p:animScale>
                                    <p:animScale>
                                      <p:cBhvr>
                                        <p:cTn id="83" dur="166" decel="50000">
                                          <p:stCondLst>
                                            <p:cond delay="676"/>
                                          </p:stCondLst>
                                        </p:cTn>
                                        <p:tgtEl>
                                          <p:spTgt spid="2">
                                            <p:txEl>
                                              <p:pRg st="11" end="11"/>
                                            </p:txEl>
                                          </p:spTgt>
                                        </p:tgtEl>
                                      </p:cBhvr>
                                      <p:to x="100000" y="100000"/>
                                    </p:animScale>
                                    <p:animScale>
                                      <p:cBhvr>
                                        <p:cTn id="84" dur="26">
                                          <p:stCondLst>
                                            <p:cond delay="1312"/>
                                          </p:stCondLst>
                                        </p:cTn>
                                        <p:tgtEl>
                                          <p:spTgt spid="2">
                                            <p:txEl>
                                              <p:pRg st="11" end="11"/>
                                            </p:txEl>
                                          </p:spTgt>
                                        </p:tgtEl>
                                      </p:cBhvr>
                                      <p:to x="100000" y="80000"/>
                                    </p:animScale>
                                    <p:animScale>
                                      <p:cBhvr>
                                        <p:cTn id="85" dur="166" decel="50000">
                                          <p:stCondLst>
                                            <p:cond delay="1338"/>
                                          </p:stCondLst>
                                        </p:cTn>
                                        <p:tgtEl>
                                          <p:spTgt spid="2">
                                            <p:txEl>
                                              <p:pRg st="11" end="11"/>
                                            </p:txEl>
                                          </p:spTgt>
                                        </p:tgtEl>
                                      </p:cBhvr>
                                      <p:to x="100000" y="100000"/>
                                    </p:animScale>
                                    <p:animScale>
                                      <p:cBhvr>
                                        <p:cTn id="86" dur="26">
                                          <p:stCondLst>
                                            <p:cond delay="1642"/>
                                          </p:stCondLst>
                                        </p:cTn>
                                        <p:tgtEl>
                                          <p:spTgt spid="2">
                                            <p:txEl>
                                              <p:pRg st="11" end="11"/>
                                            </p:txEl>
                                          </p:spTgt>
                                        </p:tgtEl>
                                      </p:cBhvr>
                                      <p:to x="100000" y="90000"/>
                                    </p:animScale>
                                    <p:animScale>
                                      <p:cBhvr>
                                        <p:cTn id="87" dur="166" decel="50000">
                                          <p:stCondLst>
                                            <p:cond delay="1668"/>
                                          </p:stCondLst>
                                        </p:cTn>
                                        <p:tgtEl>
                                          <p:spTgt spid="2">
                                            <p:txEl>
                                              <p:pRg st="11" end="11"/>
                                            </p:txEl>
                                          </p:spTgt>
                                        </p:tgtEl>
                                      </p:cBhvr>
                                      <p:to x="100000" y="100000"/>
                                    </p:animScale>
                                    <p:animScale>
                                      <p:cBhvr>
                                        <p:cTn id="88" dur="26">
                                          <p:stCondLst>
                                            <p:cond delay="1808"/>
                                          </p:stCondLst>
                                        </p:cTn>
                                        <p:tgtEl>
                                          <p:spTgt spid="2">
                                            <p:txEl>
                                              <p:pRg st="11" end="11"/>
                                            </p:txEl>
                                          </p:spTgt>
                                        </p:tgtEl>
                                      </p:cBhvr>
                                      <p:to x="100000" y="95000"/>
                                    </p:animScale>
                                    <p:animScale>
                                      <p:cBhvr>
                                        <p:cTn id="89" dur="166" decel="50000">
                                          <p:stCondLst>
                                            <p:cond delay="1834"/>
                                          </p:stCondLst>
                                        </p:cTn>
                                        <p:tgtEl>
                                          <p:spTgt spid="2">
                                            <p:txEl>
                                              <p:pRg st="11" end="1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مستطيل 1"/>
          <p:cNvSpPr/>
          <p:nvPr/>
        </p:nvSpPr>
        <p:spPr>
          <a:xfrm>
            <a:off x="0" y="86652"/>
            <a:ext cx="12134303" cy="6791603"/>
          </a:xfrm>
          <a:prstGeom prst="rect">
            <a:avLst/>
          </a:prstGeom>
          <a:noFill/>
        </p:spPr>
        <p:txBody>
          <a:bodyPr wrap="square" lIns="91440" tIns="45720" rIns="91440" bIns="45720">
            <a:spAutoFit/>
          </a:bodyPr>
          <a:lstStyle/>
          <a:p>
            <a:pPr lvl="0">
              <a:spcAft>
                <a:spcPts val="1000"/>
              </a:spcAft>
              <a:buClr>
                <a:srgbClr val="FF0000"/>
              </a:buClr>
            </a:pPr>
            <a:r>
              <a:rPr lang="ar-KW" sz="3200" b="1" dirty="0">
                <a:solidFill>
                  <a:srgbClr val="C00000"/>
                </a:solidFill>
                <a:latin typeface="Calibri" panose="020F0502020204030204" pitchFamily="34" charset="0"/>
                <a:ea typeface="Times New Roman" panose="02020603050405020304" pitchFamily="18" charset="0"/>
                <a:cs typeface="AL-Mateen" pitchFamily="2" charset="-78"/>
              </a:rPr>
              <a:t> 1- اشرحي صورة بيانية مبينا أثرها في المعنى. </a:t>
            </a:r>
            <a:endParaRPr lang="en-US" sz="2000" b="1" dirty="0">
              <a:latin typeface="Calibri" panose="020F0502020204030204" pitchFamily="34" charset="0"/>
              <a:ea typeface="Calibri" panose="020F0502020204030204" pitchFamily="34" charset="0"/>
              <a:cs typeface="AL-Mateen" pitchFamily="2" charset="-78"/>
            </a:endParaRPr>
          </a:p>
          <a:p>
            <a:pPr marL="342900" lvl="0" indent="-342900">
              <a:spcAft>
                <a:spcPts val="1000"/>
              </a:spcAft>
              <a:buSzPts val="1600"/>
              <a:buFont typeface="Wingdings" panose="05000000000000000000" pitchFamily="2" charset="2"/>
              <a:buChar char=""/>
            </a:pPr>
            <a:r>
              <a:rPr lang="ar-SA" sz="3200" b="1" dirty="0">
                <a:solidFill>
                  <a:srgbClr val="CC00FF"/>
                </a:solidFill>
                <a:latin typeface="Calibri" panose="020F0502020204030204" pitchFamily="34" charset="0"/>
                <a:ea typeface="Times New Roman" panose="02020603050405020304" pitchFamily="18" charset="0"/>
                <a:cs typeface="AL-Mateen" pitchFamily="2" charset="-78"/>
              </a:rPr>
              <a:t>كان له مروءة ظاهرة ونعمة حسنة : </a:t>
            </a:r>
            <a:endParaRPr lang="ar-KW" sz="3200" b="1" dirty="0">
              <a:solidFill>
                <a:srgbClr val="CC00FF"/>
              </a:solidFill>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SzPts val="1600"/>
              <a:buFont typeface="Wingdings" panose="05000000000000000000" pitchFamily="2" charset="2"/>
              <a:buChar char=""/>
            </a:pPr>
            <a:r>
              <a:rPr lang="ar-KW" sz="3200" b="1" dirty="0">
                <a:solidFill>
                  <a:srgbClr val="CC00FF"/>
                </a:solidFill>
                <a:latin typeface="Calibri" panose="020F0502020204030204" pitchFamily="34" charset="0"/>
                <a:ea typeface="Times New Roman" panose="02020603050405020304" pitchFamily="18" charset="0"/>
                <a:cs typeface="AL-Mateen" pitchFamily="2" charset="-78"/>
              </a:rPr>
              <a:t>                      </a:t>
            </a:r>
            <a:r>
              <a:rPr lang="ar-SA" sz="3200" b="1" dirty="0">
                <a:latin typeface="Calibri" panose="020F0502020204030204" pitchFamily="34" charset="0"/>
                <a:ea typeface="Times New Roman" panose="02020603050405020304" pitchFamily="18" charset="0"/>
                <a:cs typeface="AL-Mateen" pitchFamily="2" charset="-78"/>
              </a:rPr>
              <a:t>كناية عن الغنى .</a:t>
            </a:r>
            <a:endParaRPr lang="en-US" sz="2000" b="1" dirty="0">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SzPts val="1600"/>
              <a:buFont typeface="Wingdings" panose="05000000000000000000" pitchFamily="2" charset="2"/>
              <a:buChar char=""/>
            </a:pPr>
            <a:r>
              <a:rPr lang="ar-SA" sz="3200" b="1" dirty="0">
                <a:solidFill>
                  <a:srgbClr val="CC00FF"/>
                </a:solidFill>
                <a:latin typeface="Calibri" panose="020F0502020204030204" pitchFamily="34" charset="0"/>
                <a:ea typeface="Times New Roman" panose="02020603050405020304" pitchFamily="18" charset="0"/>
                <a:cs typeface="AL-Mateen" pitchFamily="2" charset="-78"/>
              </a:rPr>
              <a:t>قعد به الدهر</a:t>
            </a:r>
            <a:endParaRPr lang="en-US" sz="3200" b="1" dirty="0">
              <a:solidFill>
                <a:srgbClr val="CC00FF"/>
              </a:solidFill>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SzPts val="1600"/>
              <a:buFont typeface="Wingdings" panose="05000000000000000000" pitchFamily="2" charset="2"/>
              <a:buChar char=""/>
            </a:pPr>
            <a:r>
              <a:rPr lang="en-US" sz="3200" b="1" dirty="0">
                <a:latin typeface="Calibri" panose="020F0502020204030204" pitchFamily="34" charset="0"/>
                <a:ea typeface="Times New Roman" panose="02020603050405020304" pitchFamily="18" charset="0"/>
                <a:cs typeface="AL-Mateen" pitchFamily="2" charset="-78"/>
              </a:rPr>
              <a:t>                    </a:t>
            </a:r>
            <a:r>
              <a:rPr lang="ar-SA" sz="3200" b="1" dirty="0">
                <a:latin typeface="Calibri" panose="020F0502020204030204" pitchFamily="34" charset="0"/>
                <a:ea typeface="Times New Roman" panose="02020603050405020304" pitchFamily="18" charset="0"/>
                <a:cs typeface="AL-Mateen" pitchFamily="2" charset="-78"/>
              </a:rPr>
              <a:t>كناية عن الفقر والحاجة وتبدل الأحوال توضح المعنى بالدليل والتجسيم.</a:t>
            </a:r>
            <a:endParaRPr lang="en-US" sz="2000" b="1" dirty="0">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SzPts val="1600"/>
              <a:buFont typeface="Wingdings" panose="05000000000000000000" pitchFamily="2" charset="2"/>
              <a:buChar char=""/>
            </a:pPr>
            <a:r>
              <a:rPr lang="en-US" sz="3200" b="1" dirty="0">
                <a:solidFill>
                  <a:srgbClr val="CC00FF"/>
                </a:solidFill>
                <a:latin typeface="Arial" panose="020B0604020202020204" pitchFamily="34" charset="0"/>
                <a:ea typeface="Times New Roman" panose="02020603050405020304" pitchFamily="18" charset="0"/>
                <a:cs typeface="AL-Mateen" pitchFamily="2" charset="-78"/>
              </a:rPr>
              <a:t> </a:t>
            </a:r>
            <a:r>
              <a:rPr lang="ar-SA" sz="3200" b="1" dirty="0">
                <a:solidFill>
                  <a:srgbClr val="CC00FF"/>
                </a:solidFill>
                <a:latin typeface="Calibri" panose="020F0502020204030204" pitchFamily="34" charset="0"/>
                <a:ea typeface="Times New Roman" panose="02020603050405020304" pitchFamily="18" charset="0"/>
                <a:cs typeface="AL-Mateen" pitchFamily="2" charset="-78"/>
              </a:rPr>
              <a:t>لاح له تغيرهم</a:t>
            </a:r>
            <a:r>
              <a:rPr lang="en-US" sz="3200" b="1" dirty="0">
                <a:solidFill>
                  <a:srgbClr val="CC00FF"/>
                </a:solidFill>
                <a:latin typeface="Arial" panose="020B0604020202020204" pitchFamily="34" charset="0"/>
                <a:ea typeface="Times New Roman" panose="02020603050405020304" pitchFamily="18" charset="0"/>
                <a:cs typeface="AL-Mateen" pitchFamily="2" charset="-78"/>
              </a:rPr>
              <a:t>  </a:t>
            </a:r>
          </a:p>
          <a:p>
            <a:pPr marL="342900" lvl="0" indent="-342900">
              <a:spcAft>
                <a:spcPts val="1000"/>
              </a:spcAft>
              <a:buSzPts val="1600"/>
              <a:buFont typeface="Wingdings" panose="05000000000000000000" pitchFamily="2" charset="2"/>
              <a:buChar char=""/>
            </a:pPr>
            <a:r>
              <a:rPr lang="en-US" sz="3200" b="1" dirty="0">
                <a:latin typeface="Calibri" panose="020F0502020204030204" pitchFamily="34" charset="0"/>
                <a:ea typeface="Times New Roman" panose="02020603050405020304" pitchFamily="18" charset="0"/>
                <a:cs typeface="AL-Mateen" pitchFamily="2" charset="-78"/>
              </a:rPr>
              <a:t>                      </a:t>
            </a:r>
            <a:r>
              <a:rPr lang="ar-SA" sz="3200" b="1" dirty="0">
                <a:latin typeface="Calibri" panose="020F0502020204030204" pitchFamily="34" charset="0"/>
                <a:ea typeface="Times New Roman" panose="02020603050405020304" pitchFamily="18" charset="0"/>
                <a:cs typeface="AL-Mateen" pitchFamily="2" charset="-78"/>
              </a:rPr>
              <a:t>استعارة حيث شبه التغير بشيء مادي يلوح ، توضح التصرف السيئ .</a:t>
            </a:r>
            <a:endParaRPr lang="en-US" sz="2000" b="1" dirty="0">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SzPts val="1600"/>
              <a:buFont typeface="Wingdings" panose="05000000000000000000" pitchFamily="2" charset="2"/>
              <a:buChar char=""/>
            </a:pPr>
            <a:r>
              <a:rPr lang="en-US" sz="3200" b="1" dirty="0">
                <a:solidFill>
                  <a:srgbClr val="CC00FF"/>
                </a:solidFill>
                <a:latin typeface="Arial" panose="020B0604020202020204" pitchFamily="34" charset="0"/>
                <a:ea typeface="Times New Roman" panose="02020603050405020304" pitchFamily="18" charset="0"/>
                <a:cs typeface="AL-Mateen" pitchFamily="2" charset="-78"/>
              </a:rPr>
              <a:t> </a:t>
            </a:r>
            <a:r>
              <a:rPr lang="ar-SA" sz="3200" b="1" dirty="0">
                <a:solidFill>
                  <a:srgbClr val="CC00FF"/>
                </a:solidFill>
                <a:latin typeface="Calibri" panose="020F0502020204030204" pitchFamily="34" charset="0"/>
                <a:ea typeface="Times New Roman" panose="02020603050405020304" pitchFamily="18" charset="0"/>
                <a:cs typeface="AL-Mateen" pitchFamily="2" charset="-78"/>
              </a:rPr>
              <a:t>أغلق بابه</a:t>
            </a:r>
            <a:r>
              <a:rPr lang="en-US" sz="3200" b="1" dirty="0">
                <a:solidFill>
                  <a:srgbClr val="CC00FF"/>
                </a:solidFill>
                <a:latin typeface="Arial" panose="020B0604020202020204" pitchFamily="34" charset="0"/>
                <a:ea typeface="Times New Roman" panose="02020603050405020304" pitchFamily="18" charset="0"/>
                <a:cs typeface="AL-Mateen" pitchFamily="2" charset="-78"/>
              </a:rPr>
              <a:t> </a:t>
            </a:r>
          </a:p>
          <a:p>
            <a:pPr marL="342900" lvl="0" indent="-342900">
              <a:spcAft>
                <a:spcPts val="1000"/>
              </a:spcAft>
              <a:buSzPts val="1600"/>
              <a:buFont typeface="Wingdings" panose="05000000000000000000" pitchFamily="2" charset="2"/>
              <a:buChar char=""/>
            </a:pPr>
            <a:r>
              <a:rPr lang="en-US" sz="3200" b="1" dirty="0">
                <a:solidFill>
                  <a:srgbClr val="CC00FF"/>
                </a:solidFill>
                <a:latin typeface="Arial" panose="020B0604020202020204" pitchFamily="34" charset="0"/>
                <a:ea typeface="Times New Roman" panose="02020603050405020304" pitchFamily="18" charset="0"/>
                <a:cs typeface="AL-Mateen" pitchFamily="2" charset="-78"/>
              </a:rPr>
              <a:t>                 : </a:t>
            </a:r>
            <a:r>
              <a:rPr lang="ar-SA" sz="3200" b="1" dirty="0">
                <a:latin typeface="Calibri" panose="020F0502020204030204" pitchFamily="34" charset="0"/>
                <a:ea typeface="Times New Roman" panose="02020603050405020304" pitchFamily="18" charset="0"/>
                <a:cs typeface="AL-Mateen" pitchFamily="2" charset="-78"/>
              </a:rPr>
              <a:t>كناية عن اعتزال الناس .</a:t>
            </a:r>
            <a:r>
              <a:rPr lang="en-US" sz="3200" b="1" dirty="0">
                <a:latin typeface="Arial" panose="020B0604020202020204" pitchFamily="34" charset="0"/>
                <a:ea typeface="Times New Roman" panose="02020603050405020304" pitchFamily="18" charset="0"/>
                <a:cs typeface="AL-Mateen" pitchFamily="2" charset="-78"/>
              </a:rPr>
              <a:t> .</a:t>
            </a:r>
            <a:endParaRPr lang="en-US" sz="2000" b="1" dirty="0">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SzPts val="1600"/>
              <a:buFont typeface="Wingdings" panose="05000000000000000000" pitchFamily="2" charset="2"/>
              <a:buChar char=""/>
            </a:pPr>
            <a:r>
              <a:rPr lang="ar-SA" sz="3200" b="1" dirty="0">
                <a:solidFill>
                  <a:srgbClr val="CC00FF"/>
                </a:solidFill>
                <a:latin typeface="Calibri" panose="020F0502020204030204" pitchFamily="34" charset="0"/>
                <a:ea typeface="Times New Roman" panose="02020603050405020304" pitchFamily="18" charset="0"/>
                <a:cs typeface="AL-Mateen" pitchFamily="2" charset="-78"/>
              </a:rPr>
              <a:t>صار إلى أمر لا يوصف :</a:t>
            </a:r>
            <a:endParaRPr lang="en-US" sz="3200" b="1" dirty="0">
              <a:solidFill>
                <a:srgbClr val="CC00FF"/>
              </a:solidFill>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SzPts val="1600"/>
              <a:buFont typeface="Wingdings" panose="05000000000000000000" pitchFamily="2" charset="2"/>
              <a:buChar char=""/>
            </a:pPr>
            <a:r>
              <a:rPr lang="en-US" sz="3200" b="1" dirty="0">
                <a:solidFill>
                  <a:srgbClr val="CC00FF"/>
                </a:solidFill>
                <a:latin typeface="Calibri" panose="020F0502020204030204" pitchFamily="34" charset="0"/>
                <a:ea typeface="Times New Roman" panose="02020603050405020304" pitchFamily="18" charset="0"/>
                <a:cs typeface="AL-Mateen" pitchFamily="2" charset="-78"/>
              </a:rPr>
              <a:t>                  </a:t>
            </a:r>
            <a:r>
              <a:rPr lang="ar-SA" sz="3200" b="1" dirty="0">
                <a:solidFill>
                  <a:srgbClr val="CC00FF"/>
                </a:solidFill>
                <a:latin typeface="Calibri" panose="020F0502020204030204" pitchFamily="34" charset="0"/>
                <a:ea typeface="Times New Roman" panose="02020603050405020304" pitchFamily="18" charset="0"/>
                <a:cs typeface="AL-Mateen" pitchFamily="2" charset="-78"/>
              </a:rPr>
              <a:t> </a:t>
            </a:r>
            <a:r>
              <a:rPr lang="ar-SA" sz="3200" b="1" dirty="0">
                <a:latin typeface="Calibri" panose="020F0502020204030204" pitchFamily="34" charset="0"/>
                <a:ea typeface="Times New Roman" panose="02020603050405020304" pitchFamily="18" charset="0"/>
                <a:cs typeface="AL-Mateen" pitchFamily="2" charset="-78"/>
              </a:rPr>
              <a:t>كناية عن سوء أحواله .</a:t>
            </a:r>
            <a:endParaRPr lang="en-US" sz="2000" b="1" dirty="0">
              <a:latin typeface="Calibri" panose="020F0502020204030204" pitchFamily="34" charset="0"/>
              <a:ea typeface="Times New Roman" panose="02020603050405020304" pitchFamily="18" charset="0"/>
              <a:cs typeface="AL-Mateen" pitchFamily="2" charset="-78"/>
            </a:endParaRPr>
          </a:p>
        </p:txBody>
      </p:sp>
    </p:spTree>
    <p:extLst>
      <p:ext uri="{BB962C8B-B14F-4D97-AF65-F5344CB8AC3E}">
        <p14:creationId xmlns:p14="http://schemas.microsoft.com/office/powerpoint/2010/main" val="501933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down)">
                                      <p:cBhvr>
                                        <p:cTn id="7" dur="580">
                                          <p:stCondLst>
                                            <p:cond delay="0"/>
                                          </p:stCondLst>
                                        </p:cTn>
                                        <p:tgtEl>
                                          <p:spTgt spid="2">
                                            <p:txEl>
                                              <p:pRg st="2" end="2"/>
                                            </p:txEl>
                                          </p:spTgt>
                                        </p:tgtEl>
                                      </p:cBhvr>
                                    </p:animEffect>
                                    <p:anim calcmode="lin" valueType="num">
                                      <p:cBhvr>
                                        <p:cTn id="8" dur="1822" tmFilter="0,0; 0.14,0.36; 0.43,0.73; 0.71,0.91; 1.0,1.0">
                                          <p:stCondLst>
                                            <p:cond delay="0"/>
                                          </p:stCondLst>
                                        </p:cTn>
                                        <p:tgtEl>
                                          <p:spTgt spid="2">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2" end="2"/>
                                            </p:txEl>
                                          </p:spTgt>
                                        </p:tgtEl>
                                      </p:cBhvr>
                                      <p:to x="100000" y="60000"/>
                                    </p:animScale>
                                    <p:animScale>
                                      <p:cBhvr>
                                        <p:cTn id="14" dur="166" decel="50000">
                                          <p:stCondLst>
                                            <p:cond delay="676"/>
                                          </p:stCondLst>
                                        </p:cTn>
                                        <p:tgtEl>
                                          <p:spTgt spid="2">
                                            <p:txEl>
                                              <p:pRg st="2" end="2"/>
                                            </p:txEl>
                                          </p:spTgt>
                                        </p:tgtEl>
                                      </p:cBhvr>
                                      <p:to x="100000" y="100000"/>
                                    </p:animScale>
                                    <p:animScale>
                                      <p:cBhvr>
                                        <p:cTn id="15" dur="26">
                                          <p:stCondLst>
                                            <p:cond delay="1312"/>
                                          </p:stCondLst>
                                        </p:cTn>
                                        <p:tgtEl>
                                          <p:spTgt spid="2">
                                            <p:txEl>
                                              <p:pRg st="2" end="2"/>
                                            </p:txEl>
                                          </p:spTgt>
                                        </p:tgtEl>
                                      </p:cBhvr>
                                      <p:to x="100000" y="80000"/>
                                    </p:animScale>
                                    <p:animScale>
                                      <p:cBhvr>
                                        <p:cTn id="16" dur="166" decel="50000">
                                          <p:stCondLst>
                                            <p:cond delay="1338"/>
                                          </p:stCondLst>
                                        </p:cTn>
                                        <p:tgtEl>
                                          <p:spTgt spid="2">
                                            <p:txEl>
                                              <p:pRg st="2" end="2"/>
                                            </p:txEl>
                                          </p:spTgt>
                                        </p:tgtEl>
                                      </p:cBhvr>
                                      <p:to x="100000" y="100000"/>
                                    </p:animScale>
                                    <p:animScale>
                                      <p:cBhvr>
                                        <p:cTn id="17" dur="26">
                                          <p:stCondLst>
                                            <p:cond delay="1642"/>
                                          </p:stCondLst>
                                        </p:cTn>
                                        <p:tgtEl>
                                          <p:spTgt spid="2">
                                            <p:txEl>
                                              <p:pRg st="2" end="2"/>
                                            </p:txEl>
                                          </p:spTgt>
                                        </p:tgtEl>
                                      </p:cBhvr>
                                      <p:to x="100000" y="90000"/>
                                    </p:animScale>
                                    <p:animScale>
                                      <p:cBhvr>
                                        <p:cTn id="18" dur="166" decel="50000">
                                          <p:stCondLst>
                                            <p:cond delay="1668"/>
                                          </p:stCondLst>
                                        </p:cTn>
                                        <p:tgtEl>
                                          <p:spTgt spid="2">
                                            <p:txEl>
                                              <p:pRg st="2" end="2"/>
                                            </p:txEl>
                                          </p:spTgt>
                                        </p:tgtEl>
                                      </p:cBhvr>
                                      <p:to x="100000" y="100000"/>
                                    </p:animScale>
                                    <p:animScale>
                                      <p:cBhvr>
                                        <p:cTn id="19" dur="26">
                                          <p:stCondLst>
                                            <p:cond delay="1808"/>
                                          </p:stCondLst>
                                        </p:cTn>
                                        <p:tgtEl>
                                          <p:spTgt spid="2">
                                            <p:txEl>
                                              <p:pRg st="2" end="2"/>
                                            </p:txEl>
                                          </p:spTgt>
                                        </p:tgtEl>
                                      </p:cBhvr>
                                      <p:to x="100000" y="95000"/>
                                    </p:animScale>
                                    <p:animScale>
                                      <p:cBhvr>
                                        <p:cTn id="20" dur="166" decel="50000">
                                          <p:stCondLst>
                                            <p:cond delay="1834"/>
                                          </p:stCondLst>
                                        </p:cTn>
                                        <p:tgtEl>
                                          <p:spTgt spid="2">
                                            <p:txEl>
                                              <p:pRg st="2" end="2"/>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down)">
                                      <p:cBhvr>
                                        <p:cTn id="25" dur="580">
                                          <p:stCondLst>
                                            <p:cond delay="0"/>
                                          </p:stCondLst>
                                        </p:cTn>
                                        <p:tgtEl>
                                          <p:spTgt spid="2">
                                            <p:txEl>
                                              <p:pRg st="4" end="4"/>
                                            </p:txEl>
                                          </p:spTgt>
                                        </p:tgtEl>
                                      </p:cBhvr>
                                    </p:animEffect>
                                    <p:anim calcmode="lin" valueType="num">
                                      <p:cBhvr>
                                        <p:cTn id="26" dur="1822" tmFilter="0,0; 0.14,0.36; 0.43,0.73; 0.71,0.91; 1.0,1.0">
                                          <p:stCondLst>
                                            <p:cond delay="0"/>
                                          </p:stCondLst>
                                        </p:cTn>
                                        <p:tgtEl>
                                          <p:spTgt spid="2">
                                            <p:txEl>
                                              <p:pRg st="4" end="4"/>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xEl>
                                              <p:pRg st="4" end="4"/>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xEl>
                                              <p:pRg st="4" end="4"/>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xEl>
                                              <p:pRg st="4" end="4"/>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xEl>
                                              <p:pRg st="4" end="4"/>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xEl>
                                              <p:pRg st="4" end="4"/>
                                            </p:txEl>
                                          </p:spTgt>
                                        </p:tgtEl>
                                      </p:cBhvr>
                                      <p:to x="100000" y="60000"/>
                                    </p:animScale>
                                    <p:animScale>
                                      <p:cBhvr>
                                        <p:cTn id="32" dur="166" decel="50000">
                                          <p:stCondLst>
                                            <p:cond delay="676"/>
                                          </p:stCondLst>
                                        </p:cTn>
                                        <p:tgtEl>
                                          <p:spTgt spid="2">
                                            <p:txEl>
                                              <p:pRg st="4" end="4"/>
                                            </p:txEl>
                                          </p:spTgt>
                                        </p:tgtEl>
                                      </p:cBhvr>
                                      <p:to x="100000" y="100000"/>
                                    </p:animScale>
                                    <p:animScale>
                                      <p:cBhvr>
                                        <p:cTn id="33" dur="26">
                                          <p:stCondLst>
                                            <p:cond delay="1312"/>
                                          </p:stCondLst>
                                        </p:cTn>
                                        <p:tgtEl>
                                          <p:spTgt spid="2">
                                            <p:txEl>
                                              <p:pRg st="4" end="4"/>
                                            </p:txEl>
                                          </p:spTgt>
                                        </p:tgtEl>
                                      </p:cBhvr>
                                      <p:to x="100000" y="80000"/>
                                    </p:animScale>
                                    <p:animScale>
                                      <p:cBhvr>
                                        <p:cTn id="34" dur="166" decel="50000">
                                          <p:stCondLst>
                                            <p:cond delay="1338"/>
                                          </p:stCondLst>
                                        </p:cTn>
                                        <p:tgtEl>
                                          <p:spTgt spid="2">
                                            <p:txEl>
                                              <p:pRg st="4" end="4"/>
                                            </p:txEl>
                                          </p:spTgt>
                                        </p:tgtEl>
                                      </p:cBhvr>
                                      <p:to x="100000" y="100000"/>
                                    </p:animScale>
                                    <p:animScale>
                                      <p:cBhvr>
                                        <p:cTn id="35" dur="26">
                                          <p:stCondLst>
                                            <p:cond delay="1642"/>
                                          </p:stCondLst>
                                        </p:cTn>
                                        <p:tgtEl>
                                          <p:spTgt spid="2">
                                            <p:txEl>
                                              <p:pRg st="4" end="4"/>
                                            </p:txEl>
                                          </p:spTgt>
                                        </p:tgtEl>
                                      </p:cBhvr>
                                      <p:to x="100000" y="90000"/>
                                    </p:animScale>
                                    <p:animScale>
                                      <p:cBhvr>
                                        <p:cTn id="36" dur="166" decel="50000">
                                          <p:stCondLst>
                                            <p:cond delay="1668"/>
                                          </p:stCondLst>
                                        </p:cTn>
                                        <p:tgtEl>
                                          <p:spTgt spid="2">
                                            <p:txEl>
                                              <p:pRg st="4" end="4"/>
                                            </p:txEl>
                                          </p:spTgt>
                                        </p:tgtEl>
                                      </p:cBhvr>
                                      <p:to x="100000" y="100000"/>
                                    </p:animScale>
                                    <p:animScale>
                                      <p:cBhvr>
                                        <p:cTn id="37" dur="26">
                                          <p:stCondLst>
                                            <p:cond delay="1808"/>
                                          </p:stCondLst>
                                        </p:cTn>
                                        <p:tgtEl>
                                          <p:spTgt spid="2">
                                            <p:txEl>
                                              <p:pRg st="4" end="4"/>
                                            </p:txEl>
                                          </p:spTgt>
                                        </p:tgtEl>
                                      </p:cBhvr>
                                      <p:to x="100000" y="95000"/>
                                    </p:animScale>
                                    <p:animScale>
                                      <p:cBhvr>
                                        <p:cTn id="38" dur="166" decel="50000">
                                          <p:stCondLst>
                                            <p:cond delay="1834"/>
                                          </p:stCondLst>
                                        </p:cTn>
                                        <p:tgtEl>
                                          <p:spTgt spid="2">
                                            <p:txEl>
                                              <p:pRg st="4" end="4"/>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Effect transition="in" filter="wipe(down)">
                                      <p:cBhvr>
                                        <p:cTn id="43" dur="580">
                                          <p:stCondLst>
                                            <p:cond delay="0"/>
                                          </p:stCondLst>
                                        </p:cTn>
                                        <p:tgtEl>
                                          <p:spTgt spid="2">
                                            <p:txEl>
                                              <p:pRg st="6" end="6"/>
                                            </p:txEl>
                                          </p:spTgt>
                                        </p:tgtEl>
                                      </p:cBhvr>
                                    </p:animEffect>
                                    <p:anim calcmode="lin" valueType="num">
                                      <p:cBhvr>
                                        <p:cTn id="44" dur="1822" tmFilter="0,0; 0.14,0.36; 0.43,0.73; 0.71,0.91; 1.0,1.0">
                                          <p:stCondLst>
                                            <p:cond delay="0"/>
                                          </p:stCondLst>
                                        </p:cTn>
                                        <p:tgtEl>
                                          <p:spTgt spid="2">
                                            <p:txEl>
                                              <p:pRg st="6" end="6"/>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
                                            <p:txEl>
                                              <p:pRg st="6" end="6"/>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
                                            <p:txEl>
                                              <p:pRg st="6" end="6"/>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
                                            <p:txEl>
                                              <p:pRg st="6" end="6"/>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
                                            <p:txEl>
                                              <p:pRg st="6" end="6"/>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2">
                                            <p:txEl>
                                              <p:pRg st="6" end="6"/>
                                            </p:txEl>
                                          </p:spTgt>
                                        </p:tgtEl>
                                      </p:cBhvr>
                                      <p:to x="100000" y="60000"/>
                                    </p:animScale>
                                    <p:animScale>
                                      <p:cBhvr>
                                        <p:cTn id="50" dur="166" decel="50000">
                                          <p:stCondLst>
                                            <p:cond delay="676"/>
                                          </p:stCondLst>
                                        </p:cTn>
                                        <p:tgtEl>
                                          <p:spTgt spid="2">
                                            <p:txEl>
                                              <p:pRg st="6" end="6"/>
                                            </p:txEl>
                                          </p:spTgt>
                                        </p:tgtEl>
                                      </p:cBhvr>
                                      <p:to x="100000" y="100000"/>
                                    </p:animScale>
                                    <p:animScale>
                                      <p:cBhvr>
                                        <p:cTn id="51" dur="26">
                                          <p:stCondLst>
                                            <p:cond delay="1312"/>
                                          </p:stCondLst>
                                        </p:cTn>
                                        <p:tgtEl>
                                          <p:spTgt spid="2">
                                            <p:txEl>
                                              <p:pRg st="6" end="6"/>
                                            </p:txEl>
                                          </p:spTgt>
                                        </p:tgtEl>
                                      </p:cBhvr>
                                      <p:to x="100000" y="80000"/>
                                    </p:animScale>
                                    <p:animScale>
                                      <p:cBhvr>
                                        <p:cTn id="52" dur="166" decel="50000">
                                          <p:stCondLst>
                                            <p:cond delay="1338"/>
                                          </p:stCondLst>
                                        </p:cTn>
                                        <p:tgtEl>
                                          <p:spTgt spid="2">
                                            <p:txEl>
                                              <p:pRg st="6" end="6"/>
                                            </p:txEl>
                                          </p:spTgt>
                                        </p:tgtEl>
                                      </p:cBhvr>
                                      <p:to x="100000" y="100000"/>
                                    </p:animScale>
                                    <p:animScale>
                                      <p:cBhvr>
                                        <p:cTn id="53" dur="26">
                                          <p:stCondLst>
                                            <p:cond delay="1642"/>
                                          </p:stCondLst>
                                        </p:cTn>
                                        <p:tgtEl>
                                          <p:spTgt spid="2">
                                            <p:txEl>
                                              <p:pRg st="6" end="6"/>
                                            </p:txEl>
                                          </p:spTgt>
                                        </p:tgtEl>
                                      </p:cBhvr>
                                      <p:to x="100000" y="90000"/>
                                    </p:animScale>
                                    <p:animScale>
                                      <p:cBhvr>
                                        <p:cTn id="54" dur="166" decel="50000">
                                          <p:stCondLst>
                                            <p:cond delay="1668"/>
                                          </p:stCondLst>
                                        </p:cTn>
                                        <p:tgtEl>
                                          <p:spTgt spid="2">
                                            <p:txEl>
                                              <p:pRg st="6" end="6"/>
                                            </p:txEl>
                                          </p:spTgt>
                                        </p:tgtEl>
                                      </p:cBhvr>
                                      <p:to x="100000" y="100000"/>
                                    </p:animScale>
                                    <p:animScale>
                                      <p:cBhvr>
                                        <p:cTn id="55" dur="26">
                                          <p:stCondLst>
                                            <p:cond delay="1808"/>
                                          </p:stCondLst>
                                        </p:cTn>
                                        <p:tgtEl>
                                          <p:spTgt spid="2">
                                            <p:txEl>
                                              <p:pRg st="6" end="6"/>
                                            </p:txEl>
                                          </p:spTgt>
                                        </p:tgtEl>
                                      </p:cBhvr>
                                      <p:to x="100000" y="95000"/>
                                    </p:animScale>
                                    <p:animScale>
                                      <p:cBhvr>
                                        <p:cTn id="56" dur="166" decel="50000">
                                          <p:stCondLst>
                                            <p:cond delay="1834"/>
                                          </p:stCondLst>
                                        </p:cTn>
                                        <p:tgtEl>
                                          <p:spTgt spid="2">
                                            <p:txEl>
                                              <p:pRg st="6" end="6"/>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2">
                                            <p:txEl>
                                              <p:pRg st="8" end="8"/>
                                            </p:txEl>
                                          </p:spTgt>
                                        </p:tgtEl>
                                        <p:attrNameLst>
                                          <p:attrName>style.visibility</p:attrName>
                                        </p:attrNameLst>
                                      </p:cBhvr>
                                      <p:to>
                                        <p:strVal val="visible"/>
                                      </p:to>
                                    </p:set>
                                    <p:animEffect transition="in" filter="wipe(down)">
                                      <p:cBhvr>
                                        <p:cTn id="61" dur="580">
                                          <p:stCondLst>
                                            <p:cond delay="0"/>
                                          </p:stCondLst>
                                        </p:cTn>
                                        <p:tgtEl>
                                          <p:spTgt spid="2">
                                            <p:txEl>
                                              <p:pRg st="8" end="8"/>
                                            </p:txEl>
                                          </p:spTgt>
                                        </p:tgtEl>
                                      </p:cBhvr>
                                    </p:animEffect>
                                    <p:anim calcmode="lin" valueType="num">
                                      <p:cBhvr>
                                        <p:cTn id="62" dur="1822" tmFilter="0,0; 0.14,0.36; 0.43,0.73; 0.71,0.91; 1.0,1.0">
                                          <p:stCondLst>
                                            <p:cond delay="0"/>
                                          </p:stCondLst>
                                        </p:cTn>
                                        <p:tgtEl>
                                          <p:spTgt spid="2">
                                            <p:txEl>
                                              <p:pRg st="8" end="8"/>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
                                            <p:txEl>
                                              <p:pRg st="8" end="8"/>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
                                            <p:txEl>
                                              <p:pRg st="8" end="8"/>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
                                            <p:txEl>
                                              <p:pRg st="8" end="8"/>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
                                            <p:txEl>
                                              <p:pRg st="8" end="8"/>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2">
                                            <p:txEl>
                                              <p:pRg st="8" end="8"/>
                                            </p:txEl>
                                          </p:spTgt>
                                        </p:tgtEl>
                                      </p:cBhvr>
                                      <p:to x="100000" y="60000"/>
                                    </p:animScale>
                                    <p:animScale>
                                      <p:cBhvr>
                                        <p:cTn id="68" dur="166" decel="50000">
                                          <p:stCondLst>
                                            <p:cond delay="676"/>
                                          </p:stCondLst>
                                        </p:cTn>
                                        <p:tgtEl>
                                          <p:spTgt spid="2">
                                            <p:txEl>
                                              <p:pRg st="8" end="8"/>
                                            </p:txEl>
                                          </p:spTgt>
                                        </p:tgtEl>
                                      </p:cBhvr>
                                      <p:to x="100000" y="100000"/>
                                    </p:animScale>
                                    <p:animScale>
                                      <p:cBhvr>
                                        <p:cTn id="69" dur="26">
                                          <p:stCondLst>
                                            <p:cond delay="1312"/>
                                          </p:stCondLst>
                                        </p:cTn>
                                        <p:tgtEl>
                                          <p:spTgt spid="2">
                                            <p:txEl>
                                              <p:pRg st="8" end="8"/>
                                            </p:txEl>
                                          </p:spTgt>
                                        </p:tgtEl>
                                      </p:cBhvr>
                                      <p:to x="100000" y="80000"/>
                                    </p:animScale>
                                    <p:animScale>
                                      <p:cBhvr>
                                        <p:cTn id="70" dur="166" decel="50000">
                                          <p:stCondLst>
                                            <p:cond delay="1338"/>
                                          </p:stCondLst>
                                        </p:cTn>
                                        <p:tgtEl>
                                          <p:spTgt spid="2">
                                            <p:txEl>
                                              <p:pRg st="8" end="8"/>
                                            </p:txEl>
                                          </p:spTgt>
                                        </p:tgtEl>
                                      </p:cBhvr>
                                      <p:to x="100000" y="100000"/>
                                    </p:animScale>
                                    <p:animScale>
                                      <p:cBhvr>
                                        <p:cTn id="71" dur="26">
                                          <p:stCondLst>
                                            <p:cond delay="1642"/>
                                          </p:stCondLst>
                                        </p:cTn>
                                        <p:tgtEl>
                                          <p:spTgt spid="2">
                                            <p:txEl>
                                              <p:pRg st="8" end="8"/>
                                            </p:txEl>
                                          </p:spTgt>
                                        </p:tgtEl>
                                      </p:cBhvr>
                                      <p:to x="100000" y="90000"/>
                                    </p:animScale>
                                    <p:animScale>
                                      <p:cBhvr>
                                        <p:cTn id="72" dur="166" decel="50000">
                                          <p:stCondLst>
                                            <p:cond delay="1668"/>
                                          </p:stCondLst>
                                        </p:cTn>
                                        <p:tgtEl>
                                          <p:spTgt spid="2">
                                            <p:txEl>
                                              <p:pRg st="8" end="8"/>
                                            </p:txEl>
                                          </p:spTgt>
                                        </p:tgtEl>
                                      </p:cBhvr>
                                      <p:to x="100000" y="100000"/>
                                    </p:animScale>
                                    <p:animScale>
                                      <p:cBhvr>
                                        <p:cTn id="73" dur="26">
                                          <p:stCondLst>
                                            <p:cond delay="1808"/>
                                          </p:stCondLst>
                                        </p:cTn>
                                        <p:tgtEl>
                                          <p:spTgt spid="2">
                                            <p:txEl>
                                              <p:pRg st="8" end="8"/>
                                            </p:txEl>
                                          </p:spTgt>
                                        </p:tgtEl>
                                      </p:cBhvr>
                                      <p:to x="100000" y="95000"/>
                                    </p:animScale>
                                    <p:animScale>
                                      <p:cBhvr>
                                        <p:cTn id="74" dur="166" decel="50000">
                                          <p:stCondLst>
                                            <p:cond delay="1834"/>
                                          </p:stCondLst>
                                        </p:cTn>
                                        <p:tgtEl>
                                          <p:spTgt spid="2">
                                            <p:txEl>
                                              <p:pRg st="8" end="8"/>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2">
                                            <p:txEl>
                                              <p:pRg st="10" end="10"/>
                                            </p:txEl>
                                          </p:spTgt>
                                        </p:tgtEl>
                                        <p:attrNameLst>
                                          <p:attrName>style.visibility</p:attrName>
                                        </p:attrNameLst>
                                      </p:cBhvr>
                                      <p:to>
                                        <p:strVal val="visible"/>
                                      </p:to>
                                    </p:set>
                                    <p:animEffect transition="in" filter="wipe(down)">
                                      <p:cBhvr>
                                        <p:cTn id="79" dur="580">
                                          <p:stCondLst>
                                            <p:cond delay="0"/>
                                          </p:stCondLst>
                                        </p:cTn>
                                        <p:tgtEl>
                                          <p:spTgt spid="2">
                                            <p:txEl>
                                              <p:pRg st="10" end="10"/>
                                            </p:txEl>
                                          </p:spTgt>
                                        </p:tgtEl>
                                      </p:cBhvr>
                                    </p:animEffect>
                                    <p:anim calcmode="lin" valueType="num">
                                      <p:cBhvr>
                                        <p:cTn id="80" dur="1822" tmFilter="0,0; 0.14,0.36; 0.43,0.73; 0.71,0.91; 1.0,1.0">
                                          <p:stCondLst>
                                            <p:cond delay="0"/>
                                          </p:stCondLst>
                                        </p:cTn>
                                        <p:tgtEl>
                                          <p:spTgt spid="2">
                                            <p:txEl>
                                              <p:pRg st="10" end="10"/>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2">
                                            <p:txEl>
                                              <p:pRg st="10" end="10"/>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2">
                                            <p:txEl>
                                              <p:pRg st="10" end="10"/>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2">
                                            <p:txEl>
                                              <p:pRg st="10" end="10"/>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2">
                                            <p:txEl>
                                              <p:pRg st="10" end="10"/>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2">
                                            <p:txEl>
                                              <p:pRg st="10" end="10"/>
                                            </p:txEl>
                                          </p:spTgt>
                                        </p:tgtEl>
                                      </p:cBhvr>
                                      <p:to x="100000" y="60000"/>
                                    </p:animScale>
                                    <p:animScale>
                                      <p:cBhvr>
                                        <p:cTn id="86" dur="166" decel="50000">
                                          <p:stCondLst>
                                            <p:cond delay="676"/>
                                          </p:stCondLst>
                                        </p:cTn>
                                        <p:tgtEl>
                                          <p:spTgt spid="2">
                                            <p:txEl>
                                              <p:pRg st="10" end="10"/>
                                            </p:txEl>
                                          </p:spTgt>
                                        </p:tgtEl>
                                      </p:cBhvr>
                                      <p:to x="100000" y="100000"/>
                                    </p:animScale>
                                    <p:animScale>
                                      <p:cBhvr>
                                        <p:cTn id="87" dur="26">
                                          <p:stCondLst>
                                            <p:cond delay="1312"/>
                                          </p:stCondLst>
                                        </p:cTn>
                                        <p:tgtEl>
                                          <p:spTgt spid="2">
                                            <p:txEl>
                                              <p:pRg st="10" end="10"/>
                                            </p:txEl>
                                          </p:spTgt>
                                        </p:tgtEl>
                                      </p:cBhvr>
                                      <p:to x="100000" y="80000"/>
                                    </p:animScale>
                                    <p:animScale>
                                      <p:cBhvr>
                                        <p:cTn id="88" dur="166" decel="50000">
                                          <p:stCondLst>
                                            <p:cond delay="1338"/>
                                          </p:stCondLst>
                                        </p:cTn>
                                        <p:tgtEl>
                                          <p:spTgt spid="2">
                                            <p:txEl>
                                              <p:pRg st="10" end="10"/>
                                            </p:txEl>
                                          </p:spTgt>
                                        </p:tgtEl>
                                      </p:cBhvr>
                                      <p:to x="100000" y="100000"/>
                                    </p:animScale>
                                    <p:animScale>
                                      <p:cBhvr>
                                        <p:cTn id="89" dur="26">
                                          <p:stCondLst>
                                            <p:cond delay="1642"/>
                                          </p:stCondLst>
                                        </p:cTn>
                                        <p:tgtEl>
                                          <p:spTgt spid="2">
                                            <p:txEl>
                                              <p:pRg st="10" end="10"/>
                                            </p:txEl>
                                          </p:spTgt>
                                        </p:tgtEl>
                                      </p:cBhvr>
                                      <p:to x="100000" y="90000"/>
                                    </p:animScale>
                                    <p:animScale>
                                      <p:cBhvr>
                                        <p:cTn id="90" dur="166" decel="50000">
                                          <p:stCondLst>
                                            <p:cond delay="1668"/>
                                          </p:stCondLst>
                                        </p:cTn>
                                        <p:tgtEl>
                                          <p:spTgt spid="2">
                                            <p:txEl>
                                              <p:pRg st="10" end="10"/>
                                            </p:txEl>
                                          </p:spTgt>
                                        </p:tgtEl>
                                      </p:cBhvr>
                                      <p:to x="100000" y="100000"/>
                                    </p:animScale>
                                    <p:animScale>
                                      <p:cBhvr>
                                        <p:cTn id="91" dur="26">
                                          <p:stCondLst>
                                            <p:cond delay="1808"/>
                                          </p:stCondLst>
                                        </p:cTn>
                                        <p:tgtEl>
                                          <p:spTgt spid="2">
                                            <p:txEl>
                                              <p:pRg st="10" end="10"/>
                                            </p:txEl>
                                          </p:spTgt>
                                        </p:tgtEl>
                                      </p:cBhvr>
                                      <p:to x="100000" y="95000"/>
                                    </p:animScale>
                                    <p:animScale>
                                      <p:cBhvr>
                                        <p:cTn id="92" dur="166" decel="50000">
                                          <p:stCondLst>
                                            <p:cond delay="1834"/>
                                          </p:stCondLst>
                                        </p:cTn>
                                        <p:tgtEl>
                                          <p:spTgt spid="2">
                                            <p:txEl>
                                              <p:pRg st="10" end="1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مستطيل 1"/>
          <p:cNvSpPr/>
          <p:nvPr/>
        </p:nvSpPr>
        <p:spPr>
          <a:xfrm>
            <a:off x="0" y="86652"/>
            <a:ext cx="12134303" cy="6658233"/>
          </a:xfrm>
          <a:prstGeom prst="rect">
            <a:avLst/>
          </a:prstGeom>
          <a:noFill/>
        </p:spPr>
        <p:txBody>
          <a:bodyPr wrap="square" lIns="91440" tIns="45720" rIns="91440" bIns="45720">
            <a:spAutoFit/>
          </a:bodyPr>
          <a:lstStyle/>
          <a:p>
            <a:pPr lvl="0">
              <a:spcAft>
                <a:spcPts val="1000"/>
              </a:spcAft>
              <a:buClr>
                <a:srgbClr val="FF0000"/>
              </a:buClr>
            </a:pPr>
            <a:r>
              <a:rPr lang="ar-KW" sz="4000" b="1" dirty="0">
                <a:solidFill>
                  <a:srgbClr val="C00000"/>
                </a:solidFill>
                <a:latin typeface="Calibri" panose="020F0502020204030204" pitchFamily="34" charset="0"/>
                <a:ea typeface="Times New Roman" panose="02020603050405020304" pitchFamily="18" charset="0"/>
                <a:cs typeface="AL-Mateen" pitchFamily="2" charset="-78"/>
              </a:rPr>
              <a:t> 1- اشرحي صورة بيانية مبينا أثرها في المعنى. </a:t>
            </a:r>
            <a:endParaRPr lang="en-US" sz="2800" b="1" dirty="0">
              <a:latin typeface="Calibri" panose="020F0502020204030204" pitchFamily="34" charset="0"/>
              <a:ea typeface="Calibri" panose="020F0502020204030204" pitchFamily="34" charset="0"/>
              <a:cs typeface="AL-Mateen" pitchFamily="2" charset="-78"/>
            </a:endParaRPr>
          </a:p>
          <a:p>
            <a:pPr marL="342900" lvl="0" indent="-342900">
              <a:spcAft>
                <a:spcPts val="1000"/>
              </a:spcAft>
              <a:buSzPts val="1600"/>
              <a:buFont typeface="Wingdings" panose="05000000000000000000" pitchFamily="2" charset="2"/>
              <a:buChar char=""/>
            </a:pPr>
            <a:r>
              <a:rPr lang="ar-SA" sz="4000" b="1" dirty="0">
                <a:solidFill>
                  <a:srgbClr val="CC00FF"/>
                </a:solidFill>
                <a:latin typeface="Calibri" panose="020F0502020204030204" pitchFamily="34" charset="0"/>
                <a:ea typeface="Times New Roman" panose="02020603050405020304" pitchFamily="18" charset="0"/>
                <a:cs typeface="AL-Mateen" pitchFamily="2" charset="-78"/>
              </a:rPr>
              <a:t>قلبي قد سكن وركن إلى ما ذكرت : </a:t>
            </a:r>
            <a:endParaRPr lang="en-US" sz="4000" b="1" dirty="0">
              <a:solidFill>
                <a:srgbClr val="CC00FF"/>
              </a:solidFill>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SzPts val="1600"/>
              <a:buFont typeface="Wingdings" panose="05000000000000000000" pitchFamily="2" charset="2"/>
              <a:buChar char=""/>
            </a:pPr>
            <a:r>
              <a:rPr lang="en-US" sz="4000" b="1" dirty="0">
                <a:solidFill>
                  <a:srgbClr val="CC00FF"/>
                </a:solidFill>
                <a:latin typeface="Calibri" panose="020F0502020204030204" pitchFamily="34" charset="0"/>
                <a:ea typeface="Times New Roman" panose="02020603050405020304" pitchFamily="18" charset="0"/>
                <a:cs typeface="AL-Mateen" pitchFamily="2" charset="-78"/>
              </a:rPr>
              <a:t>                    </a:t>
            </a:r>
            <a:r>
              <a:rPr lang="ar-SA" sz="4000" b="1" dirty="0">
                <a:latin typeface="Calibri" panose="020F0502020204030204" pitchFamily="34" charset="0"/>
                <a:ea typeface="Times New Roman" panose="02020603050405020304" pitchFamily="18" charset="0"/>
                <a:cs typeface="AL-Mateen" pitchFamily="2" charset="-78"/>
              </a:rPr>
              <a:t>كناية عن تصديقها له</a:t>
            </a:r>
            <a:endParaRPr lang="en-US" sz="2800" b="1" dirty="0">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SzPts val="1600"/>
              <a:buFont typeface="Wingdings" panose="05000000000000000000" pitchFamily="2" charset="2"/>
              <a:buChar char=""/>
            </a:pPr>
            <a:r>
              <a:rPr lang="ar-SA" sz="4000" b="1" dirty="0">
                <a:solidFill>
                  <a:srgbClr val="CC00FF"/>
                </a:solidFill>
                <a:latin typeface="Calibri" panose="020F0502020204030204" pitchFamily="34" charset="0"/>
                <a:ea typeface="Times New Roman" panose="02020603050405020304" pitchFamily="18" charset="0"/>
                <a:cs typeface="AL-Mateen" pitchFamily="2" charset="-78"/>
              </a:rPr>
              <a:t>أمسك عن الكلام : </a:t>
            </a:r>
            <a:endParaRPr lang="en-US" sz="4000" b="1" dirty="0">
              <a:solidFill>
                <a:srgbClr val="CC00FF"/>
              </a:solidFill>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SzPts val="1600"/>
              <a:buFont typeface="Wingdings" panose="05000000000000000000" pitchFamily="2" charset="2"/>
              <a:buChar char=""/>
            </a:pPr>
            <a:r>
              <a:rPr lang="en-US" sz="4000" b="1" dirty="0">
                <a:solidFill>
                  <a:srgbClr val="CC00FF"/>
                </a:solidFill>
                <a:latin typeface="Calibri" panose="020F0502020204030204" pitchFamily="34" charset="0"/>
                <a:ea typeface="Times New Roman" panose="02020603050405020304" pitchFamily="18" charset="0"/>
                <a:cs typeface="AL-Mateen" pitchFamily="2" charset="-78"/>
              </a:rPr>
              <a:t>                        </a:t>
            </a:r>
            <a:r>
              <a:rPr lang="ar-SA" sz="4000" b="1" dirty="0">
                <a:latin typeface="Calibri" panose="020F0502020204030204" pitchFamily="34" charset="0"/>
                <a:ea typeface="Times New Roman" panose="02020603050405020304" pitchFamily="18" charset="0"/>
                <a:cs typeface="AL-Mateen" pitchFamily="2" charset="-78"/>
              </a:rPr>
              <a:t>كناية عن الصمت .</a:t>
            </a:r>
            <a:endParaRPr lang="en-US" sz="2800" b="1" dirty="0">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SzPts val="1600"/>
              <a:buFont typeface="Wingdings" panose="05000000000000000000" pitchFamily="2" charset="2"/>
              <a:buChar char=""/>
            </a:pPr>
            <a:r>
              <a:rPr lang="en-US" sz="4000" b="1" dirty="0">
                <a:solidFill>
                  <a:srgbClr val="CC00FF"/>
                </a:solidFill>
                <a:latin typeface="Arial" panose="020B0604020202020204" pitchFamily="34" charset="0"/>
                <a:ea typeface="Times New Roman" panose="02020603050405020304" pitchFamily="18" charset="0"/>
                <a:cs typeface="AL-Mateen" pitchFamily="2" charset="-78"/>
              </a:rPr>
              <a:t> </a:t>
            </a:r>
            <a:r>
              <a:rPr lang="ar-SA" sz="4000" b="1" dirty="0">
                <a:solidFill>
                  <a:srgbClr val="CC00FF"/>
                </a:solidFill>
                <a:latin typeface="Calibri" panose="020F0502020204030204" pitchFamily="34" charset="0"/>
                <a:ea typeface="Times New Roman" panose="02020603050405020304" pitchFamily="18" charset="0"/>
                <a:cs typeface="AL-Mateen" pitchFamily="2" charset="-78"/>
              </a:rPr>
              <a:t>نكس رأسه</a:t>
            </a:r>
            <a:r>
              <a:rPr lang="en-US" sz="4000" b="1" dirty="0">
                <a:solidFill>
                  <a:srgbClr val="CC00FF"/>
                </a:solidFill>
                <a:latin typeface="Arial" panose="020B0604020202020204" pitchFamily="34" charset="0"/>
                <a:ea typeface="Times New Roman" panose="02020603050405020304" pitchFamily="18" charset="0"/>
                <a:cs typeface="AL-Mateen" pitchFamily="2" charset="-78"/>
              </a:rPr>
              <a:t> </a:t>
            </a:r>
          </a:p>
          <a:p>
            <a:pPr marL="342900" lvl="0" indent="-342900">
              <a:spcAft>
                <a:spcPts val="1000"/>
              </a:spcAft>
              <a:buSzPts val="1600"/>
              <a:buFont typeface="Wingdings" panose="05000000000000000000" pitchFamily="2" charset="2"/>
              <a:buChar char=""/>
            </a:pPr>
            <a:r>
              <a:rPr lang="en-US" sz="4000" b="1" dirty="0">
                <a:solidFill>
                  <a:srgbClr val="CC00FF"/>
                </a:solidFill>
                <a:latin typeface="Arial" panose="020B0604020202020204" pitchFamily="34" charset="0"/>
                <a:ea typeface="Times New Roman" panose="02020603050405020304" pitchFamily="18" charset="0"/>
                <a:cs typeface="AL-Mateen" pitchFamily="2" charset="-78"/>
              </a:rPr>
              <a:t>                    : </a:t>
            </a:r>
            <a:r>
              <a:rPr lang="ar-SA" sz="4000" b="1" dirty="0">
                <a:latin typeface="Calibri" panose="020F0502020204030204" pitchFamily="34" charset="0"/>
                <a:ea typeface="Times New Roman" panose="02020603050405020304" pitchFamily="18" charset="0"/>
                <a:cs typeface="AL-Mateen" pitchFamily="2" charset="-78"/>
              </a:rPr>
              <a:t>كناية عن الخجل .</a:t>
            </a:r>
            <a:endParaRPr lang="en-US" sz="2800" b="1" dirty="0">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SzPts val="1600"/>
              <a:buFont typeface="Wingdings" panose="05000000000000000000" pitchFamily="2" charset="2"/>
              <a:buChar char=""/>
            </a:pPr>
            <a:r>
              <a:rPr lang="en-US" sz="4000" b="1" dirty="0">
                <a:solidFill>
                  <a:srgbClr val="CC00FF"/>
                </a:solidFill>
                <a:latin typeface="Arial" panose="020B0604020202020204" pitchFamily="34" charset="0"/>
                <a:ea typeface="Times New Roman" panose="02020603050405020304" pitchFamily="18" charset="0"/>
                <a:cs typeface="AL-Mateen" pitchFamily="2" charset="-78"/>
              </a:rPr>
              <a:t> </a:t>
            </a:r>
            <a:r>
              <a:rPr lang="ar-SA" sz="4000" b="1" dirty="0">
                <a:solidFill>
                  <a:srgbClr val="CC00FF"/>
                </a:solidFill>
                <a:latin typeface="Calibri" panose="020F0502020204030204" pitchFamily="34" charset="0"/>
                <a:ea typeface="Times New Roman" panose="02020603050405020304" pitchFamily="18" charset="0"/>
                <a:cs typeface="AL-Mateen" pitchFamily="2" charset="-78"/>
              </a:rPr>
              <a:t>تلهّب وتلهّف سليمان</a:t>
            </a:r>
            <a:r>
              <a:rPr lang="en-US" sz="4000" b="1" dirty="0">
                <a:solidFill>
                  <a:srgbClr val="CC00FF"/>
                </a:solidFill>
                <a:latin typeface="Arial" panose="020B0604020202020204" pitchFamily="34" charset="0"/>
                <a:ea typeface="Times New Roman" panose="02020603050405020304" pitchFamily="18" charset="0"/>
                <a:cs typeface="AL-Mateen" pitchFamily="2" charset="-78"/>
              </a:rPr>
              <a:t>  </a:t>
            </a:r>
          </a:p>
          <a:p>
            <a:pPr marL="342900" lvl="0" indent="-342900">
              <a:spcAft>
                <a:spcPts val="1000"/>
              </a:spcAft>
              <a:buSzPts val="1600"/>
              <a:buFont typeface="Wingdings" panose="05000000000000000000" pitchFamily="2" charset="2"/>
              <a:buChar char=""/>
            </a:pPr>
            <a:r>
              <a:rPr lang="en-US" sz="4000" b="1" dirty="0">
                <a:solidFill>
                  <a:srgbClr val="CC00FF"/>
                </a:solidFill>
                <a:latin typeface="Arial" panose="020B0604020202020204" pitchFamily="34" charset="0"/>
                <a:ea typeface="Times New Roman" panose="02020603050405020304" pitchFamily="18" charset="0"/>
                <a:cs typeface="AL-Mateen" pitchFamily="2" charset="-78"/>
              </a:rPr>
              <a:t>                        : </a:t>
            </a:r>
            <a:r>
              <a:rPr lang="ar-SA" sz="4000" b="1" dirty="0">
                <a:latin typeface="Calibri" panose="020F0502020204030204" pitchFamily="34" charset="0"/>
                <a:ea typeface="Times New Roman" panose="02020603050405020304" pitchFamily="18" charset="0"/>
                <a:cs typeface="AL-Mateen" pitchFamily="2" charset="-78"/>
              </a:rPr>
              <a:t>كناية عن التشوق لمعرفة الحقيقة .</a:t>
            </a:r>
            <a:endParaRPr lang="en-US" sz="2800" b="1" dirty="0">
              <a:latin typeface="Calibri" panose="020F0502020204030204" pitchFamily="34" charset="0"/>
              <a:ea typeface="Times New Roman" panose="02020603050405020304" pitchFamily="18" charset="0"/>
              <a:cs typeface="AL-Mateen" pitchFamily="2" charset="-78"/>
            </a:endParaRPr>
          </a:p>
        </p:txBody>
      </p:sp>
    </p:spTree>
    <p:extLst>
      <p:ext uri="{BB962C8B-B14F-4D97-AF65-F5344CB8AC3E}">
        <p14:creationId xmlns:p14="http://schemas.microsoft.com/office/powerpoint/2010/main" val="14429656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down)">
                                      <p:cBhvr>
                                        <p:cTn id="7" dur="580">
                                          <p:stCondLst>
                                            <p:cond delay="0"/>
                                          </p:stCondLst>
                                        </p:cTn>
                                        <p:tgtEl>
                                          <p:spTgt spid="2">
                                            <p:txEl>
                                              <p:pRg st="2" end="2"/>
                                            </p:txEl>
                                          </p:spTgt>
                                        </p:tgtEl>
                                      </p:cBhvr>
                                    </p:animEffect>
                                    <p:anim calcmode="lin" valueType="num">
                                      <p:cBhvr>
                                        <p:cTn id="8" dur="1822" tmFilter="0,0; 0.14,0.36; 0.43,0.73; 0.71,0.91; 1.0,1.0">
                                          <p:stCondLst>
                                            <p:cond delay="0"/>
                                          </p:stCondLst>
                                        </p:cTn>
                                        <p:tgtEl>
                                          <p:spTgt spid="2">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2" end="2"/>
                                            </p:txEl>
                                          </p:spTgt>
                                        </p:tgtEl>
                                      </p:cBhvr>
                                      <p:to x="100000" y="60000"/>
                                    </p:animScale>
                                    <p:animScale>
                                      <p:cBhvr>
                                        <p:cTn id="14" dur="166" decel="50000">
                                          <p:stCondLst>
                                            <p:cond delay="676"/>
                                          </p:stCondLst>
                                        </p:cTn>
                                        <p:tgtEl>
                                          <p:spTgt spid="2">
                                            <p:txEl>
                                              <p:pRg st="2" end="2"/>
                                            </p:txEl>
                                          </p:spTgt>
                                        </p:tgtEl>
                                      </p:cBhvr>
                                      <p:to x="100000" y="100000"/>
                                    </p:animScale>
                                    <p:animScale>
                                      <p:cBhvr>
                                        <p:cTn id="15" dur="26">
                                          <p:stCondLst>
                                            <p:cond delay="1312"/>
                                          </p:stCondLst>
                                        </p:cTn>
                                        <p:tgtEl>
                                          <p:spTgt spid="2">
                                            <p:txEl>
                                              <p:pRg st="2" end="2"/>
                                            </p:txEl>
                                          </p:spTgt>
                                        </p:tgtEl>
                                      </p:cBhvr>
                                      <p:to x="100000" y="80000"/>
                                    </p:animScale>
                                    <p:animScale>
                                      <p:cBhvr>
                                        <p:cTn id="16" dur="166" decel="50000">
                                          <p:stCondLst>
                                            <p:cond delay="1338"/>
                                          </p:stCondLst>
                                        </p:cTn>
                                        <p:tgtEl>
                                          <p:spTgt spid="2">
                                            <p:txEl>
                                              <p:pRg st="2" end="2"/>
                                            </p:txEl>
                                          </p:spTgt>
                                        </p:tgtEl>
                                      </p:cBhvr>
                                      <p:to x="100000" y="100000"/>
                                    </p:animScale>
                                    <p:animScale>
                                      <p:cBhvr>
                                        <p:cTn id="17" dur="26">
                                          <p:stCondLst>
                                            <p:cond delay="1642"/>
                                          </p:stCondLst>
                                        </p:cTn>
                                        <p:tgtEl>
                                          <p:spTgt spid="2">
                                            <p:txEl>
                                              <p:pRg st="2" end="2"/>
                                            </p:txEl>
                                          </p:spTgt>
                                        </p:tgtEl>
                                      </p:cBhvr>
                                      <p:to x="100000" y="90000"/>
                                    </p:animScale>
                                    <p:animScale>
                                      <p:cBhvr>
                                        <p:cTn id="18" dur="166" decel="50000">
                                          <p:stCondLst>
                                            <p:cond delay="1668"/>
                                          </p:stCondLst>
                                        </p:cTn>
                                        <p:tgtEl>
                                          <p:spTgt spid="2">
                                            <p:txEl>
                                              <p:pRg st="2" end="2"/>
                                            </p:txEl>
                                          </p:spTgt>
                                        </p:tgtEl>
                                      </p:cBhvr>
                                      <p:to x="100000" y="100000"/>
                                    </p:animScale>
                                    <p:animScale>
                                      <p:cBhvr>
                                        <p:cTn id="19" dur="26">
                                          <p:stCondLst>
                                            <p:cond delay="1808"/>
                                          </p:stCondLst>
                                        </p:cTn>
                                        <p:tgtEl>
                                          <p:spTgt spid="2">
                                            <p:txEl>
                                              <p:pRg st="2" end="2"/>
                                            </p:txEl>
                                          </p:spTgt>
                                        </p:tgtEl>
                                      </p:cBhvr>
                                      <p:to x="100000" y="95000"/>
                                    </p:animScale>
                                    <p:animScale>
                                      <p:cBhvr>
                                        <p:cTn id="20" dur="166" decel="50000">
                                          <p:stCondLst>
                                            <p:cond delay="1834"/>
                                          </p:stCondLst>
                                        </p:cTn>
                                        <p:tgtEl>
                                          <p:spTgt spid="2">
                                            <p:txEl>
                                              <p:pRg st="2" end="2"/>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down)">
                                      <p:cBhvr>
                                        <p:cTn id="25" dur="580">
                                          <p:stCondLst>
                                            <p:cond delay="0"/>
                                          </p:stCondLst>
                                        </p:cTn>
                                        <p:tgtEl>
                                          <p:spTgt spid="2">
                                            <p:txEl>
                                              <p:pRg st="4" end="4"/>
                                            </p:txEl>
                                          </p:spTgt>
                                        </p:tgtEl>
                                      </p:cBhvr>
                                    </p:animEffect>
                                    <p:anim calcmode="lin" valueType="num">
                                      <p:cBhvr>
                                        <p:cTn id="26" dur="1822" tmFilter="0,0; 0.14,0.36; 0.43,0.73; 0.71,0.91; 1.0,1.0">
                                          <p:stCondLst>
                                            <p:cond delay="0"/>
                                          </p:stCondLst>
                                        </p:cTn>
                                        <p:tgtEl>
                                          <p:spTgt spid="2">
                                            <p:txEl>
                                              <p:pRg st="4" end="4"/>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xEl>
                                              <p:pRg st="4" end="4"/>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xEl>
                                              <p:pRg st="4" end="4"/>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xEl>
                                              <p:pRg st="4" end="4"/>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xEl>
                                              <p:pRg st="4" end="4"/>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xEl>
                                              <p:pRg st="4" end="4"/>
                                            </p:txEl>
                                          </p:spTgt>
                                        </p:tgtEl>
                                      </p:cBhvr>
                                      <p:to x="100000" y="60000"/>
                                    </p:animScale>
                                    <p:animScale>
                                      <p:cBhvr>
                                        <p:cTn id="32" dur="166" decel="50000">
                                          <p:stCondLst>
                                            <p:cond delay="676"/>
                                          </p:stCondLst>
                                        </p:cTn>
                                        <p:tgtEl>
                                          <p:spTgt spid="2">
                                            <p:txEl>
                                              <p:pRg st="4" end="4"/>
                                            </p:txEl>
                                          </p:spTgt>
                                        </p:tgtEl>
                                      </p:cBhvr>
                                      <p:to x="100000" y="100000"/>
                                    </p:animScale>
                                    <p:animScale>
                                      <p:cBhvr>
                                        <p:cTn id="33" dur="26">
                                          <p:stCondLst>
                                            <p:cond delay="1312"/>
                                          </p:stCondLst>
                                        </p:cTn>
                                        <p:tgtEl>
                                          <p:spTgt spid="2">
                                            <p:txEl>
                                              <p:pRg st="4" end="4"/>
                                            </p:txEl>
                                          </p:spTgt>
                                        </p:tgtEl>
                                      </p:cBhvr>
                                      <p:to x="100000" y="80000"/>
                                    </p:animScale>
                                    <p:animScale>
                                      <p:cBhvr>
                                        <p:cTn id="34" dur="166" decel="50000">
                                          <p:stCondLst>
                                            <p:cond delay="1338"/>
                                          </p:stCondLst>
                                        </p:cTn>
                                        <p:tgtEl>
                                          <p:spTgt spid="2">
                                            <p:txEl>
                                              <p:pRg st="4" end="4"/>
                                            </p:txEl>
                                          </p:spTgt>
                                        </p:tgtEl>
                                      </p:cBhvr>
                                      <p:to x="100000" y="100000"/>
                                    </p:animScale>
                                    <p:animScale>
                                      <p:cBhvr>
                                        <p:cTn id="35" dur="26">
                                          <p:stCondLst>
                                            <p:cond delay="1642"/>
                                          </p:stCondLst>
                                        </p:cTn>
                                        <p:tgtEl>
                                          <p:spTgt spid="2">
                                            <p:txEl>
                                              <p:pRg st="4" end="4"/>
                                            </p:txEl>
                                          </p:spTgt>
                                        </p:tgtEl>
                                      </p:cBhvr>
                                      <p:to x="100000" y="90000"/>
                                    </p:animScale>
                                    <p:animScale>
                                      <p:cBhvr>
                                        <p:cTn id="36" dur="166" decel="50000">
                                          <p:stCondLst>
                                            <p:cond delay="1668"/>
                                          </p:stCondLst>
                                        </p:cTn>
                                        <p:tgtEl>
                                          <p:spTgt spid="2">
                                            <p:txEl>
                                              <p:pRg st="4" end="4"/>
                                            </p:txEl>
                                          </p:spTgt>
                                        </p:tgtEl>
                                      </p:cBhvr>
                                      <p:to x="100000" y="100000"/>
                                    </p:animScale>
                                    <p:animScale>
                                      <p:cBhvr>
                                        <p:cTn id="37" dur="26">
                                          <p:stCondLst>
                                            <p:cond delay="1808"/>
                                          </p:stCondLst>
                                        </p:cTn>
                                        <p:tgtEl>
                                          <p:spTgt spid="2">
                                            <p:txEl>
                                              <p:pRg st="4" end="4"/>
                                            </p:txEl>
                                          </p:spTgt>
                                        </p:tgtEl>
                                      </p:cBhvr>
                                      <p:to x="100000" y="95000"/>
                                    </p:animScale>
                                    <p:animScale>
                                      <p:cBhvr>
                                        <p:cTn id="38" dur="166" decel="50000">
                                          <p:stCondLst>
                                            <p:cond delay="1834"/>
                                          </p:stCondLst>
                                        </p:cTn>
                                        <p:tgtEl>
                                          <p:spTgt spid="2">
                                            <p:txEl>
                                              <p:pRg st="4" end="4"/>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Effect transition="in" filter="wipe(down)">
                                      <p:cBhvr>
                                        <p:cTn id="43" dur="580">
                                          <p:stCondLst>
                                            <p:cond delay="0"/>
                                          </p:stCondLst>
                                        </p:cTn>
                                        <p:tgtEl>
                                          <p:spTgt spid="2">
                                            <p:txEl>
                                              <p:pRg st="6" end="6"/>
                                            </p:txEl>
                                          </p:spTgt>
                                        </p:tgtEl>
                                      </p:cBhvr>
                                    </p:animEffect>
                                    <p:anim calcmode="lin" valueType="num">
                                      <p:cBhvr>
                                        <p:cTn id="44" dur="1822" tmFilter="0,0; 0.14,0.36; 0.43,0.73; 0.71,0.91; 1.0,1.0">
                                          <p:stCondLst>
                                            <p:cond delay="0"/>
                                          </p:stCondLst>
                                        </p:cTn>
                                        <p:tgtEl>
                                          <p:spTgt spid="2">
                                            <p:txEl>
                                              <p:pRg st="6" end="6"/>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
                                            <p:txEl>
                                              <p:pRg st="6" end="6"/>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
                                            <p:txEl>
                                              <p:pRg st="6" end="6"/>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
                                            <p:txEl>
                                              <p:pRg st="6" end="6"/>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
                                            <p:txEl>
                                              <p:pRg st="6" end="6"/>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2">
                                            <p:txEl>
                                              <p:pRg st="6" end="6"/>
                                            </p:txEl>
                                          </p:spTgt>
                                        </p:tgtEl>
                                      </p:cBhvr>
                                      <p:to x="100000" y="60000"/>
                                    </p:animScale>
                                    <p:animScale>
                                      <p:cBhvr>
                                        <p:cTn id="50" dur="166" decel="50000">
                                          <p:stCondLst>
                                            <p:cond delay="676"/>
                                          </p:stCondLst>
                                        </p:cTn>
                                        <p:tgtEl>
                                          <p:spTgt spid="2">
                                            <p:txEl>
                                              <p:pRg st="6" end="6"/>
                                            </p:txEl>
                                          </p:spTgt>
                                        </p:tgtEl>
                                      </p:cBhvr>
                                      <p:to x="100000" y="100000"/>
                                    </p:animScale>
                                    <p:animScale>
                                      <p:cBhvr>
                                        <p:cTn id="51" dur="26">
                                          <p:stCondLst>
                                            <p:cond delay="1312"/>
                                          </p:stCondLst>
                                        </p:cTn>
                                        <p:tgtEl>
                                          <p:spTgt spid="2">
                                            <p:txEl>
                                              <p:pRg st="6" end="6"/>
                                            </p:txEl>
                                          </p:spTgt>
                                        </p:tgtEl>
                                      </p:cBhvr>
                                      <p:to x="100000" y="80000"/>
                                    </p:animScale>
                                    <p:animScale>
                                      <p:cBhvr>
                                        <p:cTn id="52" dur="166" decel="50000">
                                          <p:stCondLst>
                                            <p:cond delay="1338"/>
                                          </p:stCondLst>
                                        </p:cTn>
                                        <p:tgtEl>
                                          <p:spTgt spid="2">
                                            <p:txEl>
                                              <p:pRg st="6" end="6"/>
                                            </p:txEl>
                                          </p:spTgt>
                                        </p:tgtEl>
                                      </p:cBhvr>
                                      <p:to x="100000" y="100000"/>
                                    </p:animScale>
                                    <p:animScale>
                                      <p:cBhvr>
                                        <p:cTn id="53" dur="26">
                                          <p:stCondLst>
                                            <p:cond delay="1642"/>
                                          </p:stCondLst>
                                        </p:cTn>
                                        <p:tgtEl>
                                          <p:spTgt spid="2">
                                            <p:txEl>
                                              <p:pRg st="6" end="6"/>
                                            </p:txEl>
                                          </p:spTgt>
                                        </p:tgtEl>
                                      </p:cBhvr>
                                      <p:to x="100000" y="90000"/>
                                    </p:animScale>
                                    <p:animScale>
                                      <p:cBhvr>
                                        <p:cTn id="54" dur="166" decel="50000">
                                          <p:stCondLst>
                                            <p:cond delay="1668"/>
                                          </p:stCondLst>
                                        </p:cTn>
                                        <p:tgtEl>
                                          <p:spTgt spid="2">
                                            <p:txEl>
                                              <p:pRg st="6" end="6"/>
                                            </p:txEl>
                                          </p:spTgt>
                                        </p:tgtEl>
                                      </p:cBhvr>
                                      <p:to x="100000" y="100000"/>
                                    </p:animScale>
                                    <p:animScale>
                                      <p:cBhvr>
                                        <p:cTn id="55" dur="26">
                                          <p:stCondLst>
                                            <p:cond delay="1808"/>
                                          </p:stCondLst>
                                        </p:cTn>
                                        <p:tgtEl>
                                          <p:spTgt spid="2">
                                            <p:txEl>
                                              <p:pRg st="6" end="6"/>
                                            </p:txEl>
                                          </p:spTgt>
                                        </p:tgtEl>
                                      </p:cBhvr>
                                      <p:to x="100000" y="95000"/>
                                    </p:animScale>
                                    <p:animScale>
                                      <p:cBhvr>
                                        <p:cTn id="56" dur="166" decel="50000">
                                          <p:stCondLst>
                                            <p:cond delay="1834"/>
                                          </p:stCondLst>
                                        </p:cTn>
                                        <p:tgtEl>
                                          <p:spTgt spid="2">
                                            <p:txEl>
                                              <p:pRg st="6" end="6"/>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2">
                                            <p:txEl>
                                              <p:pRg st="8" end="8"/>
                                            </p:txEl>
                                          </p:spTgt>
                                        </p:tgtEl>
                                        <p:attrNameLst>
                                          <p:attrName>style.visibility</p:attrName>
                                        </p:attrNameLst>
                                      </p:cBhvr>
                                      <p:to>
                                        <p:strVal val="visible"/>
                                      </p:to>
                                    </p:set>
                                    <p:animEffect transition="in" filter="wipe(down)">
                                      <p:cBhvr>
                                        <p:cTn id="61" dur="580">
                                          <p:stCondLst>
                                            <p:cond delay="0"/>
                                          </p:stCondLst>
                                        </p:cTn>
                                        <p:tgtEl>
                                          <p:spTgt spid="2">
                                            <p:txEl>
                                              <p:pRg st="8" end="8"/>
                                            </p:txEl>
                                          </p:spTgt>
                                        </p:tgtEl>
                                      </p:cBhvr>
                                    </p:animEffect>
                                    <p:anim calcmode="lin" valueType="num">
                                      <p:cBhvr>
                                        <p:cTn id="62" dur="1822" tmFilter="0,0; 0.14,0.36; 0.43,0.73; 0.71,0.91; 1.0,1.0">
                                          <p:stCondLst>
                                            <p:cond delay="0"/>
                                          </p:stCondLst>
                                        </p:cTn>
                                        <p:tgtEl>
                                          <p:spTgt spid="2">
                                            <p:txEl>
                                              <p:pRg st="8" end="8"/>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
                                            <p:txEl>
                                              <p:pRg st="8" end="8"/>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
                                            <p:txEl>
                                              <p:pRg st="8" end="8"/>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
                                            <p:txEl>
                                              <p:pRg st="8" end="8"/>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
                                            <p:txEl>
                                              <p:pRg st="8" end="8"/>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2">
                                            <p:txEl>
                                              <p:pRg st="8" end="8"/>
                                            </p:txEl>
                                          </p:spTgt>
                                        </p:tgtEl>
                                      </p:cBhvr>
                                      <p:to x="100000" y="60000"/>
                                    </p:animScale>
                                    <p:animScale>
                                      <p:cBhvr>
                                        <p:cTn id="68" dur="166" decel="50000">
                                          <p:stCondLst>
                                            <p:cond delay="676"/>
                                          </p:stCondLst>
                                        </p:cTn>
                                        <p:tgtEl>
                                          <p:spTgt spid="2">
                                            <p:txEl>
                                              <p:pRg st="8" end="8"/>
                                            </p:txEl>
                                          </p:spTgt>
                                        </p:tgtEl>
                                      </p:cBhvr>
                                      <p:to x="100000" y="100000"/>
                                    </p:animScale>
                                    <p:animScale>
                                      <p:cBhvr>
                                        <p:cTn id="69" dur="26">
                                          <p:stCondLst>
                                            <p:cond delay="1312"/>
                                          </p:stCondLst>
                                        </p:cTn>
                                        <p:tgtEl>
                                          <p:spTgt spid="2">
                                            <p:txEl>
                                              <p:pRg st="8" end="8"/>
                                            </p:txEl>
                                          </p:spTgt>
                                        </p:tgtEl>
                                      </p:cBhvr>
                                      <p:to x="100000" y="80000"/>
                                    </p:animScale>
                                    <p:animScale>
                                      <p:cBhvr>
                                        <p:cTn id="70" dur="166" decel="50000">
                                          <p:stCondLst>
                                            <p:cond delay="1338"/>
                                          </p:stCondLst>
                                        </p:cTn>
                                        <p:tgtEl>
                                          <p:spTgt spid="2">
                                            <p:txEl>
                                              <p:pRg st="8" end="8"/>
                                            </p:txEl>
                                          </p:spTgt>
                                        </p:tgtEl>
                                      </p:cBhvr>
                                      <p:to x="100000" y="100000"/>
                                    </p:animScale>
                                    <p:animScale>
                                      <p:cBhvr>
                                        <p:cTn id="71" dur="26">
                                          <p:stCondLst>
                                            <p:cond delay="1642"/>
                                          </p:stCondLst>
                                        </p:cTn>
                                        <p:tgtEl>
                                          <p:spTgt spid="2">
                                            <p:txEl>
                                              <p:pRg st="8" end="8"/>
                                            </p:txEl>
                                          </p:spTgt>
                                        </p:tgtEl>
                                      </p:cBhvr>
                                      <p:to x="100000" y="90000"/>
                                    </p:animScale>
                                    <p:animScale>
                                      <p:cBhvr>
                                        <p:cTn id="72" dur="166" decel="50000">
                                          <p:stCondLst>
                                            <p:cond delay="1668"/>
                                          </p:stCondLst>
                                        </p:cTn>
                                        <p:tgtEl>
                                          <p:spTgt spid="2">
                                            <p:txEl>
                                              <p:pRg st="8" end="8"/>
                                            </p:txEl>
                                          </p:spTgt>
                                        </p:tgtEl>
                                      </p:cBhvr>
                                      <p:to x="100000" y="100000"/>
                                    </p:animScale>
                                    <p:animScale>
                                      <p:cBhvr>
                                        <p:cTn id="73" dur="26">
                                          <p:stCondLst>
                                            <p:cond delay="1808"/>
                                          </p:stCondLst>
                                        </p:cTn>
                                        <p:tgtEl>
                                          <p:spTgt spid="2">
                                            <p:txEl>
                                              <p:pRg st="8" end="8"/>
                                            </p:txEl>
                                          </p:spTgt>
                                        </p:tgtEl>
                                      </p:cBhvr>
                                      <p:to x="100000" y="95000"/>
                                    </p:animScale>
                                    <p:animScale>
                                      <p:cBhvr>
                                        <p:cTn id="74" dur="166" decel="50000">
                                          <p:stCondLst>
                                            <p:cond delay="1834"/>
                                          </p:stCondLst>
                                        </p:cTn>
                                        <p:tgtEl>
                                          <p:spTgt spid="2">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مستطيل 1"/>
          <p:cNvSpPr/>
          <p:nvPr/>
        </p:nvSpPr>
        <p:spPr>
          <a:xfrm>
            <a:off x="0" y="86652"/>
            <a:ext cx="12134303" cy="6786473"/>
          </a:xfrm>
          <a:prstGeom prst="rect">
            <a:avLst/>
          </a:prstGeom>
          <a:noFill/>
        </p:spPr>
        <p:txBody>
          <a:bodyPr wrap="square" lIns="91440" tIns="45720" rIns="91440" bIns="45720">
            <a:spAutoFit/>
          </a:bodyPr>
          <a:lstStyle/>
          <a:p>
            <a:pPr lvl="0">
              <a:spcAft>
                <a:spcPts val="1000"/>
              </a:spcAft>
              <a:buClr>
                <a:srgbClr val="FF0000"/>
              </a:buClr>
            </a:pPr>
            <a:r>
              <a:rPr lang="ar-KW" sz="3600" b="1" dirty="0">
                <a:solidFill>
                  <a:srgbClr val="C00000"/>
                </a:solidFill>
                <a:latin typeface="Calibri" panose="020F0502020204030204" pitchFamily="34" charset="0"/>
                <a:ea typeface="Times New Roman" panose="02020603050405020304" pitchFamily="18" charset="0"/>
                <a:cs typeface="AL-Mateen" pitchFamily="2" charset="-78"/>
              </a:rPr>
              <a:t> 1- اشرحي صورة بيانية مبينا أثرها في المعنى. </a:t>
            </a:r>
            <a:endParaRPr lang="en-US" sz="3600" b="1" dirty="0">
              <a:latin typeface="Calibri" panose="020F0502020204030204" pitchFamily="34" charset="0"/>
              <a:ea typeface="Calibri" panose="020F0502020204030204" pitchFamily="34" charset="0"/>
              <a:cs typeface="AL-Mateen" pitchFamily="2" charset="-78"/>
            </a:endParaRPr>
          </a:p>
          <a:p>
            <a:pPr marL="342900" lvl="0" indent="-342900">
              <a:spcAft>
                <a:spcPts val="1000"/>
              </a:spcAft>
              <a:buSzPts val="1600"/>
              <a:buFont typeface="Wingdings" panose="05000000000000000000" pitchFamily="2" charset="2"/>
              <a:buChar char=""/>
            </a:pPr>
            <a:r>
              <a:rPr lang="ar-SA" sz="3600" b="1" dirty="0">
                <a:solidFill>
                  <a:srgbClr val="CC00FF"/>
                </a:solidFill>
                <a:latin typeface="Calibri" panose="020F0502020204030204" pitchFamily="34" charset="0"/>
                <a:ea typeface="Times New Roman" panose="02020603050405020304" pitchFamily="18" charset="0"/>
                <a:cs typeface="AL-Mateen" pitchFamily="2" charset="-78"/>
              </a:rPr>
              <a:t>ما كان خيرك إلا وبالًا عليك:</a:t>
            </a:r>
            <a:endParaRPr lang="en-US" sz="3600" b="1" dirty="0">
              <a:solidFill>
                <a:srgbClr val="CC00FF"/>
              </a:solidFill>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SzPts val="1600"/>
              <a:buFont typeface="Wingdings" panose="05000000000000000000" pitchFamily="2" charset="2"/>
              <a:buChar char=""/>
            </a:pPr>
            <a:r>
              <a:rPr lang="en-US" sz="3600" b="1" dirty="0">
                <a:solidFill>
                  <a:srgbClr val="CC00FF"/>
                </a:solidFill>
                <a:latin typeface="Calibri" panose="020F0502020204030204" pitchFamily="34" charset="0"/>
                <a:ea typeface="Times New Roman" panose="02020603050405020304" pitchFamily="18" charset="0"/>
                <a:cs typeface="AL-Mateen" pitchFamily="2" charset="-78"/>
              </a:rPr>
              <a:t>                             </a:t>
            </a:r>
            <a:r>
              <a:rPr lang="ar-SA" sz="3600" b="1" dirty="0">
                <a:solidFill>
                  <a:srgbClr val="CC00FF"/>
                </a:solidFill>
                <a:latin typeface="Calibri" panose="020F0502020204030204" pitchFamily="34" charset="0"/>
                <a:ea typeface="Times New Roman" panose="02020603050405020304" pitchFamily="18" charset="0"/>
                <a:cs typeface="AL-Mateen" pitchFamily="2" charset="-78"/>
              </a:rPr>
              <a:t> </a:t>
            </a:r>
            <a:r>
              <a:rPr lang="ar-SA" sz="3600" b="1" dirty="0">
                <a:solidFill>
                  <a:prstClr val="black"/>
                </a:solidFill>
                <a:latin typeface="Calibri" panose="020F0502020204030204" pitchFamily="34" charset="0"/>
                <a:ea typeface="Times New Roman" panose="02020603050405020304" pitchFamily="18" charset="0"/>
                <a:cs typeface="AL-Mateen" pitchFamily="2" charset="-78"/>
              </a:rPr>
              <a:t>تشبيه بليغ حيث شبه الخير بالوبال.</a:t>
            </a:r>
            <a:endParaRPr lang="ar-KW" sz="3600" b="1" dirty="0">
              <a:solidFill>
                <a:srgbClr val="CC00FF"/>
              </a:solidFill>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SzPts val="1600"/>
              <a:buFont typeface="Wingdings" panose="05000000000000000000" pitchFamily="2" charset="2"/>
              <a:buChar char=""/>
            </a:pPr>
            <a:r>
              <a:rPr lang="ar-SA" sz="3600" b="1" dirty="0">
                <a:solidFill>
                  <a:srgbClr val="CC00FF"/>
                </a:solidFill>
                <a:latin typeface="Calibri" panose="020F0502020204030204" pitchFamily="34" charset="0"/>
                <a:ea typeface="Times New Roman" panose="02020603050405020304" pitchFamily="18" charset="0"/>
                <a:cs typeface="AL-Mateen" pitchFamily="2" charset="-78"/>
              </a:rPr>
              <a:t>أضناه الضر والألم : </a:t>
            </a:r>
            <a:endParaRPr lang="ar-KW" sz="3600" b="1" dirty="0">
              <a:solidFill>
                <a:srgbClr val="CC00FF"/>
              </a:solidFill>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SzPts val="1600"/>
              <a:buFont typeface="Wingdings" panose="05000000000000000000" pitchFamily="2" charset="2"/>
              <a:buChar char=""/>
            </a:pPr>
            <a:r>
              <a:rPr lang="ar-KW" sz="3600" b="1" dirty="0">
                <a:solidFill>
                  <a:srgbClr val="CC00FF"/>
                </a:solidFill>
                <a:latin typeface="Calibri" panose="020F0502020204030204" pitchFamily="34" charset="0"/>
                <a:ea typeface="Times New Roman" panose="02020603050405020304" pitchFamily="18" charset="0"/>
                <a:cs typeface="AL-Mateen" pitchFamily="2" charset="-78"/>
              </a:rPr>
              <a:t>                        </a:t>
            </a:r>
            <a:r>
              <a:rPr lang="ar-SA" sz="3600" b="1" dirty="0">
                <a:latin typeface="Calibri" panose="020F0502020204030204" pitchFamily="34" charset="0"/>
                <a:ea typeface="Times New Roman" panose="02020603050405020304" pitchFamily="18" charset="0"/>
                <a:cs typeface="AL-Mateen" pitchFamily="2" charset="-78"/>
              </a:rPr>
              <a:t>كناية عن معاناته في السجن.</a:t>
            </a:r>
            <a:endParaRPr lang="en-US" sz="3600" b="1" dirty="0">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Clr>
                <a:srgbClr val="FF0000"/>
              </a:buClr>
              <a:buFont typeface="+mj-lt"/>
              <a:buAutoNum type="arabicPeriod"/>
            </a:pPr>
            <a:r>
              <a:rPr lang="ar-KW" sz="3600" b="1" dirty="0">
                <a:solidFill>
                  <a:srgbClr val="C00000"/>
                </a:solidFill>
                <a:latin typeface="Calibri" panose="020F0502020204030204" pitchFamily="34" charset="0"/>
                <a:ea typeface="Arial,Bold"/>
                <a:cs typeface="AL-Mateen" pitchFamily="2" charset="-78"/>
              </a:rPr>
              <a:t>حددي نوع المحسن البديعي فيما يلي . </a:t>
            </a:r>
            <a:endParaRPr lang="en-US" sz="3600" b="1" dirty="0">
              <a:latin typeface="Calibri" panose="020F0502020204030204" pitchFamily="34" charset="0"/>
              <a:ea typeface="Calibri" panose="020F0502020204030204" pitchFamily="34" charset="0"/>
              <a:cs typeface="AL-Mateen" pitchFamily="2" charset="-78"/>
            </a:endParaRPr>
          </a:p>
          <a:p>
            <a:pPr marL="342900" lvl="0" indent="-342900">
              <a:spcAft>
                <a:spcPts val="1000"/>
              </a:spcAft>
              <a:buFont typeface="Wingdings" panose="05000000000000000000" pitchFamily="2" charset="2"/>
              <a:buChar char=""/>
            </a:pPr>
            <a:r>
              <a:rPr lang="ar-KW" sz="3600" b="1" dirty="0">
                <a:solidFill>
                  <a:srgbClr val="CC00FF"/>
                </a:solidFill>
                <a:latin typeface="Calibri" panose="020F0502020204030204" pitchFamily="34" charset="0"/>
                <a:ea typeface="Arial,Bold"/>
                <a:cs typeface="AL-Mateen" pitchFamily="2" charset="-78"/>
              </a:rPr>
              <a:t>فتلهب وتلهف سليمان :</a:t>
            </a:r>
            <a:r>
              <a:rPr lang="ar-KW" sz="3600" b="1" dirty="0">
                <a:latin typeface="Calibri" panose="020F0502020204030204" pitchFamily="34" charset="0"/>
                <a:ea typeface="Arial,Bold"/>
                <a:cs typeface="AL-Mateen" pitchFamily="2" charset="-78"/>
              </a:rPr>
              <a:t>    </a:t>
            </a:r>
          </a:p>
          <a:p>
            <a:pPr marL="342900" lvl="0" indent="-342900">
              <a:spcAft>
                <a:spcPts val="1000"/>
              </a:spcAft>
              <a:buFont typeface="Wingdings" panose="05000000000000000000" pitchFamily="2" charset="2"/>
              <a:buChar char=""/>
            </a:pPr>
            <a:r>
              <a:rPr lang="ar-KW" sz="3600" b="1" dirty="0">
                <a:latin typeface="Calibri" panose="020F0502020204030204" pitchFamily="34" charset="0"/>
                <a:ea typeface="Arial,Bold"/>
                <a:cs typeface="AL-Mateen" pitchFamily="2" charset="-78"/>
              </a:rPr>
              <a:t>                     جناس ناقص يطرب الأذن ويعطي جرسا موسيقيا .</a:t>
            </a:r>
            <a:endParaRPr lang="en-US" sz="3600" b="1" dirty="0">
              <a:latin typeface="Calibri" panose="020F0502020204030204" pitchFamily="34" charset="0"/>
              <a:ea typeface="Times New Roman" panose="02020603050405020304" pitchFamily="18" charset="0"/>
              <a:cs typeface="AL-Mateen" pitchFamily="2" charset="-78"/>
            </a:endParaRPr>
          </a:p>
          <a:p>
            <a:pPr marL="342900" lvl="0" indent="-342900">
              <a:spcAft>
                <a:spcPts val="1000"/>
              </a:spcAft>
              <a:buFont typeface="Wingdings" panose="05000000000000000000" pitchFamily="2" charset="2"/>
              <a:buChar char=""/>
            </a:pPr>
            <a:r>
              <a:rPr lang="ar-KW" sz="3600" b="1" dirty="0">
                <a:solidFill>
                  <a:srgbClr val="CC00FF"/>
                </a:solidFill>
                <a:latin typeface="Calibri" panose="020F0502020204030204" pitchFamily="34" charset="0"/>
                <a:ea typeface="Arial,Bold"/>
                <a:cs typeface="AL-Mateen" pitchFamily="2" charset="-78"/>
              </a:rPr>
              <a:t>قلبي قد سكن وركن :</a:t>
            </a:r>
            <a:r>
              <a:rPr lang="ar-KW" sz="3600" b="1" dirty="0">
                <a:latin typeface="Calibri" panose="020F0502020204030204" pitchFamily="34" charset="0"/>
                <a:ea typeface="Arial,Bold"/>
                <a:cs typeface="AL-Mateen" pitchFamily="2" charset="-78"/>
              </a:rPr>
              <a:t>    </a:t>
            </a:r>
          </a:p>
          <a:p>
            <a:pPr marL="342900" lvl="0" indent="-342900">
              <a:spcAft>
                <a:spcPts val="1000"/>
              </a:spcAft>
              <a:buFont typeface="Wingdings" panose="05000000000000000000" pitchFamily="2" charset="2"/>
              <a:buChar char=""/>
            </a:pPr>
            <a:r>
              <a:rPr lang="ar-KW" sz="3600" b="1" dirty="0">
                <a:latin typeface="Calibri" panose="020F0502020204030204" pitchFamily="34" charset="0"/>
                <a:ea typeface="Arial,Bold"/>
                <a:cs typeface="AL-Mateen" pitchFamily="2" charset="-78"/>
              </a:rPr>
              <a:t>                     جناس ناقص يطرب الأذن ويعطي جرسا موسيقيا .</a:t>
            </a:r>
            <a:endParaRPr lang="en-US" sz="3600" b="1" dirty="0">
              <a:latin typeface="Calibri" panose="020F0502020204030204" pitchFamily="34" charset="0"/>
              <a:ea typeface="Times New Roman" panose="02020603050405020304" pitchFamily="18" charset="0"/>
              <a:cs typeface="AL-Mateen" pitchFamily="2" charset="-78"/>
            </a:endParaRPr>
          </a:p>
        </p:txBody>
      </p:sp>
    </p:spTree>
    <p:extLst>
      <p:ext uri="{BB962C8B-B14F-4D97-AF65-F5344CB8AC3E}">
        <p14:creationId xmlns:p14="http://schemas.microsoft.com/office/powerpoint/2010/main" val="30642742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down)">
                                      <p:cBhvr>
                                        <p:cTn id="7" dur="580">
                                          <p:stCondLst>
                                            <p:cond delay="0"/>
                                          </p:stCondLst>
                                        </p:cTn>
                                        <p:tgtEl>
                                          <p:spTgt spid="2">
                                            <p:txEl>
                                              <p:pRg st="2" end="2"/>
                                            </p:txEl>
                                          </p:spTgt>
                                        </p:tgtEl>
                                      </p:cBhvr>
                                    </p:animEffect>
                                    <p:anim calcmode="lin" valueType="num">
                                      <p:cBhvr>
                                        <p:cTn id="8" dur="1822" tmFilter="0,0; 0.14,0.36; 0.43,0.73; 0.71,0.91; 1.0,1.0">
                                          <p:stCondLst>
                                            <p:cond delay="0"/>
                                          </p:stCondLst>
                                        </p:cTn>
                                        <p:tgtEl>
                                          <p:spTgt spid="2">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2" end="2"/>
                                            </p:txEl>
                                          </p:spTgt>
                                        </p:tgtEl>
                                      </p:cBhvr>
                                      <p:to x="100000" y="60000"/>
                                    </p:animScale>
                                    <p:animScale>
                                      <p:cBhvr>
                                        <p:cTn id="14" dur="166" decel="50000">
                                          <p:stCondLst>
                                            <p:cond delay="676"/>
                                          </p:stCondLst>
                                        </p:cTn>
                                        <p:tgtEl>
                                          <p:spTgt spid="2">
                                            <p:txEl>
                                              <p:pRg st="2" end="2"/>
                                            </p:txEl>
                                          </p:spTgt>
                                        </p:tgtEl>
                                      </p:cBhvr>
                                      <p:to x="100000" y="100000"/>
                                    </p:animScale>
                                    <p:animScale>
                                      <p:cBhvr>
                                        <p:cTn id="15" dur="26">
                                          <p:stCondLst>
                                            <p:cond delay="1312"/>
                                          </p:stCondLst>
                                        </p:cTn>
                                        <p:tgtEl>
                                          <p:spTgt spid="2">
                                            <p:txEl>
                                              <p:pRg st="2" end="2"/>
                                            </p:txEl>
                                          </p:spTgt>
                                        </p:tgtEl>
                                      </p:cBhvr>
                                      <p:to x="100000" y="80000"/>
                                    </p:animScale>
                                    <p:animScale>
                                      <p:cBhvr>
                                        <p:cTn id="16" dur="166" decel="50000">
                                          <p:stCondLst>
                                            <p:cond delay="1338"/>
                                          </p:stCondLst>
                                        </p:cTn>
                                        <p:tgtEl>
                                          <p:spTgt spid="2">
                                            <p:txEl>
                                              <p:pRg st="2" end="2"/>
                                            </p:txEl>
                                          </p:spTgt>
                                        </p:tgtEl>
                                      </p:cBhvr>
                                      <p:to x="100000" y="100000"/>
                                    </p:animScale>
                                    <p:animScale>
                                      <p:cBhvr>
                                        <p:cTn id="17" dur="26">
                                          <p:stCondLst>
                                            <p:cond delay="1642"/>
                                          </p:stCondLst>
                                        </p:cTn>
                                        <p:tgtEl>
                                          <p:spTgt spid="2">
                                            <p:txEl>
                                              <p:pRg st="2" end="2"/>
                                            </p:txEl>
                                          </p:spTgt>
                                        </p:tgtEl>
                                      </p:cBhvr>
                                      <p:to x="100000" y="90000"/>
                                    </p:animScale>
                                    <p:animScale>
                                      <p:cBhvr>
                                        <p:cTn id="18" dur="166" decel="50000">
                                          <p:stCondLst>
                                            <p:cond delay="1668"/>
                                          </p:stCondLst>
                                        </p:cTn>
                                        <p:tgtEl>
                                          <p:spTgt spid="2">
                                            <p:txEl>
                                              <p:pRg st="2" end="2"/>
                                            </p:txEl>
                                          </p:spTgt>
                                        </p:tgtEl>
                                      </p:cBhvr>
                                      <p:to x="100000" y="100000"/>
                                    </p:animScale>
                                    <p:animScale>
                                      <p:cBhvr>
                                        <p:cTn id="19" dur="26">
                                          <p:stCondLst>
                                            <p:cond delay="1808"/>
                                          </p:stCondLst>
                                        </p:cTn>
                                        <p:tgtEl>
                                          <p:spTgt spid="2">
                                            <p:txEl>
                                              <p:pRg st="2" end="2"/>
                                            </p:txEl>
                                          </p:spTgt>
                                        </p:tgtEl>
                                      </p:cBhvr>
                                      <p:to x="100000" y="95000"/>
                                    </p:animScale>
                                    <p:animScale>
                                      <p:cBhvr>
                                        <p:cTn id="20" dur="166" decel="50000">
                                          <p:stCondLst>
                                            <p:cond delay="1834"/>
                                          </p:stCondLst>
                                        </p:cTn>
                                        <p:tgtEl>
                                          <p:spTgt spid="2">
                                            <p:txEl>
                                              <p:pRg st="2" end="2"/>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down)">
                                      <p:cBhvr>
                                        <p:cTn id="25" dur="580">
                                          <p:stCondLst>
                                            <p:cond delay="0"/>
                                          </p:stCondLst>
                                        </p:cTn>
                                        <p:tgtEl>
                                          <p:spTgt spid="2">
                                            <p:txEl>
                                              <p:pRg st="4" end="4"/>
                                            </p:txEl>
                                          </p:spTgt>
                                        </p:tgtEl>
                                      </p:cBhvr>
                                    </p:animEffect>
                                    <p:anim calcmode="lin" valueType="num">
                                      <p:cBhvr>
                                        <p:cTn id="26" dur="1822" tmFilter="0,0; 0.14,0.36; 0.43,0.73; 0.71,0.91; 1.0,1.0">
                                          <p:stCondLst>
                                            <p:cond delay="0"/>
                                          </p:stCondLst>
                                        </p:cTn>
                                        <p:tgtEl>
                                          <p:spTgt spid="2">
                                            <p:txEl>
                                              <p:pRg st="4" end="4"/>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xEl>
                                              <p:pRg st="4" end="4"/>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xEl>
                                              <p:pRg st="4" end="4"/>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xEl>
                                              <p:pRg st="4" end="4"/>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xEl>
                                              <p:pRg st="4" end="4"/>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xEl>
                                              <p:pRg st="4" end="4"/>
                                            </p:txEl>
                                          </p:spTgt>
                                        </p:tgtEl>
                                      </p:cBhvr>
                                      <p:to x="100000" y="60000"/>
                                    </p:animScale>
                                    <p:animScale>
                                      <p:cBhvr>
                                        <p:cTn id="32" dur="166" decel="50000">
                                          <p:stCondLst>
                                            <p:cond delay="676"/>
                                          </p:stCondLst>
                                        </p:cTn>
                                        <p:tgtEl>
                                          <p:spTgt spid="2">
                                            <p:txEl>
                                              <p:pRg st="4" end="4"/>
                                            </p:txEl>
                                          </p:spTgt>
                                        </p:tgtEl>
                                      </p:cBhvr>
                                      <p:to x="100000" y="100000"/>
                                    </p:animScale>
                                    <p:animScale>
                                      <p:cBhvr>
                                        <p:cTn id="33" dur="26">
                                          <p:stCondLst>
                                            <p:cond delay="1312"/>
                                          </p:stCondLst>
                                        </p:cTn>
                                        <p:tgtEl>
                                          <p:spTgt spid="2">
                                            <p:txEl>
                                              <p:pRg st="4" end="4"/>
                                            </p:txEl>
                                          </p:spTgt>
                                        </p:tgtEl>
                                      </p:cBhvr>
                                      <p:to x="100000" y="80000"/>
                                    </p:animScale>
                                    <p:animScale>
                                      <p:cBhvr>
                                        <p:cTn id="34" dur="166" decel="50000">
                                          <p:stCondLst>
                                            <p:cond delay="1338"/>
                                          </p:stCondLst>
                                        </p:cTn>
                                        <p:tgtEl>
                                          <p:spTgt spid="2">
                                            <p:txEl>
                                              <p:pRg st="4" end="4"/>
                                            </p:txEl>
                                          </p:spTgt>
                                        </p:tgtEl>
                                      </p:cBhvr>
                                      <p:to x="100000" y="100000"/>
                                    </p:animScale>
                                    <p:animScale>
                                      <p:cBhvr>
                                        <p:cTn id="35" dur="26">
                                          <p:stCondLst>
                                            <p:cond delay="1642"/>
                                          </p:stCondLst>
                                        </p:cTn>
                                        <p:tgtEl>
                                          <p:spTgt spid="2">
                                            <p:txEl>
                                              <p:pRg st="4" end="4"/>
                                            </p:txEl>
                                          </p:spTgt>
                                        </p:tgtEl>
                                      </p:cBhvr>
                                      <p:to x="100000" y="90000"/>
                                    </p:animScale>
                                    <p:animScale>
                                      <p:cBhvr>
                                        <p:cTn id="36" dur="166" decel="50000">
                                          <p:stCondLst>
                                            <p:cond delay="1668"/>
                                          </p:stCondLst>
                                        </p:cTn>
                                        <p:tgtEl>
                                          <p:spTgt spid="2">
                                            <p:txEl>
                                              <p:pRg st="4" end="4"/>
                                            </p:txEl>
                                          </p:spTgt>
                                        </p:tgtEl>
                                      </p:cBhvr>
                                      <p:to x="100000" y="100000"/>
                                    </p:animScale>
                                    <p:animScale>
                                      <p:cBhvr>
                                        <p:cTn id="37" dur="26">
                                          <p:stCondLst>
                                            <p:cond delay="1808"/>
                                          </p:stCondLst>
                                        </p:cTn>
                                        <p:tgtEl>
                                          <p:spTgt spid="2">
                                            <p:txEl>
                                              <p:pRg st="4" end="4"/>
                                            </p:txEl>
                                          </p:spTgt>
                                        </p:tgtEl>
                                      </p:cBhvr>
                                      <p:to x="100000" y="95000"/>
                                    </p:animScale>
                                    <p:animScale>
                                      <p:cBhvr>
                                        <p:cTn id="38" dur="166" decel="50000">
                                          <p:stCondLst>
                                            <p:cond delay="1834"/>
                                          </p:stCondLst>
                                        </p:cTn>
                                        <p:tgtEl>
                                          <p:spTgt spid="2">
                                            <p:txEl>
                                              <p:pRg st="4" end="4"/>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Effect transition="in" filter="wipe(down)">
                                      <p:cBhvr>
                                        <p:cTn id="43" dur="580">
                                          <p:stCondLst>
                                            <p:cond delay="0"/>
                                          </p:stCondLst>
                                        </p:cTn>
                                        <p:tgtEl>
                                          <p:spTgt spid="2">
                                            <p:txEl>
                                              <p:pRg st="7" end="7"/>
                                            </p:txEl>
                                          </p:spTgt>
                                        </p:tgtEl>
                                      </p:cBhvr>
                                    </p:animEffect>
                                    <p:anim calcmode="lin" valueType="num">
                                      <p:cBhvr>
                                        <p:cTn id="44" dur="1822" tmFilter="0,0; 0.14,0.36; 0.43,0.73; 0.71,0.91; 1.0,1.0">
                                          <p:stCondLst>
                                            <p:cond delay="0"/>
                                          </p:stCondLst>
                                        </p:cTn>
                                        <p:tgtEl>
                                          <p:spTgt spid="2">
                                            <p:txEl>
                                              <p:pRg st="7" end="7"/>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
                                            <p:txEl>
                                              <p:pRg st="7" end="7"/>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
                                            <p:txEl>
                                              <p:pRg st="7" end="7"/>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
                                            <p:txEl>
                                              <p:pRg st="7" end="7"/>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
                                            <p:txEl>
                                              <p:pRg st="7" end="7"/>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2">
                                            <p:txEl>
                                              <p:pRg st="7" end="7"/>
                                            </p:txEl>
                                          </p:spTgt>
                                        </p:tgtEl>
                                      </p:cBhvr>
                                      <p:to x="100000" y="60000"/>
                                    </p:animScale>
                                    <p:animScale>
                                      <p:cBhvr>
                                        <p:cTn id="50" dur="166" decel="50000">
                                          <p:stCondLst>
                                            <p:cond delay="676"/>
                                          </p:stCondLst>
                                        </p:cTn>
                                        <p:tgtEl>
                                          <p:spTgt spid="2">
                                            <p:txEl>
                                              <p:pRg st="7" end="7"/>
                                            </p:txEl>
                                          </p:spTgt>
                                        </p:tgtEl>
                                      </p:cBhvr>
                                      <p:to x="100000" y="100000"/>
                                    </p:animScale>
                                    <p:animScale>
                                      <p:cBhvr>
                                        <p:cTn id="51" dur="26">
                                          <p:stCondLst>
                                            <p:cond delay="1312"/>
                                          </p:stCondLst>
                                        </p:cTn>
                                        <p:tgtEl>
                                          <p:spTgt spid="2">
                                            <p:txEl>
                                              <p:pRg st="7" end="7"/>
                                            </p:txEl>
                                          </p:spTgt>
                                        </p:tgtEl>
                                      </p:cBhvr>
                                      <p:to x="100000" y="80000"/>
                                    </p:animScale>
                                    <p:animScale>
                                      <p:cBhvr>
                                        <p:cTn id="52" dur="166" decel="50000">
                                          <p:stCondLst>
                                            <p:cond delay="1338"/>
                                          </p:stCondLst>
                                        </p:cTn>
                                        <p:tgtEl>
                                          <p:spTgt spid="2">
                                            <p:txEl>
                                              <p:pRg st="7" end="7"/>
                                            </p:txEl>
                                          </p:spTgt>
                                        </p:tgtEl>
                                      </p:cBhvr>
                                      <p:to x="100000" y="100000"/>
                                    </p:animScale>
                                    <p:animScale>
                                      <p:cBhvr>
                                        <p:cTn id="53" dur="26">
                                          <p:stCondLst>
                                            <p:cond delay="1642"/>
                                          </p:stCondLst>
                                        </p:cTn>
                                        <p:tgtEl>
                                          <p:spTgt spid="2">
                                            <p:txEl>
                                              <p:pRg st="7" end="7"/>
                                            </p:txEl>
                                          </p:spTgt>
                                        </p:tgtEl>
                                      </p:cBhvr>
                                      <p:to x="100000" y="90000"/>
                                    </p:animScale>
                                    <p:animScale>
                                      <p:cBhvr>
                                        <p:cTn id="54" dur="166" decel="50000">
                                          <p:stCondLst>
                                            <p:cond delay="1668"/>
                                          </p:stCondLst>
                                        </p:cTn>
                                        <p:tgtEl>
                                          <p:spTgt spid="2">
                                            <p:txEl>
                                              <p:pRg st="7" end="7"/>
                                            </p:txEl>
                                          </p:spTgt>
                                        </p:tgtEl>
                                      </p:cBhvr>
                                      <p:to x="100000" y="100000"/>
                                    </p:animScale>
                                    <p:animScale>
                                      <p:cBhvr>
                                        <p:cTn id="55" dur="26">
                                          <p:stCondLst>
                                            <p:cond delay="1808"/>
                                          </p:stCondLst>
                                        </p:cTn>
                                        <p:tgtEl>
                                          <p:spTgt spid="2">
                                            <p:txEl>
                                              <p:pRg st="7" end="7"/>
                                            </p:txEl>
                                          </p:spTgt>
                                        </p:tgtEl>
                                      </p:cBhvr>
                                      <p:to x="100000" y="95000"/>
                                    </p:animScale>
                                    <p:animScale>
                                      <p:cBhvr>
                                        <p:cTn id="56" dur="166" decel="50000">
                                          <p:stCondLst>
                                            <p:cond delay="1834"/>
                                          </p:stCondLst>
                                        </p:cTn>
                                        <p:tgtEl>
                                          <p:spTgt spid="2">
                                            <p:txEl>
                                              <p:pRg st="7" end="7"/>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2">
                                            <p:txEl>
                                              <p:pRg st="9" end="9"/>
                                            </p:txEl>
                                          </p:spTgt>
                                        </p:tgtEl>
                                        <p:attrNameLst>
                                          <p:attrName>style.visibility</p:attrName>
                                        </p:attrNameLst>
                                      </p:cBhvr>
                                      <p:to>
                                        <p:strVal val="visible"/>
                                      </p:to>
                                    </p:set>
                                    <p:animEffect transition="in" filter="wipe(down)">
                                      <p:cBhvr>
                                        <p:cTn id="61" dur="580">
                                          <p:stCondLst>
                                            <p:cond delay="0"/>
                                          </p:stCondLst>
                                        </p:cTn>
                                        <p:tgtEl>
                                          <p:spTgt spid="2">
                                            <p:txEl>
                                              <p:pRg st="9" end="9"/>
                                            </p:txEl>
                                          </p:spTgt>
                                        </p:tgtEl>
                                      </p:cBhvr>
                                    </p:animEffect>
                                    <p:anim calcmode="lin" valueType="num">
                                      <p:cBhvr>
                                        <p:cTn id="62" dur="1822" tmFilter="0,0; 0.14,0.36; 0.43,0.73; 0.71,0.91; 1.0,1.0">
                                          <p:stCondLst>
                                            <p:cond delay="0"/>
                                          </p:stCondLst>
                                        </p:cTn>
                                        <p:tgtEl>
                                          <p:spTgt spid="2">
                                            <p:txEl>
                                              <p:pRg st="9" end="9"/>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
                                            <p:txEl>
                                              <p:pRg st="9" end="9"/>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
                                            <p:txEl>
                                              <p:pRg st="9" end="9"/>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
                                            <p:txEl>
                                              <p:pRg st="9" end="9"/>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
                                            <p:txEl>
                                              <p:pRg st="9" end="9"/>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2">
                                            <p:txEl>
                                              <p:pRg st="9" end="9"/>
                                            </p:txEl>
                                          </p:spTgt>
                                        </p:tgtEl>
                                      </p:cBhvr>
                                      <p:to x="100000" y="60000"/>
                                    </p:animScale>
                                    <p:animScale>
                                      <p:cBhvr>
                                        <p:cTn id="68" dur="166" decel="50000">
                                          <p:stCondLst>
                                            <p:cond delay="676"/>
                                          </p:stCondLst>
                                        </p:cTn>
                                        <p:tgtEl>
                                          <p:spTgt spid="2">
                                            <p:txEl>
                                              <p:pRg st="9" end="9"/>
                                            </p:txEl>
                                          </p:spTgt>
                                        </p:tgtEl>
                                      </p:cBhvr>
                                      <p:to x="100000" y="100000"/>
                                    </p:animScale>
                                    <p:animScale>
                                      <p:cBhvr>
                                        <p:cTn id="69" dur="26">
                                          <p:stCondLst>
                                            <p:cond delay="1312"/>
                                          </p:stCondLst>
                                        </p:cTn>
                                        <p:tgtEl>
                                          <p:spTgt spid="2">
                                            <p:txEl>
                                              <p:pRg st="9" end="9"/>
                                            </p:txEl>
                                          </p:spTgt>
                                        </p:tgtEl>
                                      </p:cBhvr>
                                      <p:to x="100000" y="80000"/>
                                    </p:animScale>
                                    <p:animScale>
                                      <p:cBhvr>
                                        <p:cTn id="70" dur="166" decel="50000">
                                          <p:stCondLst>
                                            <p:cond delay="1338"/>
                                          </p:stCondLst>
                                        </p:cTn>
                                        <p:tgtEl>
                                          <p:spTgt spid="2">
                                            <p:txEl>
                                              <p:pRg st="9" end="9"/>
                                            </p:txEl>
                                          </p:spTgt>
                                        </p:tgtEl>
                                      </p:cBhvr>
                                      <p:to x="100000" y="100000"/>
                                    </p:animScale>
                                    <p:animScale>
                                      <p:cBhvr>
                                        <p:cTn id="71" dur="26">
                                          <p:stCondLst>
                                            <p:cond delay="1642"/>
                                          </p:stCondLst>
                                        </p:cTn>
                                        <p:tgtEl>
                                          <p:spTgt spid="2">
                                            <p:txEl>
                                              <p:pRg st="9" end="9"/>
                                            </p:txEl>
                                          </p:spTgt>
                                        </p:tgtEl>
                                      </p:cBhvr>
                                      <p:to x="100000" y="90000"/>
                                    </p:animScale>
                                    <p:animScale>
                                      <p:cBhvr>
                                        <p:cTn id="72" dur="166" decel="50000">
                                          <p:stCondLst>
                                            <p:cond delay="1668"/>
                                          </p:stCondLst>
                                        </p:cTn>
                                        <p:tgtEl>
                                          <p:spTgt spid="2">
                                            <p:txEl>
                                              <p:pRg st="9" end="9"/>
                                            </p:txEl>
                                          </p:spTgt>
                                        </p:tgtEl>
                                      </p:cBhvr>
                                      <p:to x="100000" y="100000"/>
                                    </p:animScale>
                                    <p:animScale>
                                      <p:cBhvr>
                                        <p:cTn id="73" dur="26">
                                          <p:stCondLst>
                                            <p:cond delay="1808"/>
                                          </p:stCondLst>
                                        </p:cTn>
                                        <p:tgtEl>
                                          <p:spTgt spid="2">
                                            <p:txEl>
                                              <p:pRg st="9" end="9"/>
                                            </p:txEl>
                                          </p:spTgt>
                                        </p:tgtEl>
                                      </p:cBhvr>
                                      <p:to x="100000" y="95000"/>
                                    </p:animScale>
                                    <p:animScale>
                                      <p:cBhvr>
                                        <p:cTn id="74" dur="166" decel="50000">
                                          <p:stCondLst>
                                            <p:cond delay="1834"/>
                                          </p:stCondLst>
                                        </p:cTn>
                                        <p:tgtEl>
                                          <p:spTgt spid="2">
                                            <p:txEl>
                                              <p:pRg st="9" end="9"/>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AutoShape 7" descr="خلفية فهرس">
            <a:extLst>
              <a:ext uri="{FF2B5EF4-FFF2-40B4-BE49-F238E27FC236}">
                <a16:creationId xmlns:a16="http://schemas.microsoft.com/office/drawing/2014/main" id="{F779B3CB-3545-4F7C-B119-264BB54E12F2}"/>
              </a:ext>
            </a:extLst>
          </p:cNvPr>
          <p:cNvSpPr>
            <a:spLocks noChangeArrowheads="1"/>
          </p:cNvSpPr>
          <p:nvPr/>
        </p:nvSpPr>
        <p:spPr bwMode="auto">
          <a:xfrm>
            <a:off x="8949294" y="1714335"/>
            <a:ext cx="3242706" cy="1080000"/>
          </a:xfrm>
          <a:prstGeom prst="cloudCallout">
            <a:avLst>
              <a:gd name="adj1" fmla="val -43755"/>
              <a:gd name="adj2" fmla="val 58500"/>
            </a:avLst>
          </a:prstGeom>
          <a:solidFill>
            <a:schemeClr val="bg2"/>
          </a:solidFill>
          <a:ln w="9525">
            <a:solidFill>
              <a:sysClr val="windowText" lastClr="000000"/>
            </a:solidFill>
            <a:round/>
            <a:headEnd/>
            <a:tailEnd/>
          </a:ln>
          <a:effectLst>
            <a:outerShdw dist="107763" dir="2700000" algn="ctr" rotWithShape="0">
              <a:srgbClr val="EEECE1">
                <a:alpha val="50000"/>
              </a:srgbClr>
            </a:outerShdw>
          </a:effectLst>
          <a:scene3d>
            <a:camera prst="orthographicFront"/>
            <a:lightRig rig="threePt" dir="t"/>
          </a:scene3d>
          <a:sp3d>
            <a:bevelT w="165100" prst="coolSlant"/>
          </a:sp3d>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54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rPr>
              <a:t>الموضوع</a:t>
            </a:r>
            <a:endParaRPr kumimoji="0" lang="en-US" sz="36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endParaRPr>
          </a:p>
        </p:txBody>
      </p:sp>
      <p:sp>
        <p:nvSpPr>
          <p:cNvPr id="3" name="AutoShape 7" descr="خلفية فهرس">
            <a:extLst>
              <a:ext uri="{FF2B5EF4-FFF2-40B4-BE49-F238E27FC236}">
                <a16:creationId xmlns:a16="http://schemas.microsoft.com/office/drawing/2014/main" id="{0E7DA222-B3B5-4CCA-AF4B-09324DDDDE64}"/>
              </a:ext>
            </a:extLst>
          </p:cNvPr>
          <p:cNvSpPr>
            <a:spLocks noChangeArrowheads="1"/>
          </p:cNvSpPr>
          <p:nvPr/>
        </p:nvSpPr>
        <p:spPr bwMode="auto">
          <a:xfrm>
            <a:off x="8949294" y="3654718"/>
            <a:ext cx="3025775" cy="1080000"/>
          </a:xfrm>
          <a:prstGeom prst="cloudCallout">
            <a:avLst>
              <a:gd name="adj1" fmla="val -43755"/>
              <a:gd name="adj2" fmla="val 58500"/>
            </a:avLst>
          </a:prstGeom>
          <a:solidFill>
            <a:schemeClr val="bg2"/>
          </a:solidFill>
          <a:ln w="9525">
            <a:solidFill>
              <a:sysClr val="windowText" lastClr="000000"/>
            </a:solidFill>
            <a:round/>
            <a:headEnd/>
            <a:tailEnd/>
          </a:ln>
          <a:effectLst>
            <a:outerShdw dist="107763" dir="2700000" algn="ctr" rotWithShape="0">
              <a:srgbClr val="EEECE1">
                <a:alpha val="50000"/>
              </a:srgbClr>
            </a:outerShdw>
          </a:effectLst>
          <a:scene3d>
            <a:camera prst="orthographicFront"/>
            <a:lightRig rig="threePt" dir="t"/>
          </a:scene3d>
          <a:sp3d>
            <a:bevelT w="165100" prst="coolSlant"/>
          </a:sp3d>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48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rPr>
              <a:t>التناول</a:t>
            </a:r>
            <a:endParaRPr kumimoji="0" lang="en-US" sz="36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endParaRPr>
          </a:p>
        </p:txBody>
      </p:sp>
      <p:sp>
        <p:nvSpPr>
          <p:cNvPr id="4" name="AutoShape 7" descr="خلفية فهرس">
            <a:extLst>
              <a:ext uri="{FF2B5EF4-FFF2-40B4-BE49-F238E27FC236}">
                <a16:creationId xmlns:a16="http://schemas.microsoft.com/office/drawing/2014/main" id="{FF580FF1-3E2F-4EF9-A8C7-1CB0E7FF1682}"/>
              </a:ext>
            </a:extLst>
          </p:cNvPr>
          <p:cNvSpPr>
            <a:spLocks noChangeArrowheads="1"/>
          </p:cNvSpPr>
          <p:nvPr/>
        </p:nvSpPr>
        <p:spPr bwMode="auto">
          <a:xfrm>
            <a:off x="8937600" y="5090524"/>
            <a:ext cx="3025775" cy="1080000"/>
          </a:xfrm>
          <a:prstGeom prst="cloudCallout">
            <a:avLst>
              <a:gd name="adj1" fmla="val -43755"/>
              <a:gd name="adj2" fmla="val 58500"/>
            </a:avLst>
          </a:prstGeom>
          <a:solidFill>
            <a:schemeClr val="bg2"/>
          </a:solidFill>
          <a:ln w="9525">
            <a:solidFill>
              <a:sysClr val="windowText" lastClr="000000"/>
            </a:solidFill>
            <a:round/>
            <a:headEnd/>
            <a:tailEnd/>
          </a:ln>
          <a:effectLst>
            <a:outerShdw dist="107763" dir="2700000" algn="ctr" rotWithShape="0">
              <a:srgbClr val="EEECE1">
                <a:alpha val="50000"/>
              </a:srgbClr>
            </a:outerShdw>
          </a:effectLst>
          <a:scene3d>
            <a:camera prst="orthographicFront"/>
            <a:lightRig rig="threePt" dir="t"/>
          </a:scene3d>
          <a:sp3d>
            <a:bevelT w="165100" prst="coolSlant"/>
          </a:sp3d>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54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rPr>
              <a:t>الحصة</a:t>
            </a:r>
            <a:endParaRPr kumimoji="0" lang="en-US" sz="36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endParaRPr>
          </a:p>
        </p:txBody>
      </p:sp>
      <p:sp>
        <p:nvSpPr>
          <p:cNvPr id="5" name="مربع نص 4">
            <a:extLst>
              <a:ext uri="{FF2B5EF4-FFF2-40B4-BE49-F238E27FC236}">
                <a16:creationId xmlns:a16="http://schemas.microsoft.com/office/drawing/2014/main" id="{46716501-F823-4FEA-85D6-D1AE3AAE6277}"/>
              </a:ext>
            </a:extLst>
          </p:cNvPr>
          <p:cNvSpPr txBox="1"/>
          <p:nvPr/>
        </p:nvSpPr>
        <p:spPr>
          <a:xfrm>
            <a:off x="636814" y="3943548"/>
            <a:ext cx="7886700" cy="1107996"/>
          </a:xfrm>
          <a:prstGeom prst="rect">
            <a:avLst/>
          </a:prstGeom>
          <a:solidFill>
            <a:schemeClr val="accent2">
              <a:lumMod val="20000"/>
              <a:lumOff val="80000"/>
              <a:alpha val="59000"/>
            </a:schemeClr>
          </a:solidFill>
        </p:spPr>
        <p:txBody>
          <a:bodyPr wrap="square" rtlCol="1">
            <a:spAutoFit/>
            <a:scene3d>
              <a:camera prst="orthographicFront"/>
              <a:lightRig rig="sunrise" dir="t"/>
            </a:scene3d>
            <a:sp3d extrusionH="57150" prstMaterial="plastic">
              <a:bevelT w="95250" h="889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6600" b="0" i="0" u="none" strike="noStrike" kern="1200" cap="none" spc="0" normalizeH="0" baseline="0" noProof="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uLnTx/>
                <a:uFillTx/>
                <a:latin typeface="Constantia"/>
                <a:ea typeface="+mn-ea"/>
                <a:cs typeface="AL-Mateen" pitchFamily="2" charset="-78"/>
              </a:rPr>
              <a:t>السلامة اللغوية - التصغير</a:t>
            </a:r>
            <a:endParaRPr kumimoji="0" lang="ar-KW" sz="6600" b="1" i="0" u="none" strike="noStrike" kern="1200" cap="none" spc="0" normalizeH="0" baseline="0" noProof="0" dirty="0">
              <a:ln w="900" cmpd="sng">
                <a:solidFill>
                  <a:srgbClr val="000000"/>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innerShdw blurRad="101600" dist="76200" dir="5400000">
                  <a:srgbClr val="DDDDDD">
                    <a:satMod val="190000"/>
                    <a:tint val="100000"/>
                    <a:alpha val="74000"/>
                  </a:srgbClr>
                </a:innerShdw>
              </a:effectLst>
              <a:uLnTx/>
              <a:uFillTx/>
              <a:latin typeface="Constantia"/>
              <a:ea typeface="+mn-ea"/>
              <a:cs typeface="Times New Roman" panose="02020603050405020304" pitchFamily="18" charset="0"/>
            </a:endParaRPr>
          </a:p>
        </p:txBody>
      </p:sp>
      <p:sp>
        <p:nvSpPr>
          <p:cNvPr id="6" name="مربع نص 5">
            <a:extLst>
              <a:ext uri="{FF2B5EF4-FFF2-40B4-BE49-F238E27FC236}">
                <a16:creationId xmlns:a16="http://schemas.microsoft.com/office/drawing/2014/main" id="{BBA3C899-ED0A-414F-821F-573ABC1DFA0A}"/>
              </a:ext>
            </a:extLst>
          </p:cNvPr>
          <p:cNvSpPr txBox="1"/>
          <p:nvPr/>
        </p:nvSpPr>
        <p:spPr>
          <a:xfrm>
            <a:off x="3059774" y="5244928"/>
            <a:ext cx="1837346" cy="1446550"/>
          </a:xfrm>
          <a:prstGeom prst="rect">
            <a:avLst/>
          </a:prstGeom>
          <a:solidFill>
            <a:schemeClr val="accent6">
              <a:lumMod val="20000"/>
              <a:lumOff val="80000"/>
              <a:alpha val="59000"/>
            </a:schemeClr>
          </a:solidFill>
        </p:spPr>
        <p:txBody>
          <a:bodyPr wrap="square" rtlCol="1">
            <a:spAutoFit/>
            <a:scene3d>
              <a:camera prst="orthographicFront"/>
              <a:lightRig rig="sunrise" dir="t"/>
            </a:scene3d>
            <a:sp3d extrusionH="57150" prstMaterial="plastic">
              <a:bevelT w="95250" h="889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8800" b="0" i="0" u="none" strike="noStrike" kern="1200" cap="none" spc="0" normalizeH="0" baseline="0" noProof="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uLnTx/>
                <a:uFillTx/>
                <a:latin typeface="Constantia"/>
                <a:ea typeface="+mn-ea"/>
                <a:cs typeface="AL-Mateen" pitchFamily="2" charset="-78"/>
              </a:rPr>
              <a:t>5</a:t>
            </a:r>
            <a:endParaRPr kumimoji="0" lang="ar-KW" sz="8800" b="1" i="0" u="none" strike="noStrike" kern="1200" cap="none" spc="0" normalizeH="0" baseline="0" noProof="0" dirty="0">
              <a:ln w="900" cmpd="sng">
                <a:solidFill>
                  <a:srgbClr val="000000"/>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innerShdw blurRad="101600" dist="76200" dir="5400000">
                  <a:srgbClr val="DDDDDD">
                    <a:satMod val="190000"/>
                    <a:tint val="100000"/>
                    <a:alpha val="74000"/>
                  </a:srgbClr>
                </a:innerShdw>
              </a:effectLst>
              <a:uLnTx/>
              <a:uFillTx/>
              <a:latin typeface="Constantia"/>
              <a:ea typeface="+mn-ea"/>
              <a:cs typeface="Times New Roman" panose="02020603050405020304" pitchFamily="18" charset="0"/>
            </a:endParaRPr>
          </a:p>
        </p:txBody>
      </p:sp>
      <p:sp>
        <p:nvSpPr>
          <p:cNvPr id="7" name="مربع نص 6">
            <a:extLst>
              <a:ext uri="{FF2B5EF4-FFF2-40B4-BE49-F238E27FC236}">
                <a16:creationId xmlns:a16="http://schemas.microsoft.com/office/drawing/2014/main" id="{B8404163-D329-4C39-A65F-8AA41FC1A1BE}"/>
              </a:ext>
            </a:extLst>
          </p:cNvPr>
          <p:cNvSpPr txBox="1"/>
          <p:nvPr/>
        </p:nvSpPr>
        <p:spPr>
          <a:xfrm>
            <a:off x="441152" y="2303615"/>
            <a:ext cx="7541950" cy="1446550"/>
          </a:xfrm>
          <a:prstGeom prst="rect">
            <a:avLst/>
          </a:prstGeom>
          <a:solidFill>
            <a:schemeClr val="accent4">
              <a:lumMod val="20000"/>
              <a:lumOff val="80000"/>
              <a:alpha val="59000"/>
            </a:schemeClr>
          </a:solidFill>
        </p:spPr>
        <p:txBody>
          <a:bodyPr wrap="square" rtlCol="1">
            <a:spAutoFit/>
            <a:scene3d>
              <a:camera prst="orthographicFront"/>
              <a:lightRig rig="sunrise" dir="t"/>
            </a:scene3d>
            <a:sp3d extrusionH="57150" prstMaterial="plastic">
              <a:bevelT w="95250" h="889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8800" b="0" i="0" u="none" strike="noStrike" kern="1200" cap="none" spc="0" normalizeH="0" baseline="0" noProof="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uLnTx/>
                <a:uFillTx/>
                <a:latin typeface="Constantia"/>
                <a:ea typeface="+mn-ea"/>
                <a:cs typeface="AL-Mateen" pitchFamily="2" charset="-78"/>
              </a:rPr>
              <a:t>جابر عثرات الكرام</a:t>
            </a:r>
            <a:endParaRPr kumimoji="0" lang="ar-KW" sz="8800" b="1" i="0" u="none" strike="noStrike" kern="1200" cap="none" spc="0" normalizeH="0" baseline="0" noProof="0" dirty="0">
              <a:ln w="900" cmpd="sng">
                <a:solidFill>
                  <a:srgbClr val="000000"/>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innerShdw blurRad="101600" dist="76200" dir="5400000">
                  <a:srgbClr val="DDDDDD">
                    <a:satMod val="190000"/>
                    <a:tint val="100000"/>
                    <a:alpha val="74000"/>
                  </a:srgbClr>
                </a:innerShdw>
              </a:effectLst>
              <a:uLnTx/>
              <a:uFillTx/>
              <a:latin typeface="Constantia"/>
              <a:ea typeface="+mn-ea"/>
              <a:cs typeface="Times New Roman" panose="02020603050405020304" pitchFamily="18" charset="0"/>
            </a:endParaRPr>
          </a:p>
        </p:txBody>
      </p:sp>
    </p:spTree>
    <p:extLst>
      <p:ext uri="{BB962C8B-B14F-4D97-AF65-F5344CB8AC3E}">
        <p14:creationId xmlns:p14="http://schemas.microsoft.com/office/powerpoint/2010/main" val="36456734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7" name="مربع نص 6">
            <a:extLst>
              <a:ext uri="{FF2B5EF4-FFF2-40B4-BE49-F238E27FC236}">
                <a16:creationId xmlns:a16="http://schemas.microsoft.com/office/drawing/2014/main" id="{637BF278-0B90-4447-B51A-EF0107FFCF74}"/>
              </a:ext>
            </a:extLst>
          </p:cNvPr>
          <p:cNvSpPr txBox="1"/>
          <p:nvPr/>
        </p:nvSpPr>
        <p:spPr>
          <a:xfrm>
            <a:off x="1917514" y="772960"/>
            <a:ext cx="8640000" cy="1021556"/>
          </a:xfrm>
          <a:prstGeom prst="roundRect">
            <a:avLst/>
          </a:prstGeom>
          <a:solidFill>
            <a:srgbClr val="0000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54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AL-Mateen" pitchFamily="2" charset="-78"/>
              </a:rPr>
              <a:t>أولا </a:t>
            </a:r>
            <a:r>
              <a:rPr kumimoji="0" lang="ar-SA" sz="36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AL-Mateen" pitchFamily="2" charset="-78"/>
                <a:sym typeface="Wingdings 3"/>
              </a:rPr>
              <a:t></a:t>
            </a:r>
            <a:r>
              <a:rPr kumimoji="0" lang="ar-SA" sz="54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AL-Mateen" pitchFamily="2" charset="-78"/>
              </a:rPr>
              <a:t>التصغير  (معناه وطريقته) </a:t>
            </a:r>
            <a:endParaRPr kumimoji="0" lang="ar-KW" sz="54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n-ea"/>
              <a:cs typeface="Tahoma" panose="020B0604030504040204" pitchFamily="34" charset="0"/>
            </a:endParaRPr>
          </a:p>
        </p:txBody>
      </p:sp>
      <p:sp>
        <p:nvSpPr>
          <p:cNvPr id="8" name="مربع نص 7">
            <a:extLst>
              <a:ext uri="{FF2B5EF4-FFF2-40B4-BE49-F238E27FC236}">
                <a16:creationId xmlns:a16="http://schemas.microsoft.com/office/drawing/2014/main" id="{311D3EA5-4101-4DF6-BD6C-7AC32F42BD75}"/>
              </a:ext>
            </a:extLst>
          </p:cNvPr>
          <p:cNvSpPr txBox="1"/>
          <p:nvPr/>
        </p:nvSpPr>
        <p:spPr>
          <a:xfrm>
            <a:off x="653143" y="2583516"/>
            <a:ext cx="10809513" cy="2553891"/>
          </a:xfrm>
          <a:prstGeom prst="round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sp3d extrusionH="57150">
              <a:bevelT w="38100" h="38100"/>
            </a:sp3d>
          </a:bodyPr>
          <a:lstStyle/>
          <a:p>
            <a:pPr algn="ctr"/>
            <a:r>
              <a:rPr lang="ar-SA" sz="4800" dirty="0">
                <a:solidFill>
                  <a:srgbClr val="C00000"/>
                </a:solidFill>
                <a:latin typeface="Verdana"/>
                <a:cs typeface="AL-Mateen" pitchFamily="2" charset="-78"/>
              </a:rPr>
              <a:t>مثال: كلمة </a:t>
            </a:r>
            <a:r>
              <a:rPr lang="ar-SA" sz="4800" dirty="0">
                <a:solidFill>
                  <a:srgbClr val="FF0000"/>
                </a:solidFill>
                <a:latin typeface="Verdana"/>
                <a:cs typeface="AL-Mateen" pitchFamily="2" charset="-78"/>
              </a:rPr>
              <a:t>( </a:t>
            </a:r>
            <a:r>
              <a:rPr lang="ar-SA" sz="4800" dirty="0">
                <a:solidFill>
                  <a:prstClr val="black"/>
                </a:solidFill>
                <a:effectLst>
                  <a:glow rad="127000">
                    <a:srgbClr val="FFFF00"/>
                  </a:glow>
                </a:effectLst>
                <a:latin typeface="Verdana"/>
                <a:cs typeface="AL-Mateen" pitchFamily="2" charset="-78"/>
              </a:rPr>
              <a:t>نُهَيْر</a:t>
            </a:r>
            <a:r>
              <a:rPr lang="ar-SA" sz="4800" dirty="0">
                <a:solidFill>
                  <a:srgbClr val="FF0000"/>
                </a:solidFill>
                <a:effectLst>
                  <a:glow rad="127000">
                    <a:srgbClr val="FFFF00"/>
                  </a:glow>
                </a:effectLst>
                <a:latin typeface="Verdana"/>
                <a:cs typeface="AL-Mateen" pitchFamily="2" charset="-78"/>
              </a:rPr>
              <a:t> </a:t>
            </a:r>
            <a:r>
              <a:rPr lang="ar-SA" sz="4800" dirty="0">
                <a:solidFill>
                  <a:srgbClr val="FF0000"/>
                </a:solidFill>
                <a:latin typeface="Verdana"/>
                <a:cs typeface="AL-Mateen" pitchFamily="2" charset="-78"/>
              </a:rPr>
              <a:t>)  </a:t>
            </a:r>
            <a:r>
              <a:rPr lang="ar-SA" sz="4800" dirty="0">
                <a:solidFill>
                  <a:srgbClr val="0000FF"/>
                </a:solidFill>
                <a:effectLst>
                  <a:glow rad="127000">
                    <a:srgbClr val="FFFF00"/>
                  </a:glow>
                </a:effectLst>
                <a:latin typeface="Verdana"/>
                <a:cs typeface="AL-Mateen" pitchFamily="2" charset="-78"/>
              </a:rPr>
              <a:t>تصغير</a:t>
            </a:r>
            <a:r>
              <a:rPr lang="ar-SA" sz="4800" dirty="0">
                <a:solidFill>
                  <a:srgbClr val="FF0000"/>
                </a:solidFill>
                <a:effectLst>
                  <a:glow rad="127000">
                    <a:srgbClr val="FFFF00"/>
                  </a:glow>
                </a:effectLst>
                <a:latin typeface="Verdana"/>
                <a:cs typeface="AL-Mateen" pitchFamily="2" charset="-78"/>
              </a:rPr>
              <a:t> </a:t>
            </a:r>
            <a:r>
              <a:rPr lang="ar-SA" sz="4800" dirty="0">
                <a:solidFill>
                  <a:srgbClr val="C00000"/>
                </a:solidFill>
                <a:latin typeface="Verdana"/>
                <a:cs typeface="AL-Mateen" pitchFamily="2" charset="-78"/>
              </a:rPr>
              <a:t>كلمة</a:t>
            </a:r>
            <a:r>
              <a:rPr lang="ar-SA" sz="4800" dirty="0">
                <a:solidFill>
                  <a:srgbClr val="FF0000"/>
                </a:solidFill>
                <a:latin typeface="Verdana"/>
                <a:cs typeface="AL-Mateen" pitchFamily="2" charset="-78"/>
              </a:rPr>
              <a:t> ( </a:t>
            </a:r>
            <a:r>
              <a:rPr lang="ar-SA" sz="4800" dirty="0">
                <a:solidFill>
                  <a:prstClr val="black"/>
                </a:solidFill>
                <a:effectLst>
                  <a:glow rad="127000">
                    <a:srgbClr val="FFFF00"/>
                  </a:glow>
                </a:effectLst>
                <a:latin typeface="Verdana"/>
                <a:cs typeface="AL-Mateen" pitchFamily="2" charset="-78"/>
              </a:rPr>
              <a:t>نهر</a:t>
            </a:r>
            <a:r>
              <a:rPr lang="ar-SA" sz="4800" dirty="0">
                <a:solidFill>
                  <a:srgbClr val="FF0000"/>
                </a:solidFill>
                <a:latin typeface="Verdana"/>
                <a:cs typeface="AL-Mateen" pitchFamily="2" charset="-78"/>
              </a:rPr>
              <a:t> ) </a:t>
            </a:r>
            <a:r>
              <a:rPr lang="ar-SA" sz="4800" dirty="0">
                <a:solidFill>
                  <a:srgbClr val="A80000"/>
                </a:solidFill>
                <a:latin typeface="Verdana"/>
                <a:cs typeface="AL-Mateen" pitchFamily="2" charset="-78"/>
              </a:rPr>
              <a:t>ف</a:t>
            </a:r>
            <a:r>
              <a:rPr lang="ar-SA" sz="4800" dirty="0">
                <a:solidFill>
                  <a:srgbClr val="C00000"/>
                </a:solidFill>
                <a:latin typeface="Verdana"/>
                <a:cs typeface="AL-Mateen" pitchFamily="2" charset="-78"/>
              </a:rPr>
              <a:t>بدلا</a:t>
            </a:r>
            <a:r>
              <a:rPr lang="ar-SA" sz="4800" dirty="0">
                <a:solidFill>
                  <a:srgbClr val="FF0000"/>
                </a:solidFill>
                <a:latin typeface="Verdana"/>
                <a:cs typeface="AL-Mateen" pitchFamily="2" charset="-78"/>
              </a:rPr>
              <a:t> </a:t>
            </a:r>
            <a:r>
              <a:rPr lang="ar-SA" sz="4800" dirty="0">
                <a:solidFill>
                  <a:srgbClr val="C00000"/>
                </a:solidFill>
                <a:latin typeface="Verdana"/>
                <a:cs typeface="AL-Mateen" pitchFamily="2" charset="-78"/>
              </a:rPr>
              <a:t>من</a:t>
            </a:r>
            <a:r>
              <a:rPr lang="ar-SA" sz="4800" dirty="0">
                <a:solidFill>
                  <a:srgbClr val="FF0000"/>
                </a:solidFill>
                <a:latin typeface="Verdana"/>
                <a:cs typeface="AL-Mateen" pitchFamily="2" charset="-78"/>
              </a:rPr>
              <a:t> </a:t>
            </a:r>
            <a:r>
              <a:rPr lang="ar-SA" sz="4800" dirty="0">
                <a:solidFill>
                  <a:srgbClr val="C00000"/>
                </a:solidFill>
                <a:latin typeface="Verdana"/>
                <a:cs typeface="AL-Mateen" pitchFamily="2" charset="-78"/>
              </a:rPr>
              <a:t>القول</a:t>
            </a:r>
            <a:r>
              <a:rPr lang="ar-SA" sz="4800" dirty="0">
                <a:solidFill>
                  <a:srgbClr val="FF0000"/>
                </a:solidFill>
                <a:latin typeface="Verdana"/>
                <a:cs typeface="AL-Mateen" pitchFamily="2" charset="-78"/>
              </a:rPr>
              <a:t>  ( </a:t>
            </a:r>
            <a:r>
              <a:rPr lang="ar-SA" sz="4800" dirty="0">
                <a:solidFill>
                  <a:prstClr val="black"/>
                </a:solidFill>
                <a:effectLst>
                  <a:glow rad="127000">
                    <a:srgbClr val="FFFF00"/>
                  </a:glow>
                </a:effectLst>
                <a:latin typeface="Verdana"/>
                <a:cs typeface="AL-Mateen" pitchFamily="2" charset="-78"/>
              </a:rPr>
              <a:t>نهر</a:t>
            </a:r>
            <a:r>
              <a:rPr lang="ar-SA" sz="4800" dirty="0">
                <a:solidFill>
                  <a:prstClr val="black"/>
                </a:solidFill>
                <a:latin typeface="Verdana"/>
                <a:cs typeface="AL-Mateen" pitchFamily="2" charset="-78"/>
              </a:rPr>
              <a:t> صغير </a:t>
            </a:r>
            <a:r>
              <a:rPr lang="ar-SA" sz="4800" dirty="0">
                <a:solidFill>
                  <a:srgbClr val="FF0000"/>
                </a:solidFill>
                <a:latin typeface="Verdana"/>
                <a:cs typeface="AL-Mateen" pitchFamily="2" charset="-78"/>
              </a:rPr>
              <a:t>) </a:t>
            </a:r>
            <a:r>
              <a:rPr lang="ar-SA" sz="4800" dirty="0">
                <a:solidFill>
                  <a:srgbClr val="C00000"/>
                </a:solidFill>
                <a:latin typeface="Verdana"/>
                <a:cs typeface="AL-Mateen" pitchFamily="2" charset="-78"/>
              </a:rPr>
              <a:t>تم</a:t>
            </a:r>
            <a:r>
              <a:rPr lang="ar-SA" sz="4800" dirty="0">
                <a:solidFill>
                  <a:srgbClr val="FF0000"/>
                </a:solidFill>
                <a:latin typeface="Verdana"/>
                <a:cs typeface="AL-Mateen" pitchFamily="2" charset="-78"/>
              </a:rPr>
              <a:t> </a:t>
            </a:r>
            <a:r>
              <a:rPr lang="ar-SA" sz="4800" dirty="0">
                <a:solidFill>
                  <a:srgbClr val="C00000"/>
                </a:solidFill>
                <a:latin typeface="Verdana"/>
                <a:cs typeface="AL-Mateen" pitchFamily="2" charset="-78"/>
              </a:rPr>
              <a:t>التعبير عنها بلفظ واحد وهو </a:t>
            </a:r>
            <a:r>
              <a:rPr lang="ar-SA" sz="4800" dirty="0">
                <a:solidFill>
                  <a:srgbClr val="FF0000"/>
                </a:solidFill>
                <a:latin typeface="Verdana"/>
                <a:cs typeface="AL-Mateen" pitchFamily="2" charset="-78"/>
              </a:rPr>
              <a:t>( </a:t>
            </a:r>
            <a:r>
              <a:rPr lang="ar-SA" sz="4800" dirty="0">
                <a:solidFill>
                  <a:prstClr val="black"/>
                </a:solidFill>
                <a:effectLst>
                  <a:glow rad="127000">
                    <a:srgbClr val="FFFF00"/>
                  </a:glow>
                </a:effectLst>
                <a:latin typeface="Verdana"/>
                <a:cs typeface="AL-Mateen" pitchFamily="2" charset="-78"/>
              </a:rPr>
              <a:t>نُهَيْر</a:t>
            </a:r>
            <a:r>
              <a:rPr lang="ar-SA" sz="4800" dirty="0">
                <a:solidFill>
                  <a:srgbClr val="FF0000"/>
                </a:solidFill>
                <a:latin typeface="Verdana"/>
                <a:cs typeface="AL-Mateen" pitchFamily="2" charset="-78"/>
              </a:rPr>
              <a:t> ) </a:t>
            </a:r>
            <a:r>
              <a:rPr lang="ar-SA" sz="4800" dirty="0">
                <a:solidFill>
                  <a:srgbClr val="A80000"/>
                </a:solidFill>
                <a:latin typeface="Verdana"/>
                <a:cs typeface="AL-Mateen" pitchFamily="2" charset="-78"/>
              </a:rPr>
              <a:t>للدلالة على صغر الحجم 0</a:t>
            </a:r>
            <a:endParaRPr lang="ar-KW" sz="5400" dirty="0">
              <a:solidFill>
                <a:srgbClr val="A8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278027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FC0DD52D-205B-4A0A-8F00-FB2021FCEF93}"/>
              </a:ext>
            </a:extLst>
          </p:cNvPr>
          <p:cNvSpPr txBox="1"/>
          <p:nvPr/>
        </p:nvSpPr>
        <p:spPr>
          <a:xfrm>
            <a:off x="8867136" y="192747"/>
            <a:ext cx="2802718" cy="1425833"/>
          </a:xfrm>
          <a:prstGeom prst="roundRect">
            <a:avLst>
              <a:gd name="adj" fmla="val 12812"/>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1"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Verdana"/>
                <a:ea typeface="+mn-ea"/>
                <a:cs typeface="AL-Mateen" pitchFamily="2" charset="-78"/>
              </a:rPr>
              <a:t>ما التصغير ؟ وكيف يحدث ؟</a:t>
            </a:r>
            <a:endParaRPr kumimoji="0" lang="ar-KW" sz="44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n-ea"/>
              <a:cs typeface="Tahoma" panose="020B0604030504040204" pitchFamily="34" charset="0"/>
            </a:endParaRPr>
          </a:p>
        </p:txBody>
      </p:sp>
      <p:sp useBgFill="1">
        <p:nvSpPr>
          <p:cNvPr id="5" name="مربع نص 4">
            <a:extLst>
              <a:ext uri="{FF2B5EF4-FFF2-40B4-BE49-F238E27FC236}">
                <a16:creationId xmlns:a16="http://schemas.microsoft.com/office/drawing/2014/main" id="{FF84560C-2F82-4F18-8376-AE0FC2B821F9}"/>
              </a:ext>
            </a:extLst>
          </p:cNvPr>
          <p:cNvSpPr txBox="1"/>
          <p:nvPr/>
        </p:nvSpPr>
        <p:spPr>
          <a:xfrm>
            <a:off x="269956" y="51207"/>
            <a:ext cx="8391223" cy="1785104"/>
          </a:xfrm>
          <a:prstGeom prst="rect">
            <a:avLst/>
          </a:prstGeom>
        </p:spPr>
        <p:txBody>
          <a:bodyPr wrap="square" rtlCol="1" anchor="ctr">
            <a:spAutoFit/>
            <a:scene3d>
              <a:camera prst="orthographicFront"/>
              <a:lightRig rig="threePt" dir="t"/>
            </a:scene3d>
            <a:sp3d extrusionH="57150">
              <a:bevelT w="38100" h="38100"/>
            </a:sp3d>
          </a:bodyPr>
          <a:lstStyle/>
          <a:p>
            <a:pPr algn="ctr"/>
            <a:r>
              <a:rPr lang="ar-SA" sz="6600" b="1" dirty="0">
                <a:ln>
                  <a:solidFill>
                    <a:srgbClr val="FFFF00"/>
                  </a:solidFill>
                </a:ln>
                <a:solidFill>
                  <a:srgbClr val="C00000"/>
                </a:solidFill>
                <a:latin typeface="Verdana"/>
                <a:cs typeface="AL-Mateen" pitchFamily="2" charset="-78"/>
              </a:rPr>
              <a:t>التصغير</a:t>
            </a:r>
            <a:endParaRPr lang="ar-SA" sz="5400" b="1" dirty="0">
              <a:ln>
                <a:solidFill>
                  <a:srgbClr val="FFFF00"/>
                </a:solidFill>
              </a:ln>
              <a:solidFill>
                <a:srgbClr val="C00000"/>
              </a:solidFill>
              <a:effectLst>
                <a:outerShdw blurRad="38100" dist="38100" dir="2700000" algn="tl">
                  <a:srgbClr val="000000">
                    <a:alpha val="43137"/>
                  </a:srgbClr>
                </a:outerShdw>
              </a:effectLst>
              <a:latin typeface="Arial" pitchFamily="34" charset="0"/>
              <a:sym typeface="Wingdings 3"/>
            </a:endParaRPr>
          </a:p>
          <a:p>
            <a:pPr algn="ctr"/>
            <a:r>
              <a:rPr lang="ar-SA" sz="4400" dirty="0">
                <a:solidFill>
                  <a:prstClr val="black"/>
                </a:solidFill>
                <a:latin typeface="Verdana"/>
                <a:cs typeface="AL-Mateen" pitchFamily="2" charset="-78"/>
                <a:sym typeface="Wingdings 3"/>
              </a:rPr>
              <a:t>هو </a:t>
            </a:r>
            <a:r>
              <a:rPr lang="ar-SA" sz="4400" dirty="0">
                <a:solidFill>
                  <a:srgbClr val="C00000"/>
                </a:solidFill>
                <a:effectLst>
                  <a:glow rad="127000">
                    <a:srgbClr val="FFFF00"/>
                  </a:glow>
                </a:effectLst>
                <a:latin typeface="Verdana"/>
                <a:cs typeface="AL-Mateen" pitchFamily="2" charset="-78"/>
                <a:sym typeface="Wingdings 3"/>
              </a:rPr>
              <a:t>تغيير في بنية الاسم المعرب </a:t>
            </a:r>
            <a:r>
              <a:rPr lang="ar-SA" sz="4400" dirty="0">
                <a:solidFill>
                  <a:prstClr val="black"/>
                </a:solidFill>
                <a:latin typeface="Verdana"/>
                <a:cs typeface="AL-Mateen" pitchFamily="2" charset="-78"/>
                <a:sym typeface="Wingdings 3"/>
              </a:rPr>
              <a:t>لغرض مقصود 0</a:t>
            </a:r>
            <a:endParaRPr lang="ar-KW" sz="4400" dirty="0">
              <a:solidFill>
                <a:srgbClr val="FFFF00"/>
              </a:solidFill>
              <a:effectLst>
                <a:outerShdw blurRad="38100" dist="38100" dir="2700000" algn="tl">
                  <a:srgbClr val="000000">
                    <a:alpha val="43137"/>
                  </a:srgbClr>
                </a:outerShdw>
              </a:effectLst>
              <a:latin typeface="Arial" pitchFamily="34" charset="0"/>
            </a:endParaRPr>
          </a:p>
        </p:txBody>
      </p:sp>
      <p:sp>
        <p:nvSpPr>
          <p:cNvPr id="6" name="مربع نص 5">
            <a:extLst>
              <a:ext uri="{FF2B5EF4-FFF2-40B4-BE49-F238E27FC236}">
                <a16:creationId xmlns:a16="http://schemas.microsoft.com/office/drawing/2014/main" id="{FDA74E95-7B5B-4A72-8BFD-AB8448EB7F0A}"/>
              </a:ext>
            </a:extLst>
          </p:cNvPr>
          <p:cNvSpPr txBox="1"/>
          <p:nvPr/>
        </p:nvSpPr>
        <p:spPr>
          <a:xfrm>
            <a:off x="684994" y="1958596"/>
            <a:ext cx="11082024" cy="1446550"/>
          </a:xfrm>
          <a:prstGeom prst="rect">
            <a:avLst/>
          </a:prstGeom>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2700000" scaled="1"/>
            <a:tileRect/>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p:spPr>
        <p:txBody>
          <a:bodyPr wrap="square" rtlCol="1"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Verdana"/>
                <a:ea typeface="+mn-ea"/>
                <a:cs typeface="AL-Mateen" pitchFamily="2" charset="-78"/>
              </a:rPr>
              <a:t>كيف تحولت كلمة ( </a:t>
            </a:r>
            <a:r>
              <a:rPr kumimoji="0" lang="ar-SA" sz="44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AL-Mateen" pitchFamily="2" charset="-78"/>
              </a:rPr>
              <a:t>نَــهْـر</a:t>
            </a:r>
            <a:r>
              <a:rPr kumimoji="0" lang="ar-SA" sz="4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Verdana"/>
                <a:ea typeface="+mn-ea"/>
                <a:cs typeface="AL-Mateen" pitchFamily="2" charset="-78"/>
              </a:rPr>
              <a:t> ) عند تصغيرها لتصير ( </a:t>
            </a:r>
            <a:r>
              <a:rPr kumimoji="0" lang="ar-SA" sz="44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AL-Mateen" pitchFamily="2" charset="-78"/>
              </a:rPr>
              <a:t>نـُـهَيْـر</a:t>
            </a:r>
            <a:r>
              <a:rPr kumimoji="0" lang="ar-SA" sz="4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Verdana"/>
                <a:ea typeface="+mn-ea"/>
                <a:cs typeface="AL-Mateen" pitchFamily="2" charset="-78"/>
              </a:rPr>
              <a:t> )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L-Mateen" pitchFamily="2" charset="-78"/>
              </a:rPr>
              <a:t>(القاعدة العامة في التصغير)</a:t>
            </a:r>
            <a:endParaRPr kumimoji="0" lang="ar-SA" sz="48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n-ea"/>
              <a:cs typeface="Tahoma" panose="020B0604030504040204" pitchFamily="34" charset="0"/>
            </a:endParaRPr>
          </a:p>
        </p:txBody>
      </p:sp>
      <p:sp>
        <p:nvSpPr>
          <p:cNvPr id="9" name="مربع نص 8">
            <a:extLst>
              <a:ext uri="{FF2B5EF4-FFF2-40B4-BE49-F238E27FC236}">
                <a16:creationId xmlns:a16="http://schemas.microsoft.com/office/drawing/2014/main" id="{5C69DDFF-E872-4A28-AA68-6433B1DDFEDA}"/>
              </a:ext>
            </a:extLst>
          </p:cNvPr>
          <p:cNvSpPr txBox="1"/>
          <p:nvPr/>
        </p:nvSpPr>
        <p:spPr>
          <a:xfrm>
            <a:off x="5302296" y="3575115"/>
            <a:ext cx="6261387" cy="707886"/>
          </a:xfrm>
          <a:prstGeom prst="rect">
            <a:avLst/>
          </a:prstGeom>
          <a:solidFill>
            <a:schemeClr val="accent5">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r>
              <a:rPr lang="ar-SA" sz="4000" dirty="0">
                <a:solidFill>
                  <a:srgbClr val="003300"/>
                </a:solidFill>
                <a:latin typeface="Verdana"/>
                <a:cs typeface="AL-Mateen" pitchFamily="2" charset="-78"/>
              </a:rPr>
              <a:t>أول</a:t>
            </a:r>
            <a:r>
              <a:rPr lang="ar-SA" sz="4000" dirty="0">
                <a:solidFill>
                  <a:srgbClr val="C00000"/>
                </a:solidFill>
                <a:latin typeface="Verdana"/>
                <a:cs typeface="AL-Mateen" pitchFamily="2" charset="-78"/>
              </a:rPr>
              <a:t>ا </a:t>
            </a:r>
            <a:r>
              <a:rPr lang="ar-SA" sz="3200" dirty="0">
                <a:solidFill>
                  <a:prstClr val="black"/>
                </a:solidFill>
                <a:latin typeface="Verdana"/>
                <a:cs typeface="AL-Mateen" pitchFamily="2" charset="-78"/>
                <a:sym typeface="Wingdings 3"/>
              </a:rPr>
              <a:t></a:t>
            </a:r>
            <a:r>
              <a:rPr lang="ar-SA" sz="3200" dirty="0">
                <a:solidFill>
                  <a:srgbClr val="C00000"/>
                </a:solidFill>
                <a:latin typeface="Verdana"/>
                <a:cs typeface="AL-Mateen" pitchFamily="2" charset="-78"/>
                <a:sym typeface="Wingdings 3"/>
              </a:rPr>
              <a:t> </a:t>
            </a:r>
            <a:r>
              <a:rPr lang="ar-SA" sz="4000" dirty="0">
                <a:solidFill>
                  <a:srgbClr val="C00000"/>
                </a:solidFill>
                <a:effectLst>
                  <a:glow rad="127000">
                    <a:srgbClr val="FFFF00"/>
                  </a:glow>
                  <a:innerShdw blurRad="114300">
                    <a:prstClr val="black"/>
                  </a:innerShdw>
                </a:effectLst>
                <a:latin typeface="Verdana"/>
                <a:cs typeface="AL-Mateen" pitchFamily="2" charset="-78"/>
                <a:sym typeface="Wingdings 3"/>
              </a:rPr>
              <a:t>ضم الحرف الأول </a:t>
            </a:r>
            <a:endParaRPr lang="ar-KW" sz="5400" dirty="0">
              <a:solidFill>
                <a:srgbClr val="FFFF00"/>
              </a:solidFill>
              <a:effectLst>
                <a:outerShdw blurRad="38100" dist="38100" dir="2700000" algn="tl">
                  <a:srgbClr val="000000">
                    <a:alpha val="43137"/>
                  </a:srgbClr>
                </a:outerShdw>
              </a:effectLst>
              <a:latin typeface="Arial" pitchFamily="34" charset="0"/>
            </a:endParaRPr>
          </a:p>
        </p:txBody>
      </p:sp>
      <p:sp>
        <p:nvSpPr>
          <p:cNvPr id="10" name="مربع نص 9">
            <a:extLst>
              <a:ext uri="{FF2B5EF4-FFF2-40B4-BE49-F238E27FC236}">
                <a16:creationId xmlns:a16="http://schemas.microsoft.com/office/drawing/2014/main" id="{6ACB4709-BC17-4B9A-B367-AE7A0EE0D2E4}"/>
              </a:ext>
            </a:extLst>
          </p:cNvPr>
          <p:cNvSpPr txBox="1"/>
          <p:nvPr/>
        </p:nvSpPr>
        <p:spPr>
          <a:xfrm>
            <a:off x="5302296" y="4348041"/>
            <a:ext cx="6261387" cy="707886"/>
          </a:xfrm>
          <a:prstGeom prst="rect">
            <a:avLst/>
          </a:prstGeom>
          <a:solidFill>
            <a:schemeClr val="accent5">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r>
              <a:rPr lang="ar-SA" sz="4000" dirty="0">
                <a:solidFill>
                  <a:srgbClr val="003300"/>
                </a:solidFill>
                <a:latin typeface="Verdana"/>
                <a:cs typeface="AL-Mateen" pitchFamily="2" charset="-78"/>
              </a:rPr>
              <a:t>ثانيا</a:t>
            </a:r>
            <a:r>
              <a:rPr lang="ar-SA" sz="3200" dirty="0">
                <a:solidFill>
                  <a:prstClr val="black"/>
                </a:solidFill>
                <a:latin typeface="Verdana"/>
                <a:cs typeface="AL-Mateen" pitchFamily="2" charset="-78"/>
                <a:sym typeface="Wingdings 3"/>
              </a:rPr>
              <a:t></a:t>
            </a:r>
            <a:r>
              <a:rPr lang="ar-SA" sz="3200" dirty="0">
                <a:solidFill>
                  <a:srgbClr val="C00000"/>
                </a:solidFill>
                <a:latin typeface="Verdana"/>
                <a:cs typeface="AL-Mateen" pitchFamily="2" charset="-78"/>
                <a:sym typeface="Wingdings 3"/>
              </a:rPr>
              <a:t> </a:t>
            </a:r>
            <a:r>
              <a:rPr lang="ar-SA" sz="4000" dirty="0">
                <a:solidFill>
                  <a:srgbClr val="C00000"/>
                </a:solidFill>
                <a:effectLst>
                  <a:glow rad="127000">
                    <a:srgbClr val="FFFF00"/>
                  </a:glow>
                  <a:innerShdw blurRad="114300">
                    <a:prstClr val="black"/>
                  </a:innerShdw>
                </a:effectLst>
                <a:latin typeface="Verdana"/>
                <a:cs typeface="AL-Mateen" pitchFamily="2" charset="-78"/>
                <a:sym typeface="Wingdings 3"/>
              </a:rPr>
              <a:t>فتح الحرف الثاني</a:t>
            </a:r>
            <a:endParaRPr lang="ar-KW" sz="5400" dirty="0">
              <a:solidFill>
                <a:srgbClr val="FFFF00"/>
              </a:solidFill>
              <a:effectLst>
                <a:outerShdw blurRad="38100" dist="38100" dir="2700000" algn="tl">
                  <a:srgbClr val="000000">
                    <a:alpha val="43137"/>
                  </a:srgbClr>
                </a:outerShdw>
              </a:effectLst>
              <a:latin typeface="Arial" pitchFamily="34" charset="0"/>
            </a:endParaRPr>
          </a:p>
        </p:txBody>
      </p:sp>
      <p:sp>
        <p:nvSpPr>
          <p:cNvPr id="11" name="مربع نص 10">
            <a:extLst>
              <a:ext uri="{FF2B5EF4-FFF2-40B4-BE49-F238E27FC236}">
                <a16:creationId xmlns:a16="http://schemas.microsoft.com/office/drawing/2014/main" id="{9FEFCC5B-45F6-4BAF-8A1E-B48795729A99}"/>
              </a:ext>
            </a:extLst>
          </p:cNvPr>
          <p:cNvSpPr txBox="1"/>
          <p:nvPr/>
        </p:nvSpPr>
        <p:spPr>
          <a:xfrm>
            <a:off x="5302296" y="4991355"/>
            <a:ext cx="6261387" cy="707886"/>
          </a:xfrm>
          <a:prstGeom prst="rect">
            <a:avLst/>
          </a:prstGeom>
          <a:solidFill>
            <a:schemeClr val="accent5">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r>
              <a:rPr lang="ar-SA" sz="4000" dirty="0">
                <a:solidFill>
                  <a:srgbClr val="003300"/>
                </a:solidFill>
                <a:latin typeface="Verdana"/>
                <a:cs typeface="AL-Mateen" pitchFamily="2" charset="-78"/>
              </a:rPr>
              <a:t>ثالثا</a:t>
            </a:r>
            <a:r>
              <a:rPr lang="ar-SA" sz="4000" dirty="0">
                <a:solidFill>
                  <a:srgbClr val="C00000"/>
                </a:solidFill>
                <a:latin typeface="Verdana"/>
                <a:cs typeface="AL-Mateen" pitchFamily="2" charset="-78"/>
              </a:rPr>
              <a:t> </a:t>
            </a:r>
            <a:r>
              <a:rPr lang="ar-SA" sz="2800" dirty="0">
                <a:solidFill>
                  <a:prstClr val="black"/>
                </a:solidFill>
                <a:latin typeface="Verdana"/>
                <a:cs typeface="AL-Mateen" pitchFamily="2" charset="-78"/>
                <a:sym typeface="Wingdings 3"/>
              </a:rPr>
              <a:t></a:t>
            </a:r>
            <a:r>
              <a:rPr lang="ar-SA" sz="2800" dirty="0">
                <a:solidFill>
                  <a:srgbClr val="C00000"/>
                </a:solidFill>
                <a:latin typeface="Verdana"/>
                <a:cs typeface="AL-Mateen" pitchFamily="2" charset="-78"/>
                <a:sym typeface="Wingdings 3"/>
              </a:rPr>
              <a:t> </a:t>
            </a:r>
            <a:r>
              <a:rPr lang="ar-SA" sz="3600" dirty="0">
                <a:solidFill>
                  <a:srgbClr val="C00000"/>
                </a:solidFill>
                <a:effectLst>
                  <a:glow rad="127000">
                    <a:srgbClr val="FFFF00"/>
                  </a:glow>
                  <a:innerShdw blurRad="114300">
                    <a:prstClr val="black"/>
                  </a:innerShdw>
                </a:effectLst>
                <a:latin typeface="Verdana"/>
                <a:cs typeface="AL-Mateen" pitchFamily="2" charset="-78"/>
                <a:sym typeface="Wingdings 3"/>
              </a:rPr>
              <a:t>زيادة ياء ساكنة قبل الحرف الأخير</a:t>
            </a:r>
            <a:endParaRPr lang="ar-KW" sz="3600" dirty="0">
              <a:solidFill>
                <a:srgbClr val="FFFF00"/>
              </a:solidFill>
              <a:effectLst>
                <a:outerShdw blurRad="38100" dist="38100" dir="2700000" algn="tl">
                  <a:srgbClr val="000000">
                    <a:alpha val="43137"/>
                  </a:srgbClr>
                </a:outerShdw>
              </a:effectLst>
              <a:latin typeface="Arial" pitchFamily="34" charset="0"/>
            </a:endParaRPr>
          </a:p>
        </p:txBody>
      </p:sp>
      <p:sp>
        <p:nvSpPr>
          <p:cNvPr id="12" name="مربع نص 11">
            <a:extLst>
              <a:ext uri="{FF2B5EF4-FFF2-40B4-BE49-F238E27FC236}">
                <a16:creationId xmlns:a16="http://schemas.microsoft.com/office/drawing/2014/main" id="{805D94FD-7108-4B50-8417-70E7EC125104}"/>
              </a:ext>
            </a:extLst>
          </p:cNvPr>
          <p:cNvSpPr txBox="1"/>
          <p:nvPr/>
        </p:nvSpPr>
        <p:spPr>
          <a:xfrm>
            <a:off x="334549" y="3722919"/>
            <a:ext cx="3502665" cy="1446550"/>
          </a:xfrm>
          <a:prstGeom prst="rect">
            <a:avLst/>
          </a:prstGeom>
          <a:noFill/>
        </p:spPr>
        <p:txBody>
          <a:bodyPr wrap="square" rtlCol="1">
            <a:spAutoFit/>
            <a:scene3d>
              <a:camera prst="orthographicFront"/>
              <a:lightRig rig="threePt" dir="t"/>
            </a:scene3d>
            <a:sp3d extrusionH="57150">
              <a:bevelT w="38100" h="38100"/>
            </a:sp3d>
          </a:bodyPr>
          <a:lstStyle/>
          <a:p>
            <a:pPr algn="ctr"/>
            <a:r>
              <a:rPr lang="ar-SA" sz="8800" dirty="0">
                <a:solidFill>
                  <a:prstClr val="black"/>
                </a:solidFill>
                <a:effectLst>
                  <a:glow rad="76200">
                    <a:srgbClr val="FFFF00"/>
                  </a:glow>
                </a:effectLst>
                <a:latin typeface="Verdana"/>
                <a:cs typeface="AL-Mateen" pitchFamily="2" charset="-78"/>
              </a:rPr>
              <a:t>نُـــ</a:t>
            </a:r>
            <a:r>
              <a:rPr lang="ar-SA" sz="8800" dirty="0">
                <a:solidFill>
                  <a:srgbClr val="000099"/>
                </a:solidFill>
                <a:effectLst>
                  <a:glow rad="76200">
                    <a:srgbClr val="FFFF00"/>
                  </a:glow>
                </a:effectLst>
                <a:latin typeface="Verdana"/>
                <a:cs typeface="AL-Mateen" pitchFamily="2" charset="-78"/>
              </a:rPr>
              <a:t>هَــ</a:t>
            </a:r>
            <a:r>
              <a:rPr lang="ar-SA" sz="8800" dirty="0">
                <a:solidFill>
                  <a:srgbClr val="660066"/>
                </a:solidFill>
                <a:effectLst>
                  <a:glow rad="76200">
                    <a:srgbClr val="FFFF00"/>
                  </a:glow>
                </a:effectLst>
                <a:latin typeface="Verdana"/>
                <a:cs typeface="AL-Mateen" pitchFamily="2" charset="-78"/>
              </a:rPr>
              <a:t>يْـ</a:t>
            </a:r>
            <a:r>
              <a:rPr lang="ar-SA" sz="8800" dirty="0">
                <a:solidFill>
                  <a:srgbClr val="FF0000"/>
                </a:solidFill>
                <a:effectLst>
                  <a:glow rad="76200">
                    <a:srgbClr val="FFFF00"/>
                  </a:glow>
                </a:effectLst>
                <a:latin typeface="Verdana"/>
                <a:cs typeface="AL-Mateen" pitchFamily="2" charset="-78"/>
              </a:rPr>
              <a:t>ر</a:t>
            </a:r>
            <a:endParaRPr lang="ar-KW" sz="4400" dirty="0">
              <a:solidFill>
                <a:srgbClr val="FFFF00"/>
              </a:solidFill>
              <a:effectLst>
                <a:glow rad="76200">
                  <a:srgbClr val="FFFF00"/>
                </a:glow>
              </a:effectLst>
              <a:latin typeface="Arial" pitchFamily="34" charset="0"/>
            </a:endParaRPr>
          </a:p>
        </p:txBody>
      </p:sp>
      <p:sp>
        <p:nvSpPr>
          <p:cNvPr id="13" name="مربع نص 12">
            <a:extLst>
              <a:ext uri="{FF2B5EF4-FFF2-40B4-BE49-F238E27FC236}">
                <a16:creationId xmlns:a16="http://schemas.microsoft.com/office/drawing/2014/main" id="{0E7844FE-598C-40C1-AD0A-7534B1364AE9}"/>
              </a:ext>
            </a:extLst>
          </p:cNvPr>
          <p:cNvSpPr txBox="1"/>
          <p:nvPr/>
        </p:nvSpPr>
        <p:spPr>
          <a:xfrm>
            <a:off x="1961677" y="5916906"/>
            <a:ext cx="9602006" cy="851297"/>
          </a:xfrm>
          <a:prstGeom prst="roundRect">
            <a:avLst/>
          </a:prstGeom>
          <a:solidFill>
            <a:srgbClr val="A8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1" anchor="ctr">
            <a:spAutoFit/>
          </a:bodyPr>
          <a:lstStyle/>
          <a:p>
            <a:pPr algn="ctr"/>
            <a:r>
              <a:rPr lang="ar-SA" sz="4400" dirty="0">
                <a:solidFill>
                  <a:srgbClr val="FFFF00"/>
                </a:solidFill>
                <a:effectLst>
                  <a:outerShdw blurRad="38100" dist="38100" dir="2700000" algn="tl">
                    <a:srgbClr val="000000">
                      <a:alpha val="43137"/>
                    </a:srgbClr>
                  </a:outerShdw>
                </a:effectLst>
                <a:latin typeface="Verdana"/>
                <a:cs typeface="AL-Mateen" pitchFamily="2" charset="-78"/>
              </a:rPr>
              <a:t>إذن تكون الصورة النهائية لتصغير ( نهر ) </a:t>
            </a:r>
            <a:r>
              <a:rPr lang="ar-SA" sz="3200" dirty="0">
                <a:solidFill>
                  <a:srgbClr val="FFFF00"/>
                </a:solidFill>
                <a:effectLst>
                  <a:outerShdw blurRad="38100" dist="38100" dir="2700000" algn="tl">
                    <a:srgbClr val="000000">
                      <a:alpha val="43137"/>
                    </a:srgbClr>
                  </a:outerShdw>
                </a:effectLst>
                <a:latin typeface="Verdana"/>
                <a:cs typeface="AL-Mateen" pitchFamily="2" charset="-78"/>
                <a:sym typeface="Wingdings 3"/>
              </a:rPr>
              <a:t></a:t>
            </a:r>
            <a:r>
              <a:rPr lang="ar-SA" sz="4400" dirty="0">
                <a:solidFill>
                  <a:srgbClr val="FFFF00"/>
                </a:solidFill>
                <a:effectLst>
                  <a:outerShdw blurRad="38100" dist="38100" dir="2700000" algn="tl">
                    <a:srgbClr val="000000">
                      <a:alpha val="43137"/>
                    </a:srgbClr>
                  </a:outerShdw>
                </a:effectLst>
                <a:latin typeface="Verdana"/>
                <a:cs typeface="AL-Mateen" pitchFamily="2" charset="-78"/>
                <a:sym typeface="Wingdings 3"/>
              </a:rPr>
              <a:t> هي ( نُهَيْر )</a:t>
            </a:r>
            <a:endParaRPr lang="ar-KW" sz="4800" dirty="0">
              <a:solidFill>
                <a:srgbClr val="FFFF00"/>
              </a:solidFill>
              <a:effectLst>
                <a:outerShdw blurRad="38100" dist="38100" dir="2700000" algn="tl">
                  <a:srgbClr val="000000">
                    <a:alpha val="43137"/>
                  </a:srgbClr>
                </a:outerShdw>
              </a:effectLst>
              <a:latin typeface="Arial" pitchFamily="34" charset="0"/>
            </a:endParaRPr>
          </a:p>
        </p:txBody>
      </p:sp>
      <p:sp>
        <p:nvSpPr>
          <p:cNvPr id="14" name="مربع نص 13">
            <a:extLst>
              <a:ext uri="{FF2B5EF4-FFF2-40B4-BE49-F238E27FC236}">
                <a16:creationId xmlns:a16="http://schemas.microsoft.com/office/drawing/2014/main" id="{CE54A894-6FD5-4708-A65A-E95D5D03C785}"/>
              </a:ext>
            </a:extLst>
          </p:cNvPr>
          <p:cNvSpPr txBox="1"/>
          <p:nvPr/>
        </p:nvSpPr>
        <p:spPr>
          <a:xfrm>
            <a:off x="4020603" y="3927716"/>
            <a:ext cx="741975" cy="1200329"/>
          </a:xfrm>
          <a:prstGeom prst="rect">
            <a:avLst/>
          </a:prstGeom>
          <a:noFill/>
        </p:spPr>
        <p:txBody>
          <a:bodyPr wrap="square" rtlCol="1">
            <a:spAutoFit/>
            <a:scene3d>
              <a:camera prst="orthographicFront"/>
              <a:lightRig rig="threePt" dir="t"/>
            </a:scene3d>
            <a:sp3d extrusionH="57150">
              <a:bevelT w="57150" h="38100" prst="artDeco"/>
            </a:sp3d>
          </a:bodyPr>
          <a:lstStyle/>
          <a:p>
            <a:pPr algn="ctr"/>
            <a:r>
              <a:rPr lang="ar-KW" sz="7200" dirty="0">
                <a:ln w="28575">
                  <a:solidFill>
                    <a:prstClr val="black"/>
                  </a:solidFill>
                </a:ln>
                <a:solidFill>
                  <a:srgbClr val="FF0000"/>
                </a:solidFill>
                <a:latin typeface="Verdana"/>
                <a:cs typeface="AL-Mateen" pitchFamily="2" charset="-78"/>
                <a:sym typeface="Wingdings 3"/>
              </a:rPr>
              <a:t></a:t>
            </a:r>
            <a:endParaRPr lang="ar-KW" sz="5400"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350863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par>
                          <p:cTn id="43" fill="hold">
                            <p:stCondLst>
                              <p:cond delay="500"/>
                            </p:stCondLst>
                            <p:childTnLst>
                              <p:par>
                                <p:cTn id="44" presetID="10" presetClass="entr" presetSubtype="0" repeatCount="5000" fill="hold" grpId="1"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1" grpId="0" animBg="1"/>
      <p:bldP spid="12" grpId="0"/>
      <p:bldP spid="12" grpId="1"/>
      <p:bldP spid="13" grpId="0" animBg="1"/>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4" name="نجمة ذات 8 نقاط 16">
            <a:extLst>
              <a:ext uri="{FF2B5EF4-FFF2-40B4-BE49-F238E27FC236}">
                <a16:creationId xmlns:a16="http://schemas.microsoft.com/office/drawing/2014/main" id="{058B000F-2833-4A78-815A-0F10045E13F5}"/>
              </a:ext>
            </a:extLst>
          </p:cNvPr>
          <p:cNvSpPr/>
          <p:nvPr/>
        </p:nvSpPr>
        <p:spPr>
          <a:xfrm>
            <a:off x="9237100" y="2312399"/>
            <a:ext cx="2448000" cy="1631148"/>
          </a:xfrm>
          <a:prstGeom prst="star8">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morning" dir="t">
              <a:rot lat="0" lon="0" rev="6600000"/>
            </a:lightRig>
          </a:scene3d>
          <a:sp3d contourW="50800" prstMaterial="plastic">
            <a:bevelT w="139700" h="228600" prst="artDeco"/>
            <a:contourClr>
              <a:srgbClr val="FFFF00"/>
            </a:contourClr>
          </a:sp3d>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8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Verdana"/>
                <a:ea typeface="+mn-ea"/>
                <a:cs typeface="AL-Mateen" pitchFamily="2" charset="-78"/>
              </a:rPr>
              <a:t>فُـعَـيْــل</a:t>
            </a:r>
            <a:endParaRPr kumimoji="0" lang="ar-KW" sz="3200" b="0" i="0" u="none" strike="noStrike" kern="0" cap="none" spc="0" normalizeH="0" baseline="0" noProof="0" dirty="0">
              <a:ln>
                <a:noFill/>
              </a:ln>
              <a:solidFill>
                <a:prstClr val="black"/>
              </a:solidFill>
              <a:effectLst/>
              <a:uLnTx/>
              <a:uFillTx/>
              <a:latin typeface="Arial" pitchFamily="34" charset="0"/>
              <a:ea typeface="+mn-ea"/>
              <a:cs typeface="Tahoma" panose="020B0604030504040204" pitchFamily="34" charset="0"/>
            </a:endParaRPr>
          </a:p>
        </p:txBody>
      </p:sp>
      <p:sp>
        <p:nvSpPr>
          <p:cNvPr id="5" name="نجمة ذات 8 نقاط 6">
            <a:extLst>
              <a:ext uri="{FF2B5EF4-FFF2-40B4-BE49-F238E27FC236}">
                <a16:creationId xmlns:a16="http://schemas.microsoft.com/office/drawing/2014/main" id="{4B325B53-1089-4036-A465-B53DDFE710A4}"/>
              </a:ext>
            </a:extLst>
          </p:cNvPr>
          <p:cNvSpPr/>
          <p:nvPr/>
        </p:nvSpPr>
        <p:spPr>
          <a:xfrm>
            <a:off x="4977477" y="2357590"/>
            <a:ext cx="2448000" cy="1631148"/>
          </a:xfrm>
          <a:prstGeom prst="star8">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morning" dir="t">
              <a:rot lat="0" lon="0" rev="6600000"/>
            </a:lightRig>
          </a:scene3d>
          <a:sp3d contourW="50800" prstMaterial="plastic">
            <a:bevelT w="139700" h="228600" prst="artDeco"/>
            <a:contourClr>
              <a:srgbClr val="FFFF00"/>
            </a:contourClr>
          </a:sp3d>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Verdana"/>
                <a:ea typeface="+mn-ea"/>
                <a:cs typeface="AL-Mateen" pitchFamily="2" charset="-78"/>
              </a:rPr>
              <a:t>فُـعَـيْـعِـل</a:t>
            </a:r>
            <a:endParaRPr kumimoji="0" lang="ar-KW" sz="2800" b="0" i="0" u="none" strike="noStrike" kern="0" cap="none" spc="0" normalizeH="0" baseline="0" noProof="0" dirty="0">
              <a:ln>
                <a:noFill/>
              </a:ln>
              <a:solidFill>
                <a:prstClr val="black"/>
              </a:solidFill>
              <a:effectLst/>
              <a:uLnTx/>
              <a:uFillTx/>
              <a:latin typeface="Arial" pitchFamily="34" charset="0"/>
              <a:ea typeface="+mn-ea"/>
              <a:cs typeface="Tahoma" panose="020B0604030504040204" pitchFamily="34" charset="0"/>
            </a:endParaRPr>
          </a:p>
        </p:txBody>
      </p:sp>
      <p:sp>
        <p:nvSpPr>
          <p:cNvPr id="6" name="نجمة ذات 8 نقاط 7">
            <a:extLst>
              <a:ext uri="{FF2B5EF4-FFF2-40B4-BE49-F238E27FC236}">
                <a16:creationId xmlns:a16="http://schemas.microsoft.com/office/drawing/2014/main" id="{14F51B2D-51D8-4F43-B256-784B1169AED0}"/>
              </a:ext>
            </a:extLst>
          </p:cNvPr>
          <p:cNvSpPr/>
          <p:nvPr/>
        </p:nvSpPr>
        <p:spPr>
          <a:xfrm>
            <a:off x="712885" y="2402133"/>
            <a:ext cx="2448000" cy="1631148"/>
          </a:xfrm>
          <a:prstGeom prst="star8">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morning" dir="t">
              <a:rot lat="0" lon="0" rev="6600000"/>
            </a:lightRig>
          </a:scene3d>
          <a:sp3d contourW="50800" prstMaterial="plastic">
            <a:bevelT w="139700" h="228600" prst="artDeco"/>
            <a:contourClr>
              <a:srgbClr val="FFFF00"/>
            </a:contourClr>
          </a:sp3d>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8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Verdana"/>
                <a:ea typeface="+mn-ea"/>
                <a:cs typeface="AL-Mateen" pitchFamily="2" charset="-78"/>
              </a:rPr>
              <a:t>فُعَيْعِيل</a:t>
            </a:r>
            <a:endParaRPr kumimoji="0" lang="ar-KW" sz="3200" b="0" i="0" u="none" strike="noStrike" kern="0" cap="none" spc="0" normalizeH="0" baseline="0" noProof="0" dirty="0">
              <a:ln>
                <a:noFill/>
              </a:ln>
              <a:solidFill>
                <a:prstClr val="black"/>
              </a:solidFill>
              <a:effectLst/>
              <a:uLnTx/>
              <a:uFillTx/>
              <a:latin typeface="Arial" pitchFamily="34" charset="0"/>
              <a:ea typeface="+mn-ea"/>
              <a:cs typeface="Tahoma" panose="020B0604030504040204" pitchFamily="34" charset="0"/>
            </a:endParaRPr>
          </a:p>
        </p:txBody>
      </p:sp>
      <p:grpSp>
        <p:nvGrpSpPr>
          <p:cNvPr id="10" name="مجموعة 9">
            <a:extLst>
              <a:ext uri="{FF2B5EF4-FFF2-40B4-BE49-F238E27FC236}">
                <a16:creationId xmlns:a16="http://schemas.microsoft.com/office/drawing/2014/main" id="{BD29DAB4-CFE5-45AD-9625-6EE19694914B}"/>
              </a:ext>
            </a:extLst>
          </p:cNvPr>
          <p:cNvGrpSpPr/>
          <p:nvPr/>
        </p:nvGrpSpPr>
        <p:grpSpPr>
          <a:xfrm>
            <a:off x="1943100" y="1242141"/>
            <a:ext cx="8490858" cy="1052082"/>
            <a:chOff x="1331642" y="915566"/>
            <a:chExt cx="6500858" cy="1052082"/>
          </a:xfrm>
        </p:grpSpPr>
        <p:cxnSp>
          <p:nvCxnSpPr>
            <p:cNvPr id="11" name="رابط كسهم مستقيم 10">
              <a:extLst>
                <a:ext uri="{FF2B5EF4-FFF2-40B4-BE49-F238E27FC236}">
                  <a16:creationId xmlns:a16="http://schemas.microsoft.com/office/drawing/2014/main" id="{116C6A8F-4E9D-4EE5-AC5B-B237EAEA25C5}"/>
                </a:ext>
              </a:extLst>
            </p:cNvPr>
            <p:cNvCxnSpPr/>
            <p:nvPr/>
          </p:nvCxnSpPr>
          <p:spPr>
            <a:xfrm flipH="1">
              <a:off x="4583290" y="987574"/>
              <a:ext cx="10069" cy="980074"/>
            </a:xfrm>
            <a:prstGeom prst="straightConnector1">
              <a:avLst/>
            </a:prstGeom>
            <a:noFill/>
            <a:ln w="85725" cap="sq" cmpd="sng" algn="ct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1"/>
                <a:tileRect/>
              </a:gradFill>
              <a:prstDash val="solid"/>
              <a:miter lim="800000"/>
              <a:headEnd type="stealth" w="lg" len="lg"/>
              <a:tailEnd type="stealth" w="lg" len="lg"/>
            </a:ln>
            <a:effectLst>
              <a:outerShdw blurRad="65500" dist="38100" dir="5400000" rotWithShape="0">
                <a:srgbClr val="000000">
                  <a:alpha val="40000"/>
                </a:srgbClr>
              </a:outerShdw>
            </a:effectLst>
            <a:scene3d>
              <a:camera prst="orthographicFront"/>
              <a:lightRig rig="morning" dir="t"/>
            </a:scene3d>
            <a:sp3d prstMaterial="matte">
              <a:bevelT w="139700" h="139700" prst="divot"/>
            </a:sp3d>
          </p:spPr>
        </p:cxnSp>
        <p:sp>
          <p:nvSpPr>
            <p:cNvPr id="12" name="AutoShape 2">
              <a:extLst>
                <a:ext uri="{FF2B5EF4-FFF2-40B4-BE49-F238E27FC236}">
                  <a16:creationId xmlns:a16="http://schemas.microsoft.com/office/drawing/2014/main" id="{2275E856-5B50-44CC-A84F-5BAD3147A2FE}"/>
                </a:ext>
              </a:extLst>
            </p:cNvPr>
            <p:cNvSpPr>
              <a:spLocks/>
            </p:cNvSpPr>
            <p:nvPr/>
          </p:nvSpPr>
          <p:spPr bwMode="auto">
            <a:xfrm rot="5400000">
              <a:off x="4091979" y="-1844771"/>
              <a:ext cx="980183" cy="6500858"/>
            </a:xfrm>
            <a:prstGeom prst="leftBrace">
              <a:avLst>
                <a:gd name="adj1" fmla="val 32730"/>
                <a:gd name="adj2" fmla="val 50000"/>
              </a:avLst>
            </a:prstGeom>
            <a:noFill/>
            <a:ln w="79375" cap="sq" cmpd="sng" algn="ct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1"/>
                <a:tileRect/>
              </a:gradFill>
              <a:prstDash val="solid"/>
              <a:miter lim="800000"/>
              <a:headEnd type="stealth" w="lg" len="lg"/>
              <a:tailEnd type="stealth" w="lg" len="lg"/>
            </a:ln>
            <a:effectLst>
              <a:outerShdw blurRad="65500" dist="38100" dir="5400000" rotWithShape="0">
                <a:srgbClr val="000000">
                  <a:alpha val="40000"/>
                </a:srgbClr>
              </a:outerShdw>
            </a:effectLst>
            <a:scene3d>
              <a:camera prst="orthographicFront"/>
              <a:lightRig rig="morning" dir="t"/>
            </a:scene3d>
            <a:sp3d prstMaterial="matte">
              <a:bevelT w="139700" h="139700" prst="divot"/>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r-KW" sz="1800" b="0" i="0" u="none" strike="noStrike" kern="0" cap="none" spc="0" normalizeH="0" baseline="0" noProof="0" dirty="0">
                <a:ln>
                  <a:noFill/>
                </a:ln>
                <a:solidFill>
                  <a:prstClr val="black"/>
                </a:solidFill>
                <a:effectLst/>
                <a:uLnTx/>
                <a:uFillTx/>
                <a:latin typeface="Verdana"/>
                <a:ea typeface="+mn-ea"/>
                <a:cs typeface="Tahoma" panose="020B0604030504040204" pitchFamily="34" charset="0"/>
              </a:endParaRPr>
            </a:p>
          </p:txBody>
        </p:sp>
      </p:grpSp>
      <p:sp>
        <p:nvSpPr>
          <p:cNvPr id="15" name="مربع نص 14">
            <a:extLst>
              <a:ext uri="{FF2B5EF4-FFF2-40B4-BE49-F238E27FC236}">
                <a16:creationId xmlns:a16="http://schemas.microsoft.com/office/drawing/2014/main" id="{2057AE34-96A6-493E-87D2-716E5C38D8C8}"/>
              </a:ext>
            </a:extLst>
          </p:cNvPr>
          <p:cNvSpPr txBox="1"/>
          <p:nvPr/>
        </p:nvSpPr>
        <p:spPr>
          <a:xfrm>
            <a:off x="4195290" y="60138"/>
            <a:ext cx="4015963" cy="1021556"/>
          </a:xfrm>
          <a:prstGeom prst="roundRect">
            <a:avLst/>
          </a:prstGeom>
          <a:solidFill>
            <a:srgbClr val="A8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54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AL-Mateen" pitchFamily="2" charset="-78"/>
              </a:rPr>
              <a:t>أوزان </a:t>
            </a:r>
            <a:r>
              <a:rPr kumimoji="0" lang="ar-KW" sz="54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AL-Mateen" pitchFamily="2" charset="-78"/>
              </a:rPr>
              <a:t>ا</a:t>
            </a:r>
            <a:r>
              <a:rPr kumimoji="0" lang="ar-SA" sz="54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AL-Mateen" pitchFamily="2" charset="-78"/>
              </a:rPr>
              <a:t>لتصغير </a:t>
            </a:r>
            <a:endParaRPr kumimoji="0" lang="ar-KW" sz="54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Tahoma" panose="020B0604030504040204" pitchFamily="34" charset="0"/>
            </a:endParaRPr>
          </a:p>
        </p:txBody>
      </p:sp>
      <p:sp>
        <p:nvSpPr>
          <p:cNvPr id="16" name="مستطيل ذو زوايا قطرية مستديرة 8">
            <a:extLst>
              <a:ext uri="{FF2B5EF4-FFF2-40B4-BE49-F238E27FC236}">
                <a16:creationId xmlns:a16="http://schemas.microsoft.com/office/drawing/2014/main" id="{9BB52839-2461-4D49-A266-9192941F760A}"/>
              </a:ext>
            </a:extLst>
          </p:cNvPr>
          <p:cNvSpPr/>
          <p:nvPr/>
        </p:nvSpPr>
        <p:spPr>
          <a:xfrm>
            <a:off x="8637479" y="4084393"/>
            <a:ext cx="3327864" cy="733830"/>
          </a:xfrm>
          <a:prstGeom prst="round2DiagRect">
            <a:avLst/>
          </a:prstGeom>
          <a:blipFill>
            <a:blip r:embed="rId2">
              <a:duotone>
                <a:srgbClr val="DA1F28">
                  <a:shade val="45000"/>
                  <a:satMod val="135000"/>
                </a:srgbClr>
                <a:prstClr val="white"/>
              </a:duotone>
              <a:extLst>
                <a:ext uri="{BEBA8EAE-BF5A-486C-A8C5-ECC9F3942E4B}">
                  <a14:imgProps xmlns:a14="http://schemas.microsoft.com/office/drawing/2010/main">
                    <a14:imgLayer r:embed="rId3">
                      <a14:imgEffect>
                        <a14:brightnessContrast bright="-30000" contrast="40000"/>
                      </a14:imgEffect>
                    </a14:imgLayer>
                  </a14:imgProps>
                </a:ext>
              </a:extLst>
            </a:blip>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innerShdw blurRad="114300">
                    <a:prstClr val="black"/>
                  </a:innerShdw>
                </a:effectLst>
                <a:uLnTx/>
                <a:uFillTx/>
                <a:latin typeface="Verdana"/>
                <a:ea typeface="+mn-ea"/>
                <a:cs typeface="AL-Mateen" pitchFamily="2" charset="-78"/>
              </a:rPr>
              <a:t>لتصغير الاسم الثلاثي</a:t>
            </a:r>
            <a:endParaRPr kumimoji="0" lang="ar-KW" sz="5400" b="1" i="0" u="none" strike="noStrike" kern="0" cap="none" spc="0" normalizeH="0" baseline="0" noProof="0" dirty="0">
              <a:ln>
                <a:noFill/>
              </a:ln>
              <a:solidFill>
                <a:prstClr val="black"/>
              </a:solidFill>
              <a:effectLst/>
              <a:uLnTx/>
              <a:uFillTx/>
              <a:latin typeface="Arial" pitchFamily="34" charset="0"/>
              <a:ea typeface="+mn-ea"/>
              <a:cs typeface="Tahoma" panose="020B0604030504040204" pitchFamily="34" charset="0"/>
            </a:endParaRPr>
          </a:p>
        </p:txBody>
      </p:sp>
      <p:sp>
        <p:nvSpPr>
          <p:cNvPr id="17" name="مستطيل ذو زوايا قطرية مستديرة 12">
            <a:extLst>
              <a:ext uri="{FF2B5EF4-FFF2-40B4-BE49-F238E27FC236}">
                <a16:creationId xmlns:a16="http://schemas.microsoft.com/office/drawing/2014/main" id="{7D052171-B66E-4915-B7D7-E6C4F8879CF0}"/>
              </a:ext>
            </a:extLst>
          </p:cNvPr>
          <p:cNvSpPr/>
          <p:nvPr/>
        </p:nvSpPr>
        <p:spPr>
          <a:xfrm>
            <a:off x="4524596" y="4124003"/>
            <a:ext cx="3327864" cy="733830"/>
          </a:xfrm>
          <a:prstGeom prst="round2DiagRect">
            <a:avLst/>
          </a:prstGeom>
          <a:blipFill>
            <a:blip r:embed="rId2">
              <a:duotone>
                <a:srgbClr val="DA1F28">
                  <a:shade val="45000"/>
                  <a:satMod val="135000"/>
                </a:srgbClr>
                <a:prstClr val="white"/>
              </a:duotone>
              <a:extLst>
                <a:ext uri="{BEBA8EAE-BF5A-486C-A8C5-ECC9F3942E4B}">
                  <a14:imgProps xmlns:a14="http://schemas.microsoft.com/office/drawing/2010/main">
                    <a14:imgLayer r:embed="rId3">
                      <a14:imgEffect>
                        <a14:brightnessContrast bright="-30000" contrast="40000"/>
                      </a14:imgEffect>
                    </a14:imgLayer>
                  </a14:imgProps>
                </a:ext>
              </a:extLst>
            </a:blip>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innerShdw blurRad="114300">
                    <a:prstClr val="black"/>
                  </a:innerShdw>
                </a:effectLst>
                <a:uLnTx/>
                <a:uFillTx/>
                <a:latin typeface="Verdana"/>
                <a:ea typeface="+mn-ea"/>
                <a:cs typeface="AL-Mateen" pitchFamily="2" charset="-78"/>
              </a:rPr>
              <a:t>لتصغير الاسم الرباعي</a:t>
            </a:r>
            <a:endParaRPr kumimoji="0" lang="ar-KW" sz="4800" b="1" i="0" u="none" strike="noStrike" kern="0" cap="none" spc="0" normalizeH="0" baseline="0" noProof="0" dirty="0">
              <a:ln>
                <a:noFill/>
              </a:ln>
              <a:solidFill>
                <a:prstClr val="black"/>
              </a:solidFill>
              <a:effectLst/>
              <a:uLnTx/>
              <a:uFillTx/>
              <a:latin typeface="Arial" pitchFamily="34" charset="0"/>
              <a:ea typeface="+mn-ea"/>
              <a:cs typeface="Tahoma" panose="020B0604030504040204" pitchFamily="34" charset="0"/>
            </a:endParaRPr>
          </a:p>
        </p:txBody>
      </p:sp>
      <p:sp>
        <p:nvSpPr>
          <p:cNvPr id="18" name="مستطيل ذو زوايا قطرية مستديرة 14">
            <a:extLst>
              <a:ext uri="{FF2B5EF4-FFF2-40B4-BE49-F238E27FC236}">
                <a16:creationId xmlns:a16="http://schemas.microsoft.com/office/drawing/2014/main" id="{FD7C0C67-2E97-47E3-BEA7-A0BA4D4C037C}"/>
              </a:ext>
            </a:extLst>
          </p:cNvPr>
          <p:cNvSpPr/>
          <p:nvPr/>
        </p:nvSpPr>
        <p:spPr>
          <a:xfrm>
            <a:off x="134193" y="4106988"/>
            <a:ext cx="3605384" cy="733830"/>
          </a:xfrm>
          <a:prstGeom prst="round2DiagRect">
            <a:avLst/>
          </a:prstGeom>
          <a:blipFill>
            <a:blip r:embed="rId2">
              <a:duotone>
                <a:srgbClr val="DA1F28">
                  <a:shade val="45000"/>
                  <a:satMod val="135000"/>
                </a:srgbClr>
                <a:prstClr val="white"/>
              </a:duotone>
              <a:extLst>
                <a:ext uri="{BEBA8EAE-BF5A-486C-A8C5-ECC9F3942E4B}">
                  <a14:imgProps xmlns:a14="http://schemas.microsoft.com/office/drawing/2010/main">
                    <a14:imgLayer r:embed="rId3">
                      <a14:imgEffect>
                        <a14:brightnessContrast bright="-30000" contrast="40000"/>
                      </a14:imgEffect>
                    </a14:imgLayer>
                  </a14:imgProps>
                </a:ext>
              </a:extLst>
            </a:blip>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innerShdw blurRad="114300">
                    <a:prstClr val="black"/>
                  </a:innerShdw>
                </a:effectLst>
                <a:uLnTx/>
                <a:uFillTx/>
                <a:latin typeface="Verdana"/>
                <a:ea typeface="+mn-ea"/>
                <a:cs typeface="AL-Mateen" pitchFamily="2" charset="-78"/>
              </a:rPr>
              <a:t>لتصغير الاسم الخماسي</a:t>
            </a:r>
            <a:endParaRPr kumimoji="0" lang="ar-KW" sz="3600" b="1" i="0" u="none" strike="noStrike" kern="0" cap="none" spc="0" normalizeH="0" baseline="0" noProof="0" dirty="0">
              <a:ln>
                <a:noFill/>
              </a:ln>
              <a:solidFill>
                <a:prstClr val="black"/>
              </a:solidFill>
              <a:effectLst>
                <a:innerShdw blurRad="114300">
                  <a:prstClr val="black"/>
                </a:innerShdw>
              </a:effectLst>
              <a:uLnTx/>
              <a:uFillTx/>
              <a:latin typeface="Verdana"/>
              <a:ea typeface="+mn-ea"/>
              <a:cs typeface="AL-Mateen" pitchFamily="2" charset="-78"/>
            </a:endParaRPr>
          </a:p>
        </p:txBody>
      </p:sp>
      <p:sp>
        <p:nvSpPr>
          <p:cNvPr id="19" name="مستطيل مستدير الزوايا 11">
            <a:extLst>
              <a:ext uri="{FF2B5EF4-FFF2-40B4-BE49-F238E27FC236}">
                <a16:creationId xmlns:a16="http://schemas.microsoft.com/office/drawing/2014/main" id="{EDE4C995-AD88-4A0D-BE5A-5D323617AC3B}"/>
              </a:ext>
            </a:extLst>
          </p:cNvPr>
          <p:cNvSpPr/>
          <p:nvPr/>
        </p:nvSpPr>
        <p:spPr>
          <a:xfrm>
            <a:off x="8470029" y="5008057"/>
            <a:ext cx="3327864" cy="1715303"/>
          </a:xfrm>
          <a:prstGeom prst="roundRect">
            <a:avLst>
              <a:gd name="adj" fmla="val 9559"/>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1" anchor="ctr"/>
          <a:lstStyle/>
          <a:p>
            <a:pPr marL="0" marR="0" lvl="0" indent="0" algn="ctr" defTabSz="914400" eaLnBrk="1" fontAlgn="auto" latinLnBrk="0" hangingPunct="1">
              <a:lnSpc>
                <a:spcPts val="2880"/>
              </a:lnSpc>
              <a:spcBef>
                <a:spcPts val="0"/>
              </a:spcBef>
              <a:spcAft>
                <a:spcPts val="0"/>
              </a:spcAft>
              <a:buClrTx/>
              <a:buSzTx/>
              <a:buFontTx/>
              <a:buNone/>
              <a:tabLst/>
              <a:defRPr/>
            </a:pPr>
            <a:r>
              <a:rPr kumimoji="0" lang="ar-SA" sz="3600" b="0" i="0" u="none" strike="noStrike" kern="0" cap="none" spc="0" normalizeH="0" baseline="0" noProof="0" dirty="0">
                <a:ln>
                  <a:noFill/>
                </a:ln>
                <a:solidFill>
                  <a:srgbClr val="0000FF"/>
                </a:solidFill>
                <a:effectLst/>
                <a:uLnTx/>
                <a:uFillTx/>
                <a:latin typeface="Verdana"/>
                <a:ea typeface="+mn-ea"/>
                <a:cs typeface="AL-Mateen" pitchFamily="2" charset="-78"/>
              </a:rPr>
              <a:t>بضم الحرف الأول وفتح الثاني وزيادة ياء ساكنة قبل آخره</a:t>
            </a:r>
            <a:endParaRPr kumimoji="0" lang="ar-KW" sz="5400" b="0" i="0" u="none" strike="noStrike" kern="0" cap="none" spc="0" normalizeH="0" baseline="0" noProof="0" dirty="0">
              <a:ln>
                <a:noFill/>
              </a:ln>
              <a:solidFill>
                <a:srgbClr val="0000FF"/>
              </a:solidFill>
              <a:effectLst/>
              <a:uLnTx/>
              <a:uFillTx/>
              <a:latin typeface="Arial" pitchFamily="34" charset="0"/>
              <a:ea typeface="+mn-ea"/>
              <a:cs typeface="Tahoma" panose="020B0604030504040204" pitchFamily="34" charset="0"/>
            </a:endParaRPr>
          </a:p>
        </p:txBody>
      </p:sp>
      <p:sp>
        <p:nvSpPr>
          <p:cNvPr id="20" name="مستطيل مستدير الزوايا 15">
            <a:extLst>
              <a:ext uri="{FF2B5EF4-FFF2-40B4-BE49-F238E27FC236}">
                <a16:creationId xmlns:a16="http://schemas.microsoft.com/office/drawing/2014/main" id="{6452A577-BCB9-46FC-A54A-8F9951836D3A}"/>
              </a:ext>
            </a:extLst>
          </p:cNvPr>
          <p:cNvSpPr/>
          <p:nvPr/>
        </p:nvSpPr>
        <p:spPr>
          <a:xfrm>
            <a:off x="4540925" y="5008056"/>
            <a:ext cx="3327864" cy="1715303"/>
          </a:xfrm>
          <a:prstGeom prst="roundRect">
            <a:avLst>
              <a:gd name="adj" fmla="val 10348"/>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1" anchor="ctr"/>
          <a:lstStyle/>
          <a:p>
            <a:pPr marL="0" marR="0" lvl="0" indent="0" algn="ctr" defTabSz="914400" eaLnBrk="1" fontAlgn="auto" latinLnBrk="0" hangingPunct="1">
              <a:lnSpc>
                <a:spcPts val="2880"/>
              </a:lnSpc>
              <a:spcBef>
                <a:spcPts val="0"/>
              </a:spcBef>
              <a:spcAft>
                <a:spcPts val="0"/>
              </a:spcAft>
              <a:buClrTx/>
              <a:buSzTx/>
              <a:buFontTx/>
              <a:buNone/>
              <a:tabLst/>
              <a:defRPr/>
            </a:pPr>
            <a:r>
              <a:rPr kumimoji="0" lang="ar-SA" sz="3600" b="0" i="0" u="none" strike="noStrike" kern="0" cap="none" spc="0" normalizeH="0" baseline="0" noProof="0" dirty="0">
                <a:ln>
                  <a:noFill/>
                </a:ln>
                <a:solidFill>
                  <a:srgbClr val="0000FF"/>
                </a:solidFill>
                <a:effectLst/>
                <a:uLnTx/>
                <a:uFillTx/>
                <a:latin typeface="Verdana"/>
                <a:ea typeface="+mn-ea"/>
                <a:cs typeface="AL-Mateen" pitchFamily="2" charset="-78"/>
              </a:rPr>
              <a:t>بضم الحرف الأول  وفتح الثاني وزيادة ياء ساكنة بعده وكسر ما بعدها</a:t>
            </a:r>
            <a:endParaRPr kumimoji="0" lang="ar-KW" sz="5400" b="0" i="0" u="none" strike="noStrike" kern="0" cap="none" spc="0" normalizeH="0" baseline="0" noProof="0" dirty="0">
              <a:ln>
                <a:noFill/>
              </a:ln>
              <a:solidFill>
                <a:srgbClr val="0000FF"/>
              </a:solidFill>
              <a:effectLst/>
              <a:uLnTx/>
              <a:uFillTx/>
              <a:latin typeface="Arial" pitchFamily="34" charset="0"/>
              <a:ea typeface="+mn-ea"/>
              <a:cs typeface="Tahoma" panose="020B0604030504040204" pitchFamily="34" charset="0"/>
            </a:endParaRPr>
          </a:p>
        </p:txBody>
      </p:sp>
      <p:sp>
        <p:nvSpPr>
          <p:cNvPr id="21" name="مستطيل مستدير الزوايا 17">
            <a:extLst>
              <a:ext uri="{FF2B5EF4-FFF2-40B4-BE49-F238E27FC236}">
                <a16:creationId xmlns:a16="http://schemas.microsoft.com/office/drawing/2014/main" id="{CC17F267-2703-4FAD-9823-05575FEFF770}"/>
              </a:ext>
            </a:extLst>
          </p:cNvPr>
          <p:cNvSpPr/>
          <p:nvPr/>
        </p:nvSpPr>
        <p:spPr>
          <a:xfrm>
            <a:off x="428042" y="5008056"/>
            <a:ext cx="3327864" cy="1715303"/>
          </a:xfrm>
          <a:prstGeom prst="roundRect">
            <a:avLst>
              <a:gd name="adj" fmla="val 11138"/>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1" anchor="ctr"/>
          <a:lstStyle/>
          <a:p>
            <a:pPr marL="0" marR="0" lvl="0" indent="0" algn="ctr" defTabSz="914400" eaLnBrk="1" fontAlgn="auto" latinLnBrk="0" hangingPunct="1">
              <a:lnSpc>
                <a:spcPts val="2880"/>
              </a:lnSpc>
              <a:spcBef>
                <a:spcPts val="0"/>
              </a:spcBef>
              <a:spcAft>
                <a:spcPts val="0"/>
              </a:spcAft>
              <a:buClrTx/>
              <a:buSzTx/>
              <a:buFontTx/>
              <a:buNone/>
              <a:tabLst/>
              <a:defRPr/>
            </a:pPr>
            <a:r>
              <a:rPr kumimoji="0" lang="ar-SA" sz="3600" b="0" i="0" u="none" strike="noStrike" kern="0" cap="none" spc="0" normalizeH="0" baseline="0" noProof="0" dirty="0">
                <a:ln>
                  <a:noFill/>
                </a:ln>
                <a:solidFill>
                  <a:srgbClr val="0000FF"/>
                </a:solidFill>
                <a:effectLst/>
                <a:uLnTx/>
                <a:uFillTx/>
                <a:latin typeface="Verdana"/>
                <a:ea typeface="+mn-ea"/>
                <a:cs typeface="AL-Mateen" pitchFamily="2" charset="-78"/>
              </a:rPr>
              <a:t>لتصغير كل اسم زاد على أربعة أحرف وقبل آخره مد بالألف أو الواو أو الياء</a:t>
            </a:r>
            <a:endParaRPr kumimoji="0" lang="ar-KW" sz="5400" b="0" i="0" u="none" strike="noStrike" kern="0" cap="none" spc="0" normalizeH="0" baseline="0" noProof="0" dirty="0">
              <a:ln>
                <a:noFill/>
              </a:ln>
              <a:solidFill>
                <a:srgbClr val="0000FF"/>
              </a:solidFill>
              <a:effectLst/>
              <a:uLnTx/>
              <a:uFillTx/>
              <a:latin typeface="Arial" pitchFamily="34" charset="0"/>
              <a:ea typeface="+mn-ea"/>
              <a:cs typeface="Tahoma" panose="020B0604030504040204" pitchFamily="34" charset="0"/>
            </a:endParaRPr>
          </a:p>
        </p:txBody>
      </p:sp>
    </p:spTree>
    <p:extLst>
      <p:ext uri="{BB962C8B-B14F-4D97-AF65-F5344CB8AC3E}">
        <p14:creationId xmlns:p14="http://schemas.microsoft.com/office/powerpoint/2010/main" val="428934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5" grpId="0" animBg="1"/>
      <p:bldP spid="16" grpId="0" animBg="1"/>
      <p:bldP spid="17" grpId="0" animBg="1"/>
      <p:bldP spid="18" grpId="0" animBg="1"/>
      <p:bldP spid="19" grpId="0" animBg="1"/>
      <p:bldP spid="20" grpId="0" animBg="1"/>
      <p:bldP spid="2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15" name="مربع نص 14">
            <a:extLst>
              <a:ext uri="{FF2B5EF4-FFF2-40B4-BE49-F238E27FC236}">
                <a16:creationId xmlns:a16="http://schemas.microsoft.com/office/drawing/2014/main" id="{C9E9527A-0291-4FAA-BC73-1ADD3F0E51B9}"/>
              </a:ext>
            </a:extLst>
          </p:cNvPr>
          <p:cNvSpPr txBox="1"/>
          <p:nvPr/>
        </p:nvSpPr>
        <p:spPr>
          <a:xfrm>
            <a:off x="767443" y="607270"/>
            <a:ext cx="8490783" cy="871180"/>
          </a:xfrm>
          <a:prstGeom prst="roundRect">
            <a:avLst>
              <a:gd name="adj" fmla="val 9089"/>
            </a:avLst>
          </a:prstGeom>
          <a:solidFill>
            <a:schemeClr val="accent1">
              <a:lumMod val="75000"/>
            </a:schemeClr>
          </a:solidFill>
          <a:ln w="425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8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AL-Mateen" pitchFamily="2" charset="-78"/>
              </a:rPr>
              <a:t>ما الفرق بين تصغير كلمة ( </a:t>
            </a:r>
            <a:r>
              <a:rPr kumimoji="0" lang="ar-SA" sz="4800" b="0" i="0" u="none" strike="noStrike" kern="0" cap="none" spc="0" normalizeH="0" baseline="0" noProof="0" dirty="0">
                <a:ln>
                  <a:noFill/>
                </a:ln>
                <a:solidFill>
                  <a:srgbClr val="00FF00"/>
                </a:solidFill>
                <a:effectLst>
                  <a:outerShdw blurRad="38100" dist="38100" dir="2700000" algn="tl">
                    <a:srgbClr val="000000">
                      <a:alpha val="43137"/>
                    </a:srgbClr>
                  </a:outerShdw>
                </a:effectLst>
                <a:uLnTx/>
                <a:uFillTx/>
                <a:latin typeface="Verdana"/>
                <a:ea typeface="+mn-ea"/>
                <a:cs typeface="AL-Mateen" pitchFamily="2" charset="-78"/>
              </a:rPr>
              <a:t>رمح</a:t>
            </a:r>
            <a:r>
              <a:rPr kumimoji="0" lang="ar-SA" sz="48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AL-Mateen" pitchFamily="2" charset="-78"/>
              </a:rPr>
              <a:t> ) وكلمة ( </a:t>
            </a:r>
            <a:r>
              <a:rPr kumimoji="0" lang="ar-SA" sz="4800" b="0" i="0" u="none" strike="noStrike" kern="0" cap="none" spc="0" normalizeH="0" baseline="0" noProof="0" dirty="0">
                <a:ln>
                  <a:noFill/>
                </a:ln>
                <a:solidFill>
                  <a:srgbClr val="00FF00"/>
                </a:solidFill>
                <a:effectLst>
                  <a:outerShdw blurRad="38100" dist="38100" dir="2700000" algn="tl">
                    <a:srgbClr val="000000">
                      <a:alpha val="43137"/>
                    </a:srgbClr>
                  </a:outerShdw>
                </a:effectLst>
                <a:uLnTx/>
                <a:uFillTx/>
                <a:latin typeface="Verdana"/>
                <a:ea typeface="+mn-ea"/>
                <a:cs typeface="AL-Mateen" pitchFamily="2" charset="-78"/>
              </a:rPr>
              <a:t>أذن</a:t>
            </a:r>
            <a:r>
              <a:rPr kumimoji="0" lang="ar-SA" sz="48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mn-ea"/>
                <a:cs typeface="AL-Mateen" pitchFamily="2" charset="-78"/>
              </a:rPr>
              <a:t> ) ؟</a:t>
            </a:r>
            <a:endParaRPr kumimoji="0" lang="ar-KW" sz="5400" b="0" i="0" u="none" strike="noStrike" kern="0" cap="none" spc="0" normalizeH="0" baseline="0" noProof="0" dirty="0">
              <a:ln w="900" cmpd="sng">
                <a:noFill/>
                <a:prstDash val="solid"/>
              </a:ln>
              <a:solidFill>
                <a:sysClr val="windowText" lastClr="000000"/>
              </a:solidFill>
              <a:effectLst/>
              <a:uLnTx/>
              <a:uFillTx/>
              <a:latin typeface="Arial" pitchFamily="34" charset="0"/>
              <a:ea typeface="+mn-ea"/>
              <a:cs typeface="Tahoma" panose="020B0604030504040204" pitchFamily="34" charset="0"/>
            </a:endParaRPr>
          </a:p>
        </p:txBody>
      </p:sp>
      <p:sp>
        <p:nvSpPr>
          <p:cNvPr id="16" name="سحابة 15">
            <a:extLst>
              <a:ext uri="{FF2B5EF4-FFF2-40B4-BE49-F238E27FC236}">
                <a16:creationId xmlns:a16="http://schemas.microsoft.com/office/drawing/2014/main" id="{E264C581-160D-4F9F-8B4A-9252CC86A88C}"/>
              </a:ext>
            </a:extLst>
          </p:cNvPr>
          <p:cNvSpPr/>
          <p:nvPr/>
        </p:nvSpPr>
        <p:spPr>
          <a:xfrm>
            <a:off x="9568543" y="231711"/>
            <a:ext cx="2371439" cy="1516498"/>
          </a:xfrm>
          <a:prstGeom prst="cloud">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6600" b="0" i="0" u="none" strike="noStrike" kern="0" cap="none" spc="0" normalizeH="0" baseline="0" noProof="0" dirty="0">
                <a:ln>
                  <a:noFill/>
                </a:ln>
                <a:solidFill>
                  <a:prstClr val="black"/>
                </a:solidFill>
                <a:effectLst/>
                <a:uLnTx/>
                <a:uFillTx/>
                <a:latin typeface="Verdana"/>
                <a:ea typeface="+mn-ea"/>
                <a:cs typeface="AL-Mateen" pitchFamily="2" charset="-78"/>
              </a:rPr>
              <a:t>فائدة</a:t>
            </a:r>
            <a:endParaRPr kumimoji="0" lang="ar-KW" sz="4800" b="0" i="0" u="none" strike="noStrike" kern="0" cap="none" spc="0" normalizeH="0" baseline="0" noProof="0" dirty="0">
              <a:ln w="900" cmpd="sng">
                <a:noFill/>
                <a:prstDash val="solid"/>
              </a:ln>
              <a:solidFill>
                <a:sysClr val="windowText" lastClr="000000"/>
              </a:solidFill>
              <a:effectLst/>
              <a:uLnTx/>
              <a:uFillTx/>
              <a:latin typeface="Arial" pitchFamily="34" charset="0"/>
              <a:ea typeface="+mn-ea"/>
              <a:cs typeface="Tahoma" panose="020B0604030504040204" pitchFamily="34" charset="0"/>
            </a:endParaRPr>
          </a:p>
        </p:txBody>
      </p:sp>
      <p:sp>
        <p:nvSpPr>
          <p:cNvPr id="17" name="مربع نص 16">
            <a:extLst>
              <a:ext uri="{FF2B5EF4-FFF2-40B4-BE49-F238E27FC236}">
                <a16:creationId xmlns:a16="http://schemas.microsoft.com/office/drawing/2014/main" id="{8AB42585-052F-403C-9157-2B7E41F7DA5E}"/>
              </a:ext>
            </a:extLst>
          </p:cNvPr>
          <p:cNvSpPr txBox="1"/>
          <p:nvPr/>
        </p:nvSpPr>
        <p:spPr>
          <a:xfrm>
            <a:off x="1176445" y="4224135"/>
            <a:ext cx="10557559" cy="783193"/>
          </a:xfrm>
          <a:prstGeom prst="roundRect">
            <a:avLst/>
          </a:prstGeom>
          <a:solidFill>
            <a:schemeClr val="accent6">
              <a:lumMod val="60000"/>
              <a:lumOff val="40000"/>
            </a:schemeClr>
          </a:solidFill>
          <a:ln w="42500" cap="flat" cmpd="sng" algn="ctr">
            <a:noFill/>
            <a:prstDash val="solid"/>
          </a:ln>
          <a:effectLst>
            <a:outerShdw blurRad="107950" dist="12700" dir="5400000" algn="ctr">
              <a:srgbClr val="000000"/>
            </a:outerShdw>
          </a:effectLst>
          <a:scene3d>
            <a:camera prst="orthographicFront">
              <a:rot lat="0" lon="0" rev="0"/>
            </a:camera>
            <a:lightRig rig="contrasting" dir="t"/>
          </a:scene3d>
          <a:sp3d contourW="19050" prstMaterial="softEdge">
            <a:bevelT w="63500" h="127000" prst="artDeco"/>
            <a:contourClr>
              <a:srgbClr val="FFFFFF"/>
            </a:contourClr>
          </a:sp3d>
        </p:spPr>
        <p:txBody>
          <a:bodyPr wrap="square" rtlCol="1">
            <a:spAutoFit/>
          </a:bodyPr>
          <a:lstStyle>
            <a:defPPr>
              <a:defRPr lang="ar-KW"/>
            </a:defPPr>
            <a:lvl1pPr algn="ctr">
              <a:defRPr sz="3200">
                <a:solidFill>
                  <a:schemeClr val="bg1"/>
                </a:solidFill>
                <a:effectLst>
                  <a:outerShdw blurRad="38100" dist="38100" dir="2700000" algn="tl">
                    <a:srgbClr val="000000">
                      <a:alpha val="43137"/>
                    </a:srgbClr>
                  </a:outerShdw>
                </a:effectLst>
                <a:cs typeface="AL-Mateen" pitchFamily="2" charset="-7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000" b="0" i="0" u="none" strike="noStrike" kern="0" cap="none" spc="0" normalizeH="0" baseline="0" noProof="0" dirty="0">
                <a:ln>
                  <a:noFill/>
                </a:ln>
                <a:solidFill>
                  <a:prstClr val="black"/>
                </a:solidFill>
                <a:effectLst/>
                <a:uLnTx/>
                <a:uFillTx/>
                <a:latin typeface="Verdana"/>
                <a:ea typeface="+mn-ea"/>
              </a:rPr>
              <a:t>كلمة ( </a:t>
            </a:r>
            <a:r>
              <a:rPr kumimoji="0" lang="ar-SA" sz="4000" b="0" i="0" u="none" strike="noStrike" kern="0" cap="none" spc="0" normalizeH="0" baseline="0" noProof="0" dirty="0">
                <a:ln>
                  <a:noFill/>
                </a:ln>
                <a:solidFill>
                  <a:srgbClr val="C00000"/>
                </a:solidFill>
                <a:effectLst>
                  <a:glow rad="127000">
                    <a:srgbClr val="FFFF00"/>
                  </a:glow>
                </a:effectLst>
                <a:uLnTx/>
                <a:uFillTx/>
                <a:latin typeface="Verdana"/>
                <a:ea typeface="+mn-ea"/>
              </a:rPr>
              <a:t>رمح</a:t>
            </a:r>
            <a:r>
              <a:rPr kumimoji="0" lang="ar-SA" sz="4000" b="0" i="0" u="none" strike="noStrike" kern="0" cap="none" spc="0" normalizeH="0" baseline="0" noProof="0" dirty="0">
                <a:ln>
                  <a:noFill/>
                </a:ln>
                <a:solidFill>
                  <a:prstClr val="black"/>
                </a:solidFill>
                <a:effectLst>
                  <a:glow rad="127000">
                    <a:srgbClr val="FFFF00"/>
                  </a:glow>
                </a:effectLst>
                <a:uLnTx/>
                <a:uFillTx/>
                <a:latin typeface="Verdana"/>
                <a:ea typeface="+mn-ea"/>
              </a:rPr>
              <a:t> </a:t>
            </a:r>
            <a:r>
              <a:rPr kumimoji="0" lang="ar-SA" sz="4000" b="0" i="0" u="none" strike="noStrike" kern="0" cap="none" spc="0" normalizeH="0" baseline="0" noProof="0" dirty="0">
                <a:ln>
                  <a:noFill/>
                </a:ln>
                <a:solidFill>
                  <a:prstClr val="black"/>
                </a:solidFill>
                <a:effectLst/>
                <a:uLnTx/>
                <a:uFillTx/>
                <a:latin typeface="Verdana"/>
                <a:ea typeface="+mn-ea"/>
              </a:rPr>
              <a:t>) تصغيرها ( </a:t>
            </a:r>
            <a:r>
              <a:rPr kumimoji="0" lang="ar-SA" sz="4000" b="0" i="0" u="none" strike="noStrike" kern="0" cap="none" spc="0" normalizeH="0" baseline="0" noProof="0" dirty="0">
                <a:ln>
                  <a:noFill/>
                </a:ln>
                <a:solidFill>
                  <a:srgbClr val="C00000"/>
                </a:solidFill>
                <a:effectLst>
                  <a:glow rad="127000">
                    <a:srgbClr val="FFFF00"/>
                  </a:glow>
                </a:effectLst>
                <a:uLnTx/>
                <a:uFillTx/>
                <a:latin typeface="Verdana"/>
                <a:ea typeface="+mn-ea"/>
              </a:rPr>
              <a:t>رميح</a:t>
            </a:r>
            <a:r>
              <a:rPr kumimoji="0" lang="ar-SA" sz="4000" b="0" i="0" u="none" strike="noStrike" kern="0" cap="none" spc="0" normalizeH="0" baseline="0" noProof="0" dirty="0">
                <a:ln>
                  <a:noFill/>
                </a:ln>
                <a:solidFill>
                  <a:prstClr val="black"/>
                </a:solidFill>
                <a:effectLst>
                  <a:glow rad="127000">
                    <a:srgbClr val="FFFF00"/>
                  </a:glow>
                </a:effectLst>
                <a:uLnTx/>
                <a:uFillTx/>
                <a:latin typeface="Verdana"/>
                <a:ea typeface="+mn-ea"/>
              </a:rPr>
              <a:t> </a:t>
            </a:r>
            <a:r>
              <a:rPr kumimoji="0" lang="ar-SA" sz="4000" b="0" i="0" u="none" strike="noStrike" kern="0" cap="none" spc="0" normalizeH="0" baseline="0" noProof="0" dirty="0">
                <a:ln>
                  <a:noFill/>
                </a:ln>
                <a:solidFill>
                  <a:prstClr val="black"/>
                </a:solidFill>
                <a:effectLst/>
                <a:uLnTx/>
                <a:uFillTx/>
                <a:latin typeface="Verdana"/>
                <a:ea typeface="+mn-ea"/>
              </a:rPr>
              <a:t>) وهو مذكر لذا صغرت على وزن ( </a:t>
            </a:r>
            <a:r>
              <a:rPr kumimoji="0" lang="ar-SA" sz="4000" b="0" i="0" u="none" strike="noStrike" kern="0" cap="none" spc="0" normalizeH="0" baseline="0" noProof="0" dirty="0">
                <a:ln>
                  <a:noFill/>
                </a:ln>
                <a:solidFill>
                  <a:srgbClr val="C00000"/>
                </a:solidFill>
                <a:effectLst>
                  <a:glow rad="127000">
                    <a:srgbClr val="FFFF00"/>
                  </a:glow>
                </a:effectLst>
                <a:uLnTx/>
                <a:uFillTx/>
                <a:latin typeface="Verdana"/>
                <a:ea typeface="+mn-ea"/>
              </a:rPr>
              <a:t>فعيل</a:t>
            </a:r>
            <a:r>
              <a:rPr kumimoji="0" lang="ar-SA" sz="4000" b="0" i="0" u="none" strike="noStrike" kern="0" cap="none" spc="0" normalizeH="0" baseline="0" noProof="0" dirty="0">
                <a:ln>
                  <a:noFill/>
                </a:ln>
                <a:solidFill>
                  <a:prstClr val="black"/>
                </a:solidFill>
                <a:effectLst>
                  <a:glow rad="127000">
                    <a:srgbClr val="FFFF00"/>
                  </a:glow>
                </a:effectLst>
                <a:uLnTx/>
                <a:uFillTx/>
                <a:latin typeface="Verdana"/>
                <a:ea typeface="+mn-ea"/>
              </a:rPr>
              <a:t> </a:t>
            </a:r>
            <a:r>
              <a:rPr kumimoji="0" lang="ar-SA" sz="4000" b="0" i="0" u="none" strike="noStrike" kern="0" cap="none" spc="0" normalizeH="0" baseline="0" noProof="0" dirty="0">
                <a:ln>
                  <a:noFill/>
                </a:ln>
                <a:solidFill>
                  <a:prstClr val="black"/>
                </a:solidFill>
                <a:effectLst/>
                <a:uLnTx/>
                <a:uFillTx/>
                <a:latin typeface="Verdana"/>
                <a:ea typeface="+mn-ea"/>
              </a:rPr>
              <a:t>)</a:t>
            </a:r>
            <a:endParaRPr kumimoji="0" lang="ar-KW" sz="4000" b="0" i="0" u="none" strike="noStrike" kern="0" cap="none" spc="0" normalizeH="0" baseline="0" noProof="0" dirty="0">
              <a:ln w="900" cmpd="sng">
                <a:noFill/>
                <a:prstDash val="solid"/>
              </a:ln>
              <a:solidFill>
                <a:sysClr val="windowText" lastClr="000000"/>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8" name="مربع نص 17">
            <a:extLst>
              <a:ext uri="{FF2B5EF4-FFF2-40B4-BE49-F238E27FC236}">
                <a16:creationId xmlns:a16="http://schemas.microsoft.com/office/drawing/2014/main" id="{DF764713-FBA4-458D-A8CC-DFD93066A765}"/>
              </a:ext>
            </a:extLst>
          </p:cNvPr>
          <p:cNvSpPr txBox="1"/>
          <p:nvPr/>
        </p:nvSpPr>
        <p:spPr>
          <a:xfrm>
            <a:off x="1110343" y="5295326"/>
            <a:ext cx="10557559" cy="1396127"/>
          </a:xfrm>
          <a:prstGeom prst="roundRect">
            <a:avLst/>
          </a:prstGeom>
          <a:solidFill>
            <a:schemeClr val="accent6">
              <a:lumMod val="60000"/>
              <a:lumOff val="40000"/>
            </a:schemeClr>
          </a:solidFill>
          <a:ln w="42500" cap="flat" cmpd="sng" algn="ctr">
            <a:noFill/>
            <a:prstDash val="solid"/>
          </a:ln>
          <a:effectLst>
            <a:outerShdw blurRad="107950" dist="12700" dir="5400000" algn="ctr">
              <a:srgbClr val="000000"/>
            </a:outerShdw>
          </a:effectLst>
          <a:scene3d>
            <a:camera prst="orthographicFront">
              <a:rot lat="0" lon="0" rev="0"/>
            </a:camera>
            <a:lightRig rig="contrasting" dir="t"/>
          </a:scene3d>
          <a:sp3d contourW="19050" prstMaterial="softEdge">
            <a:bevelT w="120650" h="127000" prst="artDeco"/>
            <a:contourClr>
              <a:srgbClr val="FFFFFF"/>
            </a:contourClr>
          </a:sp3d>
        </p:spPr>
        <p:txBody>
          <a:bodyPr wrap="square" rtlCol="1">
            <a:spAutoFit/>
          </a:bodyPr>
          <a:lstStyle>
            <a:defPPr>
              <a:defRPr lang="ar-KW"/>
            </a:defPPr>
            <a:lvl1pPr algn="ctr">
              <a:defRPr sz="3200">
                <a:solidFill>
                  <a:schemeClr val="bg1"/>
                </a:solidFill>
                <a:effectLst>
                  <a:outerShdw blurRad="38100" dist="38100" dir="2700000" algn="tl">
                    <a:srgbClr val="000000">
                      <a:alpha val="43137"/>
                    </a:srgbClr>
                  </a:outerShdw>
                </a:effectLst>
                <a:cs typeface="AL-Mateen" pitchFamily="2" charset="-7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600" b="0" i="0" u="none" strike="noStrike" kern="0" cap="none" spc="0" normalizeH="0" baseline="0" noProof="0" dirty="0">
                <a:ln>
                  <a:noFill/>
                </a:ln>
                <a:solidFill>
                  <a:prstClr val="black"/>
                </a:solidFill>
                <a:effectLst/>
                <a:uLnTx/>
                <a:uFillTx/>
                <a:latin typeface="Verdana"/>
                <a:ea typeface="+mn-ea"/>
                <a:cs typeface="AL-Mateen" pitchFamily="2" charset="-78"/>
              </a:rPr>
              <a:t>أما كلمة ( </a:t>
            </a:r>
            <a:r>
              <a:rPr kumimoji="0" lang="ar-SA" sz="3600" b="0" i="0" u="none" strike="noStrike" kern="0" cap="none" spc="0" normalizeH="0" baseline="0" noProof="0" dirty="0">
                <a:ln>
                  <a:noFill/>
                </a:ln>
                <a:solidFill>
                  <a:srgbClr val="C00000"/>
                </a:solidFill>
                <a:effectLst>
                  <a:glow rad="127000">
                    <a:srgbClr val="FFFF00"/>
                  </a:glow>
                </a:effectLst>
                <a:uLnTx/>
                <a:uFillTx/>
                <a:latin typeface="Verdana"/>
                <a:ea typeface="+mn-ea"/>
                <a:cs typeface="AL-Mateen" pitchFamily="2" charset="-78"/>
              </a:rPr>
              <a:t>أذن</a:t>
            </a:r>
            <a:r>
              <a:rPr kumimoji="0" lang="ar-SA" sz="3600" b="0" i="0" u="none" strike="noStrike" kern="0" cap="none" spc="0" normalizeH="0" baseline="0" noProof="0" dirty="0">
                <a:ln>
                  <a:noFill/>
                </a:ln>
                <a:solidFill>
                  <a:prstClr val="black"/>
                </a:solidFill>
                <a:effectLst>
                  <a:glow rad="127000">
                    <a:srgbClr val="FFFF00"/>
                  </a:glow>
                </a:effectLst>
                <a:uLnTx/>
                <a:uFillTx/>
                <a:latin typeface="Verdana"/>
                <a:ea typeface="+mn-ea"/>
                <a:cs typeface="AL-Mateen" pitchFamily="2" charset="-78"/>
              </a:rPr>
              <a:t> </a:t>
            </a:r>
            <a:r>
              <a:rPr kumimoji="0" lang="ar-SA" sz="3600" b="0" i="0" u="none" strike="noStrike" kern="0" cap="none" spc="0" normalizeH="0" baseline="0" noProof="0" dirty="0">
                <a:ln>
                  <a:noFill/>
                </a:ln>
                <a:solidFill>
                  <a:prstClr val="black"/>
                </a:solidFill>
                <a:effectLst/>
                <a:uLnTx/>
                <a:uFillTx/>
                <a:latin typeface="Verdana"/>
                <a:ea typeface="+mn-ea"/>
                <a:cs typeface="AL-Mateen" pitchFamily="2" charset="-78"/>
              </a:rPr>
              <a:t>) تصغيرها ( </a:t>
            </a:r>
            <a:r>
              <a:rPr kumimoji="0" lang="ar-SA" sz="3600" b="0" i="0" u="none" strike="noStrike" kern="0" cap="none" spc="0" normalizeH="0" baseline="0" noProof="0" dirty="0">
                <a:ln>
                  <a:noFill/>
                </a:ln>
                <a:solidFill>
                  <a:srgbClr val="C00000"/>
                </a:solidFill>
                <a:effectLst>
                  <a:glow rad="127000">
                    <a:srgbClr val="FFFF00"/>
                  </a:glow>
                </a:effectLst>
                <a:uLnTx/>
                <a:uFillTx/>
                <a:latin typeface="Verdana"/>
                <a:ea typeface="+mn-ea"/>
                <a:cs typeface="AL-Mateen" pitchFamily="2" charset="-78"/>
              </a:rPr>
              <a:t>أذينة</a:t>
            </a:r>
            <a:r>
              <a:rPr kumimoji="0" lang="ar-SA" sz="3600" b="0" i="0" u="none" strike="noStrike" kern="0" cap="none" spc="0" normalizeH="0" baseline="0" noProof="0" dirty="0">
                <a:ln>
                  <a:noFill/>
                </a:ln>
                <a:solidFill>
                  <a:prstClr val="black"/>
                </a:solidFill>
                <a:effectLst>
                  <a:glow rad="127000">
                    <a:srgbClr val="FFFF00"/>
                  </a:glow>
                </a:effectLst>
                <a:uLnTx/>
                <a:uFillTx/>
                <a:latin typeface="Verdana"/>
                <a:ea typeface="+mn-ea"/>
                <a:cs typeface="AL-Mateen" pitchFamily="2" charset="-78"/>
              </a:rPr>
              <a:t> </a:t>
            </a:r>
            <a:r>
              <a:rPr kumimoji="0" lang="ar-SA" sz="3600" b="0" i="0" u="none" strike="noStrike" kern="0" cap="none" spc="0" normalizeH="0" baseline="0" noProof="0" dirty="0">
                <a:ln>
                  <a:noFill/>
                </a:ln>
                <a:solidFill>
                  <a:prstClr val="black"/>
                </a:solidFill>
                <a:effectLst/>
                <a:uLnTx/>
                <a:uFillTx/>
                <a:latin typeface="Verdana"/>
                <a:ea typeface="+mn-ea"/>
                <a:cs typeface="AL-Mateen" pitchFamily="2" charset="-78"/>
              </a:rPr>
              <a:t>) وهي مؤنثة  لذا صغرت على وزن (</a:t>
            </a:r>
            <a:r>
              <a:rPr kumimoji="0" lang="ar-SA" sz="3600" b="0" i="0" u="none" strike="noStrike" kern="0" cap="none" spc="0" normalizeH="0" baseline="0" noProof="0" dirty="0">
                <a:ln>
                  <a:noFill/>
                </a:ln>
                <a:solidFill>
                  <a:srgbClr val="C00000"/>
                </a:solidFill>
                <a:effectLst>
                  <a:glow rad="127000">
                    <a:srgbClr val="FFFF00"/>
                  </a:glow>
                </a:effectLst>
                <a:uLnTx/>
                <a:uFillTx/>
                <a:latin typeface="Verdana"/>
                <a:ea typeface="+mn-ea"/>
                <a:cs typeface="AL-Mateen" pitchFamily="2" charset="-78"/>
              </a:rPr>
              <a:t>فعيلة</a:t>
            </a:r>
            <a:r>
              <a:rPr kumimoji="0" lang="ar-SA" sz="3600" b="0" i="0" u="none" strike="noStrike" kern="0" cap="none" spc="0" normalizeH="0" baseline="0" noProof="0" dirty="0">
                <a:ln>
                  <a:noFill/>
                </a:ln>
                <a:solidFill>
                  <a:prstClr val="black"/>
                </a:solidFill>
                <a:effectLst/>
                <a:uLnTx/>
                <a:uFillTx/>
                <a:latin typeface="Verdana"/>
                <a:ea typeface="+mn-ea"/>
                <a:cs typeface="AL-Mateen" pitchFamily="2" charset="-78"/>
              </a:rPr>
              <a:t>) مع إضافة </a:t>
            </a:r>
            <a:r>
              <a:rPr kumimoji="0" lang="ar-SA" sz="3600" b="0" i="0" u="none" strike="noStrike" kern="0" cap="none" spc="0" normalizeH="0" baseline="0" noProof="0" dirty="0">
                <a:ln>
                  <a:noFill/>
                </a:ln>
                <a:solidFill>
                  <a:srgbClr val="C00000"/>
                </a:solidFill>
                <a:effectLst>
                  <a:glow rad="127000">
                    <a:srgbClr val="FFFF00"/>
                  </a:glow>
                </a:effectLst>
                <a:uLnTx/>
                <a:uFillTx/>
                <a:latin typeface="Verdana"/>
                <a:ea typeface="+mn-ea"/>
                <a:cs typeface="AL-Mateen" pitchFamily="2" charset="-78"/>
              </a:rPr>
              <a:t>تاء التأنيث </a:t>
            </a:r>
            <a:r>
              <a:rPr kumimoji="0" lang="ar-SA" sz="3600" b="0" i="0" u="none" strike="noStrike" kern="0" cap="none" spc="0" normalizeH="0" baseline="0" noProof="0" dirty="0">
                <a:ln>
                  <a:noFill/>
                </a:ln>
                <a:solidFill>
                  <a:prstClr val="black"/>
                </a:solidFill>
                <a:effectLst/>
                <a:uLnTx/>
                <a:uFillTx/>
                <a:latin typeface="Verdana"/>
                <a:ea typeface="+mn-ea"/>
                <a:cs typeface="AL-Mateen" pitchFamily="2" charset="-78"/>
              </a:rPr>
              <a:t>في آخرها فصار وزنها ( </a:t>
            </a:r>
            <a:r>
              <a:rPr kumimoji="0" lang="ar-SA" sz="3600" b="0" i="0" u="none" strike="noStrike" kern="0" cap="none" spc="0" normalizeH="0" baseline="0" noProof="0" dirty="0">
                <a:ln>
                  <a:noFill/>
                </a:ln>
                <a:solidFill>
                  <a:srgbClr val="C00000"/>
                </a:solidFill>
                <a:effectLst>
                  <a:glow rad="127000">
                    <a:srgbClr val="FFFF00"/>
                  </a:glow>
                </a:effectLst>
                <a:uLnTx/>
                <a:uFillTx/>
                <a:latin typeface="Verdana"/>
                <a:ea typeface="+mn-ea"/>
                <a:cs typeface="AL-Mateen" pitchFamily="2" charset="-78"/>
              </a:rPr>
              <a:t>فعيلة</a:t>
            </a:r>
            <a:r>
              <a:rPr kumimoji="0" lang="ar-SA" sz="3600" b="0" i="0" u="none" strike="noStrike" kern="0" cap="none" spc="0" normalizeH="0" baseline="0" noProof="0" dirty="0">
                <a:ln>
                  <a:noFill/>
                </a:ln>
                <a:solidFill>
                  <a:srgbClr val="C00000"/>
                </a:solidFill>
                <a:effectLst/>
                <a:uLnTx/>
                <a:uFillTx/>
                <a:latin typeface="Verdana"/>
                <a:ea typeface="+mn-ea"/>
                <a:cs typeface="AL-Mateen" pitchFamily="2" charset="-78"/>
              </a:rPr>
              <a:t> </a:t>
            </a:r>
            <a:r>
              <a:rPr kumimoji="0" lang="ar-SA" sz="3600" b="0" i="0" u="none" strike="noStrike" kern="0" cap="none" spc="0" normalizeH="0" baseline="0" noProof="0" dirty="0">
                <a:ln>
                  <a:noFill/>
                </a:ln>
                <a:solidFill>
                  <a:prstClr val="black"/>
                </a:solidFill>
                <a:effectLst/>
                <a:uLnTx/>
                <a:uFillTx/>
                <a:latin typeface="Verdana"/>
                <a:ea typeface="+mn-ea"/>
                <a:cs typeface="AL-Mateen" pitchFamily="2" charset="-78"/>
              </a:rPr>
              <a:t>)</a:t>
            </a:r>
            <a:r>
              <a:rPr kumimoji="0" lang="ar-SA" sz="4000" b="0" i="0" u="none" strike="noStrike" kern="0" cap="none" spc="0" normalizeH="0" baseline="0" noProof="0" dirty="0">
                <a:ln w="900" cmpd="sng">
                  <a:noFill/>
                  <a:prstDash val="solid"/>
                </a:ln>
                <a:solidFill>
                  <a:sysClr val="windowText" lastClr="000000"/>
                </a:solidFill>
                <a:effectLst>
                  <a:outerShdw blurRad="38100" dist="38100" dir="2700000" algn="tl">
                    <a:srgbClr val="000000">
                      <a:alpha val="43137"/>
                    </a:srgbClr>
                  </a:outerShdw>
                </a:effectLst>
                <a:uLnTx/>
                <a:uFillTx/>
                <a:latin typeface="Arial" pitchFamily="34" charset="0"/>
                <a:ea typeface="+mn-ea"/>
                <a:cs typeface="Arial" pitchFamily="34" charset="0"/>
              </a:rPr>
              <a:t> </a:t>
            </a:r>
            <a:endParaRPr kumimoji="0" lang="ar-KW" sz="4000" b="0" i="0" u="none" strike="noStrike" kern="0" cap="none" spc="0" normalizeH="0" baseline="0" noProof="0" dirty="0">
              <a:ln w="900" cmpd="sng">
                <a:noFill/>
                <a:prstDash val="solid"/>
              </a:ln>
              <a:solidFill>
                <a:sysClr val="windowText" lastClr="000000"/>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graphicFrame>
        <p:nvGraphicFramePr>
          <p:cNvPr id="19" name="جدول 18">
            <a:extLst>
              <a:ext uri="{FF2B5EF4-FFF2-40B4-BE49-F238E27FC236}">
                <a16:creationId xmlns:a16="http://schemas.microsoft.com/office/drawing/2014/main" id="{42DE7624-422E-4B14-98B5-45275820FC31}"/>
              </a:ext>
            </a:extLst>
          </p:cNvPr>
          <p:cNvGraphicFramePr>
            <a:graphicFrameLocks noGrp="1"/>
          </p:cNvGraphicFramePr>
          <p:nvPr>
            <p:extLst>
              <p:ext uri="{D42A27DB-BD31-4B8C-83A1-F6EECF244321}">
                <p14:modId xmlns:p14="http://schemas.microsoft.com/office/powerpoint/2010/main" val="4183664301"/>
              </p:ext>
            </p:extLst>
          </p:nvPr>
        </p:nvGraphicFramePr>
        <p:xfrm>
          <a:off x="1290916" y="2145507"/>
          <a:ext cx="10443088" cy="1737360"/>
        </p:xfrm>
        <a:graphic>
          <a:graphicData uri="http://schemas.openxmlformats.org/drawingml/2006/table">
            <a:tbl>
              <a:tblPr rtl="1" firstRow="1" bandCol="1">
                <a:solidFill>
                  <a:srgbClr val="FFFF99"/>
                </a:solidFill>
              </a:tblPr>
              <a:tblGrid>
                <a:gridCol w="2610772">
                  <a:extLst>
                    <a:ext uri="{9D8B030D-6E8A-4147-A177-3AD203B41FA5}">
                      <a16:colId xmlns:a16="http://schemas.microsoft.com/office/drawing/2014/main" val="20000"/>
                    </a:ext>
                  </a:extLst>
                </a:gridCol>
                <a:gridCol w="2610772">
                  <a:extLst>
                    <a:ext uri="{9D8B030D-6E8A-4147-A177-3AD203B41FA5}">
                      <a16:colId xmlns:a16="http://schemas.microsoft.com/office/drawing/2014/main" val="20001"/>
                    </a:ext>
                  </a:extLst>
                </a:gridCol>
                <a:gridCol w="2610772">
                  <a:extLst>
                    <a:ext uri="{9D8B030D-6E8A-4147-A177-3AD203B41FA5}">
                      <a16:colId xmlns:a16="http://schemas.microsoft.com/office/drawing/2014/main" val="20002"/>
                    </a:ext>
                  </a:extLst>
                </a:gridCol>
                <a:gridCol w="2610772">
                  <a:extLst>
                    <a:ext uri="{9D8B030D-6E8A-4147-A177-3AD203B41FA5}">
                      <a16:colId xmlns:a16="http://schemas.microsoft.com/office/drawing/2014/main" val="20003"/>
                    </a:ext>
                  </a:extLst>
                </a:gridCol>
              </a:tblGrid>
              <a:tr h="776134">
                <a:tc>
                  <a:txBody>
                    <a:bodyPr/>
                    <a:lstStyle>
                      <a:lvl1pPr marL="0" algn="r" defTabSz="914400" rtl="1" eaLnBrk="1" latinLnBrk="0" hangingPunct="1">
                        <a:defRPr sz="1800" kern="1200">
                          <a:solidFill>
                            <a:schemeClr val="tx1"/>
                          </a:solidFill>
                          <a:latin typeface="Verdana"/>
                        </a:defRPr>
                      </a:lvl1pPr>
                      <a:lvl2pPr marL="457200" algn="r" defTabSz="914400" rtl="1" eaLnBrk="1" latinLnBrk="0" hangingPunct="1">
                        <a:defRPr sz="1800" kern="1200">
                          <a:solidFill>
                            <a:schemeClr val="tx1"/>
                          </a:solidFill>
                          <a:latin typeface="Verdana"/>
                        </a:defRPr>
                      </a:lvl2pPr>
                      <a:lvl3pPr marL="914400" algn="r" defTabSz="914400" rtl="1" eaLnBrk="1" latinLnBrk="0" hangingPunct="1">
                        <a:defRPr sz="1800" kern="1200">
                          <a:solidFill>
                            <a:schemeClr val="tx1"/>
                          </a:solidFill>
                          <a:latin typeface="Verdana"/>
                        </a:defRPr>
                      </a:lvl3pPr>
                      <a:lvl4pPr marL="1371600" algn="r" defTabSz="914400" rtl="1" eaLnBrk="1" latinLnBrk="0" hangingPunct="1">
                        <a:defRPr sz="1800" kern="1200">
                          <a:solidFill>
                            <a:schemeClr val="tx1"/>
                          </a:solidFill>
                          <a:latin typeface="Verdana"/>
                        </a:defRPr>
                      </a:lvl4pPr>
                      <a:lvl5pPr marL="1828800" algn="r" defTabSz="914400" rtl="1" eaLnBrk="1" latinLnBrk="0" hangingPunct="1">
                        <a:defRPr sz="1800" kern="1200">
                          <a:solidFill>
                            <a:schemeClr val="tx1"/>
                          </a:solidFill>
                          <a:latin typeface="Verdana"/>
                        </a:defRPr>
                      </a:lvl5pPr>
                      <a:lvl6pPr marL="2286000" algn="r" defTabSz="914400" rtl="1" eaLnBrk="1" latinLnBrk="0" hangingPunct="1">
                        <a:defRPr sz="1800" kern="1200">
                          <a:solidFill>
                            <a:schemeClr val="tx1"/>
                          </a:solidFill>
                          <a:latin typeface="Verdana"/>
                        </a:defRPr>
                      </a:lvl6pPr>
                      <a:lvl7pPr marL="2743200" algn="r" defTabSz="914400" rtl="1" eaLnBrk="1" latinLnBrk="0" hangingPunct="1">
                        <a:defRPr sz="1800" kern="1200">
                          <a:solidFill>
                            <a:schemeClr val="tx1"/>
                          </a:solidFill>
                          <a:latin typeface="Verdana"/>
                        </a:defRPr>
                      </a:lvl7pPr>
                      <a:lvl8pPr marL="3200400" algn="r" defTabSz="914400" rtl="1" eaLnBrk="1" latinLnBrk="0" hangingPunct="1">
                        <a:defRPr sz="1800" kern="1200">
                          <a:solidFill>
                            <a:schemeClr val="tx1"/>
                          </a:solidFill>
                          <a:latin typeface="Verdana"/>
                        </a:defRPr>
                      </a:lvl8pPr>
                      <a:lvl9pPr marL="3657600" algn="r" defTabSz="914400" rtl="1" eaLnBrk="1" latinLnBrk="0" hangingPunct="1">
                        <a:defRPr sz="1800" kern="1200">
                          <a:solidFill>
                            <a:schemeClr val="tx1"/>
                          </a:solidFill>
                          <a:latin typeface="Verdana"/>
                        </a:defRPr>
                      </a:lvl9pPr>
                    </a:lstStyle>
                    <a:p>
                      <a:pPr lvl="0" algn="ctr" rtl="1">
                        <a:lnSpc>
                          <a:spcPct val="100000"/>
                        </a:lnSpc>
                        <a:spcAft>
                          <a:spcPts val="0"/>
                        </a:spcAft>
                      </a:pPr>
                      <a:r>
                        <a:rPr lang="ar-SA" sz="5400" b="0" strike="noStrike" cap="none" spc="0" dirty="0">
                          <a:ln w="17780" cmpd="sng">
                            <a:noFill/>
                            <a:prstDash val="solid"/>
                            <a:miter lim="800000"/>
                          </a:ln>
                          <a:solidFill>
                            <a:schemeClr val="bg1"/>
                          </a:solidFill>
                          <a:effectLst>
                            <a:outerShdw blurRad="38100" dist="38100" dir="2700000" algn="tl">
                              <a:srgbClr val="000000">
                                <a:alpha val="43137"/>
                              </a:srgbClr>
                            </a:outerShdw>
                          </a:effectLst>
                          <a:latin typeface="Times New Roman"/>
                          <a:ea typeface="Times New Roman"/>
                          <a:cs typeface="AL-Mateen" pitchFamily="2" charset="-78"/>
                        </a:rPr>
                        <a:t>الكلمة</a:t>
                      </a:r>
                      <a:endParaRPr lang="en-US" sz="5400" b="0" strike="noStrike" cap="none" spc="0" dirty="0">
                        <a:ln w="17780" cmpd="sng">
                          <a:noFill/>
                          <a:prstDash val="solid"/>
                          <a:miter lim="800000"/>
                        </a:ln>
                        <a:solidFill>
                          <a:schemeClr val="bg1"/>
                        </a:solidFill>
                        <a:effectLst>
                          <a:outerShdw blurRad="38100" dist="38100" dir="2700000" algn="tl">
                            <a:srgbClr val="000000">
                              <a:alpha val="43137"/>
                            </a:srgbClr>
                          </a:outerShdw>
                        </a:effectLst>
                        <a:latin typeface="Times New Roman"/>
                        <a:ea typeface="Times New Roman"/>
                        <a:cs typeface="AL-Mateen" pitchFamily="2" charset="-78"/>
                      </a:endParaRPr>
                    </a:p>
                  </a:txBody>
                  <a:tcPr marL="41355" marR="41355" marT="0" marB="0"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slope"/>
                      <a:lightRig rig="flood" dir="t"/>
                    </a:cell3D>
                    <a:solidFill>
                      <a:srgbClr val="C00000"/>
                    </a:solidFill>
                  </a:tcPr>
                </a:tc>
                <a:tc>
                  <a:txBody>
                    <a:bodyPr/>
                    <a:lstStyle>
                      <a:lvl1pPr marL="0" algn="r" defTabSz="914400" rtl="1" eaLnBrk="1" latinLnBrk="0" hangingPunct="1">
                        <a:defRPr sz="1800" kern="1200">
                          <a:solidFill>
                            <a:schemeClr val="tx1"/>
                          </a:solidFill>
                          <a:latin typeface="Verdana"/>
                        </a:defRPr>
                      </a:lvl1pPr>
                      <a:lvl2pPr marL="457200" algn="r" defTabSz="914400" rtl="1" eaLnBrk="1" latinLnBrk="0" hangingPunct="1">
                        <a:defRPr sz="1800" kern="1200">
                          <a:solidFill>
                            <a:schemeClr val="tx1"/>
                          </a:solidFill>
                          <a:latin typeface="Verdana"/>
                        </a:defRPr>
                      </a:lvl2pPr>
                      <a:lvl3pPr marL="914400" algn="r" defTabSz="914400" rtl="1" eaLnBrk="1" latinLnBrk="0" hangingPunct="1">
                        <a:defRPr sz="1800" kern="1200">
                          <a:solidFill>
                            <a:schemeClr val="tx1"/>
                          </a:solidFill>
                          <a:latin typeface="Verdana"/>
                        </a:defRPr>
                      </a:lvl3pPr>
                      <a:lvl4pPr marL="1371600" algn="r" defTabSz="914400" rtl="1" eaLnBrk="1" latinLnBrk="0" hangingPunct="1">
                        <a:defRPr sz="1800" kern="1200">
                          <a:solidFill>
                            <a:schemeClr val="tx1"/>
                          </a:solidFill>
                          <a:latin typeface="Verdana"/>
                        </a:defRPr>
                      </a:lvl4pPr>
                      <a:lvl5pPr marL="1828800" algn="r" defTabSz="914400" rtl="1" eaLnBrk="1" latinLnBrk="0" hangingPunct="1">
                        <a:defRPr sz="1800" kern="1200">
                          <a:solidFill>
                            <a:schemeClr val="tx1"/>
                          </a:solidFill>
                          <a:latin typeface="Verdana"/>
                        </a:defRPr>
                      </a:lvl5pPr>
                      <a:lvl6pPr marL="2286000" algn="r" defTabSz="914400" rtl="1" eaLnBrk="1" latinLnBrk="0" hangingPunct="1">
                        <a:defRPr sz="1800" kern="1200">
                          <a:solidFill>
                            <a:schemeClr val="tx1"/>
                          </a:solidFill>
                          <a:latin typeface="Verdana"/>
                        </a:defRPr>
                      </a:lvl6pPr>
                      <a:lvl7pPr marL="2743200" algn="r" defTabSz="914400" rtl="1" eaLnBrk="1" latinLnBrk="0" hangingPunct="1">
                        <a:defRPr sz="1800" kern="1200">
                          <a:solidFill>
                            <a:schemeClr val="tx1"/>
                          </a:solidFill>
                          <a:latin typeface="Verdana"/>
                        </a:defRPr>
                      </a:lvl7pPr>
                      <a:lvl8pPr marL="3200400" algn="r" defTabSz="914400" rtl="1" eaLnBrk="1" latinLnBrk="0" hangingPunct="1">
                        <a:defRPr sz="1800" kern="1200">
                          <a:solidFill>
                            <a:schemeClr val="tx1"/>
                          </a:solidFill>
                          <a:latin typeface="Verdana"/>
                        </a:defRPr>
                      </a:lvl8pPr>
                      <a:lvl9pPr marL="3657600" algn="r" defTabSz="914400" rtl="1" eaLnBrk="1" latinLnBrk="0" hangingPunct="1">
                        <a:defRPr sz="1800" kern="1200">
                          <a:solidFill>
                            <a:schemeClr val="tx1"/>
                          </a:solidFill>
                          <a:latin typeface="Verdana"/>
                        </a:defRPr>
                      </a:lvl9pPr>
                    </a:lstStyle>
                    <a:p>
                      <a:pPr lvl="0" algn="ctr" rtl="1">
                        <a:lnSpc>
                          <a:spcPct val="100000"/>
                        </a:lnSpc>
                        <a:spcAft>
                          <a:spcPts val="0"/>
                        </a:spcAft>
                      </a:pPr>
                      <a:r>
                        <a:rPr lang="ar-SA" sz="5400" b="0" strike="noStrike" cap="none" spc="0" dirty="0">
                          <a:ln w="17780" cmpd="sng">
                            <a:noFill/>
                            <a:prstDash val="solid"/>
                            <a:miter lim="800000"/>
                          </a:ln>
                          <a:solidFill>
                            <a:schemeClr val="bg1"/>
                          </a:solidFill>
                          <a:effectLst>
                            <a:outerShdw blurRad="38100" dist="38100" dir="2700000" algn="tl">
                              <a:srgbClr val="000000">
                                <a:alpha val="43137"/>
                              </a:srgbClr>
                            </a:outerShdw>
                          </a:effectLst>
                          <a:latin typeface="Times New Roman"/>
                          <a:ea typeface="Times New Roman"/>
                          <a:cs typeface="AL-Mateen" pitchFamily="2" charset="-78"/>
                        </a:rPr>
                        <a:t>تصغيرها</a:t>
                      </a:r>
                      <a:endParaRPr lang="en-US" sz="5400" b="0" strike="noStrike" cap="none" spc="0" dirty="0">
                        <a:ln w="17780" cmpd="sng">
                          <a:noFill/>
                          <a:prstDash val="solid"/>
                          <a:miter lim="800000"/>
                        </a:ln>
                        <a:solidFill>
                          <a:schemeClr val="bg1"/>
                        </a:solidFill>
                        <a:effectLst>
                          <a:outerShdw blurRad="38100" dist="38100" dir="2700000" algn="tl">
                            <a:srgbClr val="000000">
                              <a:alpha val="43137"/>
                            </a:srgbClr>
                          </a:outerShdw>
                        </a:effectLst>
                        <a:latin typeface="Times New Roman"/>
                        <a:ea typeface="Times New Roman"/>
                        <a:cs typeface="AL-Mateen" pitchFamily="2" charset="-78"/>
                      </a:endParaRPr>
                    </a:p>
                  </a:txBody>
                  <a:tcPr marL="41355" marR="41355" marT="0" marB="0"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slope"/>
                      <a:lightRig rig="flood" dir="t"/>
                    </a:cell3D>
                    <a:solidFill>
                      <a:srgbClr val="C00000"/>
                    </a:solidFill>
                  </a:tcPr>
                </a:tc>
                <a:tc>
                  <a:txBody>
                    <a:bodyPr/>
                    <a:lstStyle>
                      <a:lvl1pPr marL="0" algn="r" defTabSz="914400" rtl="1" eaLnBrk="1" latinLnBrk="0" hangingPunct="1">
                        <a:defRPr sz="1800" kern="1200">
                          <a:solidFill>
                            <a:schemeClr val="tx1"/>
                          </a:solidFill>
                          <a:latin typeface="Verdana"/>
                        </a:defRPr>
                      </a:lvl1pPr>
                      <a:lvl2pPr marL="457200" algn="r" defTabSz="914400" rtl="1" eaLnBrk="1" latinLnBrk="0" hangingPunct="1">
                        <a:defRPr sz="1800" kern="1200">
                          <a:solidFill>
                            <a:schemeClr val="tx1"/>
                          </a:solidFill>
                          <a:latin typeface="Verdana"/>
                        </a:defRPr>
                      </a:lvl2pPr>
                      <a:lvl3pPr marL="914400" algn="r" defTabSz="914400" rtl="1" eaLnBrk="1" latinLnBrk="0" hangingPunct="1">
                        <a:defRPr sz="1800" kern="1200">
                          <a:solidFill>
                            <a:schemeClr val="tx1"/>
                          </a:solidFill>
                          <a:latin typeface="Verdana"/>
                        </a:defRPr>
                      </a:lvl3pPr>
                      <a:lvl4pPr marL="1371600" algn="r" defTabSz="914400" rtl="1" eaLnBrk="1" latinLnBrk="0" hangingPunct="1">
                        <a:defRPr sz="1800" kern="1200">
                          <a:solidFill>
                            <a:schemeClr val="tx1"/>
                          </a:solidFill>
                          <a:latin typeface="Verdana"/>
                        </a:defRPr>
                      </a:lvl4pPr>
                      <a:lvl5pPr marL="1828800" algn="r" defTabSz="914400" rtl="1" eaLnBrk="1" latinLnBrk="0" hangingPunct="1">
                        <a:defRPr sz="1800" kern="1200">
                          <a:solidFill>
                            <a:schemeClr val="tx1"/>
                          </a:solidFill>
                          <a:latin typeface="Verdana"/>
                        </a:defRPr>
                      </a:lvl5pPr>
                      <a:lvl6pPr marL="2286000" algn="r" defTabSz="914400" rtl="1" eaLnBrk="1" latinLnBrk="0" hangingPunct="1">
                        <a:defRPr sz="1800" kern="1200">
                          <a:solidFill>
                            <a:schemeClr val="tx1"/>
                          </a:solidFill>
                          <a:latin typeface="Verdana"/>
                        </a:defRPr>
                      </a:lvl6pPr>
                      <a:lvl7pPr marL="2743200" algn="r" defTabSz="914400" rtl="1" eaLnBrk="1" latinLnBrk="0" hangingPunct="1">
                        <a:defRPr sz="1800" kern="1200">
                          <a:solidFill>
                            <a:schemeClr val="tx1"/>
                          </a:solidFill>
                          <a:latin typeface="Verdana"/>
                        </a:defRPr>
                      </a:lvl7pPr>
                      <a:lvl8pPr marL="3200400" algn="r" defTabSz="914400" rtl="1" eaLnBrk="1" latinLnBrk="0" hangingPunct="1">
                        <a:defRPr sz="1800" kern="1200">
                          <a:solidFill>
                            <a:schemeClr val="tx1"/>
                          </a:solidFill>
                          <a:latin typeface="Verdana"/>
                        </a:defRPr>
                      </a:lvl8pPr>
                      <a:lvl9pPr marL="3657600" algn="r" defTabSz="914400" rtl="1" eaLnBrk="1" latinLnBrk="0" hangingPunct="1">
                        <a:defRPr sz="1800" kern="1200">
                          <a:solidFill>
                            <a:schemeClr val="tx1"/>
                          </a:solidFill>
                          <a:latin typeface="Verdana"/>
                        </a:defRPr>
                      </a:lvl9pPr>
                    </a:lstStyle>
                    <a:p>
                      <a:pPr lvl="0" algn="ctr" rtl="1">
                        <a:lnSpc>
                          <a:spcPct val="100000"/>
                        </a:lnSpc>
                        <a:spcAft>
                          <a:spcPts val="0"/>
                        </a:spcAft>
                      </a:pPr>
                      <a:r>
                        <a:rPr lang="ar-SA" sz="5400" b="0" strike="noStrike" cap="none" spc="0" dirty="0">
                          <a:ln w="17780" cmpd="sng">
                            <a:noFill/>
                            <a:prstDash val="solid"/>
                            <a:miter lim="800000"/>
                          </a:ln>
                          <a:solidFill>
                            <a:schemeClr val="bg1"/>
                          </a:solidFill>
                          <a:effectLst>
                            <a:outerShdw blurRad="38100" dist="38100" dir="2700000" algn="tl">
                              <a:srgbClr val="000000">
                                <a:alpha val="43137"/>
                              </a:srgbClr>
                            </a:outerShdw>
                          </a:effectLst>
                          <a:latin typeface="Times New Roman"/>
                          <a:ea typeface="Times New Roman"/>
                          <a:cs typeface="AL-Mateen" pitchFamily="2" charset="-78"/>
                        </a:rPr>
                        <a:t>الكلمة</a:t>
                      </a:r>
                      <a:endParaRPr lang="en-US" sz="5400" b="0" strike="noStrike" cap="none" spc="0" dirty="0">
                        <a:ln w="17780" cmpd="sng">
                          <a:noFill/>
                          <a:prstDash val="solid"/>
                          <a:miter lim="800000"/>
                        </a:ln>
                        <a:solidFill>
                          <a:schemeClr val="bg1"/>
                        </a:solidFill>
                        <a:effectLst>
                          <a:outerShdw blurRad="38100" dist="38100" dir="2700000" algn="tl">
                            <a:srgbClr val="000000">
                              <a:alpha val="43137"/>
                            </a:srgbClr>
                          </a:outerShdw>
                        </a:effectLst>
                        <a:latin typeface="Times New Roman"/>
                        <a:ea typeface="Times New Roman"/>
                        <a:cs typeface="AL-Mateen" pitchFamily="2" charset="-78"/>
                      </a:endParaRPr>
                    </a:p>
                  </a:txBody>
                  <a:tcPr marL="41355" marR="41355" marT="0" marB="0"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slope"/>
                      <a:lightRig rig="flood" dir="t"/>
                    </a:cell3D>
                    <a:solidFill>
                      <a:srgbClr val="000066"/>
                    </a:solidFill>
                  </a:tcPr>
                </a:tc>
                <a:tc>
                  <a:txBody>
                    <a:bodyPr/>
                    <a:lstStyle>
                      <a:lvl1pPr marL="0" algn="r" defTabSz="914400" rtl="1" eaLnBrk="1" latinLnBrk="0" hangingPunct="1">
                        <a:defRPr sz="1800" kern="1200">
                          <a:solidFill>
                            <a:schemeClr val="tx1"/>
                          </a:solidFill>
                          <a:latin typeface="Verdana"/>
                        </a:defRPr>
                      </a:lvl1pPr>
                      <a:lvl2pPr marL="457200" algn="r" defTabSz="914400" rtl="1" eaLnBrk="1" latinLnBrk="0" hangingPunct="1">
                        <a:defRPr sz="1800" kern="1200">
                          <a:solidFill>
                            <a:schemeClr val="tx1"/>
                          </a:solidFill>
                          <a:latin typeface="Verdana"/>
                        </a:defRPr>
                      </a:lvl2pPr>
                      <a:lvl3pPr marL="914400" algn="r" defTabSz="914400" rtl="1" eaLnBrk="1" latinLnBrk="0" hangingPunct="1">
                        <a:defRPr sz="1800" kern="1200">
                          <a:solidFill>
                            <a:schemeClr val="tx1"/>
                          </a:solidFill>
                          <a:latin typeface="Verdana"/>
                        </a:defRPr>
                      </a:lvl3pPr>
                      <a:lvl4pPr marL="1371600" algn="r" defTabSz="914400" rtl="1" eaLnBrk="1" latinLnBrk="0" hangingPunct="1">
                        <a:defRPr sz="1800" kern="1200">
                          <a:solidFill>
                            <a:schemeClr val="tx1"/>
                          </a:solidFill>
                          <a:latin typeface="Verdana"/>
                        </a:defRPr>
                      </a:lvl4pPr>
                      <a:lvl5pPr marL="1828800" algn="r" defTabSz="914400" rtl="1" eaLnBrk="1" latinLnBrk="0" hangingPunct="1">
                        <a:defRPr sz="1800" kern="1200">
                          <a:solidFill>
                            <a:schemeClr val="tx1"/>
                          </a:solidFill>
                          <a:latin typeface="Verdana"/>
                        </a:defRPr>
                      </a:lvl5pPr>
                      <a:lvl6pPr marL="2286000" algn="r" defTabSz="914400" rtl="1" eaLnBrk="1" latinLnBrk="0" hangingPunct="1">
                        <a:defRPr sz="1800" kern="1200">
                          <a:solidFill>
                            <a:schemeClr val="tx1"/>
                          </a:solidFill>
                          <a:latin typeface="Verdana"/>
                        </a:defRPr>
                      </a:lvl6pPr>
                      <a:lvl7pPr marL="2743200" algn="r" defTabSz="914400" rtl="1" eaLnBrk="1" latinLnBrk="0" hangingPunct="1">
                        <a:defRPr sz="1800" kern="1200">
                          <a:solidFill>
                            <a:schemeClr val="tx1"/>
                          </a:solidFill>
                          <a:latin typeface="Verdana"/>
                        </a:defRPr>
                      </a:lvl7pPr>
                      <a:lvl8pPr marL="3200400" algn="r" defTabSz="914400" rtl="1" eaLnBrk="1" latinLnBrk="0" hangingPunct="1">
                        <a:defRPr sz="1800" kern="1200">
                          <a:solidFill>
                            <a:schemeClr val="tx1"/>
                          </a:solidFill>
                          <a:latin typeface="Verdana"/>
                        </a:defRPr>
                      </a:lvl8pPr>
                      <a:lvl9pPr marL="3657600" algn="r" defTabSz="914400" rtl="1" eaLnBrk="1" latinLnBrk="0" hangingPunct="1">
                        <a:defRPr sz="1800" kern="1200">
                          <a:solidFill>
                            <a:schemeClr val="tx1"/>
                          </a:solidFill>
                          <a:latin typeface="Verdana"/>
                        </a:defRPr>
                      </a:lvl9pPr>
                    </a:lstStyle>
                    <a:p>
                      <a:pPr lvl="0" algn="ctr" rtl="1">
                        <a:lnSpc>
                          <a:spcPct val="100000"/>
                        </a:lnSpc>
                        <a:spcAft>
                          <a:spcPts val="0"/>
                        </a:spcAft>
                      </a:pPr>
                      <a:r>
                        <a:rPr lang="ar-SA" sz="5400" b="0" strike="noStrike" cap="none" spc="0" dirty="0">
                          <a:ln w="17780" cmpd="sng">
                            <a:noFill/>
                            <a:prstDash val="solid"/>
                            <a:miter lim="800000"/>
                          </a:ln>
                          <a:solidFill>
                            <a:schemeClr val="bg1"/>
                          </a:solidFill>
                          <a:effectLst>
                            <a:outerShdw blurRad="38100" dist="38100" dir="2700000" algn="tl">
                              <a:srgbClr val="000000">
                                <a:alpha val="43137"/>
                              </a:srgbClr>
                            </a:outerShdw>
                          </a:effectLst>
                          <a:latin typeface="Times New Roman"/>
                          <a:ea typeface="Times New Roman"/>
                          <a:cs typeface="AL-Mateen" pitchFamily="2" charset="-78"/>
                        </a:rPr>
                        <a:t>تصغيرها</a:t>
                      </a:r>
                      <a:endParaRPr lang="en-US" sz="5400" b="0" strike="noStrike" cap="none" spc="0" dirty="0">
                        <a:ln w="17780" cmpd="sng">
                          <a:noFill/>
                          <a:prstDash val="solid"/>
                          <a:miter lim="800000"/>
                        </a:ln>
                        <a:solidFill>
                          <a:schemeClr val="bg1"/>
                        </a:solidFill>
                        <a:effectLst>
                          <a:outerShdw blurRad="38100" dist="38100" dir="2700000" algn="tl">
                            <a:srgbClr val="000000">
                              <a:alpha val="43137"/>
                            </a:srgbClr>
                          </a:outerShdw>
                        </a:effectLst>
                        <a:latin typeface="Times New Roman"/>
                        <a:ea typeface="Times New Roman"/>
                        <a:cs typeface="AL-Mateen" pitchFamily="2" charset="-78"/>
                      </a:endParaRPr>
                    </a:p>
                  </a:txBody>
                  <a:tcPr marL="41355" marR="41355" marT="0" marB="0"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slope"/>
                      <a:lightRig rig="flood" dir="t"/>
                    </a:cell3D>
                    <a:solidFill>
                      <a:srgbClr val="000066"/>
                    </a:solidFill>
                  </a:tcPr>
                </a:tc>
                <a:extLst>
                  <a:ext uri="{0D108BD9-81ED-4DB2-BD59-A6C34878D82A}">
                    <a16:rowId xmlns:a16="http://schemas.microsoft.com/office/drawing/2014/main" val="10000"/>
                  </a:ext>
                </a:extLst>
              </a:tr>
              <a:tr h="776134">
                <a:tc>
                  <a:txBody>
                    <a:bodyPr/>
                    <a:lstStyle>
                      <a:lvl1pPr marL="0" algn="r" defTabSz="914400" rtl="1" eaLnBrk="1" latinLnBrk="0" hangingPunct="1">
                        <a:defRPr sz="1800" kern="1200">
                          <a:solidFill>
                            <a:schemeClr val="tx1"/>
                          </a:solidFill>
                          <a:latin typeface="Verdana"/>
                        </a:defRPr>
                      </a:lvl1pPr>
                      <a:lvl2pPr marL="457200" algn="r" defTabSz="914400" rtl="1" eaLnBrk="1" latinLnBrk="0" hangingPunct="1">
                        <a:defRPr sz="1800" kern="1200">
                          <a:solidFill>
                            <a:schemeClr val="tx1"/>
                          </a:solidFill>
                          <a:latin typeface="Verdana"/>
                        </a:defRPr>
                      </a:lvl2pPr>
                      <a:lvl3pPr marL="914400" algn="r" defTabSz="914400" rtl="1" eaLnBrk="1" latinLnBrk="0" hangingPunct="1">
                        <a:defRPr sz="1800" kern="1200">
                          <a:solidFill>
                            <a:schemeClr val="tx1"/>
                          </a:solidFill>
                          <a:latin typeface="Verdana"/>
                        </a:defRPr>
                      </a:lvl3pPr>
                      <a:lvl4pPr marL="1371600" algn="r" defTabSz="914400" rtl="1" eaLnBrk="1" latinLnBrk="0" hangingPunct="1">
                        <a:defRPr sz="1800" kern="1200">
                          <a:solidFill>
                            <a:schemeClr val="tx1"/>
                          </a:solidFill>
                          <a:latin typeface="Verdana"/>
                        </a:defRPr>
                      </a:lvl4pPr>
                      <a:lvl5pPr marL="1828800" algn="r" defTabSz="914400" rtl="1" eaLnBrk="1" latinLnBrk="0" hangingPunct="1">
                        <a:defRPr sz="1800" kern="1200">
                          <a:solidFill>
                            <a:schemeClr val="tx1"/>
                          </a:solidFill>
                          <a:latin typeface="Verdana"/>
                        </a:defRPr>
                      </a:lvl5pPr>
                      <a:lvl6pPr marL="2286000" algn="r" defTabSz="914400" rtl="1" eaLnBrk="1" latinLnBrk="0" hangingPunct="1">
                        <a:defRPr sz="1800" kern="1200">
                          <a:solidFill>
                            <a:schemeClr val="tx1"/>
                          </a:solidFill>
                          <a:latin typeface="Verdana"/>
                        </a:defRPr>
                      </a:lvl6pPr>
                      <a:lvl7pPr marL="2743200" algn="r" defTabSz="914400" rtl="1" eaLnBrk="1" latinLnBrk="0" hangingPunct="1">
                        <a:defRPr sz="1800" kern="1200">
                          <a:solidFill>
                            <a:schemeClr val="tx1"/>
                          </a:solidFill>
                          <a:latin typeface="Verdana"/>
                        </a:defRPr>
                      </a:lvl7pPr>
                      <a:lvl8pPr marL="3200400" algn="r" defTabSz="914400" rtl="1" eaLnBrk="1" latinLnBrk="0" hangingPunct="1">
                        <a:defRPr sz="1800" kern="1200">
                          <a:solidFill>
                            <a:schemeClr val="tx1"/>
                          </a:solidFill>
                          <a:latin typeface="Verdana"/>
                        </a:defRPr>
                      </a:lvl8pPr>
                      <a:lvl9pPr marL="3657600" algn="r" defTabSz="914400" rtl="1" eaLnBrk="1" latinLnBrk="0" hangingPunct="1">
                        <a:defRPr sz="1800" kern="1200">
                          <a:solidFill>
                            <a:schemeClr val="tx1"/>
                          </a:solidFill>
                          <a:latin typeface="Verdana"/>
                        </a:defRPr>
                      </a:lvl9pPr>
                    </a:lstStyle>
                    <a:p>
                      <a:pPr marL="0" lvl="0" algn="ctr" defTabSz="914400" rtl="1" eaLnBrk="1" latinLnBrk="0" hangingPunct="1">
                        <a:lnSpc>
                          <a:spcPct val="100000"/>
                        </a:lnSpc>
                      </a:pPr>
                      <a:r>
                        <a:rPr lang="ar-SA" sz="6000" dirty="0">
                          <a:solidFill>
                            <a:schemeClr val="tx1"/>
                          </a:solidFill>
                          <a:effectLst/>
                          <a:cs typeface="AL-Mateen" pitchFamily="2" charset="-78"/>
                        </a:rPr>
                        <a:t>رمح</a:t>
                      </a:r>
                      <a:endParaRPr kumimoji="0" lang="ar-KW" sz="5400" kern="1200" dirty="0">
                        <a:ln w="900" cmpd="sng">
                          <a:noFill/>
                          <a:prstDash val="solid"/>
                        </a:ln>
                        <a:solidFill>
                          <a:sysClr val="windowText" lastClr="000000"/>
                        </a:solidFill>
                        <a:latin typeface="Arial" pitchFamily="34" charset="0"/>
                        <a:ea typeface="+mn-ea"/>
                        <a:cs typeface="Arial" pitchFamily="34" charset="0"/>
                      </a:endParaRPr>
                    </a:p>
                  </a:txBody>
                  <a:tcPr marL="41355" marR="41355" marT="0" marB="0"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slope"/>
                      <a:lightRig rig="flood" dir="t"/>
                    </a:cell3D>
                    <a:blipFill>
                      <a:blip r:embed="rId2"/>
                      <a:tile tx="0" ty="0" sx="100000" sy="100000" flip="none" algn="tl"/>
                    </a:blipFill>
                  </a:tcPr>
                </a:tc>
                <a:tc>
                  <a:txBody>
                    <a:bodyPr/>
                    <a:lstStyle>
                      <a:lvl1pPr marL="0" algn="r" defTabSz="914400" rtl="1" eaLnBrk="1" latinLnBrk="0" hangingPunct="1">
                        <a:defRPr sz="1800" kern="1200">
                          <a:solidFill>
                            <a:schemeClr val="tx1"/>
                          </a:solidFill>
                          <a:latin typeface="Verdana"/>
                        </a:defRPr>
                      </a:lvl1pPr>
                      <a:lvl2pPr marL="457200" algn="r" defTabSz="914400" rtl="1" eaLnBrk="1" latinLnBrk="0" hangingPunct="1">
                        <a:defRPr sz="1800" kern="1200">
                          <a:solidFill>
                            <a:schemeClr val="tx1"/>
                          </a:solidFill>
                          <a:latin typeface="Verdana"/>
                        </a:defRPr>
                      </a:lvl2pPr>
                      <a:lvl3pPr marL="914400" algn="r" defTabSz="914400" rtl="1" eaLnBrk="1" latinLnBrk="0" hangingPunct="1">
                        <a:defRPr sz="1800" kern="1200">
                          <a:solidFill>
                            <a:schemeClr val="tx1"/>
                          </a:solidFill>
                          <a:latin typeface="Verdana"/>
                        </a:defRPr>
                      </a:lvl3pPr>
                      <a:lvl4pPr marL="1371600" algn="r" defTabSz="914400" rtl="1" eaLnBrk="1" latinLnBrk="0" hangingPunct="1">
                        <a:defRPr sz="1800" kern="1200">
                          <a:solidFill>
                            <a:schemeClr val="tx1"/>
                          </a:solidFill>
                          <a:latin typeface="Verdana"/>
                        </a:defRPr>
                      </a:lvl4pPr>
                      <a:lvl5pPr marL="1828800" algn="r" defTabSz="914400" rtl="1" eaLnBrk="1" latinLnBrk="0" hangingPunct="1">
                        <a:defRPr sz="1800" kern="1200">
                          <a:solidFill>
                            <a:schemeClr val="tx1"/>
                          </a:solidFill>
                          <a:latin typeface="Verdana"/>
                        </a:defRPr>
                      </a:lvl5pPr>
                      <a:lvl6pPr marL="2286000" algn="r" defTabSz="914400" rtl="1" eaLnBrk="1" latinLnBrk="0" hangingPunct="1">
                        <a:defRPr sz="1800" kern="1200">
                          <a:solidFill>
                            <a:schemeClr val="tx1"/>
                          </a:solidFill>
                          <a:latin typeface="Verdana"/>
                        </a:defRPr>
                      </a:lvl6pPr>
                      <a:lvl7pPr marL="2743200" algn="r" defTabSz="914400" rtl="1" eaLnBrk="1" latinLnBrk="0" hangingPunct="1">
                        <a:defRPr sz="1800" kern="1200">
                          <a:solidFill>
                            <a:schemeClr val="tx1"/>
                          </a:solidFill>
                          <a:latin typeface="Verdana"/>
                        </a:defRPr>
                      </a:lvl7pPr>
                      <a:lvl8pPr marL="3200400" algn="r" defTabSz="914400" rtl="1" eaLnBrk="1" latinLnBrk="0" hangingPunct="1">
                        <a:defRPr sz="1800" kern="1200">
                          <a:solidFill>
                            <a:schemeClr val="tx1"/>
                          </a:solidFill>
                          <a:latin typeface="Verdana"/>
                        </a:defRPr>
                      </a:lvl8pPr>
                      <a:lvl9pPr marL="3657600" algn="r" defTabSz="914400" rtl="1" eaLnBrk="1" latinLnBrk="0" hangingPunct="1">
                        <a:defRPr sz="1800" kern="1200">
                          <a:solidFill>
                            <a:schemeClr val="tx1"/>
                          </a:solidFill>
                          <a:latin typeface="Verdana"/>
                        </a:defRPr>
                      </a:lvl9pPr>
                    </a:lstStyle>
                    <a:p>
                      <a:pPr marL="0" lvl="0" algn="ctr" defTabSz="914400" rtl="1" eaLnBrk="1" latinLnBrk="0" hangingPunct="1">
                        <a:lnSpc>
                          <a:spcPct val="100000"/>
                        </a:lnSpc>
                      </a:pPr>
                      <a:r>
                        <a:rPr lang="ar-SA" sz="6000" dirty="0">
                          <a:solidFill>
                            <a:srgbClr val="C00000"/>
                          </a:solidFill>
                          <a:effectLst>
                            <a:innerShdw blurRad="114300">
                              <a:prstClr val="black"/>
                            </a:innerShdw>
                          </a:effectLst>
                          <a:cs typeface="AL-Mateen" pitchFamily="2" charset="-78"/>
                        </a:rPr>
                        <a:t>رميح</a:t>
                      </a:r>
                      <a:endParaRPr kumimoji="0" lang="ar-KW" sz="5400" kern="1200" dirty="0">
                        <a:ln w="900" cmpd="sng">
                          <a:noFill/>
                          <a:prstDash val="solid"/>
                        </a:ln>
                        <a:solidFill>
                          <a:sysClr val="windowText" lastClr="000000"/>
                        </a:solidFill>
                        <a:latin typeface="Arial" pitchFamily="34" charset="0"/>
                        <a:ea typeface="+mn-ea"/>
                        <a:cs typeface="Arial" pitchFamily="34" charset="0"/>
                      </a:endParaRPr>
                    </a:p>
                  </a:txBody>
                  <a:tcPr marL="41355" marR="41355" marT="0" marB="0"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slope"/>
                      <a:lightRig rig="flood" dir="t"/>
                    </a:cell3D>
                    <a:blipFill>
                      <a:blip r:embed="rId2"/>
                      <a:tile tx="0" ty="0" sx="100000" sy="100000" flip="none" algn="tl"/>
                    </a:blipFill>
                  </a:tcPr>
                </a:tc>
                <a:tc>
                  <a:txBody>
                    <a:bodyPr/>
                    <a:lstStyle>
                      <a:lvl1pPr marL="0" algn="r" defTabSz="914400" rtl="1" eaLnBrk="1" latinLnBrk="0" hangingPunct="1">
                        <a:defRPr sz="1800" kern="1200">
                          <a:solidFill>
                            <a:schemeClr val="tx1"/>
                          </a:solidFill>
                          <a:latin typeface="Verdana"/>
                        </a:defRPr>
                      </a:lvl1pPr>
                      <a:lvl2pPr marL="457200" algn="r" defTabSz="914400" rtl="1" eaLnBrk="1" latinLnBrk="0" hangingPunct="1">
                        <a:defRPr sz="1800" kern="1200">
                          <a:solidFill>
                            <a:schemeClr val="tx1"/>
                          </a:solidFill>
                          <a:latin typeface="Verdana"/>
                        </a:defRPr>
                      </a:lvl2pPr>
                      <a:lvl3pPr marL="914400" algn="r" defTabSz="914400" rtl="1" eaLnBrk="1" latinLnBrk="0" hangingPunct="1">
                        <a:defRPr sz="1800" kern="1200">
                          <a:solidFill>
                            <a:schemeClr val="tx1"/>
                          </a:solidFill>
                          <a:latin typeface="Verdana"/>
                        </a:defRPr>
                      </a:lvl3pPr>
                      <a:lvl4pPr marL="1371600" algn="r" defTabSz="914400" rtl="1" eaLnBrk="1" latinLnBrk="0" hangingPunct="1">
                        <a:defRPr sz="1800" kern="1200">
                          <a:solidFill>
                            <a:schemeClr val="tx1"/>
                          </a:solidFill>
                          <a:latin typeface="Verdana"/>
                        </a:defRPr>
                      </a:lvl4pPr>
                      <a:lvl5pPr marL="1828800" algn="r" defTabSz="914400" rtl="1" eaLnBrk="1" latinLnBrk="0" hangingPunct="1">
                        <a:defRPr sz="1800" kern="1200">
                          <a:solidFill>
                            <a:schemeClr val="tx1"/>
                          </a:solidFill>
                          <a:latin typeface="Verdana"/>
                        </a:defRPr>
                      </a:lvl5pPr>
                      <a:lvl6pPr marL="2286000" algn="r" defTabSz="914400" rtl="1" eaLnBrk="1" latinLnBrk="0" hangingPunct="1">
                        <a:defRPr sz="1800" kern="1200">
                          <a:solidFill>
                            <a:schemeClr val="tx1"/>
                          </a:solidFill>
                          <a:latin typeface="Verdana"/>
                        </a:defRPr>
                      </a:lvl6pPr>
                      <a:lvl7pPr marL="2743200" algn="r" defTabSz="914400" rtl="1" eaLnBrk="1" latinLnBrk="0" hangingPunct="1">
                        <a:defRPr sz="1800" kern="1200">
                          <a:solidFill>
                            <a:schemeClr val="tx1"/>
                          </a:solidFill>
                          <a:latin typeface="Verdana"/>
                        </a:defRPr>
                      </a:lvl7pPr>
                      <a:lvl8pPr marL="3200400" algn="r" defTabSz="914400" rtl="1" eaLnBrk="1" latinLnBrk="0" hangingPunct="1">
                        <a:defRPr sz="1800" kern="1200">
                          <a:solidFill>
                            <a:schemeClr val="tx1"/>
                          </a:solidFill>
                          <a:latin typeface="Verdana"/>
                        </a:defRPr>
                      </a:lvl8pPr>
                      <a:lvl9pPr marL="3657600" algn="r" defTabSz="914400" rtl="1" eaLnBrk="1" latinLnBrk="0" hangingPunct="1">
                        <a:defRPr sz="1800" kern="1200">
                          <a:solidFill>
                            <a:schemeClr val="tx1"/>
                          </a:solidFill>
                          <a:latin typeface="Verdana"/>
                        </a:defRPr>
                      </a:lvl9pPr>
                    </a:lstStyle>
                    <a:p>
                      <a:pPr lvl="0" algn="ctr" rtl="1">
                        <a:lnSpc>
                          <a:spcPct val="100000"/>
                        </a:lnSpc>
                        <a:spcAft>
                          <a:spcPts val="0"/>
                        </a:spcAft>
                      </a:pPr>
                      <a:r>
                        <a:rPr lang="ar-SA" sz="5400" b="0" strike="noStrike" dirty="0">
                          <a:solidFill>
                            <a:schemeClr val="tx1"/>
                          </a:solidFill>
                          <a:effectLst/>
                          <a:latin typeface="Times New Roman"/>
                          <a:ea typeface="Times New Roman"/>
                          <a:cs typeface="AL-Mateen" pitchFamily="2" charset="-78"/>
                        </a:rPr>
                        <a:t>أذن</a:t>
                      </a:r>
                      <a:endParaRPr lang="en-US" sz="5400" b="0" strike="noStrike" dirty="0">
                        <a:solidFill>
                          <a:schemeClr val="tx1"/>
                        </a:solidFill>
                        <a:effectLst/>
                        <a:latin typeface="Times New Roman"/>
                        <a:ea typeface="Times New Roman"/>
                        <a:cs typeface="AL-Mateen" pitchFamily="2" charset="-78"/>
                      </a:endParaRPr>
                    </a:p>
                  </a:txBody>
                  <a:tcPr marL="41355" marR="41355" marT="0" marB="0"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slope"/>
                      <a:lightRig rig="flood" dir="t"/>
                    </a:cell3D>
                    <a:blipFill>
                      <a:blip r:embed="rId3"/>
                      <a:tile tx="0" ty="0" sx="100000" sy="100000" flip="none" algn="tl"/>
                    </a:blipFill>
                  </a:tcPr>
                </a:tc>
                <a:tc>
                  <a:txBody>
                    <a:bodyPr/>
                    <a:lstStyle>
                      <a:lvl1pPr marL="0" algn="r" defTabSz="914400" rtl="1" eaLnBrk="1" latinLnBrk="0" hangingPunct="1">
                        <a:defRPr sz="1800" kern="1200">
                          <a:solidFill>
                            <a:schemeClr val="tx1"/>
                          </a:solidFill>
                          <a:latin typeface="Verdana"/>
                        </a:defRPr>
                      </a:lvl1pPr>
                      <a:lvl2pPr marL="457200" algn="r" defTabSz="914400" rtl="1" eaLnBrk="1" latinLnBrk="0" hangingPunct="1">
                        <a:defRPr sz="1800" kern="1200">
                          <a:solidFill>
                            <a:schemeClr val="tx1"/>
                          </a:solidFill>
                          <a:latin typeface="Verdana"/>
                        </a:defRPr>
                      </a:lvl2pPr>
                      <a:lvl3pPr marL="914400" algn="r" defTabSz="914400" rtl="1" eaLnBrk="1" latinLnBrk="0" hangingPunct="1">
                        <a:defRPr sz="1800" kern="1200">
                          <a:solidFill>
                            <a:schemeClr val="tx1"/>
                          </a:solidFill>
                          <a:latin typeface="Verdana"/>
                        </a:defRPr>
                      </a:lvl3pPr>
                      <a:lvl4pPr marL="1371600" algn="r" defTabSz="914400" rtl="1" eaLnBrk="1" latinLnBrk="0" hangingPunct="1">
                        <a:defRPr sz="1800" kern="1200">
                          <a:solidFill>
                            <a:schemeClr val="tx1"/>
                          </a:solidFill>
                          <a:latin typeface="Verdana"/>
                        </a:defRPr>
                      </a:lvl4pPr>
                      <a:lvl5pPr marL="1828800" algn="r" defTabSz="914400" rtl="1" eaLnBrk="1" latinLnBrk="0" hangingPunct="1">
                        <a:defRPr sz="1800" kern="1200">
                          <a:solidFill>
                            <a:schemeClr val="tx1"/>
                          </a:solidFill>
                          <a:latin typeface="Verdana"/>
                        </a:defRPr>
                      </a:lvl5pPr>
                      <a:lvl6pPr marL="2286000" algn="r" defTabSz="914400" rtl="1" eaLnBrk="1" latinLnBrk="0" hangingPunct="1">
                        <a:defRPr sz="1800" kern="1200">
                          <a:solidFill>
                            <a:schemeClr val="tx1"/>
                          </a:solidFill>
                          <a:latin typeface="Verdana"/>
                        </a:defRPr>
                      </a:lvl6pPr>
                      <a:lvl7pPr marL="2743200" algn="r" defTabSz="914400" rtl="1" eaLnBrk="1" latinLnBrk="0" hangingPunct="1">
                        <a:defRPr sz="1800" kern="1200">
                          <a:solidFill>
                            <a:schemeClr val="tx1"/>
                          </a:solidFill>
                          <a:latin typeface="Verdana"/>
                        </a:defRPr>
                      </a:lvl7pPr>
                      <a:lvl8pPr marL="3200400" algn="r" defTabSz="914400" rtl="1" eaLnBrk="1" latinLnBrk="0" hangingPunct="1">
                        <a:defRPr sz="1800" kern="1200">
                          <a:solidFill>
                            <a:schemeClr val="tx1"/>
                          </a:solidFill>
                          <a:latin typeface="Verdana"/>
                        </a:defRPr>
                      </a:lvl8pPr>
                      <a:lvl9pPr marL="3657600" algn="r" defTabSz="914400" rtl="1" eaLnBrk="1" latinLnBrk="0" hangingPunct="1">
                        <a:defRPr sz="1800" kern="1200">
                          <a:solidFill>
                            <a:schemeClr val="tx1"/>
                          </a:solidFill>
                          <a:latin typeface="Verdana"/>
                        </a:defRPr>
                      </a:lvl9pPr>
                    </a:lstStyle>
                    <a:p>
                      <a:pPr lvl="0" algn="ctr" rtl="1">
                        <a:lnSpc>
                          <a:spcPct val="100000"/>
                        </a:lnSpc>
                        <a:spcAft>
                          <a:spcPts val="0"/>
                        </a:spcAft>
                      </a:pPr>
                      <a:r>
                        <a:rPr lang="ar-SA" sz="5400" b="0" strike="noStrike" dirty="0">
                          <a:solidFill>
                            <a:srgbClr val="C00000"/>
                          </a:solidFill>
                          <a:effectLst>
                            <a:innerShdw blurRad="114300">
                              <a:prstClr val="black"/>
                            </a:innerShdw>
                          </a:effectLst>
                          <a:latin typeface="Times New Roman"/>
                          <a:ea typeface="Times New Roman"/>
                          <a:cs typeface="AL-Mateen" pitchFamily="2" charset="-78"/>
                        </a:rPr>
                        <a:t>أذين</a:t>
                      </a:r>
                      <a:r>
                        <a:rPr lang="ar-SA" sz="5400" b="0" strike="noStrike" dirty="0">
                          <a:solidFill>
                            <a:schemeClr val="tx1"/>
                          </a:solidFill>
                          <a:effectLst>
                            <a:innerShdw blurRad="114300">
                              <a:prstClr val="black"/>
                            </a:innerShdw>
                          </a:effectLst>
                          <a:latin typeface="Times New Roman"/>
                          <a:ea typeface="Times New Roman"/>
                          <a:cs typeface="AL-Mateen" pitchFamily="2" charset="-78"/>
                        </a:rPr>
                        <a:t>ة</a:t>
                      </a:r>
                      <a:endParaRPr lang="en-US" sz="5400" b="0" strike="noStrike" dirty="0">
                        <a:solidFill>
                          <a:schemeClr val="tx1"/>
                        </a:solidFill>
                        <a:effectLst>
                          <a:innerShdw blurRad="114300">
                            <a:prstClr val="black"/>
                          </a:innerShdw>
                        </a:effectLst>
                        <a:latin typeface="Times New Roman"/>
                        <a:ea typeface="Times New Roman"/>
                        <a:cs typeface="AL-Mateen" pitchFamily="2" charset="-78"/>
                      </a:endParaRPr>
                    </a:p>
                  </a:txBody>
                  <a:tcPr marL="41355" marR="41355" marT="0" marB="0"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prst="slope"/>
                      <a:lightRig rig="flood" dir="t"/>
                    </a:cell3D>
                    <a:blipFill>
                      <a:blip r:embed="rId3"/>
                      <a:tile tx="0" ty="0" sx="100000" sy="100000" flip="none" algn="tl"/>
                    </a:blip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0593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bg/>
                                          </p:spTgt>
                                        </p:tgtEl>
                                        <p:attrNameLst>
                                          <p:attrName>style.visibility</p:attrName>
                                        </p:attrNameLst>
                                      </p:cBhvr>
                                      <p:to>
                                        <p:strVal val="visible"/>
                                      </p:to>
                                    </p:set>
                                    <p:animEffect transition="in" filter="fade">
                                      <p:cBhvr>
                                        <p:cTn id="12" dur="500"/>
                                        <p:tgtEl>
                                          <p:spTgt spid="1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bldLvl="3"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34000">
              <a:schemeClr val="accent4">
                <a:lumMod val="40000"/>
                <a:lumOff val="60000"/>
              </a:schemeClr>
            </a:gs>
            <a:gs pos="64000">
              <a:schemeClr val="accent5">
                <a:lumMod val="40000"/>
                <a:lumOff val="60000"/>
              </a:schemeClr>
            </a:gs>
            <a:gs pos="94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4" name="صورة 3" descr="صورة تحتوي على نص&#10;&#10;تم إنشاء الوصف تلقائياً">
            <a:extLst>
              <a:ext uri="{FF2B5EF4-FFF2-40B4-BE49-F238E27FC236}">
                <a16:creationId xmlns:a16="http://schemas.microsoft.com/office/drawing/2014/main" id="{49618DDD-7456-475D-B398-105AFFAA8BC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2891" t="15704" r="19024"/>
          <a:stretch/>
        </p:blipFill>
        <p:spPr>
          <a:xfrm>
            <a:off x="4267200" y="0"/>
            <a:ext cx="7782560" cy="6858000"/>
          </a:xfrm>
          <a:prstGeom prst="rect">
            <a:avLst/>
          </a:prstGeom>
        </p:spPr>
      </p:pic>
      <p:pic>
        <p:nvPicPr>
          <p:cNvPr id="6" name="صورة 5" descr="صورة تحتوي على نص&#10;&#10;تم إنشاء الوصف تلقائياً">
            <a:extLst>
              <a:ext uri="{FF2B5EF4-FFF2-40B4-BE49-F238E27FC236}">
                <a16:creationId xmlns:a16="http://schemas.microsoft.com/office/drawing/2014/main" id="{E5F77BC4-F099-4DE9-BA3C-6445AB7C3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72160"/>
            <a:ext cx="4112260" cy="5120640"/>
          </a:xfrm>
          <a:prstGeom prst="rect">
            <a:avLst/>
          </a:prstGeom>
        </p:spPr>
      </p:pic>
    </p:spTree>
    <p:extLst>
      <p:ext uri="{BB962C8B-B14F-4D97-AF65-F5344CB8AC3E}">
        <p14:creationId xmlns:p14="http://schemas.microsoft.com/office/powerpoint/2010/main" val="5273137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7" name="مربع نص 6">
            <a:extLst>
              <a:ext uri="{FF2B5EF4-FFF2-40B4-BE49-F238E27FC236}">
                <a16:creationId xmlns:a16="http://schemas.microsoft.com/office/drawing/2014/main" id="{A8320826-EFBD-44A7-92A4-0B943483C946}"/>
              </a:ext>
            </a:extLst>
          </p:cNvPr>
          <p:cNvSpPr txBox="1"/>
          <p:nvPr/>
        </p:nvSpPr>
        <p:spPr>
          <a:xfrm>
            <a:off x="3972383" y="180799"/>
            <a:ext cx="4140382" cy="1123712"/>
          </a:xfrm>
          <a:prstGeom prst="roundRect">
            <a:avLst/>
          </a:prstGeom>
          <a:solidFill>
            <a:schemeClr val="accent2">
              <a:lumMod val="75000"/>
            </a:schemeClr>
          </a:soli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p:spPr>
        <p:txBody>
          <a:bodyPr wrap="square" rtlCol="1"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6000" b="0" i="0" u="none" strike="noStrike" kern="0" cap="none" spc="0" normalizeH="0" baseline="0" noProof="0" dirty="0">
                <a:ln>
                  <a:solidFill>
                    <a:srgbClr val="0000FF"/>
                  </a:solidFill>
                </a:ln>
                <a:blipFill>
                  <a:blip r:embed="rId2"/>
                  <a:tile tx="0" ty="0" sx="100000" sy="100000" flip="none" algn="tl"/>
                </a:blipFill>
                <a:effectLst>
                  <a:outerShdw blurRad="38100" dist="38100" dir="2700000" algn="tl">
                    <a:srgbClr val="000000">
                      <a:alpha val="43137"/>
                    </a:srgbClr>
                  </a:outerShdw>
                </a:effectLst>
                <a:uLnTx/>
                <a:uFillTx/>
                <a:latin typeface="Verdana"/>
                <a:ea typeface="+mn-ea"/>
                <a:cs typeface="AL-Mateen" pitchFamily="2" charset="-78"/>
              </a:rPr>
              <a:t>أغراض التصغير</a:t>
            </a:r>
            <a:endParaRPr kumimoji="0" lang="ar-KW" sz="4800" b="0" i="0" u="none" strike="noStrike" kern="0" cap="none" spc="0" normalizeH="0" baseline="0" noProof="0" dirty="0">
              <a:ln>
                <a:solidFill>
                  <a:srgbClr val="0000FF"/>
                </a:solidFill>
              </a:ln>
              <a:blipFill>
                <a:blip r:embed="rId2"/>
                <a:tile tx="0" ty="0" sx="100000" sy="100000" flip="none" algn="tl"/>
              </a:blipFill>
              <a:effectLst>
                <a:outerShdw blurRad="38100" dist="38100" dir="2700000" algn="tl">
                  <a:srgbClr val="000000">
                    <a:alpha val="43137"/>
                  </a:srgbClr>
                </a:outerShdw>
              </a:effectLst>
              <a:uLnTx/>
              <a:uFillTx/>
              <a:latin typeface="Arial" pitchFamily="34" charset="0"/>
              <a:ea typeface="+mn-ea"/>
              <a:cs typeface="Tahoma" panose="020B0604030504040204" pitchFamily="34" charset="0"/>
            </a:endParaRPr>
          </a:p>
        </p:txBody>
      </p:sp>
      <p:graphicFrame>
        <p:nvGraphicFramePr>
          <p:cNvPr id="8" name="رسم تخطيطي 7">
            <a:extLst>
              <a:ext uri="{FF2B5EF4-FFF2-40B4-BE49-F238E27FC236}">
                <a16:creationId xmlns:a16="http://schemas.microsoft.com/office/drawing/2014/main" id="{8490730E-566E-4BE9-B396-FED6B54728DF}"/>
              </a:ext>
            </a:extLst>
          </p:cNvPr>
          <p:cNvGraphicFramePr/>
          <p:nvPr>
            <p:extLst>
              <p:ext uri="{D42A27DB-BD31-4B8C-83A1-F6EECF244321}">
                <p14:modId xmlns:p14="http://schemas.microsoft.com/office/powerpoint/2010/main" val="862231448"/>
              </p:ext>
            </p:extLst>
          </p:nvPr>
        </p:nvGraphicFramePr>
        <p:xfrm>
          <a:off x="228600" y="1386154"/>
          <a:ext cx="11627948" cy="5471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216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graphicEl>
                                              <a:dgm id="{0A598340-CD25-4567-BFC1-52E458904573}"/>
                                            </p:graphicEl>
                                          </p:spTgt>
                                        </p:tgtEl>
                                        <p:attrNameLst>
                                          <p:attrName>style.visibility</p:attrName>
                                        </p:attrNameLst>
                                      </p:cBhvr>
                                      <p:to>
                                        <p:strVal val="visible"/>
                                      </p:to>
                                    </p:set>
                                    <p:animEffect transition="in" filter="fade">
                                      <p:cBhvr>
                                        <p:cTn id="12" dur="2000"/>
                                        <p:tgtEl>
                                          <p:spTgt spid="8">
                                            <p:graphicEl>
                                              <a:dgm id="{0A598340-CD25-4567-BFC1-52E45890457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graphicEl>
                                              <a:dgm id="{1C1B1442-BE6F-4C4B-9C17-4E7ADB4108C2}"/>
                                            </p:graphicEl>
                                          </p:spTgt>
                                        </p:tgtEl>
                                        <p:attrNameLst>
                                          <p:attrName>style.visibility</p:attrName>
                                        </p:attrNameLst>
                                      </p:cBhvr>
                                      <p:to>
                                        <p:strVal val="visible"/>
                                      </p:to>
                                    </p:set>
                                    <p:animEffect transition="in" filter="fade">
                                      <p:cBhvr>
                                        <p:cTn id="17" dur="2000"/>
                                        <p:tgtEl>
                                          <p:spTgt spid="8">
                                            <p:graphicEl>
                                              <a:dgm id="{1C1B1442-BE6F-4C4B-9C17-4E7ADB4108C2}"/>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graphicEl>
                                              <a:dgm id="{F45E6912-1873-4F35-B0C0-6B665D761A2A}"/>
                                            </p:graphicEl>
                                          </p:spTgt>
                                        </p:tgtEl>
                                        <p:attrNameLst>
                                          <p:attrName>style.visibility</p:attrName>
                                        </p:attrNameLst>
                                      </p:cBhvr>
                                      <p:to>
                                        <p:strVal val="visible"/>
                                      </p:to>
                                    </p:set>
                                    <p:animEffect transition="in" filter="fade">
                                      <p:cBhvr>
                                        <p:cTn id="20" dur="2000"/>
                                        <p:tgtEl>
                                          <p:spTgt spid="8">
                                            <p:graphicEl>
                                              <a:dgm id="{F45E6912-1873-4F35-B0C0-6B665D761A2A}"/>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graphicEl>
                                              <a:dgm id="{87CE9573-9C92-4FE5-A7FF-F14ADD6C0E83}"/>
                                            </p:graphicEl>
                                          </p:spTgt>
                                        </p:tgtEl>
                                        <p:attrNameLst>
                                          <p:attrName>style.visibility</p:attrName>
                                        </p:attrNameLst>
                                      </p:cBhvr>
                                      <p:to>
                                        <p:strVal val="visible"/>
                                      </p:to>
                                    </p:set>
                                    <p:animEffect transition="in" filter="fade">
                                      <p:cBhvr>
                                        <p:cTn id="25" dur="2000"/>
                                        <p:tgtEl>
                                          <p:spTgt spid="8">
                                            <p:graphicEl>
                                              <a:dgm id="{87CE9573-9C92-4FE5-A7FF-F14ADD6C0E83}"/>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graphicEl>
                                              <a:dgm id="{959C2249-5413-45E0-92E5-58E54C337095}"/>
                                            </p:graphicEl>
                                          </p:spTgt>
                                        </p:tgtEl>
                                        <p:attrNameLst>
                                          <p:attrName>style.visibility</p:attrName>
                                        </p:attrNameLst>
                                      </p:cBhvr>
                                      <p:to>
                                        <p:strVal val="visible"/>
                                      </p:to>
                                    </p:set>
                                    <p:animEffect transition="in" filter="fade">
                                      <p:cBhvr>
                                        <p:cTn id="28" dur="2000"/>
                                        <p:tgtEl>
                                          <p:spTgt spid="8">
                                            <p:graphicEl>
                                              <a:dgm id="{959C2249-5413-45E0-92E5-58E54C337095}"/>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graphicEl>
                                              <a:dgm id="{12FCAC79-D1CC-489D-A1EF-C4C077700972}"/>
                                            </p:graphicEl>
                                          </p:spTgt>
                                        </p:tgtEl>
                                        <p:attrNameLst>
                                          <p:attrName>style.visibility</p:attrName>
                                        </p:attrNameLst>
                                      </p:cBhvr>
                                      <p:to>
                                        <p:strVal val="visible"/>
                                      </p:to>
                                    </p:set>
                                    <p:animEffect transition="in" filter="fade">
                                      <p:cBhvr>
                                        <p:cTn id="33" dur="2000"/>
                                        <p:tgtEl>
                                          <p:spTgt spid="8">
                                            <p:graphicEl>
                                              <a:dgm id="{12FCAC79-D1CC-489D-A1EF-C4C077700972}"/>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graphicEl>
                                              <a:dgm id="{F9521315-C61D-4029-8323-84B877E992BD}"/>
                                            </p:graphicEl>
                                          </p:spTgt>
                                        </p:tgtEl>
                                        <p:attrNameLst>
                                          <p:attrName>style.visibility</p:attrName>
                                        </p:attrNameLst>
                                      </p:cBhvr>
                                      <p:to>
                                        <p:strVal val="visible"/>
                                      </p:to>
                                    </p:set>
                                    <p:animEffect transition="in" filter="fade">
                                      <p:cBhvr>
                                        <p:cTn id="36" dur="2000"/>
                                        <p:tgtEl>
                                          <p:spTgt spid="8">
                                            <p:graphicEl>
                                              <a:dgm id="{F9521315-C61D-4029-8323-84B877E992BD}"/>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graphicEl>
                                              <a:dgm id="{CF322D3C-FDAB-4C63-B208-383CC72E77AA}"/>
                                            </p:graphicEl>
                                          </p:spTgt>
                                        </p:tgtEl>
                                        <p:attrNameLst>
                                          <p:attrName>style.visibility</p:attrName>
                                        </p:attrNameLst>
                                      </p:cBhvr>
                                      <p:to>
                                        <p:strVal val="visible"/>
                                      </p:to>
                                    </p:set>
                                    <p:animEffect transition="in" filter="fade">
                                      <p:cBhvr>
                                        <p:cTn id="41" dur="2000"/>
                                        <p:tgtEl>
                                          <p:spTgt spid="8">
                                            <p:graphicEl>
                                              <a:dgm id="{CF322D3C-FDAB-4C63-B208-383CC72E77AA}"/>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graphicEl>
                                              <a:dgm id="{71B66C40-ADC0-43EE-AC9D-880505216C5C}"/>
                                            </p:graphicEl>
                                          </p:spTgt>
                                        </p:tgtEl>
                                        <p:attrNameLst>
                                          <p:attrName>style.visibility</p:attrName>
                                        </p:attrNameLst>
                                      </p:cBhvr>
                                      <p:to>
                                        <p:strVal val="visible"/>
                                      </p:to>
                                    </p:set>
                                    <p:animEffect transition="in" filter="fade">
                                      <p:cBhvr>
                                        <p:cTn id="44" dur="2000"/>
                                        <p:tgtEl>
                                          <p:spTgt spid="8">
                                            <p:graphicEl>
                                              <a:dgm id="{71B66C40-ADC0-43EE-AC9D-880505216C5C}"/>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graphicEl>
                                              <a:dgm id="{56445A09-EB20-4F93-B768-1014EC72D801}"/>
                                            </p:graphicEl>
                                          </p:spTgt>
                                        </p:tgtEl>
                                        <p:attrNameLst>
                                          <p:attrName>style.visibility</p:attrName>
                                        </p:attrNameLst>
                                      </p:cBhvr>
                                      <p:to>
                                        <p:strVal val="visible"/>
                                      </p:to>
                                    </p:set>
                                    <p:animEffect transition="in" filter="fade">
                                      <p:cBhvr>
                                        <p:cTn id="49" dur="2000"/>
                                        <p:tgtEl>
                                          <p:spTgt spid="8">
                                            <p:graphicEl>
                                              <a:dgm id="{56445A09-EB20-4F93-B768-1014EC72D801}"/>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
                                            <p:graphicEl>
                                              <a:dgm id="{9E2AAB2B-34E0-4095-9505-4171FFF41894}"/>
                                            </p:graphicEl>
                                          </p:spTgt>
                                        </p:tgtEl>
                                        <p:attrNameLst>
                                          <p:attrName>style.visibility</p:attrName>
                                        </p:attrNameLst>
                                      </p:cBhvr>
                                      <p:to>
                                        <p:strVal val="visible"/>
                                      </p:to>
                                    </p:set>
                                    <p:animEffect transition="in" filter="fade">
                                      <p:cBhvr>
                                        <p:cTn id="52" dur="2000"/>
                                        <p:tgtEl>
                                          <p:spTgt spid="8">
                                            <p:graphicEl>
                                              <a:dgm id="{9E2AAB2B-34E0-4095-9505-4171FFF41894}"/>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graphicEl>
                                              <a:dgm id="{232147B8-9461-4C4F-8759-94B6ABD1DC8E}"/>
                                            </p:graphicEl>
                                          </p:spTgt>
                                        </p:tgtEl>
                                        <p:attrNameLst>
                                          <p:attrName>style.visibility</p:attrName>
                                        </p:attrNameLst>
                                      </p:cBhvr>
                                      <p:to>
                                        <p:strVal val="visible"/>
                                      </p:to>
                                    </p:set>
                                    <p:animEffect transition="in" filter="fade">
                                      <p:cBhvr>
                                        <p:cTn id="57" dur="2000"/>
                                        <p:tgtEl>
                                          <p:spTgt spid="8">
                                            <p:graphicEl>
                                              <a:dgm id="{232147B8-9461-4C4F-8759-94B6ABD1DC8E}"/>
                                            </p:graphic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
                                            <p:graphicEl>
                                              <a:dgm id="{2BB18428-AC11-4871-A0B5-A2A39A1CA542}"/>
                                            </p:graphicEl>
                                          </p:spTgt>
                                        </p:tgtEl>
                                        <p:attrNameLst>
                                          <p:attrName>style.visibility</p:attrName>
                                        </p:attrNameLst>
                                      </p:cBhvr>
                                      <p:to>
                                        <p:strVal val="visible"/>
                                      </p:to>
                                    </p:set>
                                    <p:animEffect transition="in" filter="fade">
                                      <p:cBhvr>
                                        <p:cTn id="60" dur="2000"/>
                                        <p:tgtEl>
                                          <p:spTgt spid="8">
                                            <p:graphicEl>
                                              <a:dgm id="{2BB18428-AC11-4871-A0B5-A2A39A1CA542}"/>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
                                            <p:graphicEl>
                                              <a:dgm id="{CB7F34D6-4278-4EAA-B1FF-0D45374558F0}"/>
                                            </p:graphicEl>
                                          </p:spTgt>
                                        </p:tgtEl>
                                        <p:attrNameLst>
                                          <p:attrName>style.visibility</p:attrName>
                                        </p:attrNameLst>
                                      </p:cBhvr>
                                      <p:to>
                                        <p:strVal val="visible"/>
                                      </p:to>
                                    </p:set>
                                    <p:animEffect transition="in" filter="fade">
                                      <p:cBhvr>
                                        <p:cTn id="65" dur="2000"/>
                                        <p:tgtEl>
                                          <p:spTgt spid="8">
                                            <p:graphicEl>
                                              <a:dgm id="{CB7F34D6-4278-4EAA-B1FF-0D45374558F0}"/>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8">
                                            <p:graphicEl>
                                              <a:dgm id="{24F53B4B-1AC5-4D9A-B674-7F631E06DE83}"/>
                                            </p:graphicEl>
                                          </p:spTgt>
                                        </p:tgtEl>
                                        <p:attrNameLst>
                                          <p:attrName>style.visibility</p:attrName>
                                        </p:attrNameLst>
                                      </p:cBhvr>
                                      <p:to>
                                        <p:strVal val="visible"/>
                                      </p:to>
                                    </p:set>
                                    <p:animEffect transition="in" filter="fade">
                                      <p:cBhvr>
                                        <p:cTn id="68" dur="2000"/>
                                        <p:tgtEl>
                                          <p:spTgt spid="8">
                                            <p:graphicEl>
                                              <a:dgm id="{24F53B4B-1AC5-4D9A-B674-7F631E06DE83}"/>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8">
                                            <p:graphicEl>
                                              <a:dgm id="{33D3A099-4E17-48D0-879D-AAE202ECAED9}"/>
                                            </p:graphicEl>
                                          </p:spTgt>
                                        </p:tgtEl>
                                        <p:attrNameLst>
                                          <p:attrName>style.visibility</p:attrName>
                                        </p:attrNameLst>
                                      </p:cBhvr>
                                      <p:to>
                                        <p:strVal val="visible"/>
                                      </p:to>
                                    </p:set>
                                    <p:animEffect transition="in" filter="fade">
                                      <p:cBhvr>
                                        <p:cTn id="73" dur="2000"/>
                                        <p:tgtEl>
                                          <p:spTgt spid="8">
                                            <p:graphicEl>
                                              <a:dgm id="{33D3A099-4E17-48D0-879D-AAE202ECAED9}"/>
                                            </p:graphic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8">
                                            <p:graphicEl>
                                              <a:dgm id="{34D7728B-009C-4EC9-A788-DBB3062D4651}"/>
                                            </p:graphicEl>
                                          </p:spTgt>
                                        </p:tgtEl>
                                        <p:attrNameLst>
                                          <p:attrName>style.visibility</p:attrName>
                                        </p:attrNameLst>
                                      </p:cBhvr>
                                      <p:to>
                                        <p:strVal val="visible"/>
                                      </p:to>
                                    </p:set>
                                    <p:animEffect transition="in" filter="fade">
                                      <p:cBhvr>
                                        <p:cTn id="76" dur="2000"/>
                                        <p:tgtEl>
                                          <p:spTgt spid="8">
                                            <p:graphicEl>
                                              <a:dgm id="{34D7728B-009C-4EC9-A788-DBB3062D4651}"/>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8">
                                            <p:graphicEl>
                                              <a:dgm id="{6AC42760-95F2-4E3A-AF9D-5CC83EE8AA11}"/>
                                            </p:graphicEl>
                                          </p:spTgt>
                                        </p:tgtEl>
                                        <p:attrNameLst>
                                          <p:attrName>style.visibility</p:attrName>
                                        </p:attrNameLst>
                                      </p:cBhvr>
                                      <p:to>
                                        <p:strVal val="visible"/>
                                      </p:to>
                                    </p:set>
                                    <p:animEffect transition="in" filter="fade">
                                      <p:cBhvr>
                                        <p:cTn id="81" dur="2000"/>
                                        <p:tgtEl>
                                          <p:spTgt spid="8">
                                            <p:graphicEl>
                                              <a:dgm id="{6AC42760-95F2-4E3A-AF9D-5CC83EE8AA11}"/>
                                            </p:graphicEl>
                                          </p:spTgt>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8">
                                            <p:graphicEl>
                                              <a:dgm id="{BC194D74-4B93-4738-867E-D612D5BB4397}"/>
                                            </p:graphicEl>
                                          </p:spTgt>
                                        </p:tgtEl>
                                        <p:attrNameLst>
                                          <p:attrName>style.visibility</p:attrName>
                                        </p:attrNameLst>
                                      </p:cBhvr>
                                      <p:to>
                                        <p:strVal val="visible"/>
                                      </p:to>
                                    </p:set>
                                    <p:animEffect transition="in" filter="fade">
                                      <p:cBhvr>
                                        <p:cTn id="84" dur="2000"/>
                                        <p:tgtEl>
                                          <p:spTgt spid="8">
                                            <p:graphicEl>
                                              <a:dgm id="{BC194D74-4B93-4738-867E-D612D5BB4397}"/>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8">
                                            <p:graphicEl>
                                              <a:dgm id="{EFEA91D9-6D36-40D1-A6D4-D1DA98EACCAD}"/>
                                            </p:graphicEl>
                                          </p:spTgt>
                                        </p:tgtEl>
                                        <p:attrNameLst>
                                          <p:attrName>style.visibility</p:attrName>
                                        </p:attrNameLst>
                                      </p:cBhvr>
                                      <p:to>
                                        <p:strVal val="visible"/>
                                      </p:to>
                                    </p:set>
                                    <p:animEffect transition="in" filter="fade">
                                      <p:cBhvr>
                                        <p:cTn id="89" dur="2000"/>
                                        <p:tgtEl>
                                          <p:spTgt spid="8">
                                            <p:graphicEl>
                                              <a:dgm id="{EFEA91D9-6D36-40D1-A6D4-D1DA98EACCAD}"/>
                                            </p:graphicEl>
                                          </p:spTgt>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8">
                                            <p:graphicEl>
                                              <a:dgm id="{48694C07-DB5F-43FA-9CD4-12A4F0924001}"/>
                                            </p:graphicEl>
                                          </p:spTgt>
                                        </p:tgtEl>
                                        <p:attrNameLst>
                                          <p:attrName>style.visibility</p:attrName>
                                        </p:attrNameLst>
                                      </p:cBhvr>
                                      <p:to>
                                        <p:strVal val="visible"/>
                                      </p:to>
                                    </p:set>
                                    <p:animEffect transition="in" filter="fade">
                                      <p:cBhvr>
                                        <p:cTn id="92" dur="2000"/>
                                        <p:tgtEl>
                                          <p:spTgt spid="8">
                                            <p:graphicEl>
                                              <a:dgm id="{48694C07-DB5F-43FA-9CD4-12A4F0924001}"/>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8">
                                            <p:graphicEl>
                                              <a:dgm id="{15F28F05-E9B6-4841-9425-DE815E2E8E6C}"/>
                                            </p:graphicEl>
                                          </p:spTgt>
                                        </p:tgtEl>
                                        <p:attrNameLst>
                                          <p:attrName>style.visibility</p:attrName>
                                        </p:attrNameLst>
                                      </p:cBhvr>
                                      <p:to>
                                        <p:strVal val="visible"/>
                                      </p:to>
                                    </p:set>
                                    <p:animEffect transition="in" filter="fade">
                                      <p:cBhvr>
                                        <p:cTn id="97" dur="2000"/>
                                        <p:tgtEl>
                                          <p:spTgt spid="8">
                                            <p:graphicEl>
                                              <a:dgm id="{15F28F05-E9B6-4841-9425-DE815E2E8E6C}"/>
                                            </p:graphicEl>
                                          </p:spTgt>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8">
                                            <p:graphicEl>
                                              <a:dgm id="{945909C4-9FC9-4E2A-8933-91E34962CCD6}"/>
                                            </p:graphicEl>
                                          </p:spTgt>
                                        </p:tgtEl>
                                        <p:attrNameLst>
                                          <p:attrName>style.visibility</p:attrName>
                                        </p:attrNameLst>
                                      </p:cBhvr>
                                      <p:to>
                                        <p:strVal val="visible"/>
                                      </p:to>
                                    </p:set>
                                    <p:animEffect transition="in" filter="fade">
                                      <p:cBhvr>
                                        <p:cTn id="100" dur="2000"/>
                                        <p:tgtEl>
                                          <p:spTgt spid="8">
                                            <p:graphicEl>
                                              <a:dgm id="{945909C4-9FC9-4E2A-8933-91E34962CCD6}"/>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
                                            <p:graphicEl>
                                              <a:dgm id="{B574BFA5-3D70-4D03-8C30-03EAFCE605F9}"/>
                                            </p:graphicEl>
                                          </p:spTgt>
                                        </p:tgtEl>
                                        <p:attrNameLst>
                                          <p:attrName>style.visibility</p:attrName>
                                        </p:attrNameLst>
                                      </p:cBhvr>
                                      <p:to>
                                        <p:strVal val="visible"/>
                                      </p:to>
                                    </p:set>
                                    <p:animEffect transition="in" filter="fade">
                                      <p:cBhvr>
                                        <p:cTn id="105" dur="2000"/>
                                        <p:tgtEl>
                                          <p:spTgt spid="8">
                                            <p:graphicEl>
                                              <a:dgm id="{B574BFA5-3D70-4D03-8C30-03EAFCE605F9}"/>
                                            </p:graphicEl>
                                          </p:spTgt>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8">
                                            <p:graphicEl>
                                              <a:dgm id="{0AC77F83-4137-4B7E-9321-539D1DAAFF76}"/>
                                            </p:graphicEl>
                                          </p:spTgt>
                                        </p:tgtEl>
                                        <p:attrNameLst>
                                          <p:attrName>style.visibility</p:attrName>
                                        </p:attrNameLst>
                                      </p:cBhvr>
                                      <p:to>
                                        <p:strVal val="visible"/>
                                      </p:to>
                                    </p:set>
                                    <p:animEffect transition="in" filter="fade">
                                      <p:cBhvr>
                                        <p:cTn id="108" dur="2000"/>
                                        <p:tgtEl>
                                          <p:spTgt spid="8">
                                            <p:graphicEl>
                                              <a:dgm id="{0AC77F83-4137-4B7E-9321-539D1DAAFF76}"/>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8">
                                            <p:graphicEl>
                                              <a:dgm id="{856413A0-3E56-41D2-A22F-18B1FC2E9AD6}"/>
                                            </p:graphicEl>
                                          </p:spTgt>
                                        </p:tgtEl>
                                        <p:attrNameLst>
                                          <p:attrName>style.visibility</p:attrName>
                                        </p:attrNameLst>
                                      </p:cBhvr>
                                      <p:to>
                                        <p:strVal val="visible"/>
                                      </p:to>
                                    </p:set>
                                    <p:animEffect transition="in" filter="fade">
                                      <p:cBhvr>
                                        <p:cTn id="113" dur="2000"/>
                                        <p:tgtEl>
                                          <p:spTgt spid="8">
                                            <p:graphicEl>
                                              <a:dgm id="{856413A0-3E56-41D2-A22F-18B1FC2E9AD6}"/>
                                            </p:graphicEl>
                                          </p:spTgt>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
                                            <p:graphicEl>
                                              <a:dgm id="{574D9BD1-0DDB-40A8-948D-B786E07AF917}"/>
                                            </p:graphicEl>
                                          </p:spTgt>
                                        </p:tgtEl>
                                        <p:attrNameLst>
                                          <p:attrName>style.visibility</p:attrName>
                                        </p:attrNameLst>
                                      </p:cBhvr>
                                      <p:to>
                                        <p:strVal val="visible"/>
                                      </p:to>
                                    </p:set>
                                    <p:animEffect transition="in" filter="fade">
                                      <p:cBhvr>
                                        <p:cTn id="116" dur="2000"/>
                                        <p:tgtEl>
                                          <p:spTgt spid="8">
                                            <p:graphicEl>
                                              <a:dgm id="{574D9BD1-0DDB-40A8-948D-B786E07AF917}"/>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8">
                                            <p:graphicEl>
                                              <a:dgm id="{D4ED4CE2-08F3-458A-8525-C808C8EE9470}"/>
                                            </p:graphicEl>
                                          </p:spTgt>
                                        </p:tgtEl>
                                        <p:attrNameLst>
                                          <p:attrName>style.visibility</p:attrName>
                                        </p:attrNameLst>
                                      </p:cBhvr>
                                      <p:to>
                                        <p:strVal val="visible"/>
                                      </p:to>
                                    </p:set>
                                    <p:animEffect transition="in" filter="fade">
                                      <p:cBhvr>
                                        <p:cTn id="121" dur="2000"/>
                                        <p:tgtEl>
                                          <p:spTgt spid="8">
                                            <p:graphicEl>
                                              <a:dgm id="{D4ED4CE2-08F3-458A-8525-C808C8EE9470}"/>
                                            </p:graphicEl>
                                          </p:spTgt>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8">
                                            <p:graphicEl>
                                              <a:dgm id="{083D587C-0247-4B82-95E4-CB2106B7CE97}"/>
                                            </p:graphicEl>
                                          </p:spTgt>
                                        </p:tgtEl>
                                        <p:attrNameLst>
                                          <p:attrName>style.visibility</p:attrName>
                                        </p:attrNameLst>
                                      </p:cBhvr>
                                      <p:to>
                                        <p:strVal val="visible"/>
                                      </p:to>
                                    </p:set>
                                    <p:animEffect transition="in" filter="fade">
                                      <p:cBhvr>
                                        <p:cTn id="124" dur="2000"/>
                                        <p:tgtEl>
                                          <p:spTgt spid="8">
                                            <p:graphicEl>
                                              <a:dgm id="{083D587C-0247-4B82-95E4-CB2106B7CE9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8" grpId="0" uiExpand="1">
        <p:bldSub>
          <a:bldDgm bld="one"/>
        </p:bldSub>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9" name="Picture 2" descr="F:\12.jpg">
            <a:extLst>
              <a:ext uri="{FF2B5EF4-FFF2-40B4-BE49-F238E27FC236}">
                <a16:creationId xmlns:a16="http://schemas.microsoft.com/office/drawing/2014/main" id="{4DA3CAFB-A193-4BBC-8289-86E33F871E77}"/>
              </a:ext>
            </a:extLst>
          </p:cNvPr>
          <p:cNvPicPr>
            <a:picLocks noChangeAspect="1" noChangeArrowheads="1"/>
          </p:cNvPicPr>
          <p:nvPr/>
        </p:nvPicPr>
        <p:blipFill>
          <a:blip r:embed="rId2" cstate="print">
            <a:lum bright="70000" contrast="-70000"/>
          </a:blip>
          <a:srcRect t="28802"/>
          <a:stretch>
            <a:fillRect/>
          </a:stretch>
        </p:blipFill>
        <p:spPr bwMode="auto">
          <a:xfrm>
            <a:off x="1560512" y="-32494"/>
            <a:ext cx="9144000" cy="6858000"/>
          </a:xfrm>
          <a:prstGeom prst="rect">
            <a:avLst/>
          </a:prstGeom>
          <a:noFill/>
          <a:ln w="9525">
            <a:noFill/>
            <a:miter lim="800000"/>
            <a:headEnd/>
            <a:tailEnd/>
          </a:ln>
        </p:spPr>
      </p:pic>
      <p:graphicFrame>
        <p:nvGraphicFramePr>
          <p:cNvPr id="10" name="جدول 9">
            <a:extLst>
              <a:ext uri="{FF2B5EF4-FFF2-40B4-BE49-F238E27FC236}">
                <a16:creationId xmlns:a16="http://schemas.microsoft.com/office/drawing/2014/main" id="{E97FDC62-38DF-45F2-9AE7-00378CF459FD}"/>
              </a:ext>
            </a:extLst>
          </p:cNvPr>
          <p:cNvGraphicFramePr>
            <a:graphicFrameLocks noGrp="1"/>
          </p:cNvGraphicFramePr>
          <p:nvPr>
            <p:extLst>
              <p:ext uri="{D42A27DB-BD31-4B8C-83A1-F6EECF244321}">
                <p14:modId xmlns:p14="http://schemas.microsoft.com/office/powerpoint/2010/main" val="4260055007"/>
              </p:ext>
            </p:extLst>
          </p:nvPr>
        </p:nvGraphicFramePr>
        <p:xfrm>
          <a:off x="-115887" y="32498"/>
          <a:ext cx="12191998" cy="6825505"/>
        </p:xfrm>
        <a:graphic>
          <a:graphicData uri="http://schemas.openxmlformats.org/drawingml/2006/table">
            <a:tbl>
              <a:tblPr rtl="1" firstRow="1" bandRow="1"/>
              <a:tblGrid>
                <a:gridCol w="5927560">
                  <a:extLst>
                    <a:ext uri="{9D8B030D-6E8A-4147-A177-3AD203B41FA5}">
                      <a16:colId xmlns:a16="http://schemas.microsoft.com/office/drawing/2014/main" val="20000"/>
                    </a:ext>
                  </a:extLst>
                </a:gridCol>
                <a:gridCol w="1695999">
                  <a:extLst>
                    <a:ext uri="{9D8B030D-6E8A-4147-A177-3AD203B41FA5}">
                      <a16:colId xmlns:a16="http://schemas.microsoft.com/office/drawing/2014/main" val="20001"/>
                    </a:ext>
                  </a:extLst>
                </a:gridCol>
                <a:gridCol w="1520439">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1365101">
                <a:tc>
                  <a:txBody>
                    <a:bodyPr/>
                    <a:lstStyle>
                      <a:lvl1pPr marL="0" algn="r" defTabSz="914400" rtl="1" eaLnBrk="1" latinLnBrk="0" hangingPunct="1">
                        <a:defRPr sz="1800" b="1" kern="1200">
                          <a:solidFill>
                            <a:schemeClr val="tx1"/>
                          </a:solidFill>
                          <a:latin typeface="Calibri"/>
                        </a:defRPr>
                      </a:lvl1pPr>
                      <a:lvl2pPr marL="457200" algn="r" defTabSz="914400" rtl="1" eaLnBrk="1" latinLnBrk="0" hangingPunct="1">
                        <a:defRPr sz="1800" b="1" kern="1200">
                          <a:solidFill>
                            <a:schemeClr val="tx1"/>
                          </a:solidFill>
                          <a:latin typeface="Calibri"/>
                        </a:defRPr>
                      </a:lvl2pPr>
                      <a:lvl3pPr marL="914400" algn="r" defTabSz="914400" rtl="1" eaLnBrk="1" latinLnBrk="0" hangingPunct="1">
                        <a:defRPr sz="1800" b="1" kern="1200">
                          <a:solidFill>
                            <a:schemeClr val="tx1"/>
                          </a:solidFill>
                          <a:latin typeface="Calibri"/>
                        </a:defRPr>
                      </a:lvl3pPr>
                      <a:lvl4pPr marL="1371600" algn="r" defTabSz="914400" rtl="1" eaLnBrk="1" latinLnBrk="0" hangingPunct="1">
                        <a:defRPr sz="1800" b="1" kern="1200">
                          <a:solidFill>
                            <a:schemeClr val="tx1"/>
                          </a:solidFill>
                          <a:latin typeface="Calibri"/>
                        </a:defRPr>
                      </a:lvl4pPr>
                      <a:lvl5pPr marL="1828800" algn="r" defTabSz="914400" rtl="1" eaLnBrk="1" latinLnBrk="0" hangingPunct="1">
                        <a:defRPr sz="1800" b="1" kern="1200">
                          <a:solidFill>
                            <a:schemeClr val="tx1"/>
                          </a:solidFill>
                          <a:latin typeface="Calibri"/>
                        </a:defRPr>
                      </a:lvl5pPr>
                      <a:lvl6pPr marL="2286000" algn="r" defTabSz="914400" rtl="1" eaLnBrk="1" latinLnBrk="0" hangingPunct="1">
                        <a:defRPr sz="1800" b="1" kern="1200">
                          <a:solidFill>
                            <a:schemeClr val="tx1"/>
                          </a:solidFill>
                          <a:latin typeface="Calibri"/>
                        </a:defRPr>
                      </a:lvl6pPr>
                      <a:lvl7pPr marL="2743200" algn="r" defTabSz="914400" rtl="1" eaLnBrk="1" latinLnBrk="0" hangingPunct="1">
                        <a:defRPr sz="1800" b="1" kern="1200">
                          <a:solidFill>
                            <a:schemeClr val="tx1"/>
                          </a:solidFill>
                          <a:latin typeface="Calibri"/>
                        </a:defRPr>
                      </a:lvl7pPr>
                      <a:lvl8pPr marL="3200400" algn="r" defTabSz="914400" rtl="1" eaLnBrk="1" latinLnBrk="0" hangingPunct="1">
                        <a:defRPr sz="1800" b="1" kern="1200">
                          <a:solidFill>
                            <a:schemeClr val="tx1"/>
                          </a:solidFill>
                          <a:latin typeface="Calibri"/>
                        </a:defRPr>
                      </a:lvl8pPr>
                      <a:lvl9pPr marL="3657600" algn="r" defTabSz="914400" rtl="1" eaLnBrk="1" latinLnBrk="0" hangingPunct="1">
                        <a:defRPr sz="1800" b="1" kern="1200">
                          <a:solidFill>
                            <a:schemeClr val="tx1"/>
                          </a:solidFill>
                          <a:latin typeface="Calibri"/>
                        </a:defRPr>
                      </a:lvl9pPr>
                    </a:lstStyle>
                    <a:p>
                      <a:pPr algn="ctr" rtl="1">
                        <a:lnSpc>
                          <a:spcPct val="150000"/>
                        </a:lnSpc>
                        <a:spcAft>
                          <a:spcPts val="0"/>
                        </a:spcAft>
                      </a:pPr>
                      <a:r>
                        <a:rPr lang="ar-SA" sz="4400" dirty="0">
                          <a:ln>
                            <a:solidFill>
                              <a:schemeClr val="bg1"/>
                            </a:solidFill>
                          </a:ln>
                          <a:solidFill>
                            <a:schemeClr val="bg1"/>
                          </a:solidFill>
                          <a:effectLst/>
                          <a:cs typeface="PT Bold Heading" panose="02010400000000000000" pitchFamily="2" charset="-78"/>
                        </a:rPr>
                        <a:t>الأمثلة</a:t>
                      </a:r>
                      <a:endParaRPr lang="en-US" sz="3200" dirty="0">
                        <a:ln>
                          <a:solidFill>
                            <a:schemeClr val="bg1"/>
                          </a:solidFill>
                        </a:ln>
                        <a:solidFill>
                          <a:schemeClr val="bg1"/>
                        </a:solidFill>
                        <a:effectLst/>
                        <a:latin typeface="Calibri"/>
                        <a:cs typeface="PT Bold Heading" panose="02010400000000000000" pitchFamily="2" charset="-78"/>
                      </a:endParaRPr>
                    </a:p>
                  </a:txBody>
                  <a:tcPr marL="68580" marR="68580" marT="0" marB="0">
                    <a:lnL w="12700" cmpd="sng">
                      <a:solidFill>
                        <a:srgbClr val="F79646"/>
                      </a:solidFill>
                    </a:lnL>
                    <a:lnR w="12700" cmpd="sng">
                      <a:solidFill>
                        <a:srgbClr val="F79646"/>
                      </a:solidFill>
                    </a:lnR>
                    <a:lnT w="12700" cmpd="sng">
                      <a:solidFill>
                        <a:srgbClr val="F79646"/>
                      </a:solidFill>
                    </a:lnT>
                    <a:lnB w="25400" cmpd="sng">
                      <a:solidFill>
                        <a:srgbClr val="F79646"/>
                      </a:solidFill>
                    </a:lnB>
                    <a:lnTlToBr w="12700" cmpd="sng">
                      <a:noFill/>
                      <a:prstDash val="solid"/>
                    </a:lnTlToBr>
                    <a:lnBlToTr w="12700" cmpd="sng">
                      <a:noFill/>
                      <a:prstDash val="solid"/>
                    </a:lnBlToTr>
                    <a:cell3D prstMaterial="dkEdge">
                      <a:bevel prst="slope"/>
                      <a:lightRig rig="flood" dir="t"/>
                    </a:cell3D>
                    <a:solidFill>
                      <a:schemeClr val="accent4">
                        <a:lumMod val="75000"/>
                      </a:schemeClr>
                    </a:solidFill>
                  </a:tcPr>
                </a:tc>
                <a:tc>
                  <a:txBody>
                    <a:bodyPr/>
                    <a:lstStyle>
                      <a:lvl1pPr marL="0" algn="r" defTabSz="914400" rtl="1" eaLnBrk="1" latinLnBrk="0" hangingPunct="1">
                        <a:defRPr sz="1800" b="1" kern="1200">
                          <a:solidFill>
                            <a:schemeClr val="tx1"/>
                          </a:solidFill>
                          <a:latin typeface="Calibri"/>
                        </a:defRPr>
                      </a:lvl1pPr>
                      <a:lvl2pPr marL="457200" algn="r" defTabSz="914400" rtl="1" eaLnBrk="1" latinLnBrk="0" hangingPunct="1">
                        <a:defRPr sz="1800" b="1" kern="1200">
                          <a:solidFill>
                            <a:schemeClr val="tx1"/>
                          </a:solidFill>
                          <a:latin typeface="Calibri"/>
                        </a:defRPr>
                      </a:lvl2pPr>
                      <a:lvl3pPr marL="914400" algn="r" defTabSz="914400" rtl="1" eaLnBrk="1" latinLnBrk="0" hangingPunct="1">
                        <a:defRPr sz="1800" b="1" kern="1200">
                          <a:solidFill>
                            <a:schemeClr val="tx1"/>
                          </a:solidFill>
                          <a:latin typeface="Calibri"/>
                        </a:defRPr>
                      </a:lvl3pPr>
                      <a:lvl4pPr marL="1371600" algn="r" defTabSz="914400" rtl="1" eaLnBrk="1" latinLnBrk="0" hangingPunct="1">
                        <a:defRPr sz="1800" b="1" kern="1200">
                          <a:solidFill>
                            <a:schemeClr val="tx1"/>
                          </a:solidFill>
                          <a:latin typeface="Calibri"/>
                        </a:defRPr>
                      </a:lvl4pPr>
                      <a:lvl5pPr marL="1828800" algn="r" defTabSz="914400" rtl="1" eaLnBrk="1" latinLnBrk="0" hangingPunct="1">
                        <a:defRPr sz="1800" b="1" kern="1200">
                          <a:solidFill>
                            <a:schemeClr val="tx1"/>
                          </a:solidFill>
                          <a:latin typeface="Calibri"/>
                        </a:defRPr>
                      </a:lvl5pPr>
                      <a:lvl6pPr marL="2286000" algn="r" defTabSz="914400" rtl="1" eaLnBrk="1" latinLnBrk="0" hangingPunct="1">
                        <a:defRPr sz="1800" b="1" kern="1200">
                          <a:solidFill>
                            <a:schemeClr val="tx1"/>
                          </a:solidFill>
                          <a:latin typeface="Calibri"/>
                        </a:defRPr>
                      </a:lvl6pPr>
                      <a:lvl7pPr marL="2743200" algn="r" defTabSz="914400" rtl="1" eaLnBrk="1" latinLnBrk="0" hangingPunct="1">
                        <a:defRPr sz="1800" b="1" kern="1200">
                          <a:solidFill>
                            <a:schemeClr val="tx1"/>
                          </a:solidFill>
                          <a:latin typeface="Calibri"/>
                        </a:defRPr>
                      </a:lvl7pPr>
                      <a:lvl8pPr marL="3200400" algn="r" defTabSz="914400" rtl="1" eaLnBrk="1" latinLnBrk="0" hangingPunct="1">
                        <a:defRPr sz="1800" b="1" kern="1200">
                          <a:solidFill>
                            <a:schemeClr val="tx1"/>
                          </a:solidFill>
                          <a:latin typeface="Calibri"/>
                        </a:defRPr>
                      </a:lvl8pPr>
                      <a:lvl9pPr marL="3657600" algn="r" defTabSz="914400" rtl="1" eaLnBrk="1" latinLnBrk="0" hangingPunct="1">
                        <a:defRPr sz="1800" b="1" kern="1200">
                          <a:solidFill>
                            <a:schemeClr val="tx1"/>
                          </a:solidFill>
                          <a:latin typeface="Calibri"/>
                        </a:defRPr>
                      </a:lvl9pPr>
                    </a:lstStyle>
                    <a:p>
                      <a:pPr algn="ctr" rtl="0">
                        <a:lnSpc>
                          <a:spcPct val="115000"/>
                        </a:lnSpc>
                        <a:spcAft>
                          <a:spcPts val="0"/>
                        </a:spcAft>
                      </a:pPr>
                      <a:r>
                        <a:rPr lang="ar-SA" sz="3600" dirty="0">
                          <a:ln>
                            <a:solidFill>
                              <a:schemeClr val="bg1"/>
                            </a:solidFill>
                          </a:ln>
                          <a:solidFill>
                            <a:schemeClr val="bg1"/>
                          </a:solidFill>
                          <a:effectLst/>
                          <a:cs typeface="PT Bold Heading" panose="02010400000000000000" pitchFamily="2" charset="-78"/>
                        </a:rPr>
                        <a:t>الاسم المصغر</a:t>
                      </a:r>
                      <a:endParaRPr lang="en-US" sz="2400" dirty="0">
                        <a:ln>
                          <a:solidFill>
                            <a:schemeClr val="bg1"/>
                          </a:solidFill>
                        </a:ln>
                        <a:solidFill>
                          <a:schemeClr val="bg1"/>
                        </a:solidFill>
                        <a:effectLst/>
                        <a:latin typeface="Calibri"/>
                        <a:ea typeface="Times New Roman"/>
                        <a:cs typeface="PT Bold Heading" panose="02010400000000000000" pitchFamily="2" charset="-78"/>
                      </a:endParaRPr>
                    </a:p>
                  </a:txBody>
                  <a:tcPr marL="68580" marR="68580" marT="0" marB="0">
                    <a:lnL w="12700" cmpd="sng">
                      <a:solidFill>
                        <a:srgbClr val="F79646"/>
                      </a:solidFill>
                    </a:lnL>
                    <a:lnR w="12700" cmpd="sng">
                      <a:solidFill>
                        <a:srgbClr val="F79646"/>
                      </a:solidFill>
                    </a:lnR>
                    <a:lnT w="12700" cmpd="sng">
                      <a:solidFill>
                        <a:srgbClr val="F79646"/>
                      </a:solidFill>
                    </a:lnT>
                    <a:lnB w="25400" cmpd="sng">
                      <a:solidFill>
                        <a:srgbClr val="F79646"/>
                      </a:solidFill>
                    </a:lnB>
                    <a:lnTlToBr w="12700" cmpd="sng">
                      <a:noFill/>
                      <a:prstDash val="solid"/>
                    </a:lnTlToBr>
                    <a:lnBlToTr w="12700" cmpd="sng">
                      <a:noFill/>
                      <a:prstDash val="solid"/>
                    </a:lnBlToTr>
                    <a:cell3D prstMaterial="dkEdge">
                      <a:bevel/>
                      <a:lightRig rig="flood" dir="t"/>
                    </a:cell3D>
                    <a:solidFill>
                      <a:schemeClr val="accent4">
                        <a:lumMod val="75000"/>
                      </a:schemeClr>
                    </a:solidFill>
                  </a:tcPr>
                </a:tc>
                <a:tc>
                  <a:txBody>
                    <a:bodyPr/>
                    <a:lstStyle>
                      <a:lvl1pPr marL="0" algn="r" defTabSz="914400" rtl="1" eaLnBrk="1" latinLnBrk="0" hangingPunct="1">
                        <a:defRPr sz="1800" b="1" kern="1200">
                          <a:solidFill>
                            <a:schemeClr val="tx1"/>
                          </a:solidFill>
                          <a:latin typeface="Calibri"/>
                        </a:defRPr>
                      </a:lvl1pPr>
                      <a:lvl2pPr marL="457200" algn="r" defTabSz="914400" rtl="1" eaLnBrk="1" latinLnBrk="0" hangingPunct="1">
                        <a:defRPr sz="1800" b="1" kern="1200">
                          <a:solidFill>
                            <a:schemeClr val="tx1"/>
                          </a:solidFill>
                          <a:latin typeface="Calibri"/>
                        </a:defRPr>
                      </a:lvl2pPr>
                      <a:lvl3pPr marL="914400" algn="r" defTabSz="914400" rtl="1" eaLnBrk="1" latinLnBrk="0" hangingPunct="1">
                        <a:defRPr sz="1800" b="1" kern="1200">
                          <a:solidFill>
                            <a:schemeClr val="tx1"/>
                          </a:solidFill>
                          <a:latin typeface="Calibri"/>
                        </a:defRPr>
                      </a:lvl3pPr>
                      <a:lvl4pPr marL="1371600" algn="r" defTabSz="914400" rtl="1" eaLnBrk="1" latinLnBrk="0" hangingPunct="1">
                        <a:defRPr sz="1800" b="1" kern="1200">
                          <a:solidFill>
                            <a:schemeClr val="tx1"/>
                          </a:solidFill>
                          <a:latin typeface="Calibri"/>
                        </a:defRPr>
                      </a:lvl4pPr>
                      <a:lvl5pPr marL="1828800" algn="r" defTabSz="914400" rtl="1" eaLnBrk="1" latinLnBrk="0" hangingPunct="1">
                        <a:defRPr sz="1800" b="1" kern="1200">
                          <a:solidFill>
                            <a:schemeClr val="tx1"/>
                          </a:solidFill>
                          <a:latin typeface="Calibri"/>
                        </a:defRPr>
                      </a:lvl5pPr>
                      <a:lvl6pPr marL="2286000" algn="r" defTabSz="914400" rtl="1" eaLnBrk="1" latinLnBrk="0" hangingPunct="1">
                        <a:defRPr sz="1800" b="1" kern="1200">
                          <a:solidFill>
                            <a:schemeClr val="tx1"/>
                          </a:solidFill>
                          <a:latin typeface="Calibri"/>
                        </a:defRPr>
                      </a:lvl6pPr>
                      <a:lvl7pPr marL="2743200" algn="r" defTabSz="914400" rtl="1" eaLnBrk="1" latinLnBrk="0" hangingPunct="1">
                        <a:defRPr sz="1800" b="1" kern="1200">
                          <a:solidFill>
                            <a:schemeClr val="tx1"/>
                          </a:solidFill>
                          <a:latin typeface="Calibri"/>
                        </a:defRPr>
                      </a:lvl7pPr>
                      <a:lvl8pPr marL="3200400" algn="r" defTabSz="914400" rtl="1" eaLnBrk="1" latinLnBrk="0" hangingPunct="1">
                        <a:defRPr sz="1800" b="1" kern="1200">
                          <a:solidFill>
                            <a:schemeClr val="tx1"/>
                          </a:solidFill>
                          <a:latin typeface="Calibri"/>
                        </a:defRPr>
                      </a:lvl8pPr>
                      <a:lvl9pPr marL="3657600" algn="r" defTabSz="914400" rtl="1" eaLnBrk="1" latinLnBrk="0" hangingPunct="1">
                        <a:defRPr sz="1800" b="1" kern="1200">
                          <a:solidFill>
                            <a:schemeClr val="tx1"/>
                          </a:solidFill>
                          <a:latin typeface="Calibri"/>
                        </a:defRPr>
                      </a:lvl9pPr>
                    </a:lstStyle>
                    <a:p>
                      <a:pPr algn="ctr" rtl="0">
                        <a:lnSpc>
                          <a:spcPct val="115000"/>
                        </a:lnSpc>
                        <a:spcAft>
                          <a:spcPts val="0"/>
                        </a:spcAft>
                      </a:pPr>
                      <a:r>
                        <a:rPr lang="ar-SA" sz="3600" dirty="0">
                          <a:ln>
                            <a:solidFill>
                              <a:schemeClr val="bg1"/>
                            </a:solidFill>
                          </a:ln>
                          <a:solidFill>
                            <a:schemeClr val="bg1"/>
                          </a:solidFill>
                          <a:effectLst/>
                          <a:cs typeface="PT Bold Heading" panose="02010400000000000000" pitchFamily="2" charset="-78"/>
                        </a:rPr>
                        <a:t>الاسم المُكبر</a:t>
                      </a:r>
                      <a:endParaRPr lang="en-US" sz="2400" dirty="0">
                        <a:ln>
                          <a:solidFill>
                            <a:schemeClr val="bg1"/>
                          </a:solidFill>
                        </a:ln>
                        <a:solidFill>
                          <a:schemeClr val="bg1"/>
                        </a:solidFill>
                        <a:effectLst/>
                        <a:latin typeface="Calibri"/>
                        <a:ea typeface="Times New Roman"/>
                        <a:cs typeface="PT Bold Heading" panose="02010400000000000000" pitchFamily="2" charset="-78"/>
                      </a:endParaRPr>
                    </a:p>
                  </a:txBody>
                  <a:tcPr marL="68580" marR="68580" marT="0" marB="0">
                    <a:lnL w="12700" cmpd="sng">
                      <a:solidFill>
                        <a:srgbClr val="F79646"/>
                      </a:solidFill>
                    </a:lnL>
                    <a:lnR w="12700" cmpd="sng">
                      <a:solidFill>
                        <a:srgbClr val="F79646"/>
                      </a:solidFill>
                    </a:lnR>
                    <a:lnT w="12700" cmpd="sng">
                      <a:solidFill>
                        <a:srgbClr val="F79646"/>
                      </a:solidFill>
                    </a:lnT>
                    <a:lnB w="25400" cmpd="sng">
                      <a:solidFill>
                        <a:srgbClr val="F79646"/>
                      </a:solidFill>
                    </a:lnB>
                    <a:lnTlToBr w="12700" cmpd="sng">
                      <a:noFill/>
                      <a:prstDash val="solid"/>
                    </a:lnTlToBr>
                    <a:lnBlToTr w="12700" cmpd="sng">
                      <a:noFill/>
                      <a:prstDash val="solid"/>
                    </a:lnBlToTr>
                    <a:cell3D prstMaterial="dkEdge">
                      <a:bevel prst="convex"/>
                      <a:lightRig rig="flood" dir="t"/>
                    </a:cell3D>
                    <a:solidFill>
                      <a:schemeClr val="accent4">
                        <a:lumMod val="75000"/>
                      </a:schemeClr>
                    </a:solidFill>
                  </a:tcPr>
                </a:tc>
                <a:tc>
                  <a:txBody>
                    <a:bodyPr/>
                    <a:lstStyle>
                      <a:lvl1pPr marL="0" algn="r" defTabSz="914400" rtl="1" eaLnBrk="1" latinLnBrk="0" hangingPunct="1">
                        <a:defRPr sz="1800" b="1" kern="1200">
                          <a:solidFill>
                            <a:schemeClr val="tx1"/>
                          </a:solidFill>
                          <a:latin typeface="Calibri"/>
                        </a:defRPr>
                      </a:lvl1pPr>
                      <a:lvl2pPr marL="457200" algn="r" defTabSz="914400" rtl="1" eaLnBrk="1" latinLnBrk="0" hangingPunct="1">
                        <a:defRPr sz="1800" b="1" kern="1200">
                          <a:solidFill>
                            <a:schemeClr val="tx1"/>
                          </a:solidFill>
                          <a:latin typeface="Calibri"/>
                        </a:defRPr>
                      </a:lvl2pPr>
                      <a:lvl3pPr marL="914400" algn="r" defTabSz="914400" rtl="1" eaLnBrk="1" latinLnBrk="0" hangingPunct="1">
                        <a:defRPr sz="1800" b="1" kern="1200">
                          <a:solidFill>
                            <a:schemeClr val="tx1"/>
                          </a:solidFill>
                          <a:latin typeface="Calibri"/>
                        </a:defRPr>
                      </a:lvl3pPr>
                      <a:lvl4pPr marL="1371600" algn="r" defTabSz="914400" rtl="1" eaLnBrk="1" latinLnBrk="0" hangingPunct="1">
                        <a:defRPr sz="1800" b="1" kern="1200">
                          <a:solidFill>
                            <a:schemeClr val="tx1"/>
                          </a:solidFill>
                          <a:latin typeface="Calibri"/>
                        </a:defRPr>
                      </a:lvl4pPr>
                      <a:lvl5pPr marL="1828800" algn="r" defTabSz="914400" rtl="1" eaLnBrk="1" latinLnBrk="0" hangingPunct="1">
                        <a:defRPr sz="1800" b="1" kern="1200">
                          <a:solidFill>
                            <a:schemeClr val="tx1"/>
                          </a:solidFill>
                          <a:latin typeface="Calibri"/>
                        </a:defRPr>
                      </a:lvl5pPr>
                      <a:lvl6pPr marL="2286000" algn="r" defTabSz="914400" rtl="1" eaLnBrk="1" latinLnBrk="0" hangingPunct="1">
                        <a:defRPr sz="1800" b="1" kern="1200">
                          <a:solidFill>
                            <a:schemeClr val="tx1"/>
                          </a:solidFill>
                          <a:latin typeface="Calibri"/>
                        </a:defRPr>
                      </a:lvl6pPr>
                      <a:lvl7pPr marL="2743200" algn="r" defTabSz="914400" rtl="1" eaLnBrk="1" latinLnBrk="0" hangingPunct="1">
                        <a:defRPr sz="1800" b="1" kern="1200">
                          <a:solidFill>
                            <a:schemeClr val="tx1"/>
                          </a:solidFill>
                          <a:latin typeface="Calibri"/>
                        </a:defRPr>
                      </a:lvl7pPr>
                      <a:lvl8pPr marL="3200400" algn="r" defTabSz="914400" rtl="1" eaLnBrk="1" latinLnBrk="0" hangingPunct="1">
                        <a:defRPr sz="1800" b="1" kern="1200">
                          <a:solidFill>
                            <a:schemeClr val="tx1"/>
                          </a:solidFill>
                          <a:latin typeface="Calibri"/>
                        </a:defRPr>
                      </a:lvl8pPr>
                      <a:lvl9pPr marL="3657600" algn="r" defTabSz="914400" rtl="1" eaLnBrk="1" latinLnBrk="0" hangingPunct="1">
                        <a:defRPr sz="1800" b="1" kern="1200">
                          <a:solidFill>
                            <a:schemeClr val="tx1"/>
                          </a:solidFill>
                          <a:latin typeface="Calibri"/>
                        </a:defRPr>
                      </a:lvl9pPr>
                    </a:lstStyle>
                    <a:p>
                      <a:pPr algn="ctr" rtl="0">
                        <a:lnSpc>
                          <a:spcPct val="115000"/>
                        </a:lnSpc>
                        <a:spcAft>
                          <a:spcPts val="0"/>
                        </a:spcAft>
                      </a:pPr>
                      <a:r>
                        <a:rPr lang="ar-SA" sz="3600" dirty="0">
                          <a:ln>
                            <a:solidFill>
                              <a:schemeClr val="bg1"/>
                            </a:solidFill>
                          </a:ln>
                          <a:solidFill>
                            <a:schemeClr val="bg1"/>
                          </a:solidFill>
                          <a:effectLst/>
                          <a:cs typeface="PT Bold Heading" panose="02010400000000000000" pitchFamily="2" charset="-78"/>
                        </a:rPr>
                        <a:t>دلالة التصغير</a:t>
                      </a:r>
                      <a:endParaRPr lang="en-US" sz="2400" dirty="0">
                        <a:ln>
                          <a:solidFill>
                            <a:schemeClr val="bg1"/>
                          </a:solidFill>
                        </a:ln>
                        <a:solidFill>
                          <a:schemeClr val="bg1"/>
                        </a:solidFill>
                        <a:effectLst/>
                        <a:latin typeface="Calibri"/>
                        <a:ea typeface="Times New Roman"/>
                        <a:cs typeface="PT Bold Heading" panose="02010400000000000000" pitchFamily="2" charset="-78"/>
                      </a:endParaRPr>
                    </a:p>
                  </a:txBody>
                  <a:tcPr marL="68580" marR="68580" marT="0" marB="0">
                    <a:lnL w="12700" cmpd="sng">
                      <a:solidFill>
                        <a:srgbClr val="F79646"/>
                      </a:solidFill>
                    </a:lnL>
                    <a:lnR w="12700" cmpd="sng">
                      <a:solidFill>
                        <a:srgbClr val="F79646"/>
                      </a:solidFill>
                    </a:lnR>
                    <a:lnT w="12700" cmpd="sng">
                      <a:solidFill>
                        <a:srgbClr val="F79646"/>
                      </a:solidFill>
                    </a:lnT>
                    <a:lnB w="25400" cmpd="sng">
                      <a:solidFill>
                        <a:srgbClr val="F79646"/>
                      </a:solidFill>
                    </a:lnB>
                    <a:lnTlToBr w="12700" cmpd="sng">
                      <a:noFill/>
                      <a:prstDash val="solid"/>
                    </a:lnTlToBr>
                    <a:lnBlToTr w="12700" cmpd="sng">
                      <a:noFill/>
                      <a:prstDash val="solid"/>
                    </a:lnBlToTr>
                    <a:cell3D prstMaterial="dkEdge">
                      <a:bevel prst="convex"/>
                      <a:lightRig rig="flood" dir="t"/>
                    </a:cell3D>
                    <a:solidFill>
                      <a:schemeClr val="accent4">
                        <a:lumMod val="75000"/>
                      </a:schemeClr>
                    </a:solidFill>
                  </a:tcPr>
                </a:tc>
                <a:extLst>
                  <a:ext uri="{0D108BD9-81ED-4DB2-BD59-A6C34878D82A}">
                    <a16:rowId xmlns:a16="http://schemas.microsoft.com/office/drawing/2014/main" val="10000"/>
                  </a:ext>
                </a:extLst>
              </a:tr>
              <a:tr h="1365101">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rtl="1">
                        <a:lnSpc>
                          <a:spcPct val="115000"/>
                        </a:lnSpc>
                        <a:spcAft>
                          <a:spcPts val="0"/>
                        </a:spcAft>
                      </a:pPr>
                      <a:r>
                        <a:rPr lang="ar-SA" sz="3600" dirty="0">
                          <a:ln>
                            <a:solidFill>
                              <a:sysClr val="windowText" lastClr="000000"/>
                            </a:solidFill>
                          </a:ln>
                          <a:solidFill>
                            <a:sysClr val="windowText" lastClr="000000"/>
                          </a:solidFill>
                          <a:effectLst/>
                          <a:cs typeface="PT Bold Heading" panose="02010400000000000000" pitchFamily="2" charset="-78"/>
                        </a:rPr>
                        <a:t>أحدث السيل نُهيراً في الطريق </a:t>
                      </a:r>
                      <a:endParaRPr lang="en-US" sz="2400" dirty="0">
                        <a:ln>
                          <a:solidFill>
                            <a:sysClr val="windowText" lastClr="000000"/>
                          </a:solidFill>
                        </a:ln>
                        <a:solidFill>
                          <a:sysClr val="windowText" lastClr="000000"/>
                        </a:solidFill>
                        <a:effectLst/>
                        <a:latin typeface="Calibri"/>
                        <a:cs typeface="PT Bold Heading" pitchFamily="2" charset="-78"/>
                      </a:endParaRPr>
                    </a:p>
                  </a:txBody>
                  <a:tcPr marL="68580" marR="68580" marT="0" marB="0" anchor="ctr">
                    <a:lnL w="12700" cmpd="sng">
                      <a:solidFill>
                        <a:srgbClr val="F79646"/>
                      </a:solidFill>
                    </a:lnL>
                    <a:lnR w="12700" cmpd="sng">
                      <a:solidFill>
                        <a:srgbClr val="F79646"/>
                      </a:solidFill>
                    </a:lnR>
                    <a:lnT w="25400" cmpd="sng">
                      <a:solidFill>
                        <a:srgbClr val="F79646"/>
                      </a:solidFill>
                    </a:lnT>
                    <a:lnB w="12700" cmpd="sng">
                      <a:solidFill>
                        <a:srgbClr val="F79646"/>
                      </a:solidFill>
                    </a:lnB>
                    <a:lnTlToBr w="12700" cmpd="sng">
                      <a:noFill/>
                      <a:prstDash val="solid"/>
                    </a:lnTlToBr>
                    <a:lnBlToTr w="12700" cmpd="sng">
                      <a:noFill/>
                      <a:prstDash val="solid"/>
                    </a:lnBlToTr>
                    <a:solidFill>
                      <a:srgbClr val="F79646">
                        <a:alpha val="20000"/>
                      </a:srgbClr>
                    </a:solidFill>
                  </a:tcPr>
                </a:tc>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algn="r" rtl="1">
                        <a:spcAft>
                          <a:spcPts val="0"/>
                        </a:spcAft>
                      </a:pPr>
                      <a:endParaRPr lang="en-US" sz="4800" dirty="0">
                        <a:latin typeface="Times New Roman"/>
                        <a:ea typeface="Times New Roman"/>
                        <a:cs typeface="PT Bold Heading" panose="02010400000000000000" pitchFamily="2" charset="-78"/>
                      </a:endParaRPr>
                    </a:p>
                  </a:txBody>
                  <a:tcPr marL="68580" marR="68580" marT="0" marB="0">
                    <a:lnL w="12700" cmpd="sng">
                      <a:solidFill>
                        <a:srgbClr val="F79646"/>
                      </a:solidFill>
                    </a:lnL>
                    <a:lnR w="12700" cmpd="sng">
                      <a:solidFill>
                        <a:srgbClr val="F79646"/>
                      </a:solidFill>
                    </a:lnR>
                    <a:lnT w="25400" cmpd="sng">
                      <a:solidFill>
                        <a:srgbClr val="F79646"/>
                      </a:solidFill>
                    </a:lnT>
                    <a:lnB w="12700" cmpd="sng">
                      <a:solidFill>
                        <a:srgbClr val="F79646"/>
                      </a:solidFill>
                    </a:lnB>
                    <a:lnTlToBr w="12700" cmpd="sng">
                      <a:noFill/>
                      <a:prstDash val="solid"/>
                    </a:lnTlToBr>
                    <a:lnBlToTr w="12700" cmpd="sng">
                      <a:noFill/>
                      <a:prstDash val="solid"/>
                    </a:lnBlToTr>
                    <a:cell3D prstMaterial="dkEdge">
                      <a:bevel/>
                      <a:lightRig rig="flood" dir="t"/>
                    </a:cell3D>
                    <a:solidFill>
                      <a:schemeClr val="accent2">
                        <a:lumMod val="60000"/>
                        <a:lumOff val="40000"/>
                      </a:schemeClr>
                    </a:solidFill>
                  </a:tcPr>
                </a:tc>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algn="r" rtl="1">
                        <a:spcAft>
                          <a:spcPts val="0"/>
                        </a:spcAft>
                      </a:pPr>
                      <a:endParaRPr lang="en-US" sz="4800" dirty="0">
                        <a:latin typeface="Times New Roman"/>
                        <a:ea typeface="Times New Roman"/>
                        <a:cs typeface="PT Bold Heading" panose="02010400000000000000" pitchFamily="2" charset="-78"/>
                      </a:endParaRPr>
                    </a:p>
                  </a:txBody>
                  <a:tcPr marL="68580" marR="68580" marT="0" marB="0">
                    <a:lnL w="12700" cmpd="sng">
                      <a:solidFill>
                        <a:srgbClr val="F79646"/>
                      </a:solidFill>
                    </a:lnL>
                    <a:lnR w="12700" cmpd="sng">
                      <a:solidFill>
                        <a:srgbClr val="F79646"/>
                      </a:solidFill>
                    </a:lnR>
                    <a:lnT w="25400" cmpd="sng">
                      <a:solidFill>
                        <a:srgbClr val="F79646"/>
                      </a:solidFill>
                    </a:lnT>
                    <a:lnB w="12700" cmpd="sng">
                      <a:solidFill>
                        <a:srgbClr val="F79646"/>
                      </a:solidFill>
                    </a:lnB>
                    <a:lnTlToBr w="12700" cmpd="sng">
                      <a:noFill/>
                      <a:prstDash val="solid"/>
                    </a:lnTlToBr>
                    <a:lnBlToTr w="12700" cmpd="sng">
                      <a:noFill/>
                      <a:prstDash val="solid"/>
                    </a:lnBlToTr>
                    <a:cell3D prstMaterial="dkEdge">
                      <a:bevel prst="convex"/>
                      <a:lightRig rig="flood" dir="t"/>
                    </a:cell3D>
                    <a:solidFill>
                      <a:srgbClr val="F79646">
                        <a:alpha val="20000"/>
                      </a:srgbClr>
                    </a:solidFill>
                  </a:tcPr>
                </a:tc>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algn="r" rtl="1">
                        <a:spcAft>
                          <a:spcPts val="0"/>
                        </a:spcAft>
                      </a:pPr>
                      <a:endParaRPr lang="en-US" sz="1800" b="1" dirty="0">
                        <a:latin typeface="Times New Roman"/>
                        <a:ea typeface="Times New Roman"/>
                        <a:cs typeface="PT Bold Heading" panose="02010400000000000000" pitchFamily="2" charset="-78"/>
                      </a:endParaRPr>
                    </a:p>
                  </a:txBody>
                  <a:tcPr marL="68580" marR="68580" marT="0" marB="0">
                    <a:lnL w="12700" cmpd="sng">
                      <a:solidFill>
                        <a:srgbClr val="F79646"/>
                      </a:solidFill>
                    </a:lnL>
                    <a:lnR w="12700" cmpd="sng">
                      <a:solidFill>
                        <a:srgbClr val="F79646"/>
                      </a:solidFill>
                    </a:lnR>
                    <a:lnT w="25400" cmpd="sng">
                      <a:solidFill>
                        <a:srgbClr val="F79646"/>
                      </a:solidFill>
                    </a:lnT>
                    <a:lnB w="12700" cmpd="sng">
                      <a:solidFill>
                        <a:srgbClr val="F79646"/>
                      </a:solidFill>
                    </a:lnB>
                    <a:lnTlToBr w="12700" cmpd="sng">
                      <a:noFill/>
                      <a:prstDash val="solid"/>
                    </a:lnTlToBr>
                    <a:lnBlToTr w="12700" cmpd="sng">
                      <a:noFill/>
                      <a:prstDash val="solid"/>
                    </a:lnBlToTr>
                    <a:cell3D prstMaterial="dkEdge">
                      <a:bevel prst="convex"/>
                      <a:lightRig rig="flood" dir="t"/>
                    </a:cell3D>
                    <a:solidFill>
                      <a:schemeClr val="accent5">
                        <a:lumMod val="40000"/>
                        <a:lumOff val="60000"/>
                      </a:schemeClr>
                    </a:solidFill>
                  </a:tcPr>
                </a:tc>
                <a:extLst>
                  <a:ext uri="{0D108BD9-81ED-4DB2-BD59-A6C34878D82A}">
                    <a16:rowId xmlns:a16="http://schemas.microsoft.com/office/drawing/2014/main" val="10001"/>
                  </a:ext>
                </a:extLst>
              </a:tr>
              <a:tr h="1365101">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rtl="1">
                        <a:lnSpc>
                          <a:spcPct val="115000"/>
                        </a:lnSpc>
                        <a:spcAft>
                          <a:spcPts val="0"/>
                        </a:spcAft>
                      </a:pPr>
                      <a:r>
                        <a:rPr lang="ar-SA" sz="3600" dirty="0">
                          <a:ln>
                            <a:solidFill>
                              <a:sysClr val="windowText" lastClr="000000"/>
                            </a:solidFill>
                          </a:ln>
                          <a:solidFill>
                            <a:sysClr val="windowText" lastClr="000000"/>
                          </a:solidFill>
                          <a:effectLst/>
                          <a:cs typeface="PT Bold Heading" panose="02010400000000000000" pitchFamily="2" charset="-78"/>
                        </a:rPr>
                        <a:t>إنه </a:t>
                      </a:r>
                      <a:r>
                        <a:rPr lang="ar-SA" sz="3600" dirty="0" err="1">
                          <a:ln>
                            <a:solidFill>
                              <a:sysClr val="windowText" lastClr="000000"/>
                            </a:solidFill>
                          </a:ln>
                          <a:solidFill>
                            <a:sysClr val="windowText" lastClr="000000"/>
                          </a:solidFill>
                          <a:effectLst/>
                          <a:cs typeface="PT Bold Heading" panose="02010400000000000000" pitchFamily="2" charset="-78"/>
                        </a:rPr>
                        <a:t>صوينع</a:t>
                      </a:r>
                      <a:r>
                        <a:rPr lang="ar-SA" sz="3600" dirty="0">
                          <a:ln>
                            <a:solidFill>
                              <a:sysClr val="windowText" lastClr="000000"/>
                            </a:solidFill>
                          </a:ln>
                          <a:solidFill>
                            <a:sysClr val="windowText" lastClr="000000"/>
                          </a:solidFill>
                          <a:effectLst/>
                          <a:cs typeface="PT Bold Heading" panose="02010400000000000000" pitchFamily="2" charset="-78"/>
                        </a:rPr>
                        <a:t> غير متمكن .</a:t>
                      </a:r>
                      <a:endParaRPr lang="en-US" sz="2400" dirty="0">
                        <a:ln>
                          <a:solidFill>
                            <a:sysClr val="windowText" lastClr="000000"/>
                          </a:solidFill>
                        </a:ln>
                        <a:solidFill>
                          <a:sysClr val="windowText" lastClr="000000"/>
                        </a:solidFill>
                        <a:effectLst/>
                        <a:latin typeface="Calibri"/>
                        <a:cs typeface="PT Bold Heading" pitchFamily="2" charset="-78"/>
                      </a:endParaRPr>
                    </a:p>
                  </a:txBody>
                  <a:tcPr marL="68580" marR="68580" marT="0" marB="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noFill/>
                  </a:tcPr>
                </a:tc>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algn="r" rtl="1">
                        <a:spcAft>
                          <a:spcPts val="0"/>
                        </a:spcAft>
                      </a:pPr>
                      <a:endParaRPr lang="en-US" sz="4800" dirty="0">
                        <a:latin typeface="Times New Roman"/>
                        <a:ea typeface="Times New Roman"/>
                        <a:cs typeface="PT Bold Heading" panose="02010400000000000000" pitchFamily="2" charset="-78"/>
                      </a:endParaRPr>
                    </a:p>
                  </a:txBody>
                  <a:tcPr marL="68580" marR="68580" marT="0" marB="0">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cell3D prstMaterial="dkEdge">
                      <a:bevel/>
                      <a:lightRig rig="flood" dir="t"/>
                    </a:cell3D>
                    <a:solidFill>
                      <a:schemeClr val="accent2">
                        <a:lumMod val="60000"/>
                        <a:lumOff val="40000"/>
                      </a:schemeClr>
                    </a:solidFill>
                  </a:tcPr>
                </a:tc>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algn="r" rtl="1">
                        <a:spcAft>
                          <a:spcPts val="0"/>
                        </a:spcAft>
                      </a:pPr>
                      <a:endParaRPr lang="en-US" sz="4800" dirty="0">
                        <a:latin typeface="Times New Roman"/>
                        <a:ea typeface="Times New Roman"/>
                        <a:cs typeface="PT Bold Heading" panose="02010400000000000000" pitchFamily="2" charset="-78"/>
                      </a:endParaRPr>
                    </a:p>
                  </a:txBody>
                  <a:tcPr marL="68580" marR="68580" marT="0" marB="0">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cell3D prstMaterial="dkEdge">
                      <a:bevel prst="convex"/>
                      <a:lightRig rig="flood" dir="t"/>
                    </a:cell3D>
                    <a:noFill/>
                  </a:tcPr>
                </a:tc>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algn="r" rtl="1">
                        <a:spcAft>
                          <a:spcPts val="0"/>
                        </a:spcAft>
                      </a:pPr>
                      <a:endParaRPr lang="en-US" sz="1800" b="1" dirty="0">
                        <a:latin typeface="Times New Roman"/>
                        <a:ea typeface="Times New Roman"/>
                        <a:cs typeface="PT Bold Heading" panose="02010400000000000000" pitchFamily="2" charset="-78"/>
                      </a:endParaRPr>
                    </a:p>
                  </a:txBody>
                  <a:tcPr marL="68580" marR="68580" marT="0" marB="0">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cell3D prstMaterial="dkEdge">
                      <a:bevel prst="convex"/>
                      <a:lightRig rig="flood" dir="t"/>
                    </a:cell3D>
                    <a:solidFill>
                      <a:schemeClr val="accent5">
                        <a:lumMod val="40000"/>
                        <a:lumOff val="60000"/>
                      </a:schemeClr>
                    </a:solidFill>
                  </a:tcPr>
                </a:tc>
                <a:extLst>
                  <a:ext uri="{0D108BD9-81ED-4DB2-BD59-A6C34878D82A}">
                    <a16:rowId xmlns:a16="http://schemas.microsoft.com/office/drawing/2014/main" val="10002"/>
                  </a:ext>
                </a:extLst>
              </a:tr>
              <a:tr h="1365101">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rtl="1">
                        <a:lnSpc>
                          <a:spcPct val="115000"/>
                        </a:lnSpc>
                        <a:spcAft>
                          <a:spcPts val="0"/>
                        </a:spcAft>
                      </a:pPr>
                      <a:r>
                        <a:rPr lang="ar-SA" sz="3600" dirty="0">
                          <a:ln>
                            <a:solidFill>
                              <a:sysClr val="windowText" lastClr="000000"/>
                            </a:solidFill>
                          </a:ln>
                          <a:solidFill>
                            <a:sysClr val="windowText" lastClr="000000"/>
                          </a:solidFill>
                          <a:effectLst/>
                          <a:cs typeface="PT Bold Heading" panose="02010400000000000000" pitchFamily="2" charset="-78"/>
                        </a:rPr>
                        <a:t>باقي للمتسابق  خُطيات .</a:t>
                      </a:r>
                      <a:endParaRPr lang="en-US" sz="2400" dirty="0">
                        <a:ln>
                          <a:solidFill>
                            <a:sysClr val="windowText" lastClr="000000"/>
                          </a:solidFill>
                        </a:ln>
                        <a:solidFill>
                          <a:sysClr val="windowText" lastClr="000000"/>
                        </a:solidFill>
                        <a:effectLst/>
                        <a:latin typeface="Calibri"/>
                        <a:cs typeface="PT Bold Heading" pitchFamily="2" charset="-78"/>
                      </a:endParaRPr>
                    </a:p>
                  </a:txBody>
                  <a:tcPr marL="68580" marR="68580" marT="0" marB="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solidFill>
                      <a:srgbClr val="F79646">
                        <a:alpha val="20000"/>
                      </a:srgbClr>
                    </a:solidFill>
                  </a:tcPr>
                </a:tc>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algn="r" rtl="1">
                        <a:spcAft>
                          <a:spcPts val="0"/>
                        </a:spcAft>
                      </a:pPr>
                      <a:endParaRPr lang="en-US" sz="4800" dirty="0">
                        <a:latin typeface="Times New Roman"/>
                        <a:ea typeface="Times New Roman"/>
                        <a:cs typeface="PT Bold Heading" panose="02010400000000000000" pitchFamily="2" charset="-78"/>
                      </a:endParaRPr>
                    </a:p>
                  </a:txBody>
                  <a:tcPr marL="68580" marR="68580" marT="0" marB="0">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cell3D prstMaterial="dkEdge">
                      <a:bevel/>
                      <a:lightRig rig="flood" dir="t"/>
                    </a:cell3D>
                    <a:solidFill>
                      <a:schemeClr val="accent2">
                        <a:lumMod val="60000"/>
                        <a:lumOff val="40000"/>
                      </a:schemeClr>
                    </a:solidFill>
                  </a:tcPr>
                </a:tc>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algn="r" rtl="1">
                        <a:spcAft>
                          <a:spcPts val="0"/>
                        </a:spcAft>
                      </a:pPr>
                      <a:endParaRPr lang="en-US" sz="4800" dirty="0">
                        <a:latin typeface="Times New Roman"/>
                        <a:ea typeface="Times New Roman"/>
                        <a:cs typeface="PT Bold Heading" panose="02010400000000000000" pitchFamily="2" charset="-78"/>
                      </a:endParaRPr>
                    </a:p>
                  </a:txBody>
                  <a:tcPr marL="68580" marR="68580" marT="0" marB="0">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cell3D prstMaterial="dkEdge">
                      <a:bevel prst="convex"/>
                      <a:lightRig rig="flood" dir="t"/>
                    </a:cell3D>
                    <a:solidFill>
                      <a:srgbClr val="F79646">
                        <a:alpha val="20000"/>
                      </a:srgbClr>
                    </a:solidFill>
                  </a:tcPr>
                </a:tc>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algn="r" rtl="1">
                        <a:spcAft>
                          <a:spcPts val="0"/>
                        </a:spcAft>
                      </a:pPr>
                      <a:endParaRPr lang="en-US" sz="1800" b="1" dirty="0">
                        <a:latin typeface="Times New Roman"/>
                        <a:ea typeface="Times New Roman"/>
                        <a:cs typeface="PT Bold Heading" panose="02010400000000000000" pitchFamily="2" charset="-78"/>
                      </a:endParaRPr>
                    </a:p>
                  </a:txBody>
                  <a:tcPr marL="68580" marR="68580" marT="0" marB="0">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cell3D prstMaterial="dkEdge">
                      <a:bevel prst="convex"/>
                      <a:lightRig rig="flood" dir="t"/>
                    </a:cell3D>
                    <a:solidFill>
                      <a:schemeClr val="accent5">
                        <a:lumMod val="40000"/>
                        <a:lumOff val="60000"/>
                      </a:schemeClr>
                    </a:solidFill>
                  </a:tcPr>
                </a:tc>
                <a:extLst>
                  <a:ext uri="{0D108BD9-81ED-4DB2-BD59-A6C34878D82A}">
                    <a16:rowId xmlns:a16="http://schemas.microsoft.com/office/drawing/2014/main" val="10003"/>
                  </a:ext>
                </a:extLst>
              </a:tr>
              <a:tr h="1365101">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rtl="1">
                        <a:lnSpc>
                          <a:spcPct val="115000"/>
                        </a:lnSpc>
                        <a:spcAft>
                          <a:spcPts val="0"/>
                        </a:spcAft>
                      </a:pPr>
                      <a:r>
                        <a:rPr lang="ar-SA" sz="3600" dirty="0">
                          <a:ln>
                            <a:solidFill>
                              <a:sysClr val="windowText" lastClr="000000"/>
                            </a:solidFill>
                          </a:ln>
                          <a:solidFill>
                            <a:sysClr val="windowText" lastClr="000000"/>
                          </a:solidFill>
                          <a:effectLst/>
                          <a:cs typeface="PT Bold Heading" panose="02010400000000000000" pitchFamily="2" charset="-78"/>
                        </a:rPr>
                        <a:t>عاد أبي قُبيل الغروب .</a:t>
                      </a:r>
                      <a:endParaRPr lang="en-US" sz="2400" dirty="0">
                        <a:ln>
                          <a:solidFill>
                            <a:sysClr val="windowText" lastClr="000000"/>
                          </a:solidFill>
                        </a:ln>
                        <a:solidFill>
                          <a:sysClr val="windowText" lastClr="000000"/>
                        </a:solidFill>
                        <a:effectLst/>
                        <a:latin typeface="Calibri"/>
                        <a:cs typeface="PT Bold Heading" pitchFamily="2" charset="-78"/>
                      </a:endParaRPr>
                    </a:p>
                  </a:txBody>
                  <a:tcPr marL="68580" marR="68580" marT="0" marB="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noFill/>
                  </a:tcPr>
                </a:tc>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algn="r" rtl="1">
                        <a:spcAft>
                          <a:spcPts val="0"/>
                        </a:spcAft>
                      </a:pPr>
                      <a:endParaRPr lang="en-US" sz="4800" dirty="0">
                        <a:latin typeface="Times New Roman"/>
                        <a:ea typeface="Times New Roman"/>
                        <a:cs typeface="PT Bold Heading" panose="02010400000000000000" pitchFamily="2" charset="-78"/>
                      </a:endParaRPr>
                    </a:p>
                  </a:txBody>
                  <a:tcPr marL="68580" marR="68580" marT="0" marB="0">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cell3D prstMaterial="dkEdge">
                      <a:bevel/>
                      <a:lightRig rig="flood" dir="t"/>
                    </a:cell3D>
                    <a:solidFill>
                      <a:schemeClr val="accent2">
                        <a:lumMod val="60000"/>
                        <a:lumOff val="40000"/>
                      </a:schemeClr>
                    </a:solidFill>
                  </a:tcPr>
                </a:tc>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algn="r" rtl="1">
                        <a:spcAft>
                          <a:spcPts val="0"/>
                        </a:spcAft>
                      </a:pPr>
                      <a:endParaRPr lang="en-US" sz="4800" dirty="0">
                        <a:latin typeface="Times New Roman"/>
                        <a:ea typeface="Times New Roman"/>
                        <a:cs typeface="PT Bold Heading" panose="02010400000000000000" pitchFamily="2" charset="-78"/>
                      </a:endParaRPr>
                    </a:p>
                  </a:txBody>
                  <a:tcPr marL="68580" marR="68580" marT="0" marB="0">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cell3D prstMaterial="dkEdge">
                      <a:bevel prst="convex"/>
                      <a:lightRig rig="flood" dir="t"/>
                    </a:cell3D>
                    <a:noFill/>
                  </a:tcPr>
                </a:tc>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algn="r" rtl="1">
                        <a:spcAft>
                          <a:spcPts val="0"/>
                        </a:spcAft>
                      </a:pPr>
                      <a:endParaRPr lang="en-US" sz="1800" b="1" dirty="0">
                        <a:latin typeface="Times New Roman"/>
                        <a:ea typeface="Times New Roman"/>
                        <a:cs typeface="PT Bold Heading" panose="02010400000000000000" pitchFamily="2" charset="-78"/>
                      </a:endParaRPr>
                    </a:p>
                  </a:txBody>
                  <a:tcPr marL="68580" marR="68580" marT="0" marB="0">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cell3D prstMaterial="dkEdge">
                      <a:bevel prst="convex"/>
                      <a:lightRig rig="flood" dir="t"/>
                    </a:cell3D>
                    <a:solidFill>
                      <a:schemeClr val="accent5">
                        <a:lumMod val="40000"/>
                        <a:lumOff val="60000"/>
                      </a:schemeClr>
                    </a:solidFill>
                  </a:tcPr>
                </a:tc>
                <a:extLst>
                  <a:ext uri="{0D108BD9-81ED-4DB2-BD59-A6C34878D82A}">
                    <a16:rowId xmlns:a16="http://schemas.microsoft.com/office/drawing/2014/main" val="10004"/>
                  </a:ext>
                </a:extLst>
              </a:tr>
            </a:tbl>
          </a:graphicData>
        </a:graphic>
      </p:graphicFrame>
      <p:sp>
        <p:nvSpPr>
          <p:cNvPr id="11" name="مستطيل 10">
            <a:extLst>
              <a:ext uri="{FF2B5EF4-FFF2-40B4-BE49-F238E27FC236}">
                <a16:creationId xmlns:a16="http://schemas.microsoft.com/office/drawing/2014/main" id="{00962650-2615-4270-86F7-AC68462647F3}"/>
              </a:ext>
            </a:extLst>
          </p:cNvPr>
          <p:cNvSpPr/>
          <p:nvPr/>
        </p:nvSpPr>
        <p:spPr>
          <a:xfrm>
            <a:off x="207963" y="1905437"/>
            <a:ext cx="5924549" cy="646331"/>
          </a:xfrm>
          <a:prstGeom prst="rect">
            <a:avLst/>
          </a:prstGeom>
          <a:noFill/>
        </p:spPr>
        <p:txBody>
          <a:bodyPr wrap="square" lIns="91440" tIns="45720" rIns="91440" bIns="45720">
            <a:spAutoFit/>
          </a:bodyPr>
          <a:lstStyle/>
          <a:p>
            <a:pPr algn="ctr">
              <a:defRPr/>
            </a:pPr>
            <a:r>
              <a:rPr lang="ar-SA" sz="3600" b="1" cap="all" dirty="0">
                <a:ln w="9000" cmpd="sng">
                  <a:solidFill>
                    <a:srgbClr val="336600"/>
                  </a:solidFill>
                  <a:prstDash val="solid"/>
                </a:ln>
                <a:solidFill>
                  <a:srgbClr val="0000FF"/>
                </a:solidFill>
                <a:effectLst>
                  <a:reflection blurRad="12700" stA="28000" endPos="45000" dist="1000" dir="5400000" sy="-100000" algn="bl" rotWithShape="0"/>
                </a:effectLst>
                <a:latin typeface="Times New Roman"/>
                <a:ea typeface="Times New Roman"/>
                <a:cs typeface="PT Bold Heading" pitchFamily="2" charset="-78"/>
              </a:rPr>
              <a:t>نهير       نهر        صغير الحجم</a:t>
            </a:r>
            <a:endParaRPr lang="ar-SA" sz="3600" b="1" cap="all" dirty="0">
              <a:ln w="9000" cmpd="sng">
                <a:solidFill>
                  <a:srgbClr val="336600"/>
                </a:solidFill>
                <a:prstDash val="solid"/>
              </a:ln>
              <a:solidFill>
                <a:srgbClr val="0000FF"/>
              </a:solidFill>
              <a:effectLst>
                <a:reflection blurRad="12700" stA="28000" endPos="45000" dist="1000" dir="5400000" sy="-100000" algn="bl" rotWithShape="0"/>
              </a:effectLst>
              <a:cs typeface="PT Bold Heading" pitchFamily="2" charset="-78"/>
            </a:endParaRPr>
          </a:p>
        </p:txBody>
      </p:sp>
      <p:sp>
        <p:nvSpPr>
          <p:cNvPr id="12" name="مستطيل 11">
            <a:extLst>
              <a:ext uri="{FF2B5EF4-FFF2-40B4-BE49-F238E27FC236}">
                <a16:creationId xmlns:a16="http://schemas.microsoft.com/office/drawing/2014/main" id="{6D98351C-2D86-45FD-BD0C-ABEE4C3AD912}"/>
              </a:ext>
            </a:extLst>
          </p:cNvPr>
          <p:cNvSpPr/>
          <p:nvPr/>
        </p:nvSpPr>
        <p:spPr>
          <a:xfrm>
            <a:off x="11831" y="3197658"/>
            <a:ext cx="5924549" cy="584775"/>
          </a:xfrm>
          <a:prstGeom prst="rect">
            <a:avLst/>
          </a:prstGeom>
          <a:noFill/>
        </p:spPr>
        <p:txBody>
          <a:bodyPr wrap="square" lIns="91440" tIns="45720" rIns="91440" bIns="45720">
            <a:spAutoFit/>
          </a:bodyPr>
          <a:lstStyle/>
          <a:p>
            <a:pPr>
              <a:defRPr/>
            </a:pPr>
            <a:r>
              <a:rPr lang="ar-SA" sz="3200" b="1" cap="all" dirty="0" err="1">
                <a:ln w="9000" cmpd="sng">
                  <a:solidFill>
                    <a:srgbClr val="336600"/>
                  </a:solidFill>
                  <a:prstDash val="solid"/>
                </a:ln>
                <a:solidFill>
                  <a:srgbClr val="C00000"/>
                </a:solidFill>
                <a:effectLst>
                  <a:reflection blurRad="12700" stA="28000" endPos="45000" dist="1000" dir="5400000" sy="-100000" algn="bl" rotWithShape="0"/>
                </a:effectLst>
                <a:latin typeface="Times New Roman"/>
                <a:ea typeface="Times New Roman"/>
                <a:cs typeface="PT Bold Heading" pitchFamily="2" charset="-78"/>
              </a:rPr>
              <a:t>صوينع</a:t>
            </a:r>
            <a:r>
              <a:rPr lang="ar-SA" sz="3200" b="1" cap="all" dirty="0">
                <a:ln w="9000" cmpd="sng">
                  <a:solidFill>
                    <a:srgbClr val="336600"/>
                  </a:solidFill>
                  <a:prstDash val="solid"/>
                </a:ln>
                <a:solidFill>
                  <a:srgbClr val="C00000"/>
                </a:solidFill>
                <a:effectLst>
                  <a:reflection blurRad="12700" stA="28000" endPos="45000" dist="1000" dir="5400000" sy="-100000" algn="bl" rotWithShape="0"/>
                </a:effectLst>
                <a:latin typeface="Times New Roman"/>
                <a:ea typeface="Times New Roman"/>
                <a:cs typeface="PT Bold Heading" pitchFamily="2" charset="-78"/>
              </a:rPr>
              <a:t>        صانع          التحقير</a:t>
            </a:r>
            <a:endParaRPr lang="ar-SA" sz="3200" b="1" cap="all" dirty="0">
              <a:ln w="9000" cmpd="sng">
                <a:solidFill>
                  <a:srgbClr val="336600"/>
                </a:solidFill>
                <a:prstDash val="solid"/>
              </a:ln>
              <a:solidFill>
                <a:srgbClr val="C00000"/>
              </a:solidFill>
              <a:effectLst>
                <a:reflection blurRad="12700" stA="28000" endPos="45000" dist="1000" dir="5400000" sy="-100000" algn="bl" rotWithShape="0"/>
              </a:effectLst>
              <a:cs typeface="PT Bold Heading" pitchFamily="2" charset="-78"/>
            </a:endParaRPr>
          </a:p>
        </p:txBody>
      </p:sp>
      <p:sp>
        <p:nvSpPr>
          <p:cNvPr id="13" name="مستطيل 12">
            <a:extLst>
              <a:ext uri="{FF2B5EF4-FFF2-40B4-BE49-F238E27FC236}">
                <a16:creationId xmlns:a16="http://schemas.microsoft.com/office/drawing/2014/main" id="{A050AB20-F366-4ADD-BC8E-5A739B99E67A}"/>
              </a:ext>
            </a:extLst>
          </p:cNvPr>
          <p:cNvSpPr/>
          <p:nvPr/>
        </p:nvSpPr>
        <p:spPr>
          <a:xfrm>
            <a:off x="360363" y="4437113"/>
            <a:ext cx="5772149" cy="584775"/>
          </a:xfrm>
          <a:prstGeom prst="rect">
            <a:avLst/>
          </a:prstGeom>
          <a:noFill/>
        </p:spPr>
        <p:txBody>
          <a:bodyPr wrap="square" lIns="91440" tIns="45720" rIns="91440" bIns="45720">
            <a:spAutoFit/>
          </a:bodyPr>
          <a:lstStyle/>
          <a:p>
            <a:pPr algn="ctr">
              <a:defRPr/>
            </a:pPr>
            <a:r>
              <a:rPr lang="ar-SA" sz="3200" b="1" cap="all" dirty="0">
                <a:ln w="9000" cmpd="sng">
                  <a:solidFill>
                    <a:srgbClr val="336600"/>
                  </a:solidFill>
                  <a:prstDash val="solid"/>
                </a:ln>
                <a:solidFill>
                  <a:srgbClr val="0000FF"/>
                </a:solidFill>
                <a:effectLst>
                  <a:reflection blurRad="12700" stA="28000" endPos="45000" dist="1000" dir="5400000" sy="-100000" algn="bl" rotWithShape="0"/>
                </a:effectLst>
                <a:latin typeface="Times New Roman"/>
                <a:ea typeface="Times New Roman"/>
                <a:cs typeface="PT Bold Heading" pitchFamily="2" charset="-78"/>
              </a:rPr>
              <a:t>خطيات    خطوات        تقليل العدد</a:t>
            </a:r>
            <a:endParaRPr lang="ar-SA" sz="3200" b="1" cap="all" dirty="0">
              <a:ln w="9000" cmpd="sng">
                <a:solidFill>
                  <a:srgbClr val="336600"/>
                </a:solidFill>
                <a:prstDash val="solid"/>
              </a:ln>
              <a:solidFill>
                <a:srgbClr val="0000FF"/>
              </a:solidFill>
              <a:effectLst>
                <a:reflection blurRad="12700" stA="28000" endPos="45000" dist="1000" dir="5400000" sy="-100000" algn="bl" rotWithShape="0"/>
              </a:effectLst>
              <a:cs typeface="PT Bold Heading" pitchFamily="2" charset="-78"/>
            </a:endParaRPr>
          </a:p>
        </p:txBody>
      </p:sp>
      <p:sp>
        <p:nvSpPr>
          <p:cNvPr id="14" name="مستطيل 13">
            <a:extLst>
              <a:ext uri="{FF2B5EF4-FFF2-40B4-BE49-F238E27FC236}">
                <a16:creationId xmlns:a16="http://schemas.microsoft.com/office/drawing/2014/main" id="{ABDEC5D1-2435-4320-83E2-F67F8E409DF2}"/>
              </a:ext>
            </a:extLst>
          </p:cNvPr>
          <p:cNvSpPr/>
          <p:nvPr/>
        </p:nvSpPr>
        <p:spPr>
          <a:xfrm>
            <a:off x="115430" y="5716932"/>
            <a:ext cx="5924549" cy="646331"/>
          </a:xfrm>
          <a:prstGeom prst="rect">
            <a:avLst/>
          </a:prstGeom>
          <a:noFill/>
        </p:spPr>
        <p:txBody>
          <a:bodyPr wrap="square" lIns="91440" tIns="45720" rIns="91440" bIns="45720">
            <a:spAutoFit/>
          </a:bodyPr>
          <a:lstStyle/>
          <a:p>
            <a:pPr algn="ctr">
              <a:defRPr/>
            </a:pPr>
            <a:r>
              <a:rPr lang="ar-SA" sz="3600" b="1" cap="all" dirty="0">
                <a:ln w="9000" cmpd="sng">
                  <a:solidFill>
                    <a:srgbClr val="336600"/>
                  </a:solidFill>
                  <a:prstDash val="solid"/>
                </a:ln>
                <a:solidFill>
                  <a:srgbClr val="C00000"/>
                </a:solidFill>
                <a:effectLst>
                  <a:reflection blurRad="12700" stA="28000" endPos="45000" dist="1000" dir="5400000" sy="-100000" algn="bl" rotWithShape="0"/>
                </a:effectLst>
                <a:latin typeface="Times New Roman"/>
                <a:ea typeface="Times New Roman"/>
                <a:cs typeface="PT Bold Heading" pitchFamily="2" charset="-78"/>
              </a:rPr>
              <a:t>قبيل         قبل        تقريب الزمان</a:t>
            </a:r>
            <a:endParaRPr lang="ar-SA" sz="3600" b="1" cap="all" dirty="0">
              <a:ln w="9000" cmpd="sng">
                <a:solidFill>
                  <a:srgbClr val="336600"/>
                </a:solidFill>
                <a:prstDash val="solid"/>
              </a:ln>
              <a:solidFill>
                <a:srgbClr val="C00000"/>
              </a:solidFill>
              <a:effectLst>
                <a:reflection blurRad="12700" stA="28000" endPos="45000" dist="1000" dir="5400000" sy="-100000" algn="bl" rotWithShape="0"/>
              </a:effectLst>
              <a:cs typeface="PT Bold Heading" pitchFamily="2" charset="-78"/>
            </a:endParaRPr>
          </a:p>
        </p:txBody>
      </p:sp>
    </p:spTree>
    <p:extLst>
      <p:ext uri="{BB962C8B-B14F-4D97-AF65-F5344CB8AC3E}">
        <p14:creationId xmlns:p14="http://schemas.microsoft.com/office/powerpoint/2010/main" val="29210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p:cTn id="14" dur="1000" fill="hold"/>
                                        <p:tgtEl>
                                          <p:spTgt spid="12">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 calcmode="lin" valueType="num">
                                      <p:cBhvr>
                                        <p:cTn id="21" dur="1000" fill="hold"/>
                                        <p:tgtEl>
                                          <p:spTgt spid="13">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p:cTn id="28" dur="1000" fill="hold"/>
                                        <p:tgtEl>
                                          <p:spTgt spid="14">
                                            <p:txEl>
                                              <p:pRg st="0" end="0"/>
                                            </p:txEl>
                                          </p:spTgt>
                                        </p:tgtEl>
                                        <p:attrNameLst>
                                          <p:attrName>ppt_w</p:attrName>
                                        </p:attrNameLst>
                                      </p:cBhvr>
                                      <p:tavLst>
                                        <p:tav tm="0">
                                          <p:val>
                                            <p:strVal val="#ppt_w*0.70"/>
                                          </p:val>
                                        </p:tav>
                                        <p:tav tm="100000">
                                          <p:val>
                                            <p:strVal val="#ppt_w"/>
                                          </p:val>
                                        </p:tav>
                                      </p:tavLst>
                                    </p:anim>
                                    <p:anim calcmode="lin" valueType="num">
                                      <p:cBhvr>
                                        <p:cTn id="29" dur="1000" fill="hold"/>
                                        <p:tgtEl>
                                          <p:spTgt spid="14">
                                            <p:txEl>
                                              <p:pRg st="0" end="0"/>
                                            </p:txEl>
                                          </p:spTgt>
                                        </p:tgtEl>
                                        <p:attrNameLst>
                                          <p:attrName>ppt_h</p:attrName>
                                        </p:attrNameLst>
                                      </p:cBhvr>
                                      <p:tavLst>
                                        <p:tav tm="0">
                                          <p:val>
                                            <p:strVal val="#ppt_h"/>
                                          </p:val>
                                        </p:tav>
                                        <p:tav tm="100000">
                                          <p:val>
                                            <p:strVal val="#ppt_h"/>
                                          </p:val>
                                        </p:tav>
                                      </p:tavLst>
                                    </p:anim>
                                    <p:animEffect transition="in" filter="fade">
                                      <p:cBhvr>
                                        <p:cTn id="30" dur="1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3" name="Picture 2" descr="F:\12.jpg">
            <a:extLst>
              <a:ext uri="{FF2B5EF4-FFF2-40B4-BE49-F238E27FC236}">
                <a16:creationId xmlns:a16="http://schemas.microsoft.com/office/drawing/2014/main" id="{9331843C-7137-46F7-AFCE-CBE358F1E806}"/>
              </a:ext>
            </a:extLst>
          </p:cNvPr>
          <p:cNvPicPr>
            <a:picLocks noChangeAspect="1" noChangeArrowheads="1"/>
          </p:cNvPicPr>
          <p:nvPr/>
        </p:nvPicPr>
        <p:blipFill>
          <a:blip r:embed="rId2" cstate="print">
            <a:lum bright="70000" contrast="-70000"/>
          </a:blip>
          <a:srcRect t="28802"/>
          <a:stretch>
            <a:fillRect/>
          </a:stretch>
        </p:blipFill>
        <p:spPr bwMode="auto">
          <a:xfrm>
            <a:off x="1560512" y="-32494"/>
            <a:ext cx="9144000" cy="6858000"/>
          </a:xfrm>
          <a:prstGeom prst="rect">
            <a:avLst/>
          </a:prstGeom>
          <a:noFill/>
          <a:ln w="9525">
            <a:noFill/>
            <a:miter lim="800000"/>
            <a:headEnd/>
            <a:tailEnd/>
          </a:ln>
        </p:spPr>
      </p:pic>
      <p:graphicFrame>
        <p:nvGraphicFramePr>
          <p:cNvPr id="4" name="جدول 3">
            <a:extLst>
              <a:ext uri="{FF2B5EF4-FFF2-40B4-BE49-F238E27FC236}">
                <a16:creationId xmlns:a16="http://schemas.microsoft.com/office/drawing/2014/main" id="{77E22566-0FEB-48CF-8359-F1DDB23BEB96}"/>
              </a:ext>
            </a:extLst>
          </p:cNvPr>
          <p:cNvGraphicFramePr>
            <a:graphicFrameLocks noGrp="1"/>
          </p:cNvGraphicFramePr>
          <p:nvPr>
            <p:extLst>
              <p:ext uri="{D42A27DB-BD31-4B8C-83A1-F6EECF244321}">
                <p14:modId xmlns:p14="http://schemas.microsoft.com/office/powerpoint/2010/main" val="1984793834"/>
              </p:ext>
            </p:extLst>
          </p:nvPr>
        </p:nvGraphicFramePr>
        <p:xfrm>
          <a:off x="0" y="-8286"/>
          <a:ext cx="12155054" cy="6833792"/>
        </p:xfrm>
        <a:graphic>
          <a:graphicData uri="http://schemas.openxmlformats.org/drawingml/2006/table">
            <a:tbl>
              <a:tblPr rtl="1" firstRow="1" bandRow="1">
                <a:tableStyleId>{E8B1032C-EA38-4F05-BA0D-38AFFFC7BED3}</a:tableStyleId>
              </a:tblPr>
              <a:tblGrid>
                <a:gridCol w="5909598">
                  <a:extLst>
                    <a:ext uri="{9D8B030D-6E8A-4147-A177-3AD203B41FA5}">
                      <a16:colId xmlns:a16="http://schemas.microsoft.com/office/drawing/2014/main" val="20000"/>
                    </a:ext>
                  </a:extLst>
                </a:gridCol>
                <a:gridCol w="1690859">
                  <a:extLst>
                    <a:ext uri="{9D8B030D-6E8A-4147-A177-3AD203B41FA5}">
                      <a16:colId xmlns:a16="http://schemas.microsoft.com/office/drawing/2014/main" val="20001"/>
                    </a:ext>
                  </a:extLst>
                </a:gridCol>
                <a:gridCol w="1515833">
                  <a:extLst>
                    <a:ext uri="{9D8B030D-6E8A-4147-A177-3AD203B41FA5}">
                      <a16:colId xmlns:a16="http://schemas.microsoft.com/office/drawing/2014/main" val="20002"/>
                    </a:ext>
                  </a:extLst>
                </a:gridCol>
                <a:gridCol w="3038764">
                  <a:extLst>
                    <a:ext uri="{9D8B030D-6E8A-4147-A177-3AD203B41FA5}">
                      <a16:colId xmlns:a16="http://schemas.microsoft.com/office/drawing/2014/main" val="20003"/>
                    </a:ext>
                  </a:extLst>
                </a:gridCol>
              </a:tblGrid>
              <a:tr h="1708448">
                <a:tc>
                  <a:txBody>
                    <a:bodyPr/>
                    <a:lstStyle/>
                    <a:p>
                      <a:pPr rtl="1">
                        <a:lnSpc>
                          <a:spcPct val="150000"/>
                        </a:lnSpc>
                        <a:spcAft>
                          <a:spcPts val="0"/>
                        </a:spcAft>
                      </a:pPr>
                      <a:r>
                        <a:rPr lang="ar-KW" sz="3600" dirty="0">
                          <a:ln>
                            <a:solidFill>
                              <a:schemeClr val="bg1"/>
                            </a:solidFill>
                          </a:ln>
                          <a:solidFill>
                            <a:schemeClr val="bg1"/>
                          </a:solidFill>
                          <a:effectLst/>
                          <a:cs typeface="PT Bold Heading" panose="02010400000000000000" pitchFamily="2" charset="-78"/>
                        </a:rPr>
                        <a:t>              </a:t>
                      </a:r>
                      <a:r>
                        <a:rPr lang="ar-SA" sz="3600" dirty="0">
                          <a:ln>
                            <a:solidFill>
                              <a:schemeClr val="bg1"/>
                            </a:solidFill>
                          </a:ln>
                          <a:solidFill>
                            <a:schemeClr val="bg1"/>
                          </a:solidFill>
                          <a:effectLst/>
                          <a:cs typeface="PT Bold Heading" panose="02010400000000000000" pitchFamily="2" charset="-78"/>
                        </a:rPr>
                        <a:t>الأمثلة</a:t>
                      </a:r>
                      <a:endParaRPr lang="en-US" sz="2400" dirty="0">
                        <a:ln>
                          <a:solidFill>
                            <a:schemeClr val="bg1"/>
                          </a:solidFill>
                        </a:ln>
                        <a:solidFill>
                          <a:schemeClr val="bg1"/>
                        </a:solidFill>
                        <a:effectLst/>
                        <a:latin typeface="Calibri"/>
                        <a:cs typeface="PT Bold Heading" panose="02010400000000000000" pitchFamily="2" charset="-78"/>
                      </a:endParaRPr>
                    </a:p>
                  </a:txBody>
                  <a:tcPr marL="68580" marR="68580" marT="0" marB="0" anchor="ctr">
                    <a:solidFill>
                      <a:srgbClr val="CC9900"/>
                    </a:solidFill>
                  </a:tcPr>
                </a:tc>
                <a:tc>
                  <a:txBody>
                    <a:bodyPr/>
                    <a:lstStyle/>
                    <a:p>
                      <a:pPr algn="ctr" rtl="0">
                        <a:lnSpc>
                          <a:spcPct val="115000"/>
                        </a:lnSpc>
                        <a:spcAft>
                          <a:spcPts val="0"/>
                        </a:spcAft>
                      </a:pPr>
                      <a:r>
                        <a:rPr lang="ar-SA" sz="3600" dirty="0">
                          <a:ln>
                            <a:solidFill>
                              <a:schemeClr val="bg1"/>
                            </a:solidFill>
                          </a:ln>
                          <a:solidFill>
                            <a:schemeClr val="bg1"/>
                          </a:solidFill>
                          <a:effectLst/>
                          <a:cs typeface="PT Bold Heading" panose="02010400000000000000" pitchFamily="2" charset="-78"/>
                        </a:rPr>
                        <a:t>الاسم المصغر</a:t>
                      </a:r>
                      <a:endParaRPr lang="en-US" sz="2400" dirty="0">
                        <a:ln>
                          <a:solidFill>
                            <a:schemeClr val="bg1"/>
                          </a:solidFill>
                        </a:ln>
                        <a:solidFill>
                          <a:schemeClr val="bg1"/>
                        </a:solidFill>
                        <a:effectLst/>
                        <a:latin typeface="Calibri"/>
                        <a:ea typeface="Times New Roman"/>
                        <a:cs typeface="PT Bold Heading" panose="02010400000000000000" pitchFamily="2" charset="-78"/>
                      </a:endParaRPr>
                    </a:p>
                  </a:txBody>
                  <a:tcPr marL="68580" marR="68580" marT="0" marB="0">
                    <a:cell3D prstMaterial="dkEdge">
                      <a:bevel prst="convex"/>
                      <a:lightRig rig="flood" dir="t"/>
                    </a:cell3D>
                    <a:solidFill>
                      <a:srgbClr val="CC9900"/>
                    </a:solidFill>
                  </a:tcPr>
                </a:tc>
                <a:tc>
                  <a:txBody>
                    <a:bodyPr/>
                    <a:lstStyle/>
                    <a:p>
                      <a:pPr algn="ctr" rtl="0">
                        <a:lnSpc>
                          <a:spcPct val="115000"/>
                        </a:lnSpc>
                        <a:spcAft>
                          <a:spcPts val="0"/>
                        </a:spcAft>
                      </a:pPr>
                      <a:r>
                        <a:rPr lang="ar-SA" sz="3600">
                          <a:ln>
                            <a:solidFill>
                              <a:schemeClr val="bg1"/>
                            </a:solidFill>
                          </a:ln>
                          <a:solidFill>
                            <a:schemeClr val="bg1"/>
                          </a:solidFill>
                          <a:effectLst/>
                          <a:cs typeface="PT Bold Heading" panose="02010400000000000000" pitchFamily="2" charset="-78"/>
                        </a:rPr>
                        <a:t>الاسم المُكبر</a:t>
                      </a:r>
                      <a:endParaRPr lang="en-US" sz="2400">
                        <a:ln>
                          <a:solidFill>
                            <a:schemeClr val="bg1"/>
                          </a:solidFill>
                        </a:ln>
                        <a:solidFill>
                          <a:schemeClr val="bg1"/>
                        </a:solidFill>
                        <a:effectLst/>
                        <a:latin typeface="Calibri"/>
                        <a:ea typeface="Times New Roman"/>
                        <a:cs typeface="PT Bold Heading" panose="02010400000000000000" pitchFamily="2" charset="-78"/>
                      </a:endParaRPr>
                    </a:p>
                  </a:txBody>
                  <a:tcPr marL="68580" marR="68580" marT="0" marB="0">
                    <a:cell3D prstMaterial="dkEdge">
                      <a:bevel prst="artDeco"/>
                      <a:lightRig rig="flood" dir="t"/>
                    </a:cell3D>
                    <a:solidFill>
                      <a:srgbClr val="CC9900"/>
                    </a:solidFill>
                  </a:tcPr>
                </a:tc>
                <a:tc>
                  <a:txBody>
                    <a:bodyPr/>
                    <a:lstStyle/>
                    <a:p>
                      <a:pPr algn="ctr" rtl="0">
                        <a:lnSpc>
                          <a:spcPct val="115000"/>
                        </a:lnSpc>
                        <a:spcAft>
                          <a:spcPts val="0"/>
                        </a:spcAft>
                      </a:pPr>
                      <a:r>
                        <a:rPr lang="ar-SA" sz="3600" dirty="0">
                          <a:ln>
                            <a:solidFill>
                              <a:schemeClr val="bg1"/>
                            </a:solidFill>
                          </a:ln>
                          <a:solidFill>
                            <a:schemeClr val="bg1"/>
                          </a:solidFill>
                          <a:effectLst/>
                          <a:cs typeface="PT Bold Heading" panose="02010400000000000000" pitchFamily="2" charset="-78"/>
                        </a:rPr>
                        <a:t>دلالة التصغير</a:t>
                      </a:r>
                      <a:endParaRPr lang="en-US" sz="2400" dirty="0">
                        <a:ln>
                          <a:solidFill>
                            <a:schemeClr val="bg1"/>
                          </a:solidFill>
                        </a:ln>
                        <a:solidFill>
                          <a:schemeClr val="bg1"/>
                        </a:solidFill>
                        <a:effectLst/>
                        <a:latin typeface="Calibri"/>
                        <a:ea typeface="Times New Roman"/>
                        <a:cs typeface="PT Bold Heading" panose="02010400000000000000" pitchFamily="2" charset="-78"/>
                      </a:endParaRPr>
                    </a:p>
                  </a:txBody>
                  <a:tcPr marL="68580" marR="68580" marT="0" marB="0">
                    <a:cell3D prstMaterial="dkEdge">
                      <a:bevel prst="convex"/>
                      <a:lightRig rig="flood" dir="t"/>
                    </a:cell3D>
                    <a:solidFill>
                      <a:srgbClr val="CC9900"/>
                    </a:solidFill>
                  </a:tcPr>
                </a:tc>
                <a:extLst>
                  <a:ext uri="{0D108BD9-81ED-4DB2-BD59-A6C34878D82A}">
                    <a16:rowId xmlns:a16="http://schemas.microsoft.com/office/drawing/2014/main" val="10000"/>
                  </a:ext>
                </a:extLst>
              </a:tr>
              <a:tr h="1708448">
                <a:tc>
                  <a:txBody>
                    <a:bodyPr/>
                    <a:lstStyle/>
                    <a:p>
                      <a:pPr rtl="1">
                        <a:lnSpc>
                          <a:spcPct val="115000"/>
                        </a:lnSpc>
                        <a:spcAft>
                          <a:spcPts val="0"/>
                        </a:spcAft>
                      </a:pPr>
                      <a:r>
                        <a:rPr lang="ar-SA" sz="4400" dirty="0">
                          <a:ln>
                            <a:solidFill>
                              <a:sysClr val="windowText" lastClr="000000"/>
                            </a:solidFill>
                          </a:ln>
                          <a:solidFill>
                            <a:sysClr val="windowText" lastClr="000000"/>
                          </a:solidFill>
                          <a:effectLst/>
                          <a:cs typeface="PT Bold Heading" panose="02010400000000000000" pitchFamily="2" charset="-78"/>
                        </a:rPr>
                        <a:t>منزلنا بُعيد الجمعية .</a:t>
                      </a:r>
                      <a:endParaRPr lang="en-US" sz="3200" dirty="0">
                        <a:ln>
                          <a:solidFill>
                            <a:sysClr val="windowText" lastClr="000000"/>
                          </a:solidFill>
                        </a:ln>
                        <a:solidFill>
                          <a:sysClr val="windowText" lastClr="000000"/>
                        </a:solidFill>
                        <a:effectLst/>
                        <a:latin typeface="Calibri"/>
                        <a:cs typeface="PT Bold Heading" pitchFamily="2" charset="-78"/>
                      </a:endParaRPr>
                    </a:p>
                  </a:txBody>
                  <a:tcPr marL="68580" marR="68580" marT="0" marB="0" anchor="ctr"/>
                </a:tc>
                <a:tc>
                  <a:txBody>
                    <a:bodyPr/>
                    <a:lstStyle/>
                    <a:p>
                      <a:pPr algn="r" rtl="1">
                        <a:spcAft>
                          <a:spcPts val="0"/>
                        </a:spcAft>
                      </a:pPr>
                      <a:endParaRPr lang="en-US" sz="6000" dirty="0">
                        <a:latin typeface="Times New Roman"/>
                        <a:ea typeface="Times New Roman"/>
                        <a:cs typeface="PT Bold Heading" panose="02010400000000000000" pitchFamily="2" charset="-78"/>
                      </a:endParaRPr>
                    </a:p>
                  </a:txBody>
                  <a:tcPr marL="68580" marR="68580" marT="0" marB="0">
                    <a:cell3D prstMaterial="dkEdge">
                      <a:bevel prst="convex"/>
                      <a:lightRig rig="flood" dir="t"/>
                    </a:cell3D>
                    <a:solidFill>
                      <a:schemeClr val="accent2">
                        <a:lumMod val="40000"/>
                        <a:lumOff val="60000"/>
                      </a:schemeClr>
                    </a:solidFill>
                  </a:tcPr>
                </a:tc>
                <a:tc>
                  <a:txBody>
                    <a:bodyPr/>
                    <a:lstStyle/>
                    <a:p>
                      <a:pPr algn="r" rtl="1">
                        <a:spcAft>
                          <a:spcPts val="0"/>
                        </a:spcAft>
                      </a:pPr>
                      <a:endParaRPr lang="en-US" sz="6000" dirty="0">
                        <a:latin typeface="Times New Roman"/>
                        <a:ea typeface="Times New Roman"/>
                        <a:cs typeface="PT Bold Heading" panose="02010400000000000000" pitchFamily="2" charset="-78"/>
                      </a:endParaRPr>
                    </a:p>
                  </a:txBody>
                  <a:tcPr marL="68580" marR="68580" marT="0" marB="0">
                    <a:cell3D prstMaterial="dkEdge">
                      <a:bevel prst="artDeco"/>
                      <a:lightRig rig="flood" dir="t"/>
                    </a:cell3D>
                  </a:tcPr>
                </a:tc>
                <a:tc>
                  <a:txBody>
                    <a:bodyPr/>
                    <a:lstStyle/>
                    <a:p>
                      <a:pPr algn="r" rtl="1">
                        <a:spcAft>
                          <a:spcPts val="0"/>
                        </a:spcAft>
                      </a:pPr>
                      <a:endParaRPr lang="en-US" sz="2400" b="1" dirty="0">
                        <a:latin typeface="Times New Roman"/>
                        <a:ea typeface="Times New Roman"/>
                        <a:cs typeface="PT Bold Heading" panose="02010400000000000000" pitchFamily="2" charset="-78"/>
                      </a:endParaRPr>
                    </a:p>
                  </a:txBody>
                  <a:tcPr marL="68580" marR="68580" marT="0" marB="0">
                    <a:cell3D prstMaterial="dkEdge">
                      <a:bevel prst="convex"/>
                      <a:lightRig rig="flood" dir="t"/>
                    </a:cell3D>
                    <a:solidFill>
                      <a:schemeClr val="accent3">
                        <a:lumMod val="40000"/>
                        <a:lumOff val="60000"/>
                      </a:schemeClr>
                    </a:solidFill>
                  </a:tcPr>
                </a:tc>
                <a:extLst>
                  <a:ext uri="{0D108BD9-81ED-4DB2-BD59-A6C34878D82A}">
                    <a16:rowId xmlns:a16="http://schemas.microsoft.com/office/drawing/2014/main" val="10001"/>
                  </a:ext>
                </a:extLst>
              </a:tr>
              <a:tr h="1708448">
                <a:tc>
                  <a:txBody>
                    <a:bodyPr/>
                    <a:lstStyle/>
                    <a:p>
                      <a:pPr rtl="1">
                        <a:lnSpc>
                          <a:spcPct val="115000"/>
                        </a:lnSpc>
                        <a:spcAft>
                          <a:spcPts val="0"/>
                        </a:spcAft>
                      </a:pPr>
                      <a:r>
                        <a:rPr lang="ar-SA" sz="4400" dirty="0">
                          <a:ln>
                            <a:solidFill>
                              <a:sysClr val="windowText" lastClr="000000"/>
                            </a:solidFill>
                          </a:ln>
                          <a:solidFill>
                            <a:sysClr val="windowText" lastClr="000000"/>
                          </a:solidFill>
                          <a:effectLst/>
                          <a:cs typeface="PT Bold Heading" panose="02010400000000000000" pitchFamily="2" charset="-78"/>
                        </a:rPr>
                        <a:t>ما احبك إلى قلبي يا بُني .</a:t>
                      </a:r>
                      <a:endParaRPr lang="en-US" sz="3200" dirty="0">
                        <a:ln>
                          <a:solidFill>
                            <a:sysClr val="windowText" lastClr="000000"/>
                          </a:solidFill>
                        </a:ln>
                        <a:solidFill>
                          <a:sysClr val="windowText" lastClr="000000"/>
                        </a:solidFill>
                        <a:effectLst/>
                        <a:latin typeface="Calibri"/>
                        <a:cs typeface="PT Bold Heading" pitchFamily="2" charset="-78"/>
                      </a:endParaRPr>
                    </a:p>
                  </a:txBody>
                  <a:tcPr marL="68580" marR="68580" marT="0" marB="0" anchor="ctr"/>
                </a:tc>
                <a:tc>
                  <a:txBody>
                    <a:bodyPr/>
                    <a:lstStyle/>
                    <a:p>
                      <a:pPr algn="r" rtl="1">
                        <a:spcAft>
                          <a:spcPts val="0"/>
                        </a:spcAft>
                      </a:pPr>
                      <a:endParaRPr lang="en-US" sz="6000" dirty="0">
                        <a:latin typeface="Times New Roman"/>
                        <a:ea typeface="Times New Roman"/>
                        <a:cs typeface="PT Bold Heading" panose="02010400000000000000" pitchFamily="2" charset="-78"/>
                      </a:endParaRPr>
                    </a:p>
                  </a:txBody>
                  <a:tcPr marL="68580" marR="68580" marT="0" marB="0">
                    <a:cell3D prstMaterial="dkEdge">
                      <a:bevel prst="convex"/>
                      <a:lightRig rig="flood" dir="t"/>
                    </a:cell3D>
                    <a:solidFill>
                      <a:schemeClr val="accent2">
                        <a:lumMod val="40000"/>
                        <a:lumOff val="60000"/>
                      </a:schemeClr>
                    </a:solidFill>
                  </a:tcPr>
                </a:tc>
                <a:tc>
                  <a:txBody>
                    <a:bodyPr/>
                    <a:lstStyle/>
                    <a:p>
                      <a:pPr algn="r" rtl="1">
                        <a:spcAft>
                          <a:spcPts val="0"/>
                        </a:spcAft>
                      </a:pPr>
                      <a:endParaRPr lang="en-US" sz="6000" dirty="0">
                        <a:latin typeface="Times New Roman"/>
                        <a:ea typeface="Times New Roman"/>
                        <a:cs typeface="PT Bold Heading" panose="02010400000000000000" pitchFamily="2" charset="-78"/>
                      </a:endParaRPr>
                    </a:p>
                  </a:txBody>
                  <a:tcPr marL="68580" marR="68580" marT="0" marB="0">
                    <a:cell3D prstMaterial="dkEdge">
                      <a:bevel prst="artDeco"/>
                      <a:lightRig rig="flood" dir="t"/>
                    </a:cell3D>
                  </a:tcPr>
                </a:tc>
                <a:tc>
                  <a:txBody>
                    <a:bodyPr/>
                    <a:lstStyle/>
                    <a:p>
                      <a:pPr algn="r" rtl="1">
                        <a:spcAft>
                          <a:spcPts val="0"/>
                        </a:spcAft>
                      </a:pPr>
                      <a:endParaRPr lang="en-US" sz="2400" b="1" dirty="0">
                        <a:latin typeface="Times New Roman"/>
                        <a:ea typeface="Times New Roman"/>
                        <a:cs typeface="PT Bold Heading" panose="02010400000000000000" pitchFamily="2" charset="-78"/>
                      </a:endParaRPr>
                    </a:p>
                  </a:txBody>
                  <a:tcPr marL="68580" marR="68580" marT="0" marB="0">
                    <a:cell3D prstMaterial="dkEdge">
                      <a:bevel prst="convex"/>
                      <a:lightRig rig="flood" dir="t"/>
                    </a:cell3D>
                    <a:solidFill>
                      <a:schemeClr val="accent3">
                        <a:lumMod val="40000"/>
                        <a:lumOff val="60000"/>
                      </a:schemeClr>
                    </a:solidFill>
                  </a:tcPr>
                </a:tc>
                <a:extLst>
                  <a:ext uri="{0D108BD9-81ED-4DB2-BD59-A6C34878D82A}">
                    <a16:rowId xmlns:a16="http://schemas.microsoft.com/office/drawing/2014/main" val="10002"/>
                  </a:ext>
                </a:extLst>
              </a:tr>
              <a:tr h="1708448">
                <a:tc>
                  <a:txBody>
                    <a:bodyPr/>
                    <a:lstStyle/>
                    <a:p>
                      <a:pPr rtl="1">
                        <a:lnSpc>
                          <a:spcPct val="115000"/>
                        </a:lnSpc>
                        <a:spcAft>
                          <a:spcPts val="0"/>
                        </a:spcAft>
                      </a:pPr>
                      <a:r>
                        <a:rPr lang="ar-SA" sz="3600" dirty="0">
                          <a:ln>
                            <a:solidFill>
                              <a:sysClr val="windowText" lastClr="000000"/>
                            </a:solidFill>
                          </a:ln>
                          <a:solidFill>
                            <a:sysClr val="windowText" lastClr="000000"/>
                          </a:solidFill>
                          <a:effectLst/>
                          <a:cs typeface="PT Bold Heading" panose="02010400000000000000" pitchFamily="2" charset="-78"/>
                        </a:rPr>
                        <a:t>في جسم الإنسان شُعيرات الدموية </a:t>
                      </a:r>
                      <a:endParaRPr lang="en-US" sz="2400" dirty="0">
                        <a:ln>
                          <a:solidFill>
                            <a:sysClr val="windowText" lastClr="000000"/>
                          </a:solidFill>
                        </a:ln>
                        <a:solidFill>
                          <a:sysClr val="windowText" lastClr="000000"/>
                        </a:solidFill>
                        <a:effectLst/>
                        <a:latin typeface="Calibri"/>
                        <a:cs typeface="PT Bold Heading" pitchFamily="2" charset="-78"/>
                      </a:endParaRPr>
                    </a:p>
                  </a:txBody>
                  <a:tcPr marL="68580" marR="68580" marT="0" marB="0" anchor="ctr"/>
                </a:tc>
                <a:tc>
                  <a:txBody>
                    <a:bodyPr/>
                    <a:lstStyle/>
                    <a:p>
                      <a:pPr algn="r" rtl="1">
                        <a:spcAft>
                          <a:spcPts val="0"/>
                        </a:spcAft>
                      </a:pPr>
                      <a:endParaRPr lang="en-US" sz="6000" dirty="0">
                        <a:latin typeface="Times New Roman"/>
                        <a:ea typeface="Times New Roman"/>
                        <a:cs typeface="PT Bold Heading" panose="02010400000000000000" pitchFamily="2" charset="-78"/>
                      </a:endParaRPr>
                    </a:p>
                  </a:txBody>
                  <a:tcPr marL="68580" marR="68580" marT="0" marB="0">
                    <a:cell3D prstMaterial="dkEdge">
                      <a:bevel prst="convex"/>
                      <a:lightRig rig="flood" dir="t"/>
                    </a:cell3D>
                    <a:solidFill>
                      <a:schemeClr val="accent2">
                        <a:lumMod val="40000"/>
                        <a:lumOff val="60000"/>
                      </a:schemeClr>
                    </a:solidFill>
                  </a:tcPr>
                </a:tc>
                <a:tc>
                  <a:txBody>
                    <a:bodyPr/>
                    <a:lstStyle/>
                    <a:p>
                      <a:pPr algn="r" rtl="1">
                        <a:spcAft>
                          <a:spcPts val="0"/>
                        </a:spcAft>
                      </a:pPr>
                      <a:endParaRPr lang="en-US" sz="6000" dirty="0">
                        <a:latin typeface="Times New Roman"/>
                        <a:ea typeface="Times New Roman"/>
                        <a:cs typeface="PT Bold Heading" panose="02010400000000000000" pitchFamily="2" charset="-78"/>
                      </a:endParaRPr>
                    </a:p>
                  </a:txBody>
                  <a:tcPr marL="68580" marR="68580" marT="0" marB="0">
                    <a:cell3D prstMaterial="dkEdge">
                      <a:bevel prst="artDeco"/>
                      <a:lightRig rig="flood" dir="t"/>
                    </a:cell3D>
                  </a:tcPr>
                </a:tc>
                <a:tc>
                  <a:txBody>
                    <a:bodyPr/>
                    <a:lstStyle/>
                    <a:p>
                      <a:pPr algn="r" rtl="1">
                        <a:spcAft>
                          <a:spcPts val="0"/>
                        </a:spcAft>
                      </a:pPr>
                      <a:endParaRPr lang="en-US" sz="2400" b="1" dirty="0">
                        <a:latin typeface="Times New Roman"/>
                        <a:ea typeface="Times New Roman"/>
                        <a:cs typeface="PT Bold Heading" panose="02010400000000000000" pitchFamily="2" charset="-78"/>
                      </a:endParaRPr>
                    </a:p>
                  </a:txBody>
                  <a:tcPr marL="68580" marR="68580" marT="0" marB="0">
                    <a:cell3D prstMaterial="dkEdge">
                      <a:bevel prst="convex"/>
                      <a:lightRig rig="flood" dir="t"/>
                    </a:cell3D>
                    <a:solidFill>
                      <a:schemeClr val="accent3">
                        <a:lumMod val="40000"/>
                        <a:lumOff val="60000"/>
                      </a:schemeClr>
                    </a:solidFill>
                  </a:tcPr>
                </a:tc>
                <a:extLst>
                  <a:ext uri="{0D108BD9-81ED-4DB2-BD59-A6C34878D82A}">
                    <a16:rowId xmlns:a16="http://schemas.microsoft.com/office/drawing/2014/main" val="10003"/>
                  </a:ext>
                </a:extLst>
              </a:tr>
            </a:tbl>
          </a:graphicData>
        </a:graphic>
      </p:graphicFrame>
      <p:sp>
        <p:nvSpPr>
          <p:cNvPr id="5" name="مستطيل 4">
            <a:extLst>
              <a:ext uri="{FF2B5EF4-FFF2-40B4-BE49-F238E27FC236}">
                <a16:creationId xmlns:a16="http://schemas.microsoft.com/office/drawing/2014/main" id="{04AC9195-AA72-48FD-8FE4-31782EC42B05}"/>
              </a:ext>
            </a:extLst>
          </p:cNvPr>
          <p:cNvSpPr/>
          <p:nvPr/>
        </p:nvSpPr>
        <p:spPr>
          <a:xfrm>
            <a:off x="109971" y="2463280"/>
            <a:ext cx="6022542" cy="646331"/>
          </a:xfrm>
          <a:prstGeom prst="rect">
            <a:avLst/>
          </a:prstGeom>
          <a:noFill/>
        </p:spPr>
        <p:txBody>
          <a:bodyPr wrap="square" lIns="91440" tIns="45720" rIns="91440" bIns="45720">
            <a:spAutoFit/>
          </a:bodyPr>
          <a:lstStyle/>
          <a:p>
            <a:pPr algn="ctr">
              <a:defRPr/>
            </a:pPr>
            <a:r>
              <a:rPr lang="ar-KW" sz="3600" b="1" cap="all" dirty="0">
                <a:ln w="9000" cmpd="sng">
                  <a:solidFill>
                    <a:srgbClr val="336600"/>
                  </a:solidFill>
                  <a:prstDash val="solid"/>
                </a:ln>
                <a:solidFill>
                  <a:srgbClr val="C00000"/>
                </a:solidFill>
                <a:effectLst>
                  <a:reflection blurRad="12700" stA="28000" endPos="45000" dist="1000" dir="5400000" sy="-100000" algn="bl" rotWithShape="0"/>
                </a:effectLst>
                <a:latin typeface="Times New Roman"/>
                <a:ea typeface="Times New Roman"/>
                <a:cs typeface="PT Bold Heading" pitchFamily="2" charset="-78"/>
              </a:rPr>
              <a:t>بعيد</a:t>
            </a:r>
            <a:r>
              <a:rPr lang="ar-SA" sz="3600" b="1" cap="all" dirty="0">
                <a:ln w="9000" cmpd="sng">
                  <a:solidFill>
                    <a:srgbClr val="336600"/>
                  </a:solidFill>
                  <a:prstDash val="solid"/>
                </a:ln>
                <a:solidFill>
                  <a:srgbClr val="C00000"/>
                </a:solidFill>
                <a:effectLst>
                  <a:reflection blurRad="12700" stA="28000" endPos="45000" dist="1000" dir="5400000" sy="-100000" algn="bl" rotWithShape="0"/>
                </a:effectLst>
                <a:latin typeface="Times New Roman"/>
                <a:ea typeface="Times New Roman"/>
                <a:cs typeface="PT Bold Heading" pitchFamily="2" charset="-78"/>
              </a:rPr>
              <a:t>       </a:t>
            </a:r>
            <a:r>
              <a:rPr lang="ar-KW" sz="3600" b="1" cap="all" dirty="0">
                <a:ln w="9000" cmpd="sng">
                  <a:solidFill>
                    <a:srgbClr val="336600"/>
                  </a:solidFill>
                  <a:prstDash val="solid"/>
                </a:ln>
                <a:solidFill>
                  <a:srgbClr val="C00000"/>
                </a:solidFill>
                <a:effectLst>
                  <a:reflection blurRad="12700" stA="28000" endPos="45000" dist="1000" dir="5400000" sy="-100000" algn="bl" rotWithShape="0"/>
                </a:effectLst>
                <a:latin typeface="Times New Roman"/>
                <a:ea typeface="Times New Roman"/>
                <a:cs typeface="PT Bold Heading" pitchFamily="2" charset="-78"/>
              </a:rPr>
              <a:t>بعد</a:t>
            </a:r>
            <a:r>
              <a:rPr lang="ar-SA" sz="3600" b="1" cap="all" dirty="0">
                <a:ln w="9000" cmpd="sng">
                  <a:solidFill>
                    <a:srgbClr val="336600"/>
                  </a:solidFill>
                  <a:prstDash val="solid"/>
                </a:ln>
                <a:solidFill>
                  <a:srgbClr val="C00000"/>
                </a:solidFill>
                <a:effectLst>
                  <a:reflection blurRad="12700" stA="28000" endPos="45000" dist="1000" dir="5400000" sy="-100000" algn="bl" rotWithShape="0"/>
                </a:effectLst>
                <a:latin typeface="Times New Roman"/>
                <a:ea typeface="Times New Roman"/>
                <a:cs typeface="PT Bold Heading" pitchFamily="2" charset="-78"/>
              </a:rPr>
              <a:t>        </a:t>
            </a:r>
            <a:r>
              <a:rPr lang="ar-KW" sz="3600" b="1" cap="all" dirty="0">
                <a:ln w="9000" cmpd="sng">
                  <a:solidFill>
                    <a:srgbClr val="336600"/>
                  </a:solidFill>
                  <a:prstDash val="solid"/>
                </a:ln>
                <a:solidFill>
                  <a:srgbClr val="C00000"/>
                </a:solidFill>
                <a:effectLst>
                  <a:reflection blurRad="12700" stA="28000" endPos="45000" dist="1000" dir="5400000" sy="-100000" algn="bl" rotWithShape="0"/>
                </a:effectLst>
                <a:latin typeface="Times New Roman"/>
                <a:ea typeface="Times New Roman"/>
                <a:cs typeface="PT Bold Heading" pitchFamily="2" charset="-78"/>
              </a:rPr>
              <a:t>تقريب المكان</a:t>
            </a:r>
            <a:endParaRPr lang="ar-SA" sz="3600" b="1" cap="all" dirty="0">
              <a:ln w="9000" cmpd="sng">
                <a:solidFill>
                  <a:srgbClr val="336600"/>
                </a:solidFill>
                <a:prstDash val="solid"/>
              </a:ln>
              <a:solidFill>
                <a:srgbClr val="C00000"/>
              </a:solidFill>
              <a:effectLst>
                <a:reflection blurRad="12700" stA="28000" endPos="45000" dist="1000" dir="5400000" sy="-100000" algn="bl" rotWithShape="0"/>
              </a:effectLst>
              <a:latin typeface="Calibri"/>
              <a:cs typeface="PT Bold Heading" pitchFamily="2" charset="-78"/>
            </a:endParaRPr>
          </a:p>
        </p:txBody>
      </p:sp>
      <p:sp>
        <p:nvSpPr>
          <p:cNvPr id="6" name="مستطيل 5">
            <a:extLst>
              <a:ext uri="{FF2B5EF4-FFF2-40B4-BE49-F238E27FC236}">
                <a16:creationId xmlns:a16="http://schemas.microsoft.com/office/drawing/2014/main" id="{44BDA6D5-5B64-48F5-8AD8-633BA27C54BC}"/>
              </a:ext>
            </a:extLst>
          </p:cNvPr>
          <p:cNvSpPr/>
          <p:nvPr/>
        </p:nvSpPr>
        <p:spPr>
          <a:xfrm>
            <a:off x="109970" y="4047456"/>
            <a:ext cx="6274062" cy="707886"/>
          </a:xfrm>
          <a:prstGeom prst="rect">
            <a:avLst/>
          </a:prstGeom>
          <a:noFill/>
        </p:spPr>
        <p:txBody>
          <a:bodyPr wrap="square" lIns="91440" tIns="45720" rIns="91440" bIns="45720">
            <a:spAutoFit/>
          </a:bodyPr>
          <a:lstStyle/>
          <a:p>
            <a:pPr algn="ctr">
              <a:defRPr/>
            </a:pPr>
            <a:r>
              <a:rPr lang="ar-KW" sz="4000" b="1" cap="all" dirty="0">
                <a:ln w="9000" cmpd="sng">
                  <a:solidFill>
                    <a:srgbClr val="336600"/>
                  </a:solidFill>
                  <a:prstDash val="solid"/>
                </a:ln>
                <a:solidFill>
                  <a:srgbClr val="0000FF"/>
                </a:solidFill>
                <a:effectLst>
                  <a:reflection blurRad="12700" stA="28000" endPos="45000" dist="1000" dir="5400000" sy="-100000" algn="bl" rotWithShape="0"/>
                </a:effectLst>
                <a:latin typeface="Times New Roman"/>
                <a:ea typeface="Times New Roman"/>
                <a:cs typeface="PT Bold Heading" pitchFamily="2" charset="-78"/>
              </a:rPr>
              <a:t>بني</a:t>
            </a:r>
            <a:r>
              <a:rPr lang="ar-SA" sz="4000" b="1" cap="all" dirty="0">
                <a:ln w="9000" cmpd="sng">
                  <a:solidFill>
                    <a:srgbClr val="336600"/>
                  </a:solidFill>
                  <a:prstDash val="solid"/>
                </a:ln>
                <a:solidFill>
                  <a:srgbClr val="0000FF"/>
                </a:solidFill>
                <a:effectLst>
                  <a:reflection blurRad="12700" stA="28000" endPos="45000" dist="1000" dir="5400000" sy="-100000" algn="bl" rotWithShape="0"/>
                </a:effectLst>
                <a:latin typeface="Times New Roman"/>
                <a:ea typeface="Times New Roman"/>
                <a:cs typeface="PT Bold Heading" pitchFamily="2" charset="-78"/>
              </a:rPr>
              <a:t>        </a:t>
            </a:r>
            <a:r>
              <a:rPr lang="ar-KW" sz="4000" b="1" cap="all" dirty="0">
                <a:ln w="9000" cmpd="sng">
                  <a:solidFill>
                    <a:srgbClr val="336600"/>
                  </a:solidFill>
                  <a:prstDash val="solid"/>
                </a:ln>
                <a:solidFill>
                  <a:srgbClr val="0000FF"/>
                </a:solidFill>
                <a:effectLst>
                  <a:reflection blurRad="12700" stA="28000" endPos="45000" dist="1000" dir="5400000" sy="-100000" algn="bl" rotWithShape="0"/>
                </a:effectLst>
                <a:latin typeface="Times New Roman"/>
                <a:ea typeface="Times New Roman"/>
                <a:cs typeface="PT Bold Heading" pitchFamily="2" charset="-78"/>
              </a:rPr>
              <a:t>ابن</a:t>
            </a:r>
            <a:r>
              <a:rPr lang="ar-SA" sz="4000" b="1" cap="all" dirty="0">
                <a:ln w="9000" cmpd="sng">
                  <a:solidFill>
                    <a:srgbClr val="336600"/>
                  </a:solidFill>
                  <a:prstDash val="solid"/>
                </a:ln>
                <a:solidFill>
                  <a:srgbClr val="0000FF"/>
                </a:solidFill>
                <a:effectLst>
                  <a:reflection blurRad="12700" stA="28000" endPos="45000" dist="1000" dir="5400000" sy="-100000" algn="bl" rotWithShape="0"/>
                </a:effectLst>
                <a:latin typeface="Times New Roman"/>
                <a:ea typeface="Times New Roman"/>
                <a:cs typeface="PT Bold Heading" pitchFamily="2" charset="-78"/>
              </a:rPr>
              <a:t>          </a:t>
            </a:r>
            <a:r>
              <a:rPr lang="ar-KW" sz="4000" b="1" cap="all" dirty="0">
                <a:ln w="9000" cmpd="sng">
                  <a:solidFill>
                    <a:srgbClr val="336600"/>
                  </a:solidFill>
                  <a:prstDash val="solid"/>
                </a:ln>
                <a:solidFill>
                  <a:srgbClr val="0000FF"/>
                </a:solidFill>
                <a:effectLst>
                  <a:reflection blurRad="12700" stA="28000" endPos="45000" dist="1000" dir="5400000" sy="-100000" algn="bl" rotWithShape="0"/>
                </a:effectLst>
                <a:latin typeface="Times New Roman"/>
                <a:ea typeface="Times New Roman"/>
                <a:cs typeface="PT Bold Heading" pitchFamily="2" charset="-78"/>
              </a:rPr>
              <a:t>التدليل</a:t>
            </a:r>
            <a:endParaRPr lang="ar-SA" sz="4000" b="1" cap="all" dirty="0">
              <a:ln w="9000" cmpd="sng">
                <a:solidFill>
                  <a:srgbClr val="336600"/>
                </a:solidFill>
                <a:prstDash val="solid"/>
              </a:ln>
              <a:solidFill>
                <a:srgbClr val="0000FF"/>
              </a:solidFill>
              <a:effectLst>
                <a:reflection blurRad="12700" stA="28000" endPos="45000" dist="1000" dir="5400000" sy="-100000" algn="bl" rotWithShape="0"/>
              </a:effectLst>
              <a:latin typeface="Calibri"/>
              <a:cs typeface="PT Bold Heading" pitchFamily="2" charset="-78"/>
            </a:endParaRPr>
          </a:p>
        </p:txBody>
      </p:sp>
      <p:sp>
        <p:nvSpPr>
          <p:cNvPr id="7" name="مستطيل 6">
            <a:extLst>
              <a:ext uri="{FF2B5EF4-FFF2-40B4-BE49-F238E27FC236}">
                <a16:creationId xmlns:a16="http://schemas.microsoft.com/office/drawing/2014/main" id="{A666681F-602F-4B1A-9165-2E8C64DBEA5A}"/>
              </a:ext>
            </a:extLst>
          </p:cNvPr>
          <p:cNvSpPr/>
          <p:nvPr/>
        </p:nvSpPr>
        <p:spPr>
          <a:xfrm>
            <a:off x="36946" y="5581177"/>
            <a:ext cx="6347086" cy="584775"/>
          </a:xfrm>
          <a:prstGeom prst="rect">
            <a:avLst/>
          </a:prstGeom>
          <a:noFill/>
        </p:spPr>
        <p:txBody>
          <a:bodyPr wrap="square" lIns="91440" tIns="45720" rIns="91440" bIns="45720">
            <a:spAutoFit/>
          </a:bodyPr>
          <a:lstStyle/>
          <a:p>
            <a:pPr algn="ctr">
              <a:defRPr/>
            </a:pPr>
            <a:r>
              <a:rPr lang="ar-KW" sz="3200" b="1" cap="all" dirty="0">
                <a:ln w="9000" cmpd="sng">
                  <a:solidFill>
                    <a:srgbClr val="336600"/>
                  </a:solidFill>
                  <a:prstDash val="solid"/>
                </a:ln>
                <a:solidFill>
                  <a:srgbClr val="C00000"/>
                </a:solidFill>
                <a:effectLst>
                  <a:reflection blurRad="12700" stA="28000" endPos="45000" dist="1000" dir="5400000" sy="-100000" algn="bl" rotWithShape="0"/>
                </a:effectLst>
                <a:latin typeface="Times New Roman"/>
                <a:ea typeface="Times New Roman"/>
                <a:cs typeface="PT Bold Heading" pitchFamily="2" charset="-78"/>
              </a:rPr>
              <a:t>شعيرات</a:t>
            </a:r>
            <a:r>
              <a:rPr lang="ar-SA" sz="3200" b="1" cap="all" dirty="0">
                <a:ln w="9000" cmpd="sng">
                  <a:solidFill>
                    <a:srgbClr val="336600"/>
                  </a:solidFill>
                  <a:prstDash val="solid"/>
                </a:ln>
                <a:solidFill>
                  <a:srgbClr val="C00000"/>
                </a:solidFill>
                <a:effectLst>
                  <a:reflection blurRad="12700" stA="28000" endPos="45000" dist="1000" dir="5400000" sy="-100000" algn="bl" rotWithShape="0"/>
                </a:effectLst>
                <a:latin typeface="Times New Roman"/>
                <a:ea typeface="Times New Roman"/>
                <a:cs typeface="PT Bold Heading" pitchFamily="2" charset="-78"/>
              </a:rPr>
              <a:t>    </a:t>
            </a:r>
            <a:r>
              <a:rPr lang="ar-KW" sz="3200" b="1" cap="all" dirty="0">
                <a:ln w="9000" cmpd="sng">
                  <a:solidFill>
                    <a:srgbClr val="336600"/>
                  </a:solidFill>
                  <a:prstDash val="solid"/>
                </a:ln>
                <a:solidFill>
                  <a:srgbClr val="C00000"/>
                </a:solidFill>
                <a:effectLst>
                  <a:reflection blurRad="12700" stA="28000" endPos="45000" dist="1000" dir="5400000" sy="-100000" algn="bl" rotWithShape="0"/>
                </a:effectLst>
                <a:latin typeface="Times New Roman"/>
                <a:ea typeface="Times New Roman"/>
                <a:cs typeface="PT Bold Heading" pitchFamily="2" charset="-78"/>
              </a:rPr>
              <a:t>شعرات</a:t>
            </a:r>
            <a:r>
              <a:rPr lang="ar-SA" sz="3200" b="1" cap="all" dirty="0">
                <a:ln w="9000" cmpd="sng">
                  <a:solidFill>
                    <a:srgbClr val="336600"/>
                  </a:solidFill>
                  <a:prstDash val="solid"/>
                </a:ln>
                <a:solidFill>
                  <a:srgbClr val="C00000"/>
                </a:solidFill>
                <a:effectLst>
                  <a:reflection blurRad="12700" stA="28000" endPos="45000" dist="1000" dir="5400000" sy="-100000" algn="bl" rotWithShape="0"/>
                </a:effectLst>
                <a:latin typeface="Times New Roman"/>
                <a:ea typeface="Times New Roman"/>
                <a:cs typeface="PT Bold Heading" pitchFamily="2" charset="-78"/>
              </a:rPr>
              <a:t>    </a:t>
            </a:r>
            <a:r>
              <a:rPr lang="ar-KW" sz="3200" b="1" cap="all" dirty="0">
                <a:ln w="9000" cmpd="sng">
                  <a:solidFill>
                    <a:srgbClr val="336600"/>
                  </a:solidFill>
                  <a:prstDash val="solid"/>
                </a:ln>
                <a:solidFill>
                  <a:srgbClr val="C00000"/>
                </a:solidFill>
                <a:effectLst>
                  <a:reflection blurRad="12700" stA="28000" endPos="45000" dist="1000" dir="5400000" sy="-100000" algn="bl" rotWithShape="0"/>
                </a:effectLst>
                <a:latin typeface="Times New Roman"/>
                <a:ea typeface="Times New Roman"/>
                <a:cs typeface="PT Bold Heading" pitchFamily="2" charset="-78"/>
              </a:rPr>
              <a:t>التناهي في الصغر</a:t>
            </a:r>
            <a:endParaRPr lang="ar-SA" sz="3200" b="1" cap="all" dirty="0">
              <a:ln w="9000" cmpd="sng">
                <a:solidFill>
                  <a:srgbClr val="336600"/>
                </a:solidFill>
                <a:prstDash val="solid"/>
              </a:ln>
              <a:solidFill>
                <a:srgbClr val="C00000"/>
              </a:solidFill>
              <a:effectLst>
                <a:reflection blurRad="12700" stA="28000" endPos="45000" dist="1000" dir="5400000" sy="-100000" algn="bl" rotWithShape="0"/>
              </a:effectLst>
              <a:latin typeface="Calibri"/>
              <a:cs typeface="PT Bold Heading" pitchFamily="2" charset="-78"/>
            </a:endParaRPr>
          </a:p>
        </p:txBody>
      </p:sp>
    </p:spTree>
    <p:extLst>
      <p:ext uri="{BB962C8B-B14F-4D97-AF65-F5344CB8AC3E}">
        <p14:creationId xmlns:p14="http://schemas.microsoft.com/office/powerpoint/2010/main" val="23613800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p:cTn id="21"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8" name="مستطيل 7">
            <a:extLst>
              <a:ext uri="{FF2B5EF4-FFF2-40B4-BE49-F238E27FC236}">
                <a16:creationId xmlns:a16="http://schemas.microsoft.com/office/drawing/2014/main" id="{DFB3B1D2-FC39-4E9A-98FA-F0F9D9F9AB82}"/>
              </a:ext>
            </a:extLst>
          </p:cNvPr>
          <p:cNvSpPr/>
          <p:nvPr/>
        </p:nvSpPr>
        <p:spPr>
          <a:xfrm>
            <a:off x="340659" y="228140"/>
            <a:ext cx="11528612" cy="6494085"/>
          </a:xfrm>
          <a:prstGeom prst="rect">
            <a:avLst/>
          </a:prstGeom>
          <a:noFill/>
        </p:spPr>
        <p:txBody>
          <a:bodyPr wrap="square" lIns="91440" tIns="45720" rIns="91440" bIns="45720">
            <a:spAutoFit/>
          </a:bodyPr>
          <a:lstStyle/>
          <a:p>
            <a:r>
              <a:rPr lang="ar-SA"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rPr>
              <a:t>                       الاستنتاج</a:t>
            </a:r>
            <a:endParaRPr lang="ar-KW"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endParaRPr>
          </a:p>
          <a:p>
            <a:r>
              <a:rPr lang="ar-SA"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a:t>
            </a:r>
            <a:r>
              <a:rPr lang="ar-KW"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 </a:t>
            </a:r>
            <a:r>
              <a:rPr lang="ar-SA"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التصغير</a:t>
            </a:r>
            <a:r>
              <a:rPr lang="ar-KW"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 :</a:t>
            </a:r>
            <a:r>
              <a:rPr lang="ar-SA"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 </a:t>
            </a:r>
            <a:r>
              <a:rPr lang="ar-SA" sz="3200" b="1" cap="all" dirty="0">
                <a:ln w="9000" cmpd="sng">
                  <a:solidFill>
                    <a:srgbClr val="0000CC"/>
                  </a:solidFill>
                  <a:prstDash val="solid"/>
                </a:ln>
                <a:solidFill>
                  <a:srgbClr val="0000CC"/>
                </a:solidFill>
                <a:effectLst>
                  <a:reflection blurRad="12700" stA="28000" endPos="45000" dist="1000" dir="5400000" sy="-100000" algn="bl" rotWithShape="0"/>
                </a:effectLst>
                <a:latin typeface="Arial" panose="020B0604020202020204" pitchFamily="34" charset="0"/>
              </a:rPr>
              <a:t>تحويل أو تغيير في بنية الاسم القابل للتصغير، ليدل على معني أو فائدة مقصودة .</a:t>
            </a:r>
          </a:p>
          <a:p>
            <a:r>
              <a:rPr lang="ar-SA"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a:t>
            </a:r>
            <a:r>
              <a:rPr lang="ar-KW"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 </a:t>
            </a:r>
            <a:r>
              <a:rPr lang="ar-SA"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دلالة التصغير : </a:t>
            </a:r>
            <a:r>
              <a:rPr lang="ar-SA"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rPr>
              <a:t>تصغير الحجم – تقليل العد – تقريب الزمان والمكان – التحقير – التدليل – التناهي في الصغر .</a:t>
            </a:r>
            <a:endParaRPr lang="ar-KW"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endParaRPr>
          </a:p>
          <a:p>
            <a:r>
              <a:rPr lang="ar-SA"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a:t>
            </a:r>
            <a:r>
              <a:rPr lang="ar-KW"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 </a:t>
            </a:r>
            <a:r>
              <a:rPr lang="ar-SA"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شروط التصغير : </a:t>
            </a:r>
            <a:r>
              <a:rPr lang="ar-SA" sz="3200" b="1" cap="all" dirty="0">
                <a:ln w="9000" cmpd="sng">
                  <a:solidFill>
                    <a:srgbClr val="0000CC"/>
                  </a:solidFill>
                  <a:prstDash val="solid"/>
                </a:ln>
                <a:solidFill>
                  <a:srgbClr val="0000CC"/>
                </a:solidFill>
                <a:effectLst>
                  <a:reflection blurRad="12700" stA="28000" endPos="45000" dist="1000" dir="5400000" sy="-100000" algn="bl" rotWithShape="0"/>
                </a:effectLst>
                <a:latin typeface="Arial" panose="020B0604020202020204" pitchFamily="34" charset="0"/>
              </a:rPr>
              <a:t>أن يكون المراد تصغيره </a:t>
            </a:r>
            <a:r>
              <a:rPr lang="ar-SA" sz="3200" b="1" cap="all" dirty="0">
                <a:ln w="9000" cmpd="sng">
                  <a:solidFill>
                    <a:srgbClr val="CC0066"/>
                  </a:solidFill>
                  <a:prstDash val="solid"/>
                </a:ln>
                <a:solidFill>
                  <a:srgbClr val="CC0066"/>
                </a:solidFill>
                <a:effectLst>
                  <a:reflection blurRad="12700" stA="28000" endPos="45000" dist="1000" dir="5400000" sy="-100000" algn="bl" rotWithShape="0"/>
                </a:effectLst>
                <a:latin typeface="Arial" panose="020B0604020202020204" pitchFamily="34" charset="0"/>
              </a:rPr>
              <a:t>اسمأً</a:t>
            </a:r>
            <a:r>
              <a:rPr lang="ar-KW" sz="3200" b="1" cap="all" dirty="0">
                <a:ln w="9000" cmpd="sng">
                  <a:solidFill>
                    <a:srgbClr val="CC0066"/>
                  </a:solidFill>
                  <a:prstDash val="solid"/>
                </a:ln>
                <a:solidFill>
                  <a:srgbClr val="CC0066"/>
                </a:solidFill>
                <a:effectLst>
                  <a:reflection blurRad="12700" stA="28000" endPos="45000" dist="1000" dir="5400000" sy="-100000" algn="bl" rotWithShape="0"/>
                </a:effectLst>
                <a:latin typeface="Arial" panose="020B0604020202020204" pitchFamily="34" charset="0"/>
              </a:rPr>
              <a:t> معربا</a:t>
            </a:r>
            <a:r>
              <a:rPr lang="ar-SA" sz="3200" b="1" cap="all" dirty="0">
                <a:ln w="9000" cmpd="sng">
                  <a:solidFill>
                    <a:srgbClr val="CC0066"/>
                  </a:solidFill>
                  <a:prstDash val="solid"/>
                </a:ln>
                <a:solidFill>
                  <a:srgbClr val="CC0066"/>
                </a:solidFill>
                <a:effectLst>
                  <a:reflection blurRad="12700" stA="28000" endPos="45000" dist="1000" dir="5400000" sy="-100000" algn="bl" rotWithShape="0"/>
                </a:effectLst>
                <a:latin typeface="Arial" panose="020B0604020202020204" pitchFamily="34" charset="0"/>
              </a:rPr>
              <a:t> </a:t>
            </a:r>
            <a:r>
              <a:rPr lang="ar-SA" sz="3200" b="1" cap="all" dirty="0">
                <a:ln w="9000" cmpd="sng">
                  <a:solidFill>
                    <a:srgbClr val="0000CC"/>
                  </a:solidFill>
                  <a:prstDash val="solid"/>
                </a:ln>
                <a:solidFill>
                  <a:srgbClr val="0000CC"/>
                </a:solidFill>
                <a:effectLst>
                  <a:reflection blurRad="12700" stA="28000" endPos="45000" dist="1000" dir="5400000" sy="-100000" algn="bl" rotWithShape="0"/>
                </a:effectLst>
                <a:latin typeface="Arial" panose="020B0604020202020204" pitchFamily="34" charset="0"/>
              </a:rPr>
              <a:t>، فلا تصغر الأفعال ولا الحروف . </a:t>
            </a:r>
          </a:p>
          <a:p>
            <a:r>
              <a:rPr lang="ar-SA" sz="3200" b="1" cap="all" dirty="0">
                <a:ln w="9000" cmpd="sng">
                  <a:solidFill>
                    <a:srgbClr val="0000CC"/>
                  </a:solidFill>
                  <a:prstDash val="solid"/>
                </a:ln>
                <a:solidFill>
                  <a:srgbClr val="0000CC"/>
                </a:solidFill>
                <a:effectLst>
                  <a:reflection blurRad="12700" stA="28000" endPos="45000" dist="1000" dir="5400000" sy="-100000" algn="bl" rotWithShape="0"/>
                </a:effectLst>
                <a:latin typeface="Arial" panose="020B0604020202020204" pitchFamily="34" charset="0"/>
              </a:rPr>
              <a:t>•</a:t>
            </a:r>
            <a:r>
              <a:rPr lang="ar-KW" sz="3200" b="1" cap="all" dirty="0">
                <a:ln w="9000" cmpd="sng">
                  <a:solidFill>
                    <a:srgbClr val="0000CC"/>
                  </a:solidFill>
                  <a:prstDash val="solid"/>
                </a:ln>
                <a:solidFill>
                  <a:srgbClr val="0000CC"/>
                </a:solidFill>
                <a:effectLst>
                  <a:reflection blurRad="12700" stA="28000" endPos="45000" dist="1000" dir="5400000" sy="-100000" algn="bl" rotWithShape="0"/>
                </a:effectLst>
                <a:latin typeface="Arial" panose="020B0604020202020204" pitchFamily="34" charset="0"/>
              </a:rPr>
              <a:t> </a:t>
            </a:r>
            <a:r>
              <a:rPr lang="ar-SA" sz="3200" b="1" cap="all" dirty="0">
                <a:ln w="9000" cmpd="sng">
                  <a:solidFill>
                    <a:srgbClr val="0000CC"/>
                  </a:solidFill>
                  <a:prstDash val="solid"/>
                </a:ln>
                <a:solidFill>
                  <a:srgbClr val="0000CC"/>
                </a:solidFill>
                <a:effectLst>
                  <a:reflection blurRad="12700" stA="28000" endPos="45000" dist="1000" dir="5400000" sy="-100000" algn="bl" rotWithShape="0"/>
                </a:effectLst>
                <a:latin typeface="Arial" panose="020B0604020202020204" pitchFamily="34" charset="0"/>
              </a:rPr>
              <a:t>أن يكون </a:t>
            </a:r>
            <a:r>
              <a:rPr lang="ar-SA" sz="3200" b="1" cap="all" dirty="0">
                <a:ln w="9000" cmpd="sng">
                  <a:solidFill>
                    <a:srgbClr val="CC0066"/>
                  </a:solidFill>
                  <a:prstDash val="solid"/>
                </a:ln>
                <a:solidFill>
                  <a:srgbClr val="CC0066"/>
                </a:solidFill>
                <a:effectLst>
                  <a:reflection blurRad="12700" stA="28000" endPos="45000" dist="1000" dir="5400000" sy="-100000" algn="bl" rotWithShape="0"/>
                </a:effectLst>
                <a:latin typeface="Arial" panose="020B0604020202020204" pitchFamily="34" charset="0"/>
              </a:rPr>
              <a:t>قابلاً للتصغير </a:t>
            </a:r>
            <a:r>
              <a:rPr lang="ar-SA" sz="3200" b="1" cap="all" dirty="0">
                <a:ln w="9000" cmpd="sng">
                  <a:solidFill>
                    <a:srgbClr val="0000CC"/>
                  </a:solidFill>
                  <a:prstDash val="solid"/>
                </a:ln>
                <a:solidFill>
                  <a:srgbClr val="0000CC"/>
                </a:solidFill>
                <a:effectLst>
                  <a:reflection blurRad="12700" stA="28000" endPos="45000" dist="1000" dir="5400000" sy="-100000" algn="bl" rotWithShape="0"/>
                </a:effectLst>
                <a:latin typeface="Arial" panose="020B0604020202020204" pitchFamily="34" charset="0"/>
              </a:rPr>
              <a:t>: فلا تصغر أسماء الله الحسنى ولا أسماء الرسل والملائكة . </a:t>
            </a:r>
          </a:p>
          <a:p>
            <a:r>
              <a:rPr lang="ar-SA" sz="3200" b="1" cap="all" dirty="0">
                <a:ln w="9000" cmpd="sng">
                  <a:solidFill>
                    <a:srgbClr val="0000CC"/>
                  </a:solidFill>
                  <a:prstDash val="solid"/>
                </a:ln>
                <a:solidFill>
                  <a:srgbClr val="0000CC"/>
                </a:solidFill>
                <a:effectLst>
                  <a:reflection blurRad="12700" stA="28000" endPos="45000" dist="1000" dir="5400000" sy="-100000" algn="bl" rotWithShape="0"/>
                </a:effectLst>
                <a:latin typeface="Arial" panose="020B0604020202020204" pitchFamily="34" charset="0"/>
              </a:rPr>
              <a:t>•</a:t>
            </a:r>
            <a:r>
              <a:rPr lang="ar-KW" sz="3200" b="1" cap="all" dirty="0">
                <a:ln w="9000" cmpd="sng">
                  <a:solidFill>
                    <a:srgbClr val="0000CC"/>
                  </a:solidFill>
                  <a:prstDash val="solid"/>
                </a:ln>
                <a:solidFill>
                  <a:srgbClr val="0000CC"/>
                </a:solidFill>
                <a:effectLst>
                  <a:reflection blurRad="12700" stA="28000" endPos="45000" dist="1000" dir="5400000" sy="-100000" algn="bl" rotWithShape="0"/>
                </a:effectLst>
                <a:latin typeface="Arial" panose="020B0604020202020204" pitchFamily="34" charset="0"/>
              </a:rPr>
              <a:t> </a:t>
            </a:r>
            <a:r>
              <a:rPr lang="ar-SA" sz="3200" b="1" cap="all" dirty="0">
                <a:ln w="9000" cmpd="sng">
                  <a:solidFill>
                    <a:srgbClr val="0000CC"/>
                  </a:solidFill>
                  <a:prstDash val="solid"/>
                </a:ln>
                <a:solidFill>
                  <a:srgbClr val="0000CC"/>
                </a:solidFill>
                <a:effectLst>
                  <a:reflection blurRad="12700" stA="28000" endPos="45000" dist="1000" dir="5400000" sy="-100000" algn="bl" rotWithShape="0"/>
                </a:effectLst>
                <a:latin typeface="Arial" panose="020B0604020202020204" pitchFamily="34" charset="0"/>
              </a:rPr>
              <a:t>لا يصغر ما </a:t>
            </a:r>
            <a:r>
              <a:rPr lang="ar-SA" sz="3200" b="1" cap="all" dirty="0">
                <a:ln w="9000" cmpd="sng">
                  <a:solidFill>
                    <a:srgbClr val="CC0066"/>
                  </a:solidFill>
                  <a:prstDash val="solid"/>
                </a:ln>
                <a:solidFill>
                  <a:srgbClr val="CC0066"/>
                </a:solidFill>
                <a:effectLst>
                  <a:reflection blurRad="12700" stA="28000" endPos="45000" dist="1000" dir="5400000" sy="-100000" algn="bl" rotWithShape="0"/>
                </a:effectLst>
                <a:latin typeface="Arial" panose="020B0604020202020204" pitchFamily="34" charset="0"/>
              </a:rPr>
              <a:t>يدل على الكثير </a:t>
            </a:r>
            <a:r>
              <a:rPr lang="ar-SA" sz="3200" b="1" cap="all" dirty="0">
                <a:ln w="9000" cmpd="sng">
                  <a:solidFill>
                    <a:srgbClr val="0000CC"/>
                  </a:solidFill>
                  <a:prstDash val="solid"/>
                </a:ln>
                <a:solidFill>
                  <a:srgbClr val="0000CC"/>
                </a:solidFill>
                <a:effectLst>
                  <a:reflection blurRad="12700" stA="28000" endPos="45000" dist="1000" dir="5400000" sy="-100000" algn="bl" rotWithShape="0"/>
                </a:effectLst>
                <a:latin typeface="Arial" panose="020B0604020202020204" pitchFamily="34" charset="0"/>
              </a:rPr>
              <a:t>بطبعة مثل : عظيم - كبير - ضخم - جسيم . </a:t>
            </a:r>
          </a:p>
          <a:p>
            <a:r>
              <a:rPr lang="ar-SA" sz="3200" b="1" cap="all" dirty="0">
                <a:ln w="9000" cmpd="sng">
                  <a:solidFill>
                    <a:srgbClr val="0000CC"/>
                  </a:solidFill>
                  <a:prstDash val="solid"/>
                </a:ln>
                <a:solidFill>
                  <a:srgbClr val="0000CC"/>
                </a:solidFill>
                <a:effectLst>
                  <a:reflection blurRad="12700" stA="28000" endPos="45000" dist="1000" dir="5400000" sy="-100000" algn="bl" rotWithShape="0"/>
                </a:effectLst>
                <a:latin typeface="Arial" panose="020B0604020202020204" pitchFamily="34" charset="0"/>
              </a:rPr>
              <a:t>•</a:t>
            </a:r>
            <a:r>
              <a:rPr lang="ar-KW" sz="3200" b="1" cap="all" dirty="0">
                <a:ln w="9000" cmpd="sng">
                  <a:solidFill>
                    <a:srgbClr val="0000CC"/>
                  </a:solidFill>
                  <a:prstDash val="solid"/>
                </a:ln>
                <a:solidFill>
                  <a:srgbClr val="0000CC"/>
                </a:solidFill>
                <a:effectLst>
                  <a:reflection blurRad="12700" stA="28000" endPos="45000" dist="1000" dir="5400000" sy="-100000" algn="bl" rotWithShape="0"/>
                </a:effectLst>
                <a:latin typeface="Arial" panose="020B0604020202020204" pitchFamily="34" charset="0"/>
              </a:rPr>
              <a:t> </a:t>
            </a:r>
            <a:r>
              <a:rPr lang="ar-SA" sz="3200" b="1" cap="all" dirty="0">
                <a:ln w="9000" cmpd="sng">
                  <a:solidFill>
                    <a:srgbClr val="0000CC"/>
                  </a:solidFill>
                  <a:prstDash val="solid"/>
                </a:ln>
                <a:solidFill>
                  <a:srgbClr val="0000CC"/>
                </a:solidFill>
                <a:effectLst>
                  <a:reflection blurRad="12700" stA="28000" endPos="45000" dist="1000" dir="5400000" sy="-100000" algn="bl" rotWithShape="0"/>
                </a:effectLst>
                <a:latin typeface="Arial" panose="020B0604020202020204" pitchFamily="34" charset="0"/>
              </a:rPr>
              <a:t>لا تصغر أسماء الشهور والأسبوع ، ولا كلمات : كل ، بعض ، غير ، سوي ، البارحة ، والغد                -     لا يصغر جمع الكثرة . </a:t>
            </a:r>
            <a:endParaRPr lang="ar-KW" sz="3200" b="1" cap="all" dirty="0">
              <a:ln w="9000" cmpd="sng">
                <a:solidFill>
                  <a:srgbClr val="0000CC"/>
                </a:solidFill>
                <a:prstDash val="solid"/>
              </a:ln>
              <a:solidFill>
                <a:srgbClr val="0000CC"/>
              </a:solidFill>
              <a:effectLst>
                <a:reflection blurRad="12700" stA="28000" endPos="45000" dist="1000" dir="5400000" sy="-100000" algn="bl" rotWithShape="0"/>
              </a:effectLst>
              <a:latin typeface="Arial" panose="020B0604020202020204" pitchFamily="34" charset="0"/>
            </a:endParaRPr>
          </a:p>
          <a:p>
            <a:r>
              <a:rPr lang="ar-SA" sz="3200" b="1" cap="all" dirty="0">
                <a:ln w="9000" cmpd="sng">
                  <a:solidFill>
                    <a:srgbClr val="0000CC"/>
                  </a:solidFill>
                  <a:prstDash val="solid"/>
                </a:ln>
                <a:solidFill>
                  <a:srgbClr val="0000CC"/>
                </a:solidFill>
                <a:effectLst>
                  <a:reflection blurRad="12700" stA="28000" endPos="45000" dist="1000" dir="5400000" sy="-100000" algn="bl" rotWithShape="0"/>
                </a:effectLst>
                <a:latin typeface="Arial" panose="020B0604020202020204" pitchFamily="34" charset="0"/>
              </a:rPr>
              <a:t>•</a:t>
            </a:r>
            <a:r>
              <a:rPr lang="ar-KW" sz="3200" b="1" cap="all" dirty="0">
                <a:ln w="9000" cmpd="sng">
                  <a:solidFill>
                    <a:srgbClr val="0000CC"/>
                  </a:solidFill>
                  <a:prstDash val="solid"/>
                </a:ln>
                <a:solidFill>
                  <a:srgbClr val="0000CC"/>
                </a:solidFill>
                <a:effectLst>
                  <a:reflection blurRad="12700" stA="28000" endPos="45000" dist="1000" dir="5400000" sy="-100000" algn="bl" rotWithShape="0"/>
                </a:effectLst>
                <a:latin typeface="Arial" panose="020B0604020202020204" pitchFamily="34" charset="0"/>
              </a:rPr>
              <a:t> </a:t>
            </a:r>
            <a:r>
              <a:rPr lang="ar-SA" sz="3200" b="1" cap="all" dirty="0">
                <a:ln w="9000" cmpd="sng">
                  <a:solidFill>
                    <a:srgbClr val="0000CC"/>
                  </a:solidFill>
                  <a:prstDash val="solid"/>
                </a:ln>
                <a:solidFill>
                  <a:srgbClr val="0000CC"/>
                </a:solidFill>
                <a:effectLst>
                  <a:reflection blurRad="12700" stA="28000" endPos="45000" dist="1000" dir="5400000" sy="-100000" algn="bl" rotWithShape="0"/>
                </a:effectLst>
                <a:latin typeface="Arial" panose="020B0604020202020204" pitchFamily="34" charset="0"/>
              </a:rPr>
              <a:t>لا يصغر ما جاء على صيغة المصغر : شُعَيب ، كميت ، مهيمن ، مسيطر ، البعيث ، هذيل .</a:t>
            </a:r>
          </a:p>
        </p:txBody>
      </p:sp>
    </p:spTree>
    <p:extLst>
      <p:ext uri="{BB962C8B-B14F-4D97-AF65-F5344CB8AC3E}">
        <p14:creationId xmlns:p14="http://schemas.microsoft.com/office/powerpoint/2010/main" val="84560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3" name="Picture 2" descr="F:\12.jpg">
            <a:extLst>
              <a:ext uri="{FF2B5EF4-FFF2-40B4-BE49-F238E27FC236}">
                <a16:creationId xmlns:a16="http://schemas.microsoft.com/office/drawing/2014/main" id="{9A45A076-EF2E-4A4F-9104-243AAF392EAA}"/>
              </a:ext>
            </a:extLst>
          </p:cNvPr>
          <p:cNvPicPr>
            <a:picLocks noChangeAspect="1" noChangeArrowheads="1"/>
          </p:cNvPicPr>
          <p:nvPr/>
        </p:nvPicPr>
        <p:blipFill>
          <a:blip r:embed="rId2" cstate="print">
            <a:lum bright="70000" contrast="-70000"/>
          </a:blip>
          <a:srcRect t="28802"/>
          <a:stretch>
            <a:fillRect/>
          </a:stretch>
        </p:blipFill>
        <p:spPr bwMode="auto">
          <a:xfrm>
            <a:off x="1560512" y="-32494"/>
            <a:ext cx="9144000" cy="6858000"/>
          </a:xfrm>
          <a:prstGeom prst="rect">
            <a:avLst/>
          </a:prstGeom>
          <a:noFill/>
          <a:ln w="9525">
            <a:noFill/>
            <a:miter lim="800000"/>
            <a:headEnd/>
            <a:tailEnd/>
          </a:ln>
        </p:spPr>
      </p:pic>
      <p:graphicFrame>
        <p:nvGraphicFramePr>
          <p:cNvPr id="4" name="جدول 3">
            <a:extLst>
              <a:ext uri="{FF2B5EF4-FFF2-40B4-BE49-F238E27FC236}">
                <a16:creationId xmlns:a16="http://schemas.microsoft.com/office/drawing/2014/main" id="{A36B5BD4-F26F-40C1-BCA8-DA58F46F78F8}"/>
              </a:ext>
            </a:extLst>
          </p:cNvPr>
          <p:cNvGraphicFramePr>
            <a:graphicFrameLocks noGrp="1"/>
          </p:cNvGraphicFramePr>
          <p:nvPr>
            <p:extLst>
              <p:ext uri="{D42A27DB-BD31-4B8C-83A1-F6EECF244321}">
                <p14:modId xmlns:p14="http://schemas.microsoft.com/office/powerpoint/2010/main" val="1826315514"/>
              </p:ext>
            </p:extLst>
          </p:nvPr>
        </p:nvGraphicFramePr>
        <p:xfrm>
          <a:off x="54448" y="17932"/>
          <a:ext cx="12047907" cy="6810102"/>
        </p:xfrm>
        <a:graphic>
          <a:graphicData uri="http://schemas.openxmlformats.org/drawingml/2006/table">
            <a:tbl>
              <a:tblPr rtl="1" firstRow="1" bandRow="1"/>
              <a:tblGrid>
                <a:gridCol w="5857505">
                  <a:extLst>
                    <a:ext uri="{9D8B030D-6E8A-4147-A177-3AD203B41FA5}">
                      <a16:colId xmlns:a16="http://schemas.microsoft.com/office/drawing/2014/main" val="20000"/>
                    </a:ext>
                  </a:extLst>
                </a:gridCol>
                <a:gridCol w="1675955">
                  <a:extLst>
                    <a:ext uri="{9D8B030D-6E8A-4147-A177-3AD203B41FA5}">
                      <a16:colId xmlns:a16="http://schemas.microsoft.com/office/drawing/2014/main" val="20001"/>
                    </a:ext>
                  </a:extLst>
                </a:gridCol>
                <a:gridCol w="1502470">
                  <a:extLst>
                    <a:ext uri="{9D8B030D-6E8A-4147-A177-3AD203B41FA5}">
                      <a16:colId xmlns:a16="http://schemas.microsoft.com/office/drawing/2014/main" val="20002"/>
                    </a:ext>
                  </a:extLst>
                </a:gridCol>
                <a:gridCol w="3011977">
                  <a:extLst>
                    <a:ext uri="{9D8B030D-6E8A-4147-A177-3AD203B41FA5}">
                      <a16:colId xmlns:a16="http://schemas.microsoft.com/office/drawing/2014/main" val="20003"/>
                    </a:ext>
                  </a:extLst>
                </a:gridCol>
              </a:tblGrid>
              <a:tr h="937732">
                <a:tc>
                  <a:txBody>
                    <a:bodyPr/>
                    <a:lstStyle>
                      <a:lvl1pPr marL="0" algn="r" defTabSz="914400" rtl="1" eaLnBrk="1" latinLnBrk="0" hangingPunct="1">
                        <a:defRPr sz="1800" b="1" kern="1200">
                          <a:solidFill>
                            <a:schemeClr val="tx1"/>
                          </a:solidFill>
                          <a:latin typeface="Calibri"/>
                        </a:defRPr>
                      </a:lvl1pPr>
                      <a:lvl2pPr marL="457200" algn="r" defTabSz="914400" rtl="1" eaLnBrk="1" latinLnBrk="0" hangingPunct="1">
                        <a:defRPr sz="1800" b="1" kern="1200">
                          <a:solidFill>
                            <a:schemeClr val="tx1"/>
                          </a:solidFill>
                          <a:latin typeface="Calibri"/>
                        </a:defRPr>
                      </a:lvl2pPr>
                      <a:lvl3pPr marL="914400" algn="r" defTabSz="914400" rtl="1" eaLnBrk="1" latinLnBrk="0" hangingPunct="1">
                        <a:defRPr sz="1800" b="1" kern="1200">
                          <a:solidFill>
                            <a:schemeClr val="tx1"/>
                          </a:solidFill>
                          <a:latin typeface="Calibri"/>
                        </a:defRPr>
                      </a:lvl3pPr>
                      <a:lvl4pPr marL="1371600" algn="r" defTabSz="914400" rtl="1" eaLnBrk="1" latinLnBrk="0" hangingPunct="1">
                        <a:defRPr sz="1800" b="1" kern="1200">
                          <a:solidFill>
                            <a:schemeClr val="tx1"/>
                          </a:solidFill>
                          <a:latin typeface="Calibri"/>
                        </a:defRPr>
                      </a:lvl4pPr>
                      <a:lvl5pPr marL="1828800" algn="r" defTabSz="914400" rtl="1" eaLnBrk="1" latinLnBrk="0" hangingPunct="1">
                        <a:defRPr sz="1800" b="1" kern="1200">
                          <a:solidFill>
                            <a:schemeClr val="tx1"/>
                          </a:solidFill>
                          <a:latin typeface="Calibri"/>
                        </a:defRPr>
                      </a:lvl5pPr>
                      <a:lvl6pPr marL="2286000" algn="r" defTabSz="914400" rtl="1" eaLnBrk="1" latinLnBrk="0" hangingPunct="1">
                        <a:defRPr sz="1800" b="1" kern="1200">
                          <a:solidFill>
                            <a:schemeClr val="tx1"/>
                          </a:solidFill>
                          <a:latin typeface="Calibri"/>
                        </a:defRPr>
                      </a:lvl6pPr>
                      <a:lvl7pPr marL="2743200" algn="r" defTabSz="914400" rtl="1" eaLnBrk="1" latinLnBrk="0" hangingPunct="1">
                        <a:defRPr sz="1800" b="1" kern="1200">
                          <a:solidFill>
                            <a:schemeClr val="tx1"/>
                          </a:solidFill>
                          <a:latin typeface="Calibri"/>
                        </a:defRPr>
                      </a:lvl7pPr>
                      <a:lvl8pPr marL="3200400" algn="r" defTabSz="914400" rtl="1" eaLnBrk="1" latinLnBrk="0" hangingPunct="1">
                        <a:defRPr sz="1800" b="1" kern="1200">
                          <a:solidFill>
                            <a:schemeClr val="tx1"/>
                          </a:solidFill>
                          <a:latin typeface="Calibri"/>
                        </a:defRPr>
                      </a:lvl8pPr>
                      <a:lvl9pPr marL="3657600" algn="r" defTabSz="914400" rtl="1" eaLnBrk="1" latinLnBrk="0" hangingPunct="1">
                        <a:defRPr sz="1800" b="1" kern="1200">
                          <a:solidFill>
                            <a:schemeClr val="tx1"/>
                          </a:solidFill>
                          <a:latin typeface="Calibri"/>
                        </a:defRPr>
                      </a:lvl9pPr>
                    </a:lstStyle>
                    <a:p>
                      <a:pPr rtl="1">
                        <a:lnSpc>
                          <a:spcPct val="150000"/>
                        </a:lnSpc>
                        <a:spcAft>
                          <a:spcPts val="0"/>
                        </a:spcAft>
                      </a:pPr>
                      <a:r>
                        <a:rPr lang="ar-KW" sz="3200" dirty="0">
                          <a:solidFill>
                            <a:schemeClr val="bg1"/>
                          </a:solidFill>
                          <a:effectLst/>
                          <a:cs typeface="PT Bold Heading" panose="02010400000000000000" pitchFamily="2" charset="-78"/>
                        </a:rPr>
                        <a:t>                        </a:t>
                      </a:r>
                      <a:r>
                        <a:rPr lang="ar-SA" sz="3200" dirty="0">
                          <a:solidFill>
                            <a:schemeClr val="bg1"/>
                          </a:solidFill>
                          <a:effectLst/>
                          <a:cs typeface="PT Bold Heading" panose="02010400000000000000" pitchFamily="2" charset="-78"/>
                        </a:rPr>
                        <a:t>الأمثلة</a:t>
                      </a:r>
                      <a:endParaRPr lang="en-US" sz="2000" dirty="0">
                        <a:solidFill>
                          <a:schemeClr val="bg1"/>
                        </a:solidFill>
                        <a:effectLst/>
                        <a:latin typeface="Calibri"/>
                        <a:cs typeface="PT Bold Heading" panose="02010400000000000000" pitchFamily="2" charset="-78"/>
                      </a:endParaRPr>
                    </a:p>
                  </a:txBody>
                  <a:tcPr marL="68580" marR="68580" marT="0" marB="0" anchor="ctr">
                    <a:lnL w="12700" cmpd="sng">
                      <a:solidFill>
                        <a:srgbClr val="F79646"/>
                      </a:solidFill>
                    </a:lnL>
                    <a:lnR w="12700" cmpd="sng">
                      <a:solidFill>
                        <a:srgbClr val="F79646"/>
                      </a:solidFill>
                    </a:lnR>
                    <a:lnT w="12700" cmpd="sng">
                      <a:solidFill>
                        <a:srgbClr val="F79646"/>
                      </a:solidFill>
                    </a:lnT>
                    <a:lnB w="25400" cmpd="sng">
                      <a:solidFill>
                        <a:srgbClr val="F79646"/>
                      </a:solidFill>
                    </a:lnB>
                    <a:lnTlToBr w="12700" cmpd="sng">
                      <a:noFill/>
                      <a:prstDash val="solid"/>
                    </a:lnTlToBr>
                    <a:lnBlToTr w="12700" cmpd="sng">
                      <a:noFill/>
                      <a:prstDash val="solid"/>
                    </a:lnBlToTr>
                    <a:cell3D prstMaterial="dkEdge">
                      <a:bevel prst="slope"/>
                      <a:lightRig rig="flood" dir="t"/>
                    </a:cell3D>
                    <a:solidFill>
                      <a:schemeClr val="accent4">
                        <a:lumMod val="75000"/>
                      </a:schemeClr>
                    </a:solidFill>
                  </a:tcPr>
                </a:tc>
                <a:tc>
                  <a:txBody>
                    <a:bodyPr/>
                    <a:lstStyle>
                      <a:lvl1pPr marL="0" algn="r" defTabSz="914400" rtl="1" eaLnBrk="1" latinLnBrk="0" hangingPunct="1">
                        <a:defRPr sz="1800" b="1" kern="1200">
                          <a:solidFill>
                            <a:schemeClr val="tx1"/>
                          </a:solidFill>
                          <a:latin typeface="Calibri"/>
                        </a:defRPr>
                      </a:lvl1pPr>
                      <a:lvl2pPr marL="457200" algn="r" defTabSz="914400" rtl="1" eaLnBrk="1" latinLnBrk="0" hangingPunct="1">
                        <a:defRPr sz="1800" b="1" kern="1200">
                          <a:solidFill>
                            <a:schemeClr val="tx1"/>
                          </a:solidFill>
                          <a:latin typeface="Calibri"/>
                        </a:defRPr>
                      </a:lvl2pPr>
                      <a:lvl3pPr marL="914400" algn="r" defTabSz="914400" rtl="1" eaLnBrk="1" latinLnBrk="0" hangingPunct="1">
                        <a:defRPr sz="1800" b="1" kern="1200">
                          <a:solidFill>
                            <a:schemeClr val="tx1"/>
                          </a:solidFill>
                          <a:latin typeface="Calibri"/>
                        </a:defRPr>
                      </a:lvl3pPr>
                      <a:lvl4pPr marL="1371600" algn="r" defTabSz="914400" rtl="1" eaLnBrk="1" latinLnBrk="0" hangingPunct="1">
                        <a:defRPr sz="1800" b="1" kern="1200">
                          <a:solidFill>
                            <a:schemeClr val="tx1"/>
                          </a:solidFill>
                          <a:latin typeface="Calibri"/>
                        </a:defRPr>
                      </a:lvl4pPr>
                      <a:lvl5pPr marL="1828800" algn="r" defTabSz="914400" rtl="1" eaLnBrk="1" latinLnBrk="0" hangingPunct="1">
                        <a:defRPr sz="1800" b="1" kern="1200">
                          <a:solidFill>
                            <a:schemeClr val="tx1"/>
                          </a:solidFill>
                          <a:latin typeface="Calibri"/>
                        </a:defRPr>
                      </a:lvl5pPr>
                      <a:lvl6pPr marL="2286000" algn="r" defTabSz="914400" rtl="1" eaLnBrk="1" latinLnBrk="0" hangingPunct="1">
                        <a:defRPr sz="1800" b="1" kern="1200">
                          <a:solidFill>
                            <a:schemeClr val="tx1"/>
                          </a:solidFill>
                          <a:latin typeface="Calibri"/>
                        </a:defRPr>
                      </a:lvl6pPr>
                      <a:lvl7pPr marL="2743200" algn="r" defTabSz="914400" rtl="1" eaLnBrk="1" latinLnBrk="0" hangingPunct="1">
                        <a:defRPr sz="1800" b="1" kern="1200">
                          <a:solidFill>
                            <a:schemeClr val="tx1"/>
                          </a:solidFill>
                          <a:latin typeface="Calibri"/>
                        </a:defRPr>
                      </a:lvl7pPr>
                      <a:lvl8pPr marL="3200400" algn="r" defTabSz="914400" rtl="1" eaLnBrk="1" latinLnBrk="0" hangingPunct="1">
                        <a:defRPr sz="1800" b="1" kern="1200">
                          <a:solidFill>
                            <a:schemeClr val="tx1"/>
                          </a:solidFill>
                          <a:latin typeface="Calibri"/>
                        </a:defRPr>
                      </a:lvl8pPr>
                      <a:lvl9pPr marL="3657600" algn="r" defTabSz="914400" rtl="1" eaLnBrk="1" latinLnBrk="0" hangingPunct="1">
                        <a:defRPr sz="1800" b="1" kern="1200">
                          <a:solidFill>
                            <a:schemeClr val="tx1"/>
                          </a:solidFill>
                          <a:latin typeface="Calibri"/>
                        </a:defRPr>
                      </a:lvl9pPr>
                    </a:lstStyle>
                    <a:p>
                      <a:pPr algn="ctr" rtl="0">
                        <a:lnSpc>
                          <a:spcPct val="115000"/>
                        </a:lnSpc>
                        <a:spcAft>
                          <a:spcPts val="0"/>
                        </a:spcAft>
                      </a:pPr>
                      <a:r>
                        <a:rPr lang="ar-SA" sz="3200" dirty="0">
                          <a:solidFill>
                            <a:schemeClr val="bg1"/>
                          </a:solidFill>
                          <a:effectLst/>
                          <a:cs typeface="PT Bold Heading" panose="02010400000000000000" pitchFamily="2" charset="-78"/>
                        </a:rPr>
                        <a:t>المصغر</a:t>
                      </a:r>
                      <a:endParaRPr lang="en-US" sz="2000" dirty="0">
                        <a:solidFill>
                          <a:schemeClr val="bg1"/>
                        </a:solidFill>
                        <a:effectLst/>
                        <a:latin typeface="Calibri"/>
                        <a:ea typeface="Times New Roman"/>
                        <a:cs typeface="PT Bold Heading" panose="02010400000000000000" pitchFamily="2" charset="-78"/>
                      </a:endParaRPr>
                    </a:p>
                  </a:txBody>
                  <a:tcPr marL="68580" marR="68580" marT="0" marB="0" anchor="ctr">
                    <a:lnL w="12700" cmpd="sng">
                      <a:solidFill>
                        <a:srgbClr val="F79646"/>
                      </a:solidFill>
                    </a:lnL>
                    <a:lnR w="12700" cmpd="sng">
                      <a:solidFill>
                        <a:srgbClr val="F79646"/>
                      </a:solidFill>
                    </a:lnR>
                    <a:lnT w="12700" cmpd="sng">
                      <a:solidFill>
                        <a:srgbClr val="F79646"/>
                      </a:solidFill>
                    </a:lnT>
                    <a:lnB w="25400" cmpd="sng">
                      <a:solidFill>
                        <a:srgbClr val="F79646"/>
                      </a:solidFill>
                    </a:lnB>
                    <a:lnTlToBr w="12700" cmpd="sng">
                      <a:noFill/>
                      <a:prstDash val="solid"/>
                    </a:lnTlToBr>
                    <a:lnBlToTr w="12700" cmpd="sng">
                      <a:noFill/>
                      <a:prstDash val="solid"/>
                    </a:lnBlToTr>
                    <a:cell3D prstMaterial="dkEdge">
                      <a:bevel prst="slope"/>
                      <a:lightRig rig="flood" dir="t"/>
                    </a:cell3D>
                    <a:solidFill>
                      <a:schemeClr val="accent4">
                        <a:lumMod val="75000"/>
                      </a:schemeClr>
                    </a:solidFill>
                  </a:tcPr>
                </a:tc>
                <a:tc>
                  <a:txBody>
                    <a:bodyPr/>
                    <a:lstStyle>
                      <a:lvl1pPr marL="0" algn="r" defTabSz="914400" rtl="1" eaLnBrk="1" latinLnBrk="0" hangingPunct="1">
                        <a:defRPr sz="1800" b="1" kern="1200">
                          <a:solidFill>
                            <a:schemeClr val="tx1"/>
                          </a:solidFill>
                          <a:latin typeface="Calibri"/>
                        </a:defRPr>
                      </a:lvl1pPr>
                      <a:lvl2pPr marL="457200" algn="r" defTabSz="914400" rtl="1" eaLnBrk="1" latinLnBrk="0" hangingPunct="1">
                        <a:defRPr sz="1800" b="1" kern="1200">
                          <a:solidFill>
                            <a:schemeClr val="tx1"/>
                          </a:solidFill>
                          <a:latin typeface="Calibri"/>
                        </a:defRPr>
                      </a:lvl2pPr>
                      <a:lvl3pPr marL="914400" algn="r" defTabSz="914400" rtl="1" eaLnBrk="1" latinLnBrk="0" hangingPunct="1">
                        <a:defRPr sz="1800" b="1" kern="1200">
                          <a:solidFill>
                            <a:schemeClr val="tx1"/>
                          </a:solidFill>
                          <a:latin typeface="Calibri"/>
                        </a:defRPr>
                      </a:lvl3pPr>
                      <a:lvl4pPr marL="1371600" algn="r" defTabSz="914400" rtl="1" eaLnBrk="1" latinLnBrk="0" hangingPunct="1">
                        <a:defRPr sz="1800" b="1" kern="1200">
                          <a:solidFill>
                            <a:schemeClr val="tx1"/>
                          </a:solidFill>
                          <a:latin typeface="Calibri"/>
                        </a:defRPr>
                      </a:lvl4pPr>
                      <a:lvl5pPr marL="1828800" algn="r" defTabSz="914400" rtl="1" eaLnBrk="1" latinLnBrk="0" hangingPunct="1">
                        <a:defRPr sz="1800" b="1" kern="1200">
                          <a:solidFill>
                            <a:schemeClr val="tx1"/>
                          </a:solidFill>
                          <a:latin typeface="Calibri"/>
                        </a:defRPr>
                      </a:lvl5pPr>
                      <a:lvl6pPr marL="2286000" algn="r" defTabSz="914400" rtl="1" eaLnBrk="1" latinLnBrk="0" hangingPunct="1">
                        <a:defRPr sz="1800" b="1" kern="1200">
                          <a:solidFill>
                            <a:schemeClr val="tx1"/>
                          </a:solidFill>
                          <a:latin typeface="Calibri"/>
                        </a:defRPr>
                      </a:lvl6pPr>
                      <a:lvl7pPr marL="2743200" algn="r" defTabSz="914400" rtl="1" eaLnBrk="1" latinLnBrk="0" hangingPunct="1">
                        <a:defRPr sz="1800" b="1" kern="1200">
                          <a:solidFill>
                            <a:schemeClr val="tx1"/>
                          </a:solidFill>
                          <a:latin typeface="Calibri"/>
                        </a:defRPr>
                      </a:lvl7pPr>
                      <a:lvl8pPr marL="3200400" algn="r" defTabSz="914400" rtl="1" eaLnBrk="1" latinLnBrk="0" hangingPunct="1">
                        <a:defRPr sz="1800" b="1" kern="1200">
                          <a:solidFill>
                            <a:schemeClr val="tx1"/>
                          </a:solidFill>
                          <a:latin typeface="Calibri"/>
                        </a:defRPr>
                      </a:lvl8pPr>
                      <a:lvl9pPr marL="3657600" algn="r" defTabSz="914400" rtl="1" eaLnBrk="1" latinLnBrk="0" hangingPunct="1">
                        <a:defRPr sz="1800" b="1" kern="1200">
                          <a:solidFill>
                            <a:schemeClr val="tx1"/>
                          </a:solidFill>
                          <a:latin typeface="Calibri"/>
                        </a:defRPr>
                      </a:lvl9pPr>
                    </a:lstStyle>
                    <a:p>
                      <a:pPr algn="ctr" rtl="0">
                        <a:lnSpc>
                          <a:spcPct val="115000"/>
                        </a:lnSpc>
                        <a:spcAft>
                          <a:spcPts val="0"/>
                        </a:spcAft>
                      </a:pPr>
                      <a:r>
                        <a:rPr lang="ar-SA" sz="3200" dirty="0">
                          <a:solidFill>
                            <a:schemeClr val="bg1"/>
                          </a:solidFill>
                          <a:effectLst/>
                          <a:cs typeface="PT Bold Heading" panose="02010400000000000000" pitchFamily="2" charset="-78"/>
                        </a:rPr>
                        <a:t>المُكبر</a:t>
                      </a:r>
                      <a:endParaRPr lang="en-US" sz="2000" dirty="0">
                        <a:solidFill>
                          <a:schemeClr val="bg1"/>
                        </a:solidFill>
                        <a:effectLst/>
                        <a:latin typeface="Calibri"/>
                        <a:ea typeface="Times New Roman"/>
                        <a:cs typeface="PT Bold Heading" panose="02010400000000000000" pitchFamily="2" charset="-78"/>
                      </a:endParaRPr>
                    </a:p>
                  </a:txBody>
                  <a:tcPr marL="68580" marR="68580" marT="0" marB="0" anchor="ctr">
                    <a:lnL w="12700" cmpd="sng">
                      <a:solidFill>
                        <a:srgbClr val="F79646"/>
                      </a:solidFill>
                    </a:lnL>
                    <a:lnR w="12700" cmpd="sng">
                      <a:solidFill>
                        <a:srgbClr val="F79646"/>
                      </a:solidFill>
                    </a:lnR>
                    <a:lnT w="12700" cmpd="sng">
                      <a:solidFill>
                        <a:srgbClr val="F79646"/>
                      </a:solidFill>
                    </a:lnT>
                    <a:lnB w="25400" cmpd="sng">
                      <a:solidFill>
                        <a:srgbClr val="F79646"/>
                      </a:solidFill>
                    </a:lnB>
                    <a:lnTlToBr w="12700" cmpd="sng">
                      <a:noFill/>
                      <a:prstDash val="solid"/>
                    </a:lnTlToBr>
                    <a:lnBlToTr w="12700" cmpd="sng">
                      <a:noFill/>
                      <a:prstDash val="solid"/>
                    </a:lnBlToTr>
                    <a:cell3D prstMaterial="dkEdge">
                      <a:bevel prst="slope"/>
                      <a:lightRig rig="flood" dir="t"/>
                    </a:cell3D>
                    <a:solidFill>
                      <a:schemeClr val="accent4">
                        <a:lumMod val="75000"/>
                      </a:schemeClr>
                    </a:solidFill>
                  </a:tcPr>
                </a:tc>
                <a:tc>
                  <a:txBody>
                    <a:bodyPr/>
                    <a:lstStyle>
                      <a:lvl1pPr marL="0" algn="r" defTabSz="914400" rtl="1" eaLnBrk="1" latinLnBrk="0" hangingPunct="1">
                        <a:defRPr sz="1800" b="1" kern="1200">
                          <a:solidFill>
                            <a:schemeClr val="tx1"/>
                          </a:solidFill>
                          <a:latin typeface="Calibri"/>
                        </a:defRPr>
                      </a:lvl1pPr>
                      <a:lvl2pPr marL="457200" algn="r" defTabSz="914400" rtl="1" eaLnBrk="1" latinLnBrk="0" hangingPunct="1">
                        <a:defRPr sz="1800" b="1" kern="1200">
                          <a:solidFill>
                            <a:schemeClr val="tx1"/>
                          </a:solidFill>
                          <a:latin typeface="Calibri"/>
                        </a:defRPr>
                      </a:lvl2pPr>
                      <a:lvl3pPr marL="914400" algn="r" defTabSz="914400" rtl="1" eaLnBrk="1" latinLnBrk="0" hangingPunct="1">
                        <a:defRPr sz="1800" b="1" kern="1200">
                          <a:solidFill>
                            <a:schemeClr val="tx1"/>
                          </a:solidFill>
                          <a:latin typeface="Calibri"/>
                        </a:defRPr>
                      </a:lvl3pPr>
                      <a:lvl4pPr marL="1371600" algn="r" defTabSz="914400" rtl="1" eaLnBrk="1" latinLnBrk="0" hangingPunct="1">
                        <a:defRPr sz="1800" b="1" kern="1200">
                          <a:solidFill>
                            <a:schemeClr val="tx1"/>
                          </a:solidFill>
                          <a:latin typeface="Calibri"/>
                        </a:defRPr>
                      </a:lvl4pPr>
                      <a:lvl5pPr marL="1828800" algn="r" defTabSz="914400" rtl="1" eaLnBrk="1" latinLnBrk="0" hangingPunct="1">
                        <a:defRPr sz="1800" b="1" kern="1200">
                          <a:solidFill>
                            <a:schemeClr val="tx1"/>
                          </a:solidFill>
                          <a:latin typeface="Calibri"/>
                        </a:defRPr>
                      </a:lvl5pPr>
                      <a:lvl6pPr marL="2286000" algn="r" defTabSz="914400" rtl="1" eaLnBrk="1" latinLnBrk="0" hangingPunct="1">
                        <a:defRPr sz="1800" b="1" kern="1200">
                          <a:solidFill>
                            <a:schemeClr val="tx1"/>
                          </a:solidFill>
                          <a:latin typeface="Calibri"/>
                        </a:defRPr>
                      </a:lvl6pPr>
                      <a:lvl7pPr marL="2743200" algn="r" defTabSz="914400" rtl="1" eaLnBrk="1" latinLnBrk="0" hangingPunct="1">
                        <a:defRPr sz="1800" b="1" kern="1200">
                          <a:solidFill>
                            <a:schemeClr val="tx1"/>
                          </a:solidFill>
                          <a:latin typeface="Calibri"/>
                        </a:defRPr>
                      </a:lvl7pPr>
                      <a:lvl8pPr marL="3200400" algn="r" defTabSz="914400" rtl="1" eaLnBrk="1" latinLnBrk="0" hangingPunct="1">
                        <a:defRPr sz="1800" b="1" kern="1200">
                          <a:solidFill>
                            <a:schemeClr val="tx1"/>
                          </a:solidFill>
                          <a:latin typeface="Calibri"/>
                        </a:defRPr>
                      </a:lvl8pPr>
                      <a:lvl9pPr marL="3657600" algn="r" defTabSz="914400" rtl="1" eaLnBrk="1" latinLnBrk="0" hangingPunct="1">
                        <a:defRPr sz="1800" b="1" kern="1200">
                          <a:solidFill>
                            <a:schemeClr val="tx1"/>
                          </a:solidFill>
                          <a:latin typeface="Calibri"/>
                        </a:defRPr>
                      </a:lvl9pPr>
                    </a:lstStyle>
                    <a:p>
                      <a:pPr algn="ctr" rtl="0">
                        <a:lnSpc>
                          <a:spcPct val="115000"/>
                        </a:lnSpc>
                        <a:spcAft>
                          <a:spcPts val="0"/>
                        </a:spcAft>
                      </a:pPr>
                      <a:r>
                        <a:rPr lang="ar-KW" sz="3200" dirty="0">
                          <a:solidFill>
                            <a:schemeClr val="bg1"/>
                          </a:solidFill>
                          <a:effectLst/>
                          <a:cs typeface="PT Bold Heading" panose="02010400000000000000" pitchFamily="2" charset="-78"/>
                        </a:rPr>
                        <a:t>الوزن</a:t>
                      </a:r>
                      <a:endParaRPr lang="en-US" sz="2000" dirty="0">
                        <a:solidFill>
                          <a:schemeClr val="bg1"/>
                        </a:solidFill>
                        <a:effectLst/>
                        <a:latin typeface="Calibri"/>
                        <a:ea typeface="Times New Roman"/>
                        <a:cs typeface="PT Bold Heading" panose="02010400000000000000" pitchFamily="2" charset="-78"/>
                      </a:endParaRPr>
                    </a:p>
                  </a:txBody>
                  <a:tcPr marL="68580" marR="68580" marT="0" marB="0" anchor="ctr">
                    <a:lnL w="12700" cmpd="sng">
                      <a:solidFill>
                        <a:srgbClr val="F79646"/>
                      </a:solidFill>
                    </a:lnL>
                    <a:lnR w="12700" cmpd="sng">
                      <a:solidFill>
                        <a:srgbClr val="F79646"/>
                      </a:solidFill>
                    </a:lnR>
                    <a:lnT w="12700" cmpd="sng">
                      <a:solidFill>
                        <a:srgbClr val="F79646"/>
                      </a:solidFill>
                    </a:lnT>
                    <a:lnB w="25400" cmpd="sng">
                      <a:solidFill>
                        <a:srgbClr val="F79646"/>
                      </a:solidFill>
                    </a:lnB>
                    <a:lnTlToBr w="12700" cmpd="sng">
                      <a:noFill/>
                      <a:prstDash val="solid"/>
                    </a:lnTlToBr>
                    <a:lnBlToTr w="12700" cmpd="sng">
                      <a:noFill/>
                      <a:prstDash val="solid"/>
                    </a:lnBlToTr>
                    <a:cell3D prstMaterial="dkEdge">
                      <a:bevel prst="slope"/>
                      <a:lightRig rig="flood" dir="t"/>
                    </a:cell3D>
                    <a:solidFill>
                      <a:schemeClr val="accent4">
                        <a:lumMod val="75000"/>
                      </a:schemeClr>
                    </a:solidFill>
                  </a:tcPr>
                </a:tc>
                <a:extLst>
                  <a:ext uri="{0D108BD9-81ED-4DB2-BD59-A6C34878D82A}">
                    <a16:rowId xmlns:a16="http://schemas.microsoft.com/office/drawing/2014/main" val="10000"/>
                  </a:ext>
                </a:extLst>
              </a:tr>
              <a:tr h="2107039">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rtl="1">
                        <a:lnSpc>
                          <a:spcPct val="115000"/>
                        </a:lnSpc>
                        <a:spcAft>
                          <a:spcPts val="0"/>
                        </a:spcAft>
                      </a:pPr>
                      <a:r>
                        <a:rPr lang="ar-SA" sz="3200" dirty="0">
                          <a:ln>
                            <a:solidFill>
                              <a:sysClr val="windowText" lastClr="000000"/>
                            </a:solidFill>
                          </a:ln>
                          <a:solidFill>
                            <a:sysClr val="windowText" lastClr="000000"/>
                          </a:solidFill>
                          <a:effectLst/>
                          <a:cs typeface="PT Bold Heading" panose="02010400000000000000" pitchFamily="2" charset="-78"/>
                        </a:rPr>
                        <a:t>بدا القط نُميرا متحفزاً</a:t>
                      </a:r>
                    </a:p>
                    <a:p>
                      <a:pPr rtl="1">
                        <a:lnSpc>
                          <a:spcPct val="115000"/>
                        </a:lnSpc>
                        <a:spcAft>
                          <a:spcPts val="0"/>
                        </a:spcAft>
                      </a:pPr>
                      <a:r>
                        <a:rPr lang="ar-SA" sz="3200" dirty="0">
                          <a:ln>
                            <a:solidFill>
                              <a:sysClr val="windowText" lastClr="000000"/>
                            </a:solidFill>
                          </a:ln>
                          <a:solidFill>
                            <a:sysClr val="windowText" lastClr="000000"/>
                          </a:solidFill>
                          <a:effectLst/>
                          <a:cs typeface="PT Bold Heading" panose="02010400000000000000" pitchFamily="2" charset="-78"/>
                        </a:rPr>
                        <a:t>شكلت بقايا الهدم جُبيلا</a:t>
                      </a:r>
                    </a:p>
                    <a:p>
                      <a:pPr rtl="1">
                        <a:lnSpc>
                          <a:spcPct val="115000"/>
                        </a:lnSpc>
                        <a:spcAft>
                          <a:spcPts val="0"/>
                        </a:spcAft>
                      </a:pPr>
                      <a:r>
                        <a:rPr lang="ar-SA" sz="3200" dirty="0">
                          <a:ln>
                            <a:solidFill>
                              <a:sysClr val="windowText" lastClr="000000"/>
                            </a:solidFill>
                          </a:ln>
                          <a:solidFill>
                            <a:sysClr val="windowText" lastClr="000000"/>
                          </a:solidFill>
                          <a:effectLst/>
                          <a:cs typeface="PT Bold Heading" panose="02010400000000000000" pitchFamily="2" charset="-78"/>
                        </a:rPr>
                        <a:t>في رأس الطير عُيينة</a:t>
                      </a:r>
                      <a:endParaRPr lang="ar-SA" sz="3200" dirty="0">
                        <a:ln>
                          <a:solidFill>
                            <a:sysClr val="windowText" lastClr="000000"/>
                          </a:solidFill>
                        </a:ln>
                        <a:solidFill>
                          <a:sysClr val="windowText" lastClr="000000"/>
                        </a:solidFill>
                        <a:effectLst/>
                        <a:latin typeface="+mn-lt"/>
                        <a:ea typeface="Calibri"/>
                        <a:cs typeface="PT Bold Heading" pitchFamily="2" charset="-78"/>
                      </a:endParaRPr>
                    </a:p>
                  </a:txBody>
                  <a:tcPr marL="68580" marR="68580" marT="0" marB="0" anchor="ctr">
                    <a:lnL w="12700" cmpd="sng">
                      <a:solidFill>
                        <a:srgbClr val="F79646"/>
                      </a:solidFill>
                    </a:lnL>
                    <a:lnR w="12700" cmpd="sng">
                      <a:solidFill>
                        <a:srgbClr val="F79646"/>
                      </a:solidFill>
                    </a:lnR>
                    <a:lnT w="25400" cmpd="sng">
                      <a:solidFill>
                        <a:srgbClr val="F79646"/>
                      </a:solidFill>
                    </a:lnT>
                    <a:lnB w="12700" cmpd="sng">
                      <a:solidFill>
                        <a:srgbClr val="F79646"/>
                      </a:solidFill>
                    </a:lnB>
                    <a:lnTlToBr w="12700" cmpd="sng">
                      <a:noFill/>
                      <a:prstDash val="solid"/>
                    </a:lnTlToBr>
                    <a:lnBlToTr w="12700" cmpd="sng">
                      <a:noFill/>
                      <a:prstDash val="solid"/>
                    </a:lnBlToTr>
                    <a:cell3D prstMaterial="dkEdge">
                      <a:bevel prst="slope"/>
                      <a:lightRig rig="flood" dir="t"/>
                    </a:cell3D>
                    <a:solidFill>
                      <a:srgbClr val="F79646">
                        <a:alpha val="20000"/>
                      </a:srgbClr>
                    </a:solidFill>
                  </a:tcPr>
                </a:tc>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algn="r" rtl="1">
                        <a:spcAft>
                          <a:spcPts val="0"/>
                        </a:spcAft>
                      </a:pPr>
                      <a:endParaRPr lang="en-US" sz="4800" dirty="0">
                        <a:latin typeface="Times New Roman"/>
                        <a:ea typeface="Times New Roman"/>
                        <a:cs typeface="PT Bold Heading" panose="02010400000000000000" pitchFamily="2" charset="-78"/>
                      </a:endParaRPr>
                    </a:p>
                  </a:txBody>
                  <a:tcPr marL="68580" marR="68580" marT="0" marB="0">
                    <a:lnL w="12700" cmpd="sng">
                      <a:solidFill>
                        <a:srgbClr val="F79646"/>
                      </a:solidFill>
                    </a:lnL>
                    <a:lnR w="12700" cmpd="sng">
                      <a:solidFill>
                        <a:srgbClr val="F79646"/>
                      </a:solidFill>
                    </a:lnR>
                    <a:lnT w="25400" cmpd="sng">
                      <a:solidFill>
                        <a:srgbClr val="F79646"/>
                      </a:solidFill>
                    </a:lnT>
                    <a:lnB w="12700" cmpd="sng">
                      <a:solidFill>
                        <a:srgbClr val="F79646"/>
                      </a:solidFill>
                    </a:lnB>
                    <a:lnTlToBr w="12700" cmpd="sng">
                      <a:noFill/>
                      <a:prstDash val="solid"/>
                    </a:lnTlToBr>
                    <a:lnBlToTr w="12700" cmpd="sng">
                      <a:noFill/>
                      <a:prstDash val="solid"/>
                    </a:lnBlToTr>
                    <a:cell3D prstMaterial="dkEdge">
                      <a:bevel prst="slope"/>
                      <a:lightRig rig="flood" dir="t"/>
                    </a:cell3D>
                    <a:solidFill>
                      <a:schemeClr val="accent2">
                        <a:lumMod val="60000"/>
                        <a:lumOff val="40000"/>
                      </a:schemeClr>
                    </a:solidFill>
                  </a:tcPr>
                </a:tc>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algn="r" rtl="1">
                        <a:spcAft>
                          <a:spcPts val="0"/>
                        </a:spcAft>
                      </a:pPr>
                      <a:endParaRPr lang="en-US" sz="4800" dirty="0">
                        <a:latin typeface="Times New Roman"/>
                        <a:ea typeface="Times New Roman"/>
                        <a:cs typeface="PT Bold Heading" panose="02010400000000000000" pitchFamily="2" charset="-78"/>
                      </a:endParaRPr>
                    </a:p>
                  </a:txBody>
                  <a:tcPr marL="68580" marR="68580" marT="0" marB="0">
                    <a:lnL w="12700" cmpd="sng">
                      <a:solidFill>
                        <a:srgbClr val="F79646"/>
                      </a:solidFill>
                    </a:lnL>
                    <a:lnR w="12700" cmpd="sng">
                      <a:solidFill>
                        <a:srgbClr val="F79646"/>
                      </a:solidFill>
                    </a:lnR>
                    <a:lnT w="25400" cmpd="sng">
                      <a:solidFill>
                        <a:srgbClr val="F79646"/>
                      </a:solidFill>
                    </a:lnT>
                    <a:lnB w="12700" cmpd="sng">
                      <a:solidFill>
                        <a:srgbClr val="F79646"/>
                      </a:solidFill>
                    </a:lnB>
                    <a:lnTlToBr w="12700" cmpd="sng">
                      <a:noFill/>
                      <a:prstDash val="solid"/>
                    </a:lnTlToBr>
                    <a:lnBlToTr w="12700" cmpd="sng">
                      <a:noFill/>
                      <a:prstDash val="solid"/>
                    </a:lnBlToTr>
                    <a:cell3D prstMaterial="dkEdge">
                      <a:bevel prst="slope"/>
                      <a:lightRig rig="flood" dir="t"/>
                    </a:cell3D>
                    <a:solidFill>
                      <a:srgbClr val="F79646">
                        <a:alpha val="20000"/>
                      </a:srgbClr>
                    </a:solidFill>
                  </a:tcPr>
                </a:tc>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algn="r" rtl="1">
                        <a:spcAft>
                          <a:spcPts val="0"/>
                        </a:spcAft>
                      </a:pPr>
                      <a:endParaRPr lang="en-US" sz="1600" b="1" dirty="0">
                        <a:latin typeface="Times New Roman"/>
                        <a:ea typeface="Times New Roman"/>
                        <a:cs typeface="PT Bold Heading" panose="02010400000000000000" pitchFamily="2" charset="-78"/>
                      </a:endParaRPr>
                    </a:p>
                  </a:txBody>
                  <a:tcPr marL="68580" marR="68580" marT="0" marB="0">
                    <a:lnL w="12700" cmpd="sng">
                      <a:solidFill>
                        <a:srgbClr val="F79646"/>
                      </a:solidFill>
                    </a:lnL>
                    <a:lnR w="12700" cmpd="sng">
                      <a:solidFill>
                        <a:srgbClr val="F79646"/>
                      </a:solidFill>
                    </a:lnR>
                    <a:lnT w="25400" cmpd="sng">
                      <a:solidFill>
                        <a:srgbClr val="F79646"/>
                      </a:solidFill>
                    </a:lnT>
                    <a:lnB w="12700" cmpd="sng">
                      <a:solidFill>
                        <a:srgbClr val="F79646"/>
                      </a:solidFill>
                    </a:lnB>
                    <a:lnTlToBr w="12700" cmpd="sng">
                      <a:noFill/>
                      <a:prstDash val="solid"/>
                    </a:lnTlToBr>
                    <a:lnBlToTr w="12700" cmpd="sng">
                      <a:noFill/>
                      <a:prstDash val="solid"/>
                    </a:lnBlToTr>
                    <a:cell3D prstMaterial="dkEdge">
                      <a:bevel prst="slope"/>
                      <a:lightRig rig="flood" dir="t"/>
                    </a:cell3D>
                    <a:solidFill>
                      <a:schemeClr val="accent5">
                        <a:lumMod val="60000"/>
                        <a:lumOff val="40000"/>
                      </a:schemeClr>
                    </a:solidFill>
                  </a:tcPr>
                </a:tc>
                <a:extLst>
                  <a:ext uri="{0D108BD9-81ED-4DB2-BD59-A6C34878D82A}">
                    <a16:rowId xmlns:a16="http://schemas.microsoft.com/office/drawing/2014/main" val="10001"/>
                  </a:ext>
                </a:extLst>
              </a:tr>
              <a:tr h="1952378">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rtl="1">
                        <a:lnSpc>
                          <a:spcPct val="115000"/>
                        </a:lnSpc>
                        <a:spcAft>
                          <a:spcPts val="0"/>
                        </a:spcAft>
                      </a:pPr>
                      <a:r>
                        <a:rPr lang="ar-SA" sz="3200" dirty="0">
                          <a:ln>
                            <a:solidFill>
                              <a:sysClr val="windowText" lastClr="000000"/>
                            </a:solidFill>
                          </a:ln>
                          <a:solidFill>
                            <a:sysClr val="windowText" lastClr="000000"/>
                          </a:solidFill>
                          <a:effectLst/>
                          <a:cs typeface="PT Bold Heading" panose="02010400000000000000" pitchFamily="2" charset="-78"/>
                        </a:rPr>
                        <a:t>أمام منزلنا مُليعب ممهد</a:t>
                      </a:r>
                    </a:p>
                    <a:p>
                      <a:pPr rtl="1">
                        <a:lnSpc>
                          <a:spcPct val="115000"/>
                        </a:lnSpc>
                        <a:spcAft>
                          <a:spcPts val="0"/>
                        </a:spcAft>
                      </a:pPr>
                      <a:r>
                        <a:rPr lang="ar-SA" sz="3200" dirty="0">
                          <a:ln>
                            <a:solidFill>
                              <a:sysClr val="windowText" lastClr="000000"/>
                            </a:solidFill>
                          </a:ln>
                          <a:solidFill>
                            <a:sysClr val="windowText" lastClr="000000"/>
                          </a:solidFill>
                          <a:effectLst/>
                          <a:cs typeface="PT Bold Heading" panose="02010400000000000000" pitchFamily="2" charset="-78"/>
                        </a:rPr>
                        <a:t>للمسجد مُنيبر جميل</a:t>
                      </a:r>
                    </a:p>
                    <a:p>
                      <a:pPr rtl="1">
                        <a:lnSpc>
                          <a:spcPct val="115000"/>
                        </a:lnSpc>
                        <a:spcAft>
                          <a:spcPts val="0"/>
                        </a:spcAft>
                      </a:pPr>
                      <a:r>
                        <a:rPr lang="ar-SA" sz="3200" dirty="0">
                          <a:ln>
                            <a:solidFill>
                              <a:sysClr val="windowText" lastClr="000000"/>
                            </a:solidFill>
                          </a:ln>
                          <a:solidFill>
                            <a:sysClr val="windowText" lastClr="000000"/>
                          </a:solidFill>
                          <a:effectLst/>
                          <a:cs typeface="PT Bold Heading" panose="02010400000000000000" pitchFamily="2" charset="-78"/>
                        </a:rPr>
                        <a:t>ليس معي دُريهم</a:t>
                      </a:r>
                      <a:endParaRPr lang="ar-SA" sz="3200" dirty="0">
                        <a:ln>
                          <a:solidFill>
                            <a:sysClr val="windowText" lastClr="000000"/>
                          </a:solidFill>
                        </a:ln>
                        <a:solidFill>
                          <a:sysClr val="windowText" lastClr="000000"/>
                        </a:solidFill>
                        <a:effectLst/>
                        <a:latin typeface="+mn-lt"/>
                        <a:ea typeface="Calibri"/>
                        <a:cs typeface="PT Bold Heading" pitchFamily="2" charset="-78"/>
                      </a:endParaRPr>
                    </a:p>
                  </a:txBody>
                  <a:tcPr marL="68580" marR="68580" marT="0" marB="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cell3D prstMaterial="dkEdge">
                      <a:bevel prst="slope"/>
                      <a:lightRig rig="flood" dir="t"/>
                    </a:cell3D>
                    <a:noFill/>
                  </a:tcPr>
                </a:tc>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algn="r" rtl="1">
                        <a:spcAft>
                          <a:spcPts val="0"/>
                        </a:spcAft>
                      </a:pPr>
                      <a:endParaRPr lang="en-US" sz="4400" dirty="0">
                        <a:latin typeface="Times New Roman"/>
                        <a:ea typeface="Times New Roman"/>
                        <a:cs typeface="PT Bold Heading" panose="02010400000000000000" pitchFamily="2" charset="-78"/>
                      </a:endParaRPr>
                    </a:p>
                  </a:txBody>
                  <a:tcPr marL="68580" marR="68580" marT="0" marB="0">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cell3D prstMaterial="dkEdge">
                      <a:bevel prst="slope"/>
                      <a:lightRig rig="flood" dir="t"/>
                    </a:cell3D>
                    <a:solidFill>
                      <a:schemeClr val="accent2">
                        <a:lumMod val="60000"/>
                        <a:lumOff val="40000"/>
                      </a:schemeClr>
                    </a:solidFill>
                  </a:tcPr>
                </a:tc>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algn="r" rtl="1">
                        <a:spcAft>
                          <a:spcPts val="0"/>
                        </a:spcAft>
                      </a:pPr>
                      <a:endParaRPr lang="en-US" sz="4400" dirty="0">
                        <a:latin typeface="Times New Roman"/>
                        <a:ea typeface="Times New Roman"/>
                        <a:cs typeface="PT Bold Heading" panose="02010400000000000000" pitchFamily="2" charset="-78"/>
                      </a:endParaRPr>
                    </a:p>
                  </a:txBody>
                  <a:tcPr marL="68580" marR="68580" marT="0" marB="0">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cell3D prstMaterial="dkEdge">
                      <a:bevel prst="slope"/>
                      <a:lightRig rig="flood" dir="t"/>
                    </a:cell3D>
                    <a:noFill/>
                  </a:tcPr>
                </a:tc>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algn="r" rtl="1">
                        <a:spcAft>
                          <a:spcPts val="0"/>
                        </a:spcAft>
                      </a:pPr>
                      <a:endParaRPr lang="en-US" sz="1600" b="1" dirty="0">
                        <a:latin typeface="Times New Roman"/>
                        <a:ea typeface="Times New Roman"/>
                        <a:cs typeface="PT Bold Heading" panose="02010400000000000000" pitchFamily="2" charset="-78"/>
                      </a:endParaRPr>
                    </a:p>
                  </a:txBody>
                  <a:tcPr marL="68580" marR="68580" marT="0" marB="0">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cell3D prstMaterial="dkEdge">
                      <a:bevel prst="slope"/>
                      <a:lightRig rig="flood" dir="t"/>
                    </a:cell3D>
                    <a:solidFill>
                      <a:schemeClr val="accent5">
                        <a:lumMod val="60000"/>
                        <a:lumOff val="40000"/>
                      </a:schemeClr>
                    </a:solidFill>
                  </a:tcPr>
                </a:tc>
                <a:extLst>
                  <a:ext uri="{0D108BD9-81ED-4DB2-BD59-A6C34878D82A}">
                    <a16:rowId xmlns:a16="http://schemas.microsoft.com/office/drawing/2014/main" val="10002"/>
                  </a:ext>
                </a:extLst>
              </a:tr>
              <a:tr h="1812953">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rtl="1">
                        <a:lnSpc>
                          <a:spcPct val="115000"/>
                        </a:lnSpc>
                        <a:spcAft>
                          <a:spcPts val="0"/>
                        </a:spcAft>
                      </a:pPr>
                      <a:r>
                        <a:rPr lang="ar-SA" sz="3200" dirty="0">
                          <a:ln>
                            <a:solidFill>
                              <a:sysClr val="windowText" lastClr="000000"/>
                            </a:solidFill>
                          </a:ln>
                          <a:solidFill>
                            <a:sysClr val="windowText" lastClr="000000"/>
                          </a:solidFill>
                          <a:effectLst/>
                          <a:cs typeface="PT Bold Heading" panose="02010400000000000000" pitchFamily="2" charset="-78"/>
                        </a:rPr>
                        <a:t>في مدخل الدار مُصيبيح</a:t>
                      </a:r>
                    </a:p>
                    <a:p>
                      <a:pPr rtl="1">
                        <a:lnSpc>
                          <a:spcPct val="115000"/>
                        </a:lnSpc>
                        <a:spcAft>
                          <a:spcPts val="0"/>
                        </a:spcAft>
                      </a:pPr>
                      <a:r>
                        <a:rPr lang="ar-SA" sz="3200" dirty="0">
                          <a:ln>
                            <a:solidFill>
                              <a:sysClr val="windowText" lastClr="000000"/>
                            </a:solidFill>
                          </a:ln>
                          <a:solidFill>
                            <a:sysClr val="windowText" lastClr="000000"/>
                          </a:solidFill>
                          <a:effectLst/>
                          <a:cs typeface="PT Bold Heading" panose="02010400000000000000" pitchFamily="2" charset="-78"/>
                        </a:rPr>
                        <a:t>سقط فوق الشجرة عُصيفير</a:t>
                      </a:r>
                    </a:p>
                    <a:p>
                      <a:pPr rtl="1">
                        <a:lnSpc>
                          <a:spcPct val="115000"/>
                        </a:lnSpc>
                        <a:spcAft>
                          <a:spcPts val="0"/>
                        </a:spcAft>
                      </a:pPr>
                      <a:r>
                        <a:rPr lang="ar-SA" sz="3200" dirty="0">
                          <a:ln>
                            <a:solidFill>
                              <a:sysClr val="windowText" lastClr="000000"/>
                            </a:solidFill>
                          </a:ln>
                          <a:solidFill>
                            <a:sysClr val="windowText" lastClr="000000"/>
                          </a:solidFill>
                          <a:effectLst/>
                          <a:cs typeface="PT Bold Heading" panose="02010400000000000000" pitchFamily="2" charset="-78"/>
                        </a:rPr>
                        <a:t>من ضواحي الأحمدي الفُنيطيس</a:t>
                      </a:r>
                      <a:endParaRPr lang="ar-SA" sz="3200" dirty="0">
                        <a:ln>
                          <a:solidFill>
                            <a:sysClr val="windowText" lastClr="000000"/>
                          </a:solidFill>
                        </a:ln>
                        <a:solidFill>
                          <a:sysClr val="windowText" lastClr="000000"/>
                        </a:solidFill>
                        <a:effectLst/>
                        <a:latin typeface="+mn-lt"/>
                        <a:ea typeface="Calibri"/>
                        <a:cs typeface="PT Bold Heading" pitchFamily="2" charset="-78"/>
                      </a:endParaRPr>
                    </a:p>
                  </a:txBody>
                  <a:tcPr marL="68580" marR="68580" marT="0" marB="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cell3D prstMaterial="dkEdge">
                      <a:bevel prst="slope"/>
                      <a:lightRig rig="flood" dir="t"/>
                    </a:cell3D>
                    <a:solidFill>
                      <a:srgbClr val="F79646">
                        <a:alpha val="20000"/>
                      </a:srgbClr>
                    </a:solidFill>
                  </a:tcPr>
                </a:tc>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algn="r" rtl="1">
                        <a:spcAft>
                          <a:spcPts val="0"/>
                        </a:spcAft>
                      </a:pPr>
                      <a:endParaRPr lang="en-US" sz="4400" dirty="0">
                        <a:latin typeface="Times New Roman"/>
                        <a:ea typeface="Times New Roman"/>
                        <a:cs typeface="PT Bold Heading" panose="02010400000000000000" pitchFamily="2" charset="-78"/>
                      </a:endParaRPr>
                    </a:p>
                  </a:txBody>
                  <a:tcPr marL="68580" marR="68580" marT="0" marB="0">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cell3D prstMaterial="dkEdge">
                      <a:bevel prst="slope"/>
                      <a:lightRig rig="flood" dir="t"/>
                    </a:cell3D>
                    <a:solidFill>
                      <a:schemeClr val="accent2">
                        <a:lumMod val="60000"/>
                        <a:lumOff val="40000"/>
                      </a:schemeClr>
                    </a:solidFill>
                  </a:tcPr>
                </a:tc>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algn="r" rtl="1">
                        <a:spcAft>
                          <a:spcPts val="0"/>
                        </a:spcAft>
                      </a:pPr>
                      <a:endParaRPr lang="en-US" sz="4400" dirty="0">
                        <a:latin typeface="Times New Roman"/>
                        <a:ea typeface="Times New Roman"/>
                        <a:cs typeface="PT Bold Heading" panose="02010400000000000000" pitchFamily="2" charset="-78"/>
                      </a:endParaRPr>
                    </a:p>
                  </a:txBody>
                  <a:tcPr marL="68580" marR="68580" marT="0" marB="0">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cell3D prstMaterial="dkEdge">
                      <a:bevel prst="slope"/>
                      <a:lightRig rig="flood" dir="t"/>
                    </a:cell3D>
                    <a:solidFill>
                      <a:srgbClr val="F79646">
                        <a:alpha val="20000"/>
                      </a:srgbClr>
                    </a:solidFill>
                  </a:tcPr>
                </a:tc>
                <a:tc>
                  <a:txBody>
                    <a:bodyPr/>
                    <a:lstStyle>
                      <a:lvl1pPr marL="0" algn="r" defTabSz="914400" rtl="1" eaLnBrk="1" latinLnBrk="0" hangingPunct="1">
                        <a:defRPr sz="1800" kern="1200">
                          <a:solidFill>
                            <a:schemeClr val="tx1"/>
                          </a:solidFill>
                          <a:latin typeface="Calibri"/>
                        </a:defRPr>
                      </a:lvl1pPr>
                      <a:lvl2pPr marL="457200" algn="r" defTabSz="914400" rtl="1" eaLnBrk="1" latinLnBrk="0" hangingPunct="1">
                        <a:defRPr sz="1800" kern="1200">
                          <a:solidFill>
                            <a:schemeClr val="tx1"/>
                          </a:solidFill>
                          <a:latin typeface="Calibri"/>
                        </a:defRPr>
                      </a:lvl2pPr>
                      <a:lvl3pPr marL="914400" algn="r" defTabSz="914400" rtl="1" eaLnBrk="1" latinLnBrk="0" hangingPunct="1">
                        <a:defRPr sz="1800" kern="1200">
                          <a:solidFill>
                            <a:schemeClr val="tx1"/>
                          </a:solidFill>
                          <a:latin typeface="Calibri"/>
                        </a:defRPr>
                      </a:lvl3pPr>
                      <a:lvl4pPr marL="1371600" algn="r" defTabSz="914400" rtl="1" eaLnBrk="1" latinLnBrk="0" hangingPunct="1">
                        <a:defRPr sz="1800" kern="1200">
                          <a:solidFill>
                            <a:schemeClr val="tx1"/>
                          </a:solidFill>
                          <a:latin typeface="Calibri"/>
                        </a:defRPr>
                      </a:lvl4pPr>
                      <a:lvl5pPr marL="1828800" algn="r" defTabSz="914400" rtl="1" eaLnBrk="1" latinLnBrk="0" hangingPunct="1">
                        <a:defRPr sz="1800" kern="1200">
                          <a:solidFill>
                            <a:schemeClr val="tx1"/>
                          </a:solidFill>
                          <a:latin typeface="Calibri"/>
                        </a:defRPr>
                      </a:lvl5pPr>
                      <a:lvl6pPr marL="2286000" algn="r" defTabSz="914400" rtl="1" eaLnBrk="1" latinLnBrk="0" hangingPunct="1">
                        <a:defRPr sz="1800" kern="1200">
                          <a:solidFill>
                            <a:schemeClr val="tx1"/>
                          </a:solidFill>
                          <a:latin typeface="Calibri"/>
                        </a:defRPr>
                      </a:lvl6pPr>
                      <a:lvl7pPr marL="2743200" algn="r" defTabSz="914400" rtl="1" eaLnBrk="1" latinLnBrk="0" hangingPunct="1">
                        <a:defRPr sz="1800" kern="1200">
                          <a:solidFill>
                            <a:schemeClr val="tx1"/>
                          </a:solidFill>
                          <a:latin typeface="Calibri"/>
                        </a:defRPr>
                      </a:lvl7pPr>
                      <a:lvl8pPr marL="3200400" algn="r" defTabSz="914400" rtl="1" eaLnBrk="1" latinLnBrk="0" hangingPunct="1">
                        <a:defRPr sz="1800" kern="1200">
                          <a:solidFill>
                            <a:schemeClr val="tx1"/>
                          </a:solidFill>
                          <a:latin typeface="Calibri"/>
                        </a:defRPr>
                      </a:lvl8pPr>
                      <a:lvl9pPr marL="3657600" algn="r" defTabSz="914400" rtl="1" eaLnBrk="1" latinLnBrk="0" hangingPunct="1">
                        <a:defRPr sz="1800" kern="1200">
                          <a:solidFill>
                            <a:schemeClr val="tx1"/>
                          </a:solidFill>
                          <a:latin typeface="Calibri"/>
                        </a:defRPr>
                      </a:lvl9pPr>
                    </a:lstStyle>
                    <a:p>
                      <a:pPr algn="r" rtl="1">
                        <a:spcAft>
                          <a:spcPts val="0"/>
                        </a:spcAft>
                      </a:pPr>
                      <a:endParaRPr lang="en-US" sz="1600" b="1" dirty="0">
                        <a:latin typeface="Times New Roman"/>
                        <a:ea typeface="Times New Roman"/>
                        <a:cs typeface="PT Bold Heading" panose="02010400000000000000" pitchFamily="2" charset="-78"/>
                      </a:endParaRPr>
                    </a:p>
                  </a:txBody>
                  <a:tcPr marL="68580" marR="68580" marT="0" marB="0">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cell3D prstMaterial="dkEdge">
                      <a:bevel prst="slope"/>
                      <a:lightRig rig="flood" dir="t"/>
                    </a:cell3D>
                    <a:solidFill>
                      <a:schemeClr val="accent5">
                        <a:lumMod val="60000"/>
                        <a:lumOff val="40000"/>
                      </a:schemeClr>
                    </a:solidFill>
                  </a:tcPr>
                </a:tc>
                <a:extLst>
                  <a:ext uri="{0D108BD9-81ED-4DB2-BD59-A6C34878D82A}">
                    <a16:rowId xmlns:a16="http://schemas.microsoft.com/office/drawing/2014/main" val="10003"/>
                  </a:ext>
                </a:extLst>
              </a:tr>
            </a:tbl>
          </a:graphicData>
        </a:graphic>
      </p:graphicFrame>
      <p:sp>
        <p:nvSpPr>
          <p:cNvPr id="5" name="مستطيل 4">
            <a:extLst>
              <a:ext uri="{FF2B5EF4-FFF2-40B4-BE49-F238E27FC236}">
                <a16:creationId xmlns:a16="http://schemas.microsoft.com/office/drawing/2014/main" id="{FE454125-0F4A-4B81-AE48-0847CC4EE3D2}"/>
              </a:ext>
            </a:extLst>
          </p:cNvPr>
          <p:cNvSpPr/>
          <p:nvPr/>
        </p:nvSpPr>
        <p:spPr>
          <a:xfrm>
            <a:off x="3047337" y="1053610"/>
            <a:ext cx="3085175" cy="707886"/>
          </a:xfrm>
          <a:prstGeom prst="rect">
            <a:avLst/>
          </a:prstGeom>
          <a:noFill/>
        </p:spPr>
        <p:txBody>
          <a:bodyPr wrap="square" lIns="91440" tIns="45720" rIns="91440" bIns="45720">
            <a:spAutoFit/>
          </a:bodyPr>
          <a:lstStyle/>
          <a:p>
            <a:pPr algn="ctr">
              <a:defRPr/>
            </a:pPr>
            <a:r>
              <a:rPr lang="ar-KW" sz="4000" b="1" cap="all" dirty="0">
                <a:ln w="9000" cmpd="sng">
                  <a:solidFill>
                    <a:srgbClr val="336600"/>
                  </a:solidFill>
                  <a:prstDash val="solid"/>
                </a:ln>
                <a:solidFill>
                  <a:srgbClr val="0000FF"/>
                </a:solidFill>
                <a:effectLst>
                  <a:reflection blurRad="12700" stA="28000" endPos="45000" dist="1000" dir="5400000" sy="-100000" algn="bl" rotWithShape="0"/>
                </a:effectLst>
                <a:latin typeface="Times New Roman"/>
                <a:ea typeface="Times New Roman"/>
                <a:cs typeface="PT Bold Heading" pitchFamily="2" charset="-78"/>
              </a:rPr>
              <a:t>نمير</a:t>
            </a:r>
            <a:r>
              <a:rPr lang="ar-SA" sz="4000" b="1" cap="all" dirty="0">
                <a:ln w="9000" cmpd="sng">
                  <a:solidFill>
                    <a:srgbClr val="336600"/>
                  </a:solidFill>
                  <a:prstDash val="solid"/>
                </a:ln>
                <a:solidFill>
                  <a:srgbClr val="336600"/>
                </a:solidFill>
                <a:effectLst>
                  <a:reflection blurRad="12700" stA="28000" endPos="45000" dist="1000" dir="5400000" sy="-100000" algn="bl" rotWithShape="0"/>
                </a:effectLst>
                <a:latin typeface="Times New Roman"/>
                <a:ea typeface="Times New Roman"/>
                <a:cs typeface="PT Bold Heading" pitchFamily="2" charset="-78"/>
              </a:rPr>
              <a:t>       </a:t>
            </a:r>
            <a:r>
              <a:rPr lang="ar-KW" sz="4000" b="1" cap="all" dirty="0">
                <a:ln w="9000" cmpd="sng">
                  <a:solidFill>
                    <a:srgbClr val="336600"/>
                  </a:solidFill>
                  <a:prstDash val="solid"/>
                </a:ln>
                <a:solidFill>
                  <a:srgbClr val="336600"/>
                </a:solidFill>
                <a:effectLst>
                  <a:reflection blurRad="12700" stA="28000" endPos="45000" dist="1000" dir="5400000" sy="-100000" algn="bl" rotWithShape="0"/>
                </a:effectLst>
                <a:latin typeface="Times New Roman"/>
                <a:ea typeface="Times New Roman"/>
                <a:cs typeface="PT Bold Heading" pitchFamily="2" charset="-78"/>
              </a:rPr>
              <a:t>نمر</a:t>
            </a:r>
            <a:endParaRPr lang="ar-SA" sz="4000" b="1" cap="all" dirty="0">
              <a:ln w="9000" cmpd="sng">
                <a:solidFill>
                  <a:srgbClr val="336600"/>
                </a:solidFill>
                <a:prstDash val="solid"/>
              </a:ln>
              <a:solidFill>
                <a:srgbClr val="336600"/>
              </a:solidFill>
              <a:effectLst>
                <a:reflection blurRad="12700" stA="28000" endPos="45000" dist="1000" dir="5400000" sy="-100000" algn="bl" rotWithShape="0"/>
              </a:effectLst>
              <a:cs typeface="PT Bold Heading" pitchFamily="2" charset="-78"/>
            </a:endParaRPr>
          </a:p>
        </p:txBody>
      </p:sp>
      <p:sp>
        <p:nvSpPr>
          <p:cNvPr id="6" name="مستطيل 5">
            <a:extLst>
              <a:ext uri="{FF2B5EF4-FFF2-40B4-BE49-F238E27FC236}">
                <a16:creationId xmlns:a16="http://schemas.microsoft.com/office/drawing/2014/main" id="{9BACB125-1A64-4967-9252-508CFBE5BBF9}"/>
              </a:ext>
            </a:extLst>
          </p:cNvPr>
          <p:cNvSpPr/>
          <p:nvPr/>
        </p:nvSpPr>
        <p:spPr>
          <a:xfrm>
            <a:off x="3120361" y="3068960"/>
            <a:ext cx="3191663" cy="584775"/>
          </a:xfrm>
          <a:prstGeom prst="rect">
            <a:avLst/>
          </a:prstGeom>
          <a:noFill/>
        </p:spPr>
        <p:txBody>
          <a:bodyPr wrap="square" lIns="91440" tIns="45720" rIns="91440" bIns="45720">
            <a:spAutoFit/>
          </a:bodyPr>
          <a:lstStyle/>
          <a:p>
            <a:pPr algn="ctr">
              <a:defRPr/>
            </a:pPr>
            <a:r>
              <a:rPr lang="ar-KW" sz="3200" b="1" cap="all" dirty="0">
                <a:ln w="9000" cmpd="sng">
                  <a:solidFill>
                    <a:srgbClr val="336600"/>
                  </a:solidFill>
                  <a:prstDash val="solid"/>
                </a:ln>
                <a:solidFill>
                  <a:srgbClr val="0000FF"/>
                </a:solidFill>
                <a:effectLst>
                  <a:reflection blurRad="12700" stA="28000" endPos="45000" dist="1000" dir="5400000" sy="-100000" algn="bl" rotWithShape="0"/>
                </a:effectLst>
                <a:latin typeface="Times New Roman"/>
                <a:ea typeface="Times New Roman"/>
                <a:cs typeface="PT Bold Heading" pitchFamily="2" charset="-78"/>
              </a:rPr>
              <a:t>مليعب</a:t>
            </a:r>
            <a:r>
              <a:rPr lang="ar-SA" sz="3200" b="1" cap="all" dirty="0">
                <a:ln w="9000" cmpd="sng">
                  <a:solidFill>
                    <a:srgbClr val="336600"/>
                  </a:solidFill>
                  <a:prstDash val="solid"/>
                </a:ln>
                <a:solidFill>
                  <a:srgbClr val="336600"/>
                </a:solidFill>
                <a:effectLst>
                  <a:reflection blurRad="12700" stA="28000" endPos="45000" dist="1000" dir="5400000" sy="-100000" algn="bl" rotWithShape="0"/>
                </a:effectLst>
                <a:latin typeface="Times New Roman"/>
                <a:ea typeface="Times New Roman"/>
                <a:cs typeface="PT Bold Heading" pitchFamily="2" charset="-78"/>
              </a:rPr>
              <a:t>    </a:t>
            </a:r>
            <a:r>
              <a:rPr lang="ar-KW" sz="3200" b="1" cap="all" dirty="0">
                <a:ln w="9000" cmpd="sng">
                  <a:solidFill>
                    <a:srgbClr val="336600"/>
                  </a:solidFill>
                  <a:prstDash val="solid"/>
                </a:ln>
                <a:solidFill>
                  <a:srgbClr val="336600"/>
                </a:solidFill>
                <a:effectLst>
                  <a:reflection blurRad="12700" stA="28000" endPos="45000" dist="1000" dir="5400000" sy="-100000" algn="bl" rotWithShape="0"/>
                </a:effectLst>
                <a:latin typeface="Times New Roman"/>
                <a:ea typeface="Times New Roman"/>
                <a:cs typeface="PT Bold Heading" pitchFamily="2" charset="-78"/>
              </a:rPr>
              <a:t>ملعب</a:t>
            </a:r>
            <a:endParaRPr lang="ar-SA" sz="3200" b="1" cap="all" dirty="0">
              <a:ln w="9000" cmpd="sng">
                <a:solidFill>
                  <a:srgbClr val="336600"/>
                </a:solidFill>
                <a:prstDash val="solid"/>
              </a:ln>
              <a:solidFill>
                <a:srgbClr val="336600"/>
              </a:solidFill>
              <a:effectLst>
                <a:reflection blurRad="12700" stA="28000" endPos="45000" dist="1000" dir="5400000" sy="-100000" algn="bl" rotWithShape="0"/>
              </a:effectLst>
              <a:cs typeface="PT Bold Heading" pitchFamily="2" charset="-78"/>
            </a:endParaRPr>
          </a:p>
        </p:txBody>
      </p:sp>
      <p:sp>
        <p:nvSpPr>
          <p:cNvPr id="7" name="مستطيل 6">
            <a:extLst>
              <a:ext uri="{FF2B5EF4-FFF2-40B4-BE49-F238E27FC236}">
                <a16:creationId xmlns:a16="http://schemas.microsoft.com/office/drawing/2014/main" id="{D40B2F92-51E3-4600-A9D9-FBFD6154B042}"/>
              </a:ext>
            </a:extLst>
          </p:cNvPr>
          <p:cNvSpPr/>
          <p:nvPr/>
        </p:nvSpPr>
        <p:spPr>
          <a:xfrm>
            <a:off x="3138582" y="5074081"/>
            <a:ext cx="3119655" cy="523220"/>
          </a:xfrm>
          <a:prstGeom prst="rect">
            <a:avLst/>
          </a:prstGeom>
          <a:noFill/>
        </p:spPr>
        <p:txBody>
          <a:bodyPr wrap="square" lIns="91440" tIns="45720" rIns="91440" bIns="45720">
            <a:spAutoFit/>
          </a:bodyPr>
          <a:lstStyle/>
          <a:p>
            <a:pPr algn="ctr">
              <a:defRPr/>
            </a:pPr>
            <a:r>
              <a:rPr lang="ar-KW" sz="2800" b="1" cap="all" dirty="0">
                <a:ln w="9000" cmpd="sng">
                  <a:solidFill>
                    <a:srgbClr val="336600"/>
                  </a:solidFill>
                  <a:prstDash val="solid"/>
                </a:ln>
                <a:solidFill>
                  <a:srgbClr val="0000FF"/>
                </a:solidFill>
                <a:effectLst>
                  <a:reflection blurRad="12700" stA="28000" endPos="45000" dist="1000" dir="5400000" sy="-100000" algn="bl" rotWithShape="0"/>
                </a:effectLst>
                <a:latin typeface="Times New Roman"/>
                <a:ea typeface="Times New Roman"/>
                <a:cs typeface="PT Bold Heading" pitchFamily="2" charset="-78"/>
              </a:rPr>
              <a:t>مصيبيح</a:t>
            </a:r>
            <a:r>
              <a:rPr lang="ar-KW" sz="2800" b="1" cap="all" dirty="0">
                <a:ln w="9000" cmpd="sng">
                  <a:solidFill>
                    <a:srgbClr val="336600"/>
                  </a:solidFill>
                  <a:prstDash val="solid"/>
                </a:ln>
                <a:solidFill>
                  <a:srgbClr val="336600"/>
                </a:solidFill>
                <a:effectLst>
                  <a:reflection blurRad="12700" stA="28000" endPos="45000" dist="1000" dir="5400000" sy="-100000" algn="bl" rotWithShape="0"/>
                </a:effectLst>
                <a:latin typeface="Times New Roman"/>
                <a:ea typeface="Times New Roman"/>
                <a:cs typeface="PT Bold Heading" pitchFamily="2" charset="-78"/>
              </a:rPr>
              <a:t>    مصباح</a:t>
            </a:r>
            <a:endParaRPr lang="ar-SA" sz="2800" b="1" cap="all" dirty="0">
              <a:ln w="9000" cmpd="sng">
                <a:solidFill>
                  <a:srgbClr val="336600"/>
                </a:solidFill>
                <a:prstDash val="solid"/>
              </a:ln>
              <a:solidFill>
                <a:srgbClr val="336600"/>
              </a:solidFill>
              <a:effectLst>
                <a:reflection blurRad="12700" stA="28000" endPos="45000" dist="1000" dir="5400000" sy="-100000" algn="bl" rotWithShape="0"/>
              </a:effectLst>
              <a:cs typeface="PT Bold Heading" pitchFamily="2" charset="-78"/>
            </a:endParaRPr>
          </a:p>
        </p:txBody>
      </p:sp>
      <p:sp>
        <p:nvSpPr>
          <p:cNvPr id="9" name="مستطيل 8">
            <a:extLst>
              <a:ext uri="{FF2B5EF4-FFF2-40B4-BE49-F238E27FC236}">
                <a16:creationId xmlns:a16="http://schemas.microsoft.com/office/drawing/2014/main" id="{A7C8D0EF-5C95-4E81-B514-A715A437046C}"/>
              </a:ext>
            </a:extLst>
          </p:cNvPr>
          <p:cNvSpPr/>
          <p:nvPr/>
        </p:nvSpPr>
        <p:spPr>
          <a:xfrm>
            <a:off x="162669" y="3128465"/>
            <a:ext cx="2849471" cy="1754326"/>
          </a:xfrm>
          <a:prstGeom prst="rect">
            <a:avLst/>
          </a:prstGeom>
          <a:noFill/>
        </p:spPr>
        <p:txBody>
          <a:bodyPr wrap="square" lIns="91440" tIns="45720" rIns="91440" bIns="45720">
            <a:spAutoFit/>
          </a:bodyPr>
          <a:lstStyle/>
          <a:p>
            <a:pPr algn="ctr"/>
            <a:r>
              <a:rPr lang="ar-SA" sz="3600" b="1" cap="all" dirty="0">
                <a:ln w="9000" cmpd="sng">
                  <a:solidFill>
                    <a:srgbClr val="CC0066"/>
                  </a:solidFill>
                  <a:prstDash val="solid"/>
                </a:ln>
                <a:solidFill>
                  <a:schemeClr val="accent2">
                    <a:lumMod val="20000"/>
                    <a:lumOff val="80000"/>
                  </a:schemeClr>
                </a:solidFill>
                <a:effectLst>
                  <a:reflection blurRad="12700" stA="28000" endPos="45000" dist="1000" dir="5400000" sy="-100000" algn="bl" rotWithShape="0"/>
                </a:effectLst>
                <a:latin typeface="Times New Roman"/>
                <a:ea typeface="Times New Roman"/>
                <a:cs typeface="PT Bold Heading" pitchFamily="2" charset="-78"/>
              </a:rPr>
              <a:t>اسم رباعي</a:t>
            </a:r>
          </a:p>
          <a:p>
            <a:pPr algn="ctr"/>
            <a:r>
              <a:rPr lang="ar-SA" sz="3600" b="1" cap="all" dirty="0">
                <a:ln w="9000" cmpd="sng">
                  <a:solidFill>
                    <a:srgbClr val="CC0066"/>
                  </a:solidFill>
                  <a:prstDash val="solid"/>
                </a:ln>
                <a:solidFill>
                  <a:schemeClr val="accent2">
                    <a:lumMod val="20000"/>
                    <a:lumOff val="80000"/>
                  </a:schemeClr>
                </a:solidFill>
                <a:effectLst>
                  <a:reflection blurRad="12700" stA="28000" endPos="45000" dist="1000" dir="5400000" sy="-100000" algn="bl" rotWithShape="0"/>
                </a:effectLst>
                <a:latin typeface="Times New Roman"/>
                <a:ea typeface="Times New Roman"/>
                <a:cs typeface="PT Bold Heading" pitchFamily="2" charset="-78"/>
              </a:rPr>
              <a:t>يصغر على وزن</a:t>
            </a:r>
          </a:p>
          <a:p>
            <a:pPr algn="ctr"/>
            <a:r>
              <a:rPr lang="ar-SA" sz="3600" b="1" cap="all" dirty="0">
                <a:ln w="9000" cmpd="sng">
                  <a:solidFill>
                    <a:srgbClr val="CC0066"/>
                  </a:solidFill>
                  <a:prstDash val="solid"/>
                </a:ln>
                <a:solidFill>
                  <a:schemeClr val="accent2">
                    <a:lumMod val="20000"/>
                    <a:lumOff val="80000"/>
                  </a:schemeClr>
                </a:solidFill>
                <a:effectLst>
                  <a:reflection blurRad="12700" stA="28000" endPos="45000" dist="1000" dir="5400000" sy="-100000" algn="bl" rotWithShape="0"/>
                </a:effectLst>
                <a:latin typeface="Times New Roman"/>
                <a:ea typeface="Times New Roman"/>
                <a:cs typeface="PT Bold Heading" pitchFamily="2" charset="-78"/>
              </a:rPr>
              <a:t>فعيعل</a:t>
            </a:r>
            <a:r>
              <a:rPr lang="en-US" sz="3600" b="1" cap="all" dirty="0">
                <a:ln w="9000" cmpd="sng">
                  <a:solidFill>
                    <a:srgbClr val="CC0066"/>
                  </a:solidFill>
                  <a:prstDash val="solid"/>
                </a:ln>
                <a:solidFill>
                  <a:schemeClr val="accent2">
                    <a:lumMod val="20000"/>
                    <a:lumOff val="80000"/>
                  </a:schemeClr>
                </a:solidFill>
                <a:effectLst>
                  <a:reflection blurRad="12700" stA="28000" endPos="45000" dist="1000" dir="5400000" sy="-100000" algn="bl" rotWithShape="0"/>
                </a:effectLst>
                <a:latin typeface="Times New Roman"/>
                <a:ea typeface="Times New Roman"/>
                <a:cs typeface="PT Bold Heading" pitchFamily="2" charset="-78"/>
              </a:rPr>
              <a:t>  </a:t>
            </a:r>
            <a:endParaRPr lang="ar-SA" sz="3600" b="1" cap="all" dirty="0">
              <a:ln w="9000" cmpd="sng">
                <a:solidFill>
                  <a:srgbClr val="CC0066"/>
                </a:solidFill>
                <a:prstDash val="solid"/>
              </a:ln>
              <a:solidFill>
                <a:schemeClr val="accent2">
                  <a:lumMod val="20000"/>
                  <a:lumOff val="80000"/>
                </a:schemeClr>
              </a:solidFill>
              <a:effectLst>
                <a:reflection blurRad="12700" stA="28000" endPos="45000" dist="1000" dir="5400000" sy="-100000" algn="bl" rotWithShape="0"/>
              </a:effectLst>
              <a:latin typeface="Times New Roman"/>
              <a:ea typeface="Times New Roman"/>
              <a:cs typeface="PT Bold Heading" pitchFamily="2" charset="-78"/>
            </a:endParaRPr>
          </a:p>
        </p:txBody>
      </p:sp>
      <p:sp>
        <p:nvSpPr>
          <p:cNvPr id="10" name="مستطيل 7">
            <a:extLst>
              <a:ext uri="{FF2B5EF4-FFF2-40B4-BE49-F238E27FC236}">
                <a16:creationId xmlns:a16="http://schemas.microsoft.com/office/drawing/2014/main" id="{99AAFC31-F325-4F43-A01C-2142BE16028F}"/>
              </a:ext>
            </a:extLst>
          </p:cNvPr>
          <p:cNvSpPr/>
          <p:nvPr/>
        </p:nvSpPr>
        <p:spPr>
          <a:xfrm>
            <a:off x="89645" y="1118934"/>
            <a:ext cx="2922495" cy="1754326"/>
          </a:xfrm>
          <a:prstGeom prst="rect">
            <a:avLst/>
          </a:prstGeom>
          <a:noFill/>
        </p:spPr>
        <p:txBody>
          <a:bodyPr wrap="square" lIns="91440" tIns="45720" rIns="91440" bIns="45720">
            <a:spAutoFit/>
          </a:bodyPr>
          <a:lstStyle/>
          <a:p>
            <a:pPr algn="ctr"/>
            <a:r>
              <a:rPr lang="ar-SA" sz="3600" b="1" cap="all" dirty="0">
                <a:ln w="9000" cmpd="sng">
                  <a:solidFill>
                    <a:srgbClr val="CC0066"/>
                  </a:solidFill>
                  <a:prstDash val="solid"/>
                </a:ln>
                <a:solidFill>
                  <a:srgbClr val="FFFF00"/>
                </a:solidFill>
                <a:effectLst>
                  <a:reflection blurRad="12700" stA="28000" endPos="45000" dist="1000" dir="5400000" sy="-100000" algn="bl" rotWithShape="0"/>
                </a:effectLst>
                <a:latin typeface="Times New Roman"/>
                <a:ea typeface="Times New Roman"/>
                <a:cs typeface="PT Bold Heading" pitchFamily="2" charset="-78"/>
              </a:rPr>
              <a:t>الاسم الثلاثي</a:t>
            </a:r>
          </a:p>
          <a:p>
            <a:pPr algn="ctr"/>
            <a:r>
              <a:rPr lang="ar-SA" sz="3600" b="1" cap="all" dirty="0">
                <a:ln w="9000" cmpd="sng">
                  <a:solidFill>
                    <a:srgbClr val="CC0066"/>
                  </a:solidFill>
                  <a:prstDash val="solid"/>
                </a:ln>
                <a:solidFill>
                  <a:srgbClr val="FFFF00"/>
                </a:solidFill>
                <a:effectLst>
                  <a:reflection blurRad="12700" stA="28000" endPos="45000" dist="1000" dir="5400000" sy="-100000" algn="bl" rotWithShape="0"/>
                </a:effectLst>
                <a:latin typeface="Times New Roman"/>
                <a:ea typeface="Times New Roman"/>
                <a:cs typeface="PT Bold Heading" pitchFamily="2" charset="-78"/>
              </a:rPr>
              <a:t>يصغر على وزن</a:t>
            </a:r>
          </a:p>
          <a:p>
            <a:pPr algn="ctr"/>
            <a:r>
              <a:rPr lang="ar-SA" sz="3600" b="1" cap="all" dirty="0">
                <a:ln w="9000" cmpd="sng">
                  <a:solidFill>
                    <a:srgbClr val="CC0066"/>
                  </a:solidFill>
                  <a:prstDash val="solid"/>
                </a:ln>
                <a:solidFill>
                  <a:srgbClr val="FFFF00"/>
                </a:solidFill>
                <a:effectLst>
                  <a:reflection blurRad="12700" stA="28000" endPos="45000" dist="1000" dir="5400000" sy="-100000" algn="bl" rotWithShape="0"/>
                </a:effectLst>
                <a:latin typeface="Times New Roman"/>
                <a:ea typeface="Times New Roman"/>
                <a:cs typeface="PT Bold Heading" pitchFamily="2" charset="-78"/>
              </a:rPr>
              <a:t>فعيل</a:t>
            </a:r>
          </a:p>
        </p:txBody>
      </p:sp>
      <p:sp>
        <p:nvSpPr>
          <p:cNvPr id="11" name="مستطيل 16">
            <a:extLst>
              <a:ext uri="{FF2B5EF4-FFF2-40B4-BE49-F238E27FC236}">
                <a16:creationId xmlns:a16="http://schemas.microsoft.com/office/drawing/2014/main" id="{3BD1B5DB-0755-45B1-B7AB-F6D3F62BE67F}"/>
              </a:ext>
            </a:extLst>
          </p:cNvPr>
          <p:cNvSpPr/>
          <p:nvPr/>
        </p:nvSpPr>
        <p:spPr>
          <a:xfrm>
            <a:off x="162670" y="4930863"/>
            <a:ext cx="2849470" cy="1938992"/>
          </a:xfrm>
          <a:prstGeom prst="rect">
            <a:avLst/>
          </a:prstGeom>
          <a:noFill/>
        </p:spPr>
        <p:txBody>
          <a:bodyPr wrap="square" lIns="91440" tIns="45720" rIns="91440" bIns="45720">
            <a:spAutoFit/>
          </a:bodyPr>
          <a:lstStyle/>
          <a:p>
            <a:pPr algn="ctr"/>
            <a:r>
              <a:rPr lang="ar-SA" sz="2400" b="1" cap="all" dirty="0">
                <a:ln w="9000" cmpd="sng">
                  <a:solidFill>
                    <a:srgbClr val="CC0066"/>
                  </a:solidFill>
                  <a:prstDash val="solid"/>
                </a:ln>
                <a:solidFill>
                  <a:srgbClr val="FFFF00"/>
                </a:solidFill>
                <a:effectLst>
                  <a:reflection blurRad="12700" stA="28000" endPos="45000" dist="1000" dir="5400000" sy="-100000" algn="bl" rotWithShape="0"/>
                </a:effectLst>
                <a:latin typeface="Times New Roman"/>
                <a:ea typeface="Times New Roman"/>
                <a:cs typeface="PT Bold Heading" pitchFamily="2" charset="-78"/>
              </a:rPr>
              <a:t>اسم زاد عن أربعة يصغر على وزن</a:t>
            </a:r>
          </a:p>
          <a:p>
            <a:pPr algn="ctr"/>
            <a:r>
              <a:rPr lang="ar-SA" sz="2400" b="1" cap="all" dirty="0">
                <a:ln w="9000" cmpd="sng">
                  <a:solidFill>
                    <a:srgbClr val="CC0066"/>
                  </a:solidFill>
                  <a:prstDash val="solid"/>
                </a:ln>
                <a:solidFill>
                  <a:srgbClr val="FFFF00"/>
                </a:solidFill>
                <a:effectLst>
                  <a:reflection blurRad="12700" stA="28000" endPos="45000" dist="1000" dir="5400000" sy="-100000" algn="bl" rotWithShape="0"/>
                </a:effectLst>
                <a:latin typeface="Times New Roman"/>
                <a:ea typeface="Times New Roman"/>
                <a:cs typeface="PT Bold Heading" pitchFamily="2" charset="-78"/>
              </a:rPr>
              <a:t>فعيعيل</a:t>
            </a:r>
          </a:p>
          <a:p>
            <a:pPr algn="ctr"/>
            <a:r>
              <a:rPr lang="ar-SA" sz="2400" b="1" cap="all" dirty="0">
                <a:ln w="9000" cmpd="sng">
                  <a:solidFill>
                    <a:srgbClr val="CC0066"/>
                  </a:solidFill>
                  <a:prstDash val="solid"/>
                </a:ln>
                <a:solidFill>
                  <a:srgbClr val="FFFF00"/>
                </a:solidFill>
                <a:effectLst>
                  <a:reflection blurRad="12700" stA="28000" endPos="45000" dist="1000" dir="5400000" sy="-100000" algn="bl" rotWithShape="0"/>
                </a:effectLst>
                <a:latin typeface="Times New Roman"/>
                <a:ea typeface="Times New Roman"/>
                <a:cs typeface="PT Bold Heading" pitchFamily="2" charset="-78"/>
              </a:rPr>
              <a:t>ويكون قبل آخره حرف مد </a:t>
            </a:r>
          </a:p>
        </p:txBody>
      </p:sp>
      <p:sp>
        <p:nvSpPr>
          <p:cNvPr id="12" name="مستطيل 7">
            <a:extLst>
              <a:ext uri="{FF2B5EF4-FFF2-40B4-BE49-F238E27FC236}">
                <a16:creationId xmlns:a16="http://schemas.microsoft.com/office/drawing/2014/main" id="{F6EA7F98-CAF7-4083-9B4A-416A07259B5C}"/>
              </a:ext>
            </a:extLst>
          </p:cNvPr>
          <p:cNvSpPr/>
          <p:nvPr/>
        </p:nvSpPr>
        <p:spPr>
          <a:xfrm>
            <a:off x="3047268" y="1692173"/>
            <a:ext cx="3085175" cy="646331"/>
          </a:xfrm>
          <a:prstGeom prst="rect">
            <a:avLst/>
          </a:prstGeom>
          <a:noFill/>
        </p:spPr>
        <p:txBody>
          <a:bodyPr wrap="square" lIns="91440" tIns="45720" rIns="91440" bIns="45720">
            <a:spAutoFit/>
          </a:bodyPr>
          <a:lstStyle/>
          <a:p>
            <a:pPr algn="ctr">
              <a:defRPr/>
            </a:pPr>
            <a:r>
              <a:rPr lang="ar-KW" sz="3600" b="1" cap="all" dirty="0">
                <a:ln w="9000" cmpd="sng">
                  <a:solidFill>
                    <a:srgbClr val="336600"/>
                  </a:solidFill>
                  <a:prstDash val="solid"/>
                </a:ln>
                <a:solidFill>
                  <a:srgbClr val="0000FF"/>
                </a:solidFill>
                <a:effectLst>
                  <a:reflection blurRad="12700" stA="28000" endPos="45000" dist="1000" dir="5400000" sy="-100000" algn="bl" rotWithShape="0"/>
                </a:effectLst>
                <a:latin typeface="Times New Roman"/>
                <a:ea typeface="Times New Roman"/>
                <a:cs typeface="PT Bold Heading" pitchFamily="2" charset="-78"/>
              </a:rPr>
              <a:t>جبيل</a:t>
            </a:r>
            <a:r>
              <a:rPr lang="ar-SA" sz="3600" b="1" cap="all" dirty="0">
                <a:ln w="9000" cmpd="sng">
                  <a:solidFill>
                    <a:srgbClr val="336600"/>
                  </a:solidFill>
                  <a:prstDash val="solid"/>
                </a:ln>
                <a:solidFill>
                  <a:srgbClr val="336600"/>
                </a:solidFill>
                <a:effectLst>
                  <a:reflection blurRad="12700" stA="28000" endPos="45000" dist="1000" dir="5400000" sy="-100000" algn="bl" rotWithShape="0"/>
                </a:effectLst>
                <a:latin typeface="Times New Roman"/>
                <a:ea typeface="Times New Roman"/>
                <a:cs typeface="PT Bold Heading" pitchFamily="2" charset="-78"/>
              </a:rPr>
              <a:t>       </a:t>
            </a:r>
            <a:r>
              <a:rPr lang="ar-KW" sz="3600" b="1" cap="all" dirty="0">
                <a:ln w="9000" cmpd="sng">
                  <a:solidFill>
                    <a:srgbClr val="336600"/>
                  </a:solidFill>
                  <a:prstDash val="solid"/>
                </a:ln>
                <a:solidFill>
                  <a:srgbClr val="336600"/>
                </a:solidFill>
                <a:effectLst>
                  <a:reflection blurRad="12700" stA="28000" endPos="45000" dist="1000" dir="5400000" sy="-100000" algn="bl" rotWithShape="0"/>
                </a:effectLst>
                <a:latin typeface="Times New Roman"/>
                <a:ea typeface="Times New Roman"/>
                <a:cs typeface="PT Bold Heading" pitchFamily="2" charset="-78"/>
              </a:rPr>
              <a:t>جبل</a:t>
            </a:r>
            <a:endParaRPr lang="ar-SA" sz="3600" b="1" cap="all" dirty="0">
              <a:ln w="9000" cmpd="sng">
                <a:solidFill>
                  <a:srgbClr val="336600"/>
                </a:solidFill>
                <a:prstDash val="solid"/>
              </a:ln>
              <a:solidFill>
                <a:srgbClr val="336600"/>
              </a:solidFill>
              <a:effectLst>
                <a:reflection blurRad="12700" stA="28000" endPos="45000" dist="1000" dir="5400000" sy="-100000" algn="bl" rotWithShape="0"/>
              </a:effectLst>
              <a:cs typeface="PT Bold Heading" pitchFamily="2" charset="-78"/>
            </a:endParaRPr>
          </a:p>
        </p:txBody>
      </p:sp>
      <p:sp>
        <p:nvSpPr>
          <p:cNvPr id="13" name="مستطيل 7">
            <a:extLst>
              <a:ext uri="{FF2B5EF4-FFF2-40B4-BE49-F238E27FC236}">
                <a16:creationId xmlns:a16="http://schemas.microsoft.com/office/drawing/2014/main" id="{E5C38D5B-1D04-4ABF-BBBE-108EB89EAA71}"/>
              </a:ext>
            </a:extLst>
          </p:cNvPr>
          <p:cNvSpPr/>
          <p:nvPr/>
        </p:nvSpPr>
        <p:spPr>
          <a:xfrm>
            <a:off x="3065198" y="2229617"/>
            <a:ext cx="3085244" cy="707886"/>
          </a:xfrm>
          <a:prstGeom prst="rect">
            <a:avLst/>
          </a:prstGeom>
          <a:noFill/>
        </p:spPr>
        <p:txBody>
          <a:bodyPr wrap="square" lIns="91440" tIns="45720" rIns="91440" bIns="45720">
            <a:spAutoFit/>
          </a:bodyPr>
          <a:lstStyle/>
          <a:p>
            <a:pPr algn="ctr">
              <a:defRPr/>
            </a:pPr>
            <a:r>
              <a:rPr lang="ar-KW" sz="4000" b="1" cap="all" dirty="0">
                <a:ln w="9000" cmpd="sng">
                  <a:solidFill>
                    <a:srgbClr val="336600"/>
                  </a:solidFill>
                  <a:prstDash val="solid"/>
                </a:ln>
                <a:solidFill>
                  <a:srgbClr val="0000FF"/>
                </a:solidFill>
                <a:effectLst>
                  <a:reflection blurRad="12700" stA="28000" endPos="45000" dist="1000" dir="5400000" sy="-100000" algn="bl" rotWithShape="0"/>
                </a:effectLst>
                <a:latin typeface="Times New Roman"/>
                <a:ea typeface="Times New Roman"/>
                <a:cs typeface="PT Bold Heading" pitchFamily="2" charset="-78"/>
              </a:rPr>
              <a:t>عيينة</a:t>
            </a:r>
            <a:r>
              <a:rPr lang="ar-KW" sz="4000" b="1" cap="all" dirty="0">
                <a:ln w="9000" cmpd="sng">
                  <a:solidFill>
                    <a:srgbClr val="336600"/>
                  </a:solidFill>
                  <a:prstDash val="solid"/>
                </a:ln>
                <a:solidFill>
                  <a:srgbClr val="336600"/>
                </a:solidFill>
                <a:effectLst>
                  <a:reflection blurRad="12700" stA="28000" endPos="45000" dist="1000" dir="5400000" sy="-100000" algn="bl" rotWithShape="0"/>
                </a:effectLst>
                <a:latin typeface="Times New Roman"/>
                <a:ea typeface="Times New Roman"/>
                <a:cs typeface="PT Bold Heading" pitchFamily="2" charset="-78"/>
              </a:rPr>
              <a:t>      عين</a:t>
            </a:r>
            <a:endParaRPr lang="ar-SA" sz="4000" b="1" cap="all" dirty="0">
              <a:ln w="9000" cmpd="sng">
                <a:solidFill>
                  <a:srgbClr val="336600"/>
                </a:solidFill>
                <a:prstDash val="solid"/>
              </a:ln>
              <a:solidFill>
                <a:srgbClr val="336600"/>
              </a:solidFill>
              <a:effectLst>
                <a:reflection blurRad="12700" stA="28000" endPos="45000" dist="1000" dir="5400000" sy="-100000" algn="bl" rotWithShape="0"/>
              </a:effectLst>
              <a:cs typeface="PT Bold Heading" pitchFamily="2" charset="-78"/>
            </a:endParaRPr>
          </a:p>
        </p:txBody>
      </p:sp>
      <p:sp>
        <p:nvSpPr>
          <p:cNvPr id="14" name="مستطيل 14">
            <a:extLst>
              <a:ext uri="{FF2B5EF4-FFF2-40B4-BE49-F238E27FC236}">
                <a16:creationId xmlns:a16="http://schemas.microsoft.com/office/drawing/2014/main" id="{B9AF8B79-7FE5-4A0D-9567-A8A4D2314E55}"/>
              </a:ext>
            </a:extLst>
          </p:cNvPr>
          <p:cNvSpPr/>
          <p:nvPr/>
        </p:nvSpPr>
        <p:spPr>
          <a:xfrm>
            <a:off x="3120361" y="3625860"/>
            <a:ext cx="3119655" cy="646331"/>
          </a:xfrm>
          <a:prstGeom prst="rect">
            <a:avLst/>
          </a:prstGeom>
          <a:noFill/>
        </p:spPr>
        <p:txBody>
          <a:bodyPr wrap="square" lIns="91440" tIns="45720" rIns="91440" bIns="45720">
            <a:spAutoFit/>
          </a:bodyPr>
          <a:lstStyle/>
          <a:p>
            <a:pPr algn="ctr">
              <a:defRPr/>
            </a:pPr>
            <a:r>
              <a:rPr lang="ar-KW" sz="3600" b="1" cap="all" dirty="0">
                <a:ln w="9000" cmpd="sng">
                  <a:solidFill>
                    <a:srgbClr val="336600"/>
                  </a:solidFill>
                  <a:prstDash val="solid"/>
                </a:ln>
                <a:solidFill>
                  <a:srgbClr val="0000FF"/>
                </a:solidFill>
                <a:effectLst>
                  <a:reflection blurRad="12700" stA="28000" endPos="45000" dist="1000" dir="5400000" sy="-100000" algn="bl" rotWithShape="0"/>
                </a:effectLst>
                <a:latin typeface="Times New Roman"/>
                <a:ea typeface="Times New Roman"/>
                <a:cs typeface="PT Bold Heading" pitchFamily="2" charset="-78"/>
              </a:rPr>
              <a:t>منيبر</a:t>
            </a:r>
            <a:r>
              <a:rPr lang="ar-SA" sz="3600" b="1" cap="all" dirty="0">
                <a:ln w="9000" cmpd="sng">
                  <a:solidFill>
                    <a:srgbClr val="336600"/>
                  </a:solidFill>
                  <a:prstDash val="solid"/>
                </a:ln>
                <a:solidFill>
                  <a:srgbClr val="336600"/>
                </a:solidFill>
                <a:effectLst>
                  <a:reflection blurRad="12700" stA="28000" endPos="45000" dist="1000" dir="5400000" sy="-100000" algn="bl" rotWithShape="0"/>
                </a:effectLst>
                <a:latin typeface="Times New Roman"/>
                <a:ea typeface="Times New Roman"/>
                <a:cs typeface="PT Bold Heading" pitchFamily="2" charset="-78"/>
              </a:rPr>
              <a:t>    </a:t>
            </a:r>
            <a:r>
              <a:rPr lang="ar-KW" sz="3600" b="1" cap="all" dirty="0">
                <a:ln w="9000" cmpd="sng">
                  <a:solidFill>
                    <a:srgbClr val="336600"/>
                  </a:solidFill>
                  <a:prstDash val="solid"/>
                </a:ln>
                <a:solidFill>
                  <a:srgbClr val="336600"/>
                </a:solidFill>
                <a:effectLst>
                  <a:reflection blurRad="12700" stA="28000" endPos="45000" dist="1000" dir="5400000" sy="-100000" algn="bl" rotWithShape="0"/>
                </a:effectLst>
                <a:latin typeface="Times New Roman"/>
                <a:ea typeface="Times New Roman"/>
                <a:cs typeface="PT Bold Heading" pitchFamily="2" charset="-78"/>
              </a:rPr>
              <a:t>منبر</a:t>
            </a:r>
            <a:endParaRPr lang="ar-SA" sz="3600" b="1" cap="all" dirty="0">
              <a:ln w="9000" cmpd="sng">
                <a:solidFill>
                  <a:srgbClr val="336600"/>
                </a:solidFill>
                <a:prstDash val="solid"/>
              </a:ln>
              <a:solidFill>
                <a:srgbClr val="336600"/>
              </a:solidFill>
              <a:effectLst>
                <a:reflection blurRad="12700" stA="28000" endPos="45000" dist="1000" dir="5400000" sy="-100000" algn="bl" rotWithShape="0"/>
              </a:effectLst>
              <a:cs typeface="PT Bold Heading" pitchFamily="2" charset="-78"/>
            </a:endParaRPr>
          </a:p>
        </p:txBody>
      </p:sp>
      <p:sp>
        <p:nvSpPr>
          <p:cNvPr id="15" name="مستطيل 14">
            <a:extLst>
              <a:ext uri="{FF2B5EF4-FFF2-40B4-BE49-F238E27FC236}">
                <a16:creationId xmlns:a16="http://schemas.microsoft.com/office/drawing/2014/main" id="{8DF07EEA-B98E-40A9-9BC2-AA393771D5C0}"/>
              </a:ext>
            </a:extLst>
          </p:cNvPr>
          <p:cNvSpPr/>
          <p:nvPr/>
        </p:nvSpPr>
        <p:spPr>
          <a:xfrm>
            <a:off x="3193322" y="4398565"/>
            <a:ext cx="2939121" cy="584775"/>
          </a:xfrm>
          <a:prstGeom prst="rect">
            <a:avLst/>
          </a:prstGeom>
          <a:noFill/>
        </p:spPr>
        <p:txBody>
          <a:bodyPr wrap="square" lIns="91440" tIns="45720" rIns="91440" bIns="45720">
            <a:spAutoFit/>
          </a:bodyPr>
          <a:lstStyle/>
          <a:p>
            <a:pPr algn="ctr">
              <a:defRPr/>
            </a:pPr>
            <a:r>
              <a:rPr lang="ar-KW" sz="3200" b="1" cap="all" dirty="0">
                <a:ln w="9000" cmpd="sng">
                  <a:solidFill>
                    <a:srgbClr val="336600"/>
                  </a:solidFill>
                  <a:prstDash val="solid"/>
                </a:ln>
                <a:solidFill>
                  <a:srgbClr val="0000FF"/>
                </a:solidFill>
                <a:effectLst>
                  <a:reflection blurRad="12700" stA="28000" endPos="45000" dist="1000" dir="5400000" sy="-100000" algn="bl" rotWithShape="0"/>
                </a:effectLst>
                <a:latin typeface="Times New Roman"/>
                <a:ea typeface="Times New Roman"/>
                <a:cs typeface="PT Bold Heading" pitchFamily="2" charset="-78"/>
              </a:rPr>
              <a:t>دريهم</a:t>
            </a:r>
            <a:r>
              <a:rPr lang="ar-SA" sz="3200" b="1" cap="all" dirty="0">
                <a:ln w="9000" cmpd="sng">
                  <a:solidFill>
                    <a:srgbClr val="336600"/>
                  </a:solidFill>
                  <a:prstDash val="solid"/>
                </a:ln>
                <a:solidFill>
                  <a:srgbClr val="336600"/>
                </a:solidFill>
                <a:effectLst>
                  <a:reflection blurRad="12700" stA="28000" endPos="45000" dist="1000" dir="5400000" sy="-100000" algn="bl" rotWithShape="0"/>
                </a:effectLst>
                <a:latin typeface="Times New Roman"/>
                <a:ea typeface="Times New Roman"/>
                <a:cs typeface="PT Bold Heading" pitchFamily="2" charset="-78"/>
              </a:rPr>
              <a:t>    </a:t>
            </a:r>
            <a:r>
              <a:rPr lang="ar-KW" sz="3200" b="1" cap="all" dirty="0">
                <a:ln w="9000" cmpd="sng">
                  <a:solidFill>
                    <a:srgbClr val="336600"/>
                  </a:solidFill>
                  <a:prstDash val="solid"/>
                </a:ln>
                <a:solidFill>
                  <a:srgbClr val="336600"/>
                </a:solidFill>
                <a:effectLst>
                  <a:reflection blurRad="12700" stA="28000" endPos="45000" dist="1000" dir="5400000" sy="-100000" algn="bl" rotWithShape="0"/>
                </a:effectLst>
                <a:latin typeface="Times New Roman"/>
                <a:ea typeface="Times New Roman"/>
                <a:cs typeface="PT Bold Heading" pitchFamily="2" charset="-78"/>
              </a:rPr>
              <a:t>درهم</a:t>
            </a:r>
            <a:endParaRPr lang="ar-SA" sz="3200" b="1" cap="all" dirty="0">
              <a:ln w="9000" cmpd="sng">
                <a:solidFill>
                  <a:srgbClr val="336600"/>
                </a:solidFill>
                <a:prstDash val="solid"/>
              </a:ln>
              <a:solidFill>
                <a:srgbClr val="336600"/>
              </a:solidFill>
              <a:effectLst>
                <a:reflection blurRad="12700" stA="28000" endPos="45000" dist="1000" dir="5400000" sy="-100000" algn="bl" rotWithShape="0"/>
              </a:effectLst>
              <a:cs typeface="PT Bold Heading" pitchFamily="2" charset="-78"/>
            </a:endParaRPr>
          </a:p>
        </p:txBody>
      </p:sp>
      <p:sp>
        <p:nvSpPr>
          <p:cNvPr id="16" name="مستطيل 15">
            <a:extLst>
              <a:ext uri="{FF2B5EF4-FFF2-40B4-BE49-F238E27FC236}">
                <a16:creationId xmlns:a16="http://schemas.microsoft.com/office/drawing/2014/main" id="{783869A4-1DD6-499F-B624-83A94944EBF1}"/>
              </a:ext>
            </a:extLst>
          </p:cNvPr>
          <p:cNvSpPr/>
          <p:nvPr/>
        </p:nvSpPr>
        <p:spPr>
          <a:xfrm>
            <a:off x="3283043" y="5614287"/>
            <a:ext cx="2849469" cy="584775"/>
          </a:xfrm>
          <a:prstGeom prst="rect">
            <a:avLst/>
          </a:prstGeom>
          <a:noFill/>
        </p:spPr>
        <p:txBody>
          <a:bodyPr wrap="square" lIns="91440" tIns="45720" rIns="91440" bIns="45720">
            <a:spAutoFit/>
          </a:bodyPr>
          <a:lstStyle/>
          <a:p>
            <a:pPr algn="ctr">
              <a:defRPr/>
            </a:pPr>
            <a:r>
              <a:rPr lang="ar-KW" sz="3200" b="1" cap="all" dirty="0">
                <a:ln w="9000" cmpd="sng">
                  <a:solidFill>
                    <a:srgbClr val="336600"/>
                  </a:solidFill>
                  <a:prstDash val="solid"/>
                </a:ln>
                <a:solidFill>
                  <a:srgbClr val="0000FF"/>
                </a:solidFill>
                <a:effectLst>
                  <a:reflection blurRad="12700" stA="28000" endPos="45000" dist="1000" dir="5400000" sy="-100000" algn="bl" rotWithShape="0"/>
                </a:effectLst>
                <a:latin typeface="Times New Roman"/>
                <a:ea typeface="Times New Roman"/>
                <a:cs typeface="PT Bold Heading" pitchFamily="2" charset="-78"/>
              </a:rPr>
              <a:t>عصيفير</a:t>
            </a:r>
            <a:r>
              <a:rPr lang="ar-KW" sz="3200" b="1" cap="all" dirty="0">
                <a:ln w="9000" cmpd="sng">
                  <a:solidFill>
                    <a:srgbClr val="336600"/>
                  </a:solidFill>
                  <a:prstDash val="solid"/>
                </a:ln>
                <a:solidFill>
                  <a:srgbClr val="336600"/>
                </a:solidFill>
                <a:effectLst>
                  <a:reflection blurRad="12700" stA="28000" endPos="45000" dist="1000" dir="5400000" sy="-100000" algn="bl" rotWithShape="0"/>
                </a:effectLst>
                <a:latin typeface="Times New Roman"/>
                <a:ea typeface="Times New Roman"/>
                <a:cs typeface="PT Bold Heading" pitchFamily="2" charset="-78"/>
              </a:rPr>
              <a:t>   عصفور</a:t>
            </a:r>
            <a:endParaRPr lang="ar-SA" sz="3200" b="1" cap="all" dirty="0">
              <a:ln w="9000" cmpd="sng">
                <a:solidFill>
                  <a:srgbClr val="336600"/>
                </a:solidFill>
                <a:prstDash val="solid"/>
              </a:ln>
              <a:solidFill>
                <a:srgbClr val="336600"/>
              </a:solidFill>
              <a:effectLst>
                <a:reflection blurRad="12700" stA="28000" endPos="45000" dist="1000" dir="5400000" sy="-100000" algn="bl" rotWithShape="0"/>
              </a:effectLst>
              <a:cs typeface="PT Bold Heading" pitchFamily="2" charset="-78"/>
            </a:endParaRPr>
          </a:p>
        </p:txBody>
      </p:sp>
      <p:sp>
        <p:nvSpPr>
          <p:cNvPr id="17" name="مستطيل 15">
            <a:extLst>
              <a:ext uri="{FF2B5EF4-FFF2-40B4-BE49-F238E27FC236}">
                <a16:creationId xmlns:a16="http://schemas.microsoft.com/office/drawing/2014/main" id="{CBF08CBC-5E08-4A5C-AEC7-3F268C891F01}"/>
              </a:ext>
            </a:extLst>
          </p:cNvPr>
          <p:cNvSpPr/>
          <p:nvPr/>
        </p:nvSpPr>
        <p:spPr>
          <a:xfrm>
            <a:off x="3031006" y="6180770"/>
            <a:ext cx="3191663" cy="523220"/>
          </a:xfrm>
          <a:prstGeom prst="rect">
            <a:avLst/>
          </a:prstGeom>
          <a:noFill/>
        </p:spPr>
        <p:txBody>
          <a:bodyPr wrap="square" lIns="91440" tIns="45720" rIns="91440" bIns="45720">
            <a:spAutoFit/>
          </a:bodyPr>
          <a:lstStyle/>
          <a:p>
            <a:pPr algn="ctr">
              <a:defRPr/>
            </a:pPr>
            <a:r>
              <a:rPr lang="ar-KW" sz="2800" b="1" cap="all" dirty="0">
                <a:ln w="9000" cmpd="sng">
                  <a:solidFill>
                    <a:srgbClr val="336600"/>
                  </a:solidFill>
                  <a:prstDash val="solid"/>
                </a:ln>
                <a:solidFill>
                  <a:srgbClr val="0000FF"/>
                </a:solidFill>
                <a:effectLst>
                  <a:reflection blurRad="12700" stA="28000" endPos="45000" dist="1000" dir="5400000" sy="-100000" algn="bl" rotWithShape="0"/>
                </a:effectLst>
                <a:latin typeface="Times New Roman"/>
                <a:ea typeface="Times New Roman"/>
                <a:cs typeface="PT Bold Heading" pitchFamily="2" charset="-78"/>
              </a:rPr>
              <a:t>الفنيطيس</a:t>
            </a:r>
            <a:r>
              <a:rPr lang="ar-KW" sz="2800" b="1" cap="all" dirty="0">
                <a:ln w="9000" cmpd="sng">
                  <a:solidFill>
                    <a:srgbClr val="336600"/>
                  </a:solidFill>
                  <a:prstDash val="solid"/>
                </a:ln>
                <a:solidFill>
                  <a:srgbClr val="336600"/>
                </a:solidFill>
                <a:effectLst>
                  <a:reflection blurRad="12700" stA="28000" endPos="45000" dist="1000" dir="5400000" sy="-100000" algn="bl" rotWithShape="0"/>
                </a:effectLst>
                <a:latin typeface="Times New Roman"/>
                <a:ea typeface="Times New Roman"/>
                <a:cs typeface="PT Bold Heading" pitchFamily="2" charset="-78"/>
              </a:rPr>
              <a:t>   الفنطاس</a:t>
            </a:r>
            <a:endParaRPr lang="ar-SA" sz="2800" b="1" cap="all" dirty="0">
              <a:ln w="9000" cmpd="sng">
                <a:solidFill>
                  <a:srgbClr val="336600"/>
                </a:solidFill>
                <a:prstDash val="solid"/>
              </a:ln>
              <a:solidFill>
                <a:srgbClr val="336600"/>
              </a:solidFill>
              <a:effectLst>
                <a:reflection blurRad="12700" stA="28000" endPos="45000" dist="1000" dir="5400000" sy="-100000" algn="bl" rotWithShape="0"/>
              </a:effectLst>
              <a:cs typeface="PT Bold Heading" pitchFamily="2" charset="-78"/>
            </a:endParaRPr>
          </a:p>
        </p:txBody>
      </p:sp>
    </p:spTree>
    <p:extLst>
      <p:ext uri="{BB962C8B-B14F-4D97-AF65-F5344CB8AC3E}">
        <p14:creationId xmlns:p14="http://schemas.microsoft.com/office/powerpoint/2010/main" val="304934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p:cTn id="14" dur="1000" fill="hold"/>
                                        <p:tgtEl>
                                          <p:spTgt spid="12">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 calcmode="lin" valueType="num">
                                      <p:cBhvr>
                                        <p:cTn id="21" dur="2750" fill="hold"/>
                                        <p:tgtEl>
                                          <p:spTgt spid="13">
                                            <p:txEl>
                                              <p:pRg st="0" end="0"/>
                                            </p:txEl>
                                          </p:spTgt>
                                        </p:tgtEl>
                                        <p:attrNameLst>
                                          <p:attrName>ppt_w</p:attrName>
                                        </p:attrNameLst>
                                      </p:cBhvr>
                                      <p:tavLst>
                                        <p:tav tm="0">
                                          <p:val>
                                            <p:strVal val="#ppt_w*0.70"/>
                                          </p:val>
                                        </p:tav>
                                        <p:tav tm="100000">
                                          <p:val>
                                            <p:strVal val="#ppt_w"/>
                                          </p:val>
                                        </p:tav>
                                      </p:tavLst>
                                    </p:anim>
                                    <p:anim calcmode="lin" valueType="num">
                                      <p:cBhvr>
                                        <p:cTn id="22" dur="275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23" dur="275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1000" fill="hold"/>
                                        <p:tgtEl>
                                          <p:spTgt spid="10"/>
                                        </p:tgtEl>
                                        <p:attrNameLst>
                                          <p:attrName>ppt_x</p:attrName>
                                        </p:attrNameLst>
                                      </p:cBhvr>
                                      <p:tavLst>
                                        <p:tav tm="0">
                                          <p:val>
                                            <p:strVal val="#ppt_x"/>
                                          </p:val>
                                        </p:tav>
                                        <p:tav tm="100000">
                                          <p:val>
                                            <p:strVal val="#ppt_x"/>
                                          </p:val>
                                        </p:tav>
                                      </p:tavLst>
                                    </p:anim>
                                    <p:anim calcmode="lin" valueType="num">
                                      <p:cBhvr additive="base">
                                        <p:cTn id="2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 calcmode="lin" valueType="num">
                                      <p:cBhvr>
                                        <p:cTn id="34"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35"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36" dur="1000"/>
                                        <p:tgtEl>
                                          <p:spTgt spid="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 calcmode="lin" valueType="num">
                                      <p:cBhvr>
                                        <p:cTn id="41" dur="1000" fill="hold"/>
                                        <p:tgtEl>
                                          <p:spTgt spid="14">
                                            <p:txEl>
                                              <p:pRg st="0" end="0"/>
                                            </p:txEl>
                                          </p:spTgt>
                                        </p:tgtEl>
                                        <p:attrNameLst>
                                          <p:attrName>ppt_w</p:attrName>
                                        </p:attrNameLst>
                                      </p:cBhvr>
                                      <p:tavLst>
                                        <p:tav tm="0">
                                          <p:val>
                                            <p:strVal val="#ppt_w*0.70"/>
                                          </p:val>
                                        </p:tav>
                                        <p:tav tm="100000">
                                          <p:val>
                                            <p:strVal val="#ppt_w"/>
                                          </p:val>
                                        </p:tav>
                                      </p:tavLst>
                                    </p:anim>
                                    <p:anim calcmode="lin" valueType="num">
                                      <p:cBhvr>
                                        <p:cTn id="42" dur="1000" fill="hold"/>
                                        <p:tgtEl>
                                          <p:spTgt spid="14">
                                            <p:txEl>
                                              <p:pRg st="0" end="0"/>
                                            </p:txEl>
                                          </p:spTgt>
                                        </p:tgtEl>
                                        <p:attrNameLst>
                                          <p:attrName>ppt_h</p:attrName>
                                        </p:attrNameLst>
                                      </p:cBhvr>
                                      <p:tavLst>
                                        <p:tav tm="0">
                                          <p:val>
                                            <p:strVal val="#ppt_h"/>
                                          </p:val>
                                        </p:tav>
                                        <p:tav tm="100000">
                                          <p:val>
                                            <p:strVal val="#ppt_h"/>
                                          </p:val>
                                        </p:tav>
                                      </p:tavLst>
                                    </p:anim>
                                    <p:animEffect transition="in" filter="fade">
                                      <p:cBhvr>
                                        <p:cTn id="43" dur="10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anim calcmode="lin" valueType="num">
                                      <p:cBhvr>
                                        <p:cTn id="48" dur="1000" fill="hold"/>
                                        <p:tgtEl>
                                          <p:spTgt spid="15">
                                            <p:txEl>
                                              <p:pRg st="0" end="0"/>
                                            </p:txEl>
                                          </p:spTgt>
                                        </p:tgtEl>
                                        <p:attrNameLst>
                                          <p:attrName>ppt_w</p:attrName>
                                        </p:attrNameLst>
                                      </p:cBhvr>
                                      <p:tavLst>
                                        <p:tav tm="0">
                                          <p:val>
                                            <p:strVal val="#ppt_w*0.70"/>
                                          </p:val>
                                        </p:tav>
                                        <p:tav tm="100000">
                                          <p:val>
                                            <p:strVal val="#ppt_w"/>
                                          </p:val>
                                        </p:tav>
                                      </p:tavLst>
                                    </p:anim>
                                    <p:anim calcmode="lin" valueType="num">
                                      <p:cBhvr>
                                        <p:cTn id="49" dur="1000" fill="hold"/>
                                        <p:tgtEl>
                                          <p:spTgt spid="15">
                                            <p:txEl>
                                              <p:pRg st="0" end="0"/>
                                            </p:txEl>
                                          </p:spTgt>
                                        </p:tgtEl>
                                        <p:attrNameLst>
                                          <p:attrName>ppt_h</p:attrName>
                                        </p:attrNameLst>
                                      </p:cBhvr>
                                      <p:tavLst>
                                        <p:tav tm="0">
                                          <p:val>
                                            <p:strVal val="#ppt_h"/>
                                          </p:val>
                                        </p:tav>
                                        <p:tav tm="100000">
                                          <p:val>
                                            <p:strVal val="#ppt_h"/>
                                          </p:val>
                                        </p:tav>
                                      </p:tavLst>
                                    </p:anim>
                                    <p:animEffect transition="in" filter="fade">
                                      <p:cBhvr>
                                        <p:cTn id="50" dur="1000"/>
                                        <p:tgtEl>
                                          <p:spTgt spid="15">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nodeType="clickEffect">
                                  <p:stCondLst>
                                    <p:cond delay="0"/>
                                  </p:stCondLst>
                                  <p:childTnLst>
                                    <p:set>
                                      <p:cBhvr>
                                        <p:cTn id="60" dur="1" fill="hold">
                                          <p:stCondLst>
                                            <p:cond delay="0"/>
                                          </p:stCondLst>
                                        </p:cTn>
                                        <p:tgtEl>
                                          <p:spTgt spid="7">
                                            <p:txEl>
                                              <p:pRg st="0" end="0"/>
                                            </p:txEl>
                                          </p:spTgt>
                                        </p:tgtEl>
                                        <p:attrNameLst>
                                          <p:attrName>style.visibility</p:attrName>
                                        </p:attrNameLst>
                                      </p:cBhvr>
                                      <p:to>
                                        <p:strVal val="visible"/>
                                      </p:to>
                                    </p:set>
                                    <p:anim calcmode="lin" valueType="num">
                                      <p:cBhvr>
                                        <p:cTn id="61"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62"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63" dur="1000"/>
                                        <p:tgtEl>
                                          <p:spTgt spid="7">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5" presetClass="entr" presetSubtype="0" fill="hold" nodeType="clickEffect">
                                  <p:stCondLst>
                                    <p:cond delay="0"/>
                                  </p:stCondLst>
                                  <p:childTnLst>
                                    <p:set>
                                      <p:cBhvr>
                                        <p:cTn id="67" dur="1" fill="hold">
                                          <p:stCondLst>
                                            <p:cond delay="0"/>
                                          </p:stCondLst>
                                        </p:cTn>
                                        <p:tgtEl>
                                          <p:spTgt spid="16">
                                            <p:txEl>
                                              <p:pRg st="0" end="0"/>
                                            </p:txEl>
                                          </p:spTgt>
                                        </p:tgtEl>
                                        <p:attrNameLst>
                                          <p:attrName>style.visibility</p:attrName>
                                        </p:attrNameLst>
                                      </p:cBhvr>
                                      <p:to>
                                        <p:strVal val="visible"/>
                                      </p:to>
                                    </p:set>
                                    <p:anim calcmode="lin" valueType="num">
                                      <p:cBhvr>
                                        <p:cTn id="68" dur="1000" fill="hold"/>
                                        <p:tgtEl>
                                          <p:spTgt spid="16">
                                            <p:txEl>
                                              <p:pRg st="0" end="0"/>
                                            </p:txEl>
                                          </p:spTgt>
                                        </p:tgtEl>
                                        <p:attrNameLst>
                                          <p:attrName>ppt_w</p:attrName>
                                        </p:attrNameLst>
                                      </p:cBhvr>
                                      <p:tavLst>
                                        <p:tav tm="0">
                                          <p:val>
                                            <p:strVal val="#ppt_w*0.70"/>
                                          </p:val>
                                        </p:tav>
                                        <p:tav tm="100000">
                                          <p:val>
                                            <p:strVal val="#ppt_w"/>
                                          </p:val>
                                        </p:tav>
                                      </p:tavLst>
                                    </p:anim>
                                    <p:anim calcmode="lin" valueType="num">
                                      <p:cBhvr>
                                        <p:cTn id="69" dur="1000" fill="hold"/>
                                        <p:tgtEl>
                                          <p:spTgt spid="16">
                                            <p:txEl>
                                              <p:pRg st="0" end="0"/>
                                            </p:txEl>
                                          </p:spTgt>
                                        </p:tgtEl>
                                        <p:attrNameLst>
                                          <p:attrName>ppt_h</p:attrName>
                                        </p:attrNameLst>
                                      </p:cBhvr>
                                      <p:tavLst>
                                        <p:tav tm="0">
                                          <p:val>
                                            <p:strVal val="#ppt_h"/>
                                          </p:val>
                                        </p:tav>
                                        <p:tav tm="100000">
                                          <p:val>
                                            <p:strVal val="#ppt_h"/>
                                          </p:val>
                                        </p:tav>
                                      </p:tavLst>
                                    </p:anim>
                                    <p:animEffect transition="in" filter="fade">
                                      <p:cBhvr>
                                        <p:cTn id="70" dur="1000"/>
                                        <p:tgtEl>
                                          <p:spTgt spid="16">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55" presetClass="entr" presetSubtype="0" fill="hold" nodeType="clickEffect">
                                  <p:stCondLst>
                                    <p:cond delay="0"/>
                                  </p:stCondLst>
                                  <p:childTnLst>
                                    <p:set>
                                      <p:cBhvr>
                                        <p:cTn id="74" dur="1" fill="hold">
                                          <p:stCondLst>
                                            <p:cond delay="0"/>
                                          </p:stCondLst>
                                        </p:cTn>
                                        <p:tgtEl>
                                          <p:spTgt spid="17">
                                            <p:txEl>
                                              <p:pRg st="0" end="0"/>
                                            </p:txEl>
                                          </p:spTgt>
                                        </p:tgtEl>
                                        <p:attrNameLst>
                                          <p:attrName>style.visibility</p:attrName>
                                        </p:attrNameLst>
                                      </p:cBhvr>
                                      <p:to>
                                        <p:strVal val="visible"/>
                                      </p:to>
                                    </p:set>
                                    <p:anim calcmode="lin" valueType="num">
                                      <p:cBhvr>
                                        <p:cTn id="75" dur="1000" fill="hold"/>
                                        <p:tgtEl>
                                          <p:spTgt spid="17">
                                            <p:txEl>
                                              <p:pRg st="0" end="0"/>
                                            </p:txEl>
                                          </p:spTgt>
                                        </p:tgtEl>
                                        <p:attrNameLst>
                                          <p:attrName>ppt_w</p:attrName>
                                        </p:attrNameLst>
                                      </p:cBhvr>
                                      <p:tavLst>
                                        <p:tav tm="0">
                                          <p:val>
                                            <p:strVal val="#ppt_w*0.70"/>
                                          </p:val>
                                        </p:tav>
                                        <p:tav tm="100000">
                                          <p:val>
                                            <p:strVal val="#ppt_w"/>
                                          </p:val>
                                        </p:tav>
                                      </p:tavLst>
                                    </p:anim>
                                    <p:anim calcmode="lin" valueType="num">
                                      <p:cBhvr>
                                        <p:cTn id="76" dur="1000" fill="hold"/>
                                        <p:tgtEl>
                                          <p:spTgt spid="17">
                                            <p:txEl>
                                              <p:pRg st="0" end="0"/>
                                            </p:txEl>
                                          </p:spTgt>
                                        </p:tgtEl>
                                        <p:attrNameLst>
                                          <p:attrName>ppt_h</p:attrName>
                                        </p:attrNameLst>
                                      </p:cBhvr>
                                      <p:tavLst>
                                        <p:tav tm="0">
                                          <p:val>
                                            <p:strVal val="#ppt_h"/>
                                          </p:val>
                                        </p:tav>
                                        <p:tav tm="100000">
                                          <p:val>
                                            <p:strVal val="#ppt_h"/>
                                          </p:val>
                                        </p:tav>
                                      </p:tavLst>
                                    </p:anim>
                                    <p:animEffect transition="in" filter="fade">
                                      <p:cBhvr>
                                        <p:cTn id="77" dur="1000"/>
                                        <p:tgtEl>
                                          <p:spTgt spid="17">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11"/>
                                        </p:tgtEl>
                                        <p:attrNameLst>
                                          <p:attrName>style.visibility</p:attrName>
                                        </p:attrNameLst>
                                      </p:cBhvr>
                                      <p:to>
                                        <p:strVal val="visible"/>
                                      </p:to>
                                    </p:set>
                                    <p:anim calcmode="lin" valueType="num">
                                      <p:cBhvr additive="base">
                                        <p:cTn id="82" dur="500" fill="hold"/>
                                        <p:tgtEl>
                                          <p:spTgt spid="11"/>
                                        </p:tgtEl>
                                        <p:attrNameLst>
                                          <p:attrName>ppt_x</p:attrName>
                                        </p:attrNameLst>
                                      </p:cBhvr>
                                      <p:tavLst>
                                        <p:tav tm="0">
                                          <p:val>
                                            <p:strVal val="#ppt_x"/>
                                          </p:val>
                                        </p:tav>
                                        <p:tav tm="100000">
                                          <p:val>
                                            <p:strVal val="#ppt_x"/>
                                          </p:val>
                                        </p:tav>
                                      </p:tavLst>
                                    </p:anim>
                                    <p:anim calcmode="lin" valueType="num">
                                      <p:cBhvr additive="base">
                                        <p:cTn id="8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18" name="مستطيل 17">
            <a:extLst>
              <a:ext uri="{FF2B5EF4-FFF2-40B4-BE49-F238E27FC236}">
                <a16:creationId xmlns:a16="http://schemas.microsoft.com/office/drawing/2014/main" id="{610A00BF-7FDD-4FE6-B81B-BB664A6D4D92}"/>
              </a:ext>
            </a:extLst>
          </p:cNvPr>
          <p:cNvSpPr/>
          <p:nvPr/>
        </p:nvSpPr>
        <p:spPr>
          <a:xfrm>
            <a:off x="462321" y="225077"/>
            <a:ext cx="11241740" cy="6494085"/>
          </a:xfrm>
          <a:prstGeom prst="rect">
            <a:avLst/>
          </a:prstGeom>
          <a:noFill/>
        </p:spPr>
        <p:txBody>
          <a:bodyPr wrap="square" lIns="91440" tIns="45720" rIns="91440" bIns="45720">
            <a:spAutoFit/>
          </a:bodyPr>
          <a:lstStyle/>
          <a:p>
            <a:pPr>
              <a:defRPr/>
            </a:pPr>
            <a:r>
              <a:rPr lang="ar-SA"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rPr>
              <a:t>                     </a:t>
            </a:r>
            <a:r>
              <a:rPr lang="ar-KW"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rPr>
              <a:t>         </a:t>
            </a:r>
            <a:r>
              <a:rPr lang="ar-SA"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rPr>
              <a:t>  الاستنتاج </a:t>
            </a:r>
            <a:endParaRPr lang="ar-KW"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endParaRPr>
          </a:p>
          <a:p>
            <a:pPr>
              <a:defRPr/>
            </a:pPr>
            <a:endParaRPr lang="ar-SA"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endParaRPr>
          </a:p>
          <a:p>
            <a:r>
              <a:rPr lang="ar-SA"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a:t>
            </a:r>
            <a:r>
              <a:rPr lang="ar-KW"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 </a:t>
            </a:r>
            <a:r>
              <a:rPr lang="ar-SA"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أوزان صيغ التصغير </a:t>
            </a:r>
            <a:r>
              <a:rPr lang="ar-KW"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 :</a:t>
            </a:r>
            <a:r>
              <a:rPr lang="ar-SA"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 </a:t>
            </a:r>
            <a:r>
              <a:rPr lang="ar-SA" sz="3200" b="1" cap="all" dirty="0">
                <a:ln w="9000" cmpd="sng">
                  <a:solidFill>
                    <a:srgbClr val="0000CC"/>
                  </a:solidFill>
                  <a:prstDash val="solid"/>
                </a:ln>
                <a:solidFill>
                  <a:srgbClr val="0000CC"/>
                </a:solidFill>
                <a:effectLst>
                  <a:reflection blurRad="12700" stA="28000" endPos="45000" dist="1000" dir="5400000" sy="-100000" algn="bl" rotWithShape="0"/>
                </a:effectLst>
                <a:latin typeface="Arial" panose="020B0604020202020204" pitchFamily="34" charset="0"/>
              </a:rPr>
              <a:t>للتصغير ثلاث صيغ هي .</a:t>
            </a:r>
          </a:p>
          <a:p>
            <a:r>
              <a:rPr lang="ar-SA"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a:t>
            </a:r>
            <a:r>
              <a:rPr lang="ar-KW"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 </a:t>
            </a:r>
            <a:r>
              <a:rPr lang="ar-SA"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فُعَيْل: </a:t>
            </a:r>
            <a:r>
              <a:rPr lang="ar-SA"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rPr>
              <a:t>ويصغر عليها الاسم الثلاثي وما يعامل معاملته  غير أنها لحقها تاء التأنيث ،أو ألف التأنيث المقصورة أو الممدودة ، أو الألف والنون الزائدتان أو جمع تكسبر.</a:t>
            </a:r>
            <a:endParaRPr lang="ar-KW"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endParaRPr>
          </a:p>
          <a:p>
            <a:r>
              <a:rPr lang="ar-SA"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a:t>
            </a:r>
            <a:r>
              <a:rPr lang="ar-KW"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 </a:t>
            </a:r>
            <a:r>
              <a:rPr lang="ar-SA"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إن كان الثلاثي حذف أحد حروفه : </a:t>
            </a:r>
            <a:r>
              <a:rPr lang="ar-SA"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rPr>
              <a:t>رد الحرف المحذوف عند التصغير .مثل : دم – دَمْيٌّ  فترد الياء المحذوفة ثم تدغم مع ياء التصغير .ومثله : يد – يَدْيٌ – يُدَيّة ، أخ – أخَوٌ – أُخيّ ، أخت – أخَوةٌ – أُخَيّة ,وإن كان المحذوف منه حرف مبدوء بهمزة وصل ، فإننا نحذف الهمزة ونرد الحرف المحذوف ، مثل : ابن بنيّ ، ابنة بنية ، امرأ مُرَئ ,امرأة مريئة .</a:t>
            </a:r>
            <a:endParaRPr lang="ar-KW"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endParaRPr>
          </a:p>
          <a:p>
            <a:r>
              <a:rPr lang="ar-SA" sz="3200" b="1" cap="all" dirty="0">
                <a:ln w="9000" cmpd="sng">
                  <a:solidFill>
                    <a:srgbClr val="0000CC"/>
                  </a:solidFill>
                  <a:prstDash val="solid"/>
                </a:ln>
                <a:solidFill>
                  <a:srgbClr val="0000CC"/>
                </a:solidFill>
                <a:effectLst>
                  <a:reflection blurRad="12700" stA="28000" endPos="45000" dist="1000" dir="5400000" sy="-100000" algn="bl" rotWithShape="0"/>
                </a:effectLst>
                <a:latin typeface="Arial" panose="020B0604020202020204" pitchFamily="34" charset="0"/>
              </a:rPr>
              <a:t>•</a:t>
            </a:r>
            <a:r>
              <a:rPr lang="ar-KW" sz="3200" b="1" cap="all" dirty="0">
                <a:ln w="9000" cmpd="sng">
                  <a:solidFill>
                    <a:srgbClr val="0000CC"/>
                  </a:solidFill>
                  <a:prstDash val="solid"/>
                </a:ln>
                <a:solidFill>
                  <a:srgbClr val="0000CC"/>
                </a:solidFill>
                <a:effectLst>
                  <a:reflection blurRad="12700" stA="28000" endPos="45000" dist="1000" dir="5400000" sy="-100000" algn="bl" rotWithShape="0"/>
                </a:effectLst>
                <a:latin typeface="Arial" panose="020B0604020202020204" pitchFamily="34" charset="0"/>
              </a:rPr>
              <a:t> </a:t>
            </a:r>
            <a:r>
              <a:rPr lang="ar-SA" sz="3200" b="1" cap="all" dirty="0">
                <a:ln w="9000" cmpd="sng">
                  <a:solidFill>
                    <a:srgbClr val="CC0066"/>
                  </a:solidFill>
                  <a:prstDash val="solid"/>
                </a:ln>
                <a:solidFill>
                  <a:srgbClr val="CC0066"/>
                </a:solidFill>
                <a:effectLst>
                  <a:reflection blurRad="12700" stA="28000" endPos="45000" dist="1000" dir="5400000" sy="-100000" algn="bl" rotWithShape="0"/>
                </a:effectLst>
                <a:latin typeface="Arial" panose="020B0604020202020204" pitchFamily="34" charset="0"/>
              </a:rPr>
              <a:t>فعُيعل</a:t>
            </a:r>
            <a:r>
              <a:rPr lang="ar-KW" sz="3200" b="1" cap="all" dirty="0">
                <a:ln w="9000" cmpd="sng">
                  <a:solidFill>
                    <a:srgbClr val="CC0066"/>
                  </a:solidFill>
                  <a:prstDash val="solid"/>
                </a:ln>
                <a:solidFill>
                  <a:srgbClr val="CC0066"/>
                </a:solidFill>
                <a:effectLst>
                  <a:reflection blurRad="12700" stA="28000" endPos="45000" dist="1000" dir="5400000" sy="-100000" algn="bl" rotWithShape="0"/>
                </a:effectLst>
                <a:latin typeface="Arial" panose="020B0604020202020204" pitchFamily="34" charset="0"/>
              </a:rPr>
              <a:t> </a:t>
            </a:r>
            <a:r>
              <a:rPr lang="ar-SA" sz="3200" b="1" cap="all" dirty="0">
                <a:ln w="9000" cmpd="sng">
                  <a:solidFill>
                    <a:srgbClr val="0000CC"/>
                  </a:solidFill>
                  <a:prstDash val="solid"/>
                </a:ln>
                <a:solidFill>
                  <a:srgbClr val="0000CC"/>
                </a:solidFill>
                <a:effectLst>
                  <a:reflection blurRad="12700" stA="28000" endPos="45000" dist="1000" dir="5400000" sy="-100000" algn="bl" rotWithShape="0"/>
                </a:effectLst>
                <a:latin typeface="Arial" panose="020B0604020202020204" pitchFamily="34" charset="0"/>
              </a:rPr>
              <a:t>ويصغر عليها الاسم الرباعي وما يعامل معاملته . </a:t>
            </a:r>
            <a:endParaRPr lang="ar-KW" sz="3200" b="1" cap="all" dirty="0">
              <a:ln w="9000" cmpd="sng">
                <a:solidFill>
                  <a:srgbClr val="0000CC"/>
                </a:solidFill>
                <a:prstDash val="solid"/>
              </a:ln>
              <a:solidFill>
                <a:srgbClr val="0000CC"/>
              </a:solidFill>
              <a:effectLst>
                <a:reflection blurRad="12700" stA="28000" endPos="45000" dist="1000" dir="5400000" sy="-100000" algn="bl" rotWithShape="0"/>
              </a:effectLst>
              <a:latin typeface="Arial" panose="020B0604020202020204" pitchFamily="34" charset="0"/>
            </a:endParaRPr>
          </a:p>
          <a:p>
            <a:r>
              <a:rPr lang="ar-SA" sz="3200" b="1" cap="all" dirty="0">
                <a:ln w="9000" cmpd="sng">
                  <a:solidFill>
                    <a:srgbClr val="CC0066"/>
                  </a:solidFill>
                  <a:prstDash val="solid"/>
                </a:ln>
                <a:solidFill>
                  <a:srgbClr val="CC0066"/>
                </a:solidFill>
                <a:effectLst>
                  <a:reflection blurRad="12700" stA="28000" endPos="45000" dist="1000" dir="5400000" sy="-100000" algn="bl" rotWithShape="0"/>
                </a:effectLst>
                <a:latin typeface="Arial" panose="020B0604020202020204" pitchFamily="34" charset="0"/>
              </a:rPr>
              <a:t></a:t>
            </a:r>
            <a:r>
              <a:rPr lang="ar-KW" sz="3200" b="1" cap="all" dirty="0">
                <a:ln w="9000" cmpd="sng">
                  <a:solidFill>
                    <a:srgbClr val="CC0066"/>
                  </a:solidFill>
                  <a:prstDash val="solid"/>
                </a:ln>
                <a:solidFill>
                  <a:srgbClr val="CC0066"/>
                </a:solidFill>
                <a:effectLst>
                  <a:reflection blurRad="12700" stA="28000" endPos="45000" dist="1000" dir="5400000" sy="-100000" algn="bl" rotWithShape="0"/>
                </a:effectLst>
                <a:latin typeface="Arial" panose="020B0604020202020204" pitchFamily="34" charset="0"/>
              </a:rPr>
              <a:t> </a:t>
            </a:r>
            <a:r>
              <a:rPr lang="ar-SA" sz="3200" b="1" cap="all" dirty="0">
                <a:ln w="9000" cmpd="sng">
                  <a:solidFill>
                    <a:srgbClr val="CC0066"/>
                  </a:solidFill>
                  <a:prstDash val="solid"/>
                </a:ln>
                <a:solidFill>
                  <a:srgbClr val="CC0066"/>
                </a:solidFill>
                <a:effectLst>
                  <a:reflection blurRad="12700" stA="28000" endPos="45000" dist="1000" dir="5400000" sy="-100000" algn="bl" rotWithShape="0"/>
                </a:effectLst>
                <a:latin typeface="Arial" panose="020B0604020202020204" pitchFamily="34" charset="0"/>
              </a:rPr>
              <a:t>فإن كان الحرف الثالث  </a:t>
            </a:r>
            <a:r>
              <a:rPr lang="ar-SA" sz="3200" b="1" cap="all" dirty="0">
                <a:ln w="9000" cmpd="sng">
                  <a:solidFill>
                    <a:srgbClr val="0000CC"/>
                  </a:solidFill>
                  <a:prstDash val="solid"/>
                </a:ln>
                <a:solidFill>
                  <a:srgbClr val="0000CC"/>
                </a:solidFill>
                <a:effectLst>
                  <a:reflection blurRad="12700" stA="28000" endPos="45000" dist="1000" dir="5400000" sy="-100000" algn="bl" rotWithShape="0"/>
                </a:effectLst>
                <a:latin typeface="Arial" panose="020B0604020202020204" pitchFamily="34" charset="0"/>
              </a:rPr>
              <a:t>حرف مد وجب قلبه ياء ثم ندغمها مع ياء التصغير , مثل : كتاب كُتَيّب ، رغيف رُغَيّف ، جهول جُهَيّل ، عمود عُمَيّد .</a:t>
            </a:r>
            <a:endParaRPr lang="ar-KW" sz="3200" b="1" cap="all" dirty="0">
              <a:ln w="9000" cmpd="sng">
                <a:solidFill>
                  <a:srgbClr val="0000CC"/>
                </a:solidFill>
                <a:prstDash val="solid"/>
              </a:ln>
              <a:solidFill>
                <a:srgbClr val="0000CC"/>
              </a:solidFill>
              <a:effectLst>
                <a:reflection blurRad="12700" stA="28000" endPos="45000" dist="1000" dir="5400000" sy="-100000" algn="bl" rotWithShape="0"/>
              </a:effectLst>
              <a:latin typeface="Arial" panose="020B0604020202020204" pitchFamily="34" charset="0"/>
            </a:endParaRPr>
          </a:p>
        </p:txBody>
      </p:sp>
    </p:spTree>
    <p:extLst>
      <p:ext uri="{BB962C8B-B14F-4D97-AF65-F5344CB8AC3E}">
        <p14:creationId xmlns:p14="http://schemas.microsoft.com/office/powerpoint/2010/main" val="63254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1415ED34-B1F1-4FB3-89B5-5B5D4B35A602}"/>
              </a:ext>
            </a:extLst>
          </p:cNvPr>
          <p:cNvSpPr/>
          <p:nvPr/>
        </p:nvSpPr>
        <p:spPr>
          <a:xfrm>
            <a:off x="356022" y="451791"/>
            <a:ext cx="11313459" cy="6001643"/>
          </a:xfrm>
          <a:prstGeom prst="rect">
            <a:avLst/>
          </a:prstGeom>
          <a:noFill/>
        </p:spPr>
        <p:txBody>
          <a:bodyPr wrap="square" lIns="91440" tIns="45720" rIns="91440" bIns="45720">
            <a:spAutoFit/>
          </a:bodyPr>
          <a:lstStyle/>
          <a:p>
            <a:pPr>
              <a:defRPr/>
            </a:pPr>
            <a:r>
              <a:rPr lang="ar-SA"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rPr>
              <a:t>                     </a:t>
            </a:r>
            <a:r>
              <a:rPr lang="ar-KW"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rPr>
              <a:t>         </a:t>
            </a:r>
            <a:r>
              <a:rPr lang="ar-SA"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rPr>
              <a:t>  الاستنتاج </a:t>
            </a:r>
            <a:endParaRPr lang="ar-KW"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endParaRPr>
          </a:p>
          <a:p>
            <a:pPr>
              <a:defRPr/>
            </a:pPr>
            <a:endParaRPr lang="ar-SA"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endParaRPr>
          </a:p>
          <a:p>
            <a:r>
              <a:rPr lang="ar-SA"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a:t>
            </a:r>
            <a:r>
              <a:rPr lang="ar-KW"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 </a:t>
            </a:r>
            <a:r>
              <a:rPr lang="ar-KW" sz="3200" b="1" cap="all" dirty="0">
                <a:ln w="9000" cmpd="sng">
                  <a:solidFill>
                    <a:srgbClr val="CC0066"/>
                  </a:solidFill>
                  <a:prstDash val="solid"/>
                </a:ln>
                <a:solidFill>
                  <a:srgbClr val="CC0066"/>
                </a:solidFill>
                <a:effectLst>
                  <a:reflection blurRad="12700" stA="28000" endPos="45000" dist="1000" dir="5400000" sy="-100000" algn="bl" rotWithShape="0"/>
                </a:effectLst>
                <a:latin typeface="Arial" panose="020B0604020202020204" pitchFamily="34" charset="0"/>
              </a:rPr>
              <a:t>وإن كان الحرف الثاني ألفاً زائدة</a:t>
            </a:r>
            <a:r>
              <a:rPr lang="ar-KW" sz="3200" b="1" cap="all" dirty="0">
                <a:ln w="9000" cmpd="sng">
                  <a:solidFill>
                    <a:srgbClr val="0000CC"/>
                  </a:solidFill>
                  <a:prstDash val="solid"/>
                </a:ln>
                <a:solidFill>
                  <a:srgbClr val="0000CC"/>
                </a:solidFill>
                <a:effectLst>
                  <a:reflection blurRad="12700" stA="28000" endPos="45000" dist="1000" dir="5400000" sy="-100000" algn="bl" rotWithShape="0"/>
                </a:effectLst>
                <a:latin typeface="Arial" panose="020B0604020202020204" pitchFamily="34" charset="0"/>
              </a:rPr>
              <a:t> </a:t>
            </a:r>
            <a:r>
              <a:rPr lang="ar-KW"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rPr>
              <a:t>قلبت واواً ، مثل : كاتب كويتب والجمع كويتبون، تاجر تويجر الجمع تويجرون</a:t>
            </a:r>
          </a:p>
          <a:p>
            <a:r>
              <a:rPr lang="ar-SA"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a:t>
            </a:r>
            <a:r>
              <a:rPr lang="ar-KW"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 </a:t>
            </a:r>
            <a:r>
              <a:rPr lang="ar-SA"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a:t>
            </a:r>
            <a:r>
              <a:rPr lang="ar-KW" sz="32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 </a:t>
            </a:r>
            <a:r>
              <a:rPr lang="ar-SA" sz="3200" b="1" cap="all" dirty="0">
                <a:ln w="9000" cmpd="sng">
                  <a:solidFill>
                    <a:srgbClr val="CC0066"/>
                  </a:solidFill>
                  <a:prstDash val="solid"/>
                </a:ln>
                <a:solidFill>
                  <a:srgbClr val="CC0066"/>
                </a:solidFill>
                <a:effectLst>
                  <a:reflection blurRad="12700" stA="28000" endPos="45000" dist="1000" dir="5400000" sy="-100000" algn="bl" rotWithShape="0"/>
                </a:effectLst>
                <a:latin typeface="Arial" panose="020B0604020202020204" pitchFamily="34" charset="0"/>
              </a:rPr>
              <a:t>فإن كان ثانيه واواً أصلية أو ياء أصلية </a:t>
            </a:r>
            <a:r>
              <a:rPr lang="ar-SA"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rPr>
              <a:t>بقيت على أصلها عند التصغير ، مثل : جورب جويرب ، زورق زويرق ، ميسر مييسر ، فيصل فييصل ، فيلق فييلق . </a:t>
            </a:r>
          </a:p>
          <a:p>
            <a:r>
              <a:rPr lang="ar-SA"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rPr>
              <a:t></a:t>
            </a:r>
            <a:r>
              <a:rPr lang="ar-KW"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rPr>
              <a:t> </a:t>
            </a:r>
            <a:r>
              <a:rPr lang="ar-SA" sz="3200" b="1" cap="all" dirty="0">
                <a:ln w="9000" cmpd="sng">
                  <a:solidFill>
                    <a:srgbClr val="CC0066"/>
                  </a:solidFill>
                  <a:prstDash val="solid"/>
                </a:ln>
                <a:solidFill>
                  <a:srgbClr val="CC0066"/>
                </a:solidFill>
                <a:effectLst>
                  <a:reflection blurRad="12700" stA="28000" endPos="45000" dist="1000" dir="5400000" sy="-100000" algn="bl" rotWithShape="0"/>
                </a:effectLst>
                <a:latin typeface="Arial" panose="020B0604020202020204" pitchFamily="34" charset="0"/>
              </a:rPr>
              <a:t>أما إن كان الحرف الثاني واواً غير أصلية </a:t>
            </a:r>
            <a:r>
              <a:rPr lang="ar-SA"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rPr>
              <a:t>ردت إلى أصلها ، مثل : موسر مييسر ، موقن مييقن</a:t>
            </a:r>
          </a:p>
          <a:p>
            <a:r>
              <a:rPr lang="ar-SA"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rPr>
              <a:t></a:t>
            </a:r>
            <a:r>
              <a:rPr lang="ar-KW"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rPr>
              <a:t> </a:t>
            </a:r>
            <a:r>
              <a:rPr lang="ar-SA" sz="3200" b="1" cap="all" dirty="0">
                <a:ln w="9000" cmpd="sng">
                  <a:solidFill>
                    <a:srgbClr val="CC0066"/>
                  </a:solidFill>
                  <a:prstDash val="solid"/>
                </a:ln>
                <a:solidFill>
                  <a:srgbClr val="CC0066"/>
                </a:solidFill>
                <a:effectLst>
                  <a:reflection blurRad="12700" stA="28000" endPos="45000" dist="1000" dir="5400000" sy="-100000" algn="bl" rotWithShape="0"/>
                </a:effectLst>
                <a:latin typeface="Arial" panose="020B0604020202020204" pitchFamily="34" charset="0"/>
              </a:rPr>
              <a:t>وكذا إن كان ياء غير أصلية</a:t>
            </a:r>
            <a:r>
              <a:rPr lang="ar-SA"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rPr>
              <a:t> ردت إلى أصلها الواو ، مثل : قيمة قويمة ، حيلة حويلة من (قوّم حول )</a:t>
            </a:r>
          </a:p>
          <a:p>
            <a:r>
              <a:rPr lang="ar-SA"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rPr>
              <a:t></a:t>
            </a:r>
            <a:r>
              <a:rPr lang="ar-KW"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rPr>
              <a:t> </a:t>
            </a:r>
            <a:r>
              <a:rPr lang="ar-SA" sz="3200" b="1" cap="all" dirty="0">
                <a:ln w="9000" cmpd="sng">
                  <a:solidFill>
                    <a:srgbClr val="CC0066"/>
                  </a:solidFill>
                  <a:prstDash val="solid"/>
                </a:ln>
                <a:solidFill>
                  <a:srgbClr val="CC0066"/>
                </a:solidFill>
                <a:effectLst>
                  <a:reflection blurRad="12700" stA="28000" endPos="45000" dist="1000" dir="5400000" sy="-100000" algn="bl" rotWithShape="0"/>
                </a:effectLst>
                <a:latin typeface="Arial" panose="020B0604020202020204" pitchFamily="34" charset="0"/>
              </a:rPr>
              <a:t>فعيعيل</a:t>
            </a:r>
            <a:r>
              <a:rPr lang="ar-SA"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rPr>
              <a:t> : ويصغر عليها الخماسي والسداسي قبل آخره مد  وما يعامل معاملته .</a:t>
            </a:r>
          </a:p>
          <a:p>
            <a:r>
              <a:rPr lang="ar-SA"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rPr>
              <a:t></a:t>
            </a:r>
            <a:r>
              <a:rPr lang="ar-KW"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rPr>
              <a:t> </a:t>
            </a:r>
            <a:r>
              <a:rPr lang="ar-SA" sz="3200" b="1" cap="all" dirty="0">
                <a:ln w="9000" cmpd="sng">
                  <a:solidFill>
                    <a:srgbClr val="CC0066"/>
                  </a:solidFill>
                  <a:prstDash val="solid"/>
                </a:ln>
                <a:solidFill>
                  <a:srgbClr val="CC0066"/>
                </a:solidFill>
                <a:effectLst>
                  <a:reflection blurRad="12700" stA="28000" endPos="45000" dist="1000" dir="5400000" sy="-100000" algn="bl" rotWithShape="0"/>
                </a:effectLst>
                <a:latin typeface="Arial" panose="020B0604020202020204" pitchFamily="34" charset="0"/>
              </a:rPr>
              <a:t>إذا كان خماسياً قبل آخره صحيح يحذف الأخير </a:t>
            </a:r>
            <a:r>
              <a:rPr lang="ar-SA" sz="3200" b="1" cap="all" dirty="0">
                <a:ln w="9000" cmpd="sng">
                  <a:solidFill>
                    <a:prstClr val="black"/>
                  </a:solidFill>
                  <a:prstDash val="solid"/>
                </a:ln>
                <a:solidFill>
                  <a:prstClr val="black"/>
                </a:solidFill>
                <a:effectLst>
                  <a:reflection blurRad="12700" stA="28000" endPos="45000" dist="1000" dir="5400000" sy="-100000" algn="bl" rotWithShape="0"/>
                </a:effectLst>
                <a:latin typeface="Arial" panose="020B0604020202020204" pitchFamily="34" charset="0"/>
              </a:rPr>
              <a:t>، ويصغر . فرزدق – سفرجل</a:t>
            </a:r>
          </a:p>
        </p:txBody>
      </p:sp>
    </p:spTree>
    <p:extLst>
      <p:ext uri="{BB962C8B-B14F-4D97-AF65-F5344CB8AC3E}">
        <p14:creationId xmlns:p14="http://schemas.microsoft.com/office/powerpoint/2010/main" val="243948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AutoShape 7" descr="خلفية فهرس">
            <a:extLst>
              <a:ext uri="{FF2B5EF4-FFF2-40B4-BE49-F238E27FC236}">
                <a16:creationId xmlns:a16="http://schemas.microsoft.com/office/drawing/2014/main" id="{F779B3CB-3545-4F7C-B119-264BB54E12F2}"/>
              </a:ext>
            </a:extLst>
          </p:cNvPr>
          <p:cNvSpPr>
            <a:spLocks noChangeArrowheads="1"/>
          </p:cNvSpPr>
          <p:nvPr/>
        </p:nvSpPr>
        <p:spPr bwMode="auto">
          <a:xfrm>
            <a:off x="8949294" y="1714335"/>
            <a:ext cx="3242706" cy="1080000"/>
          </a:xfrm>
          <a:prstGeom prst="cloudCallout">
            <a:avLst>
              <a:gd name="adj1" fmla="val -43755"/>
              <a:gd name="adj2" fmla="val 58500"/>
            </a:avLst>
          </a:prstGeom>
          <a:solidFill>
            <a:schemeClr val="bg2"/>
          </a:solidFill>
          <a:ln w="9525">
            <a:solidFill>
              <a:sysClr val="windowText" lastClr="000000"/>
            </a:solidFill>
            <a:round/>
            <a:headEnd/>
            <a:tailEnd/>
          </a:ln>
          <a:effectLst>
            <a:outerShdw dist="107763" dir="2700000" algn="ctr" rotWithShape="0">
              <a:srgbClr val="EEECE1">
                <a:alpha val="50000"/>
              </a:srgbClr>
            </a:outerShdw>
          </a:effectLst>
          <a:scene3d>
            <a:camera prst="orthographicFront"/>
            <a:lightRig rig="threePt" dir="t"/>
          </a:scene3d>
          <a:sp3d>
            <a:bevelT w="165100" prst="coolSlant"/>
          </a:sp3d>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54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rPr>
              <a:t>الموضوع</a:t>
            </a:r>
            <a:endParaRPr kumimoji="0" lang="en-US" sz="36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endParaRPr>
          </a:p>
        </p:txBody>
      </p:sp>
      <p:sp>
        <p:nvSpPr>
          <p:cNvPr id="3" name="AutoShape 7" descr="خلفية فهرس">
            <a:extLst>
              <a:ext uri="{FF2B5EF4-FFF2-40B4-BE49-F238E27FC236}">
                <a16:creationId xmlns:a16="http://schemas.microsoft.com/office/drawing/2014/main" id="{0E7DA222-B3B5-4CCA-AF4B-09324DDDDE64}"/>
              </a:ext>
            </a:extLst>
          </p:cNvPr>
          <p:cNvSpPr>
            <a:spLocks noChangeArrowheads="1"/>
          </p:cNvSpPr>
          <p:nvPr/>
        </p:nvSpPr>
        <p:spPr bwMode="auto">
          <a:xfrm>
            <a:off x="8949294" y="3654718"/>
            <a:ext cx="3025775" cy="1080000"/>
          </a:xfrm>
          <a:prstGeom prst="cloudCallout">
            <a:avLst>
              <a:gd name="adj1" fmla="val -43755"/>
              <a:gd name="adj2" fmla="val 58500"/>
            </a:avLst>
          </a:prstGeom>
          <a:solidFill>
            <a:schemeClr val="bg2"/>
          </a:solidFill>
          <a:ln w="9525">
            <a:solidFill>
              <a:sysClr val="windowText" lastClr="000000"/>
            </a:solidFill>
            <a:round/>
            <a:headEnd/>
            <a:tailEnd/>
          </a:ln>
          <a:effectLst>
            <a:outerShdw dist="107763" dir="2700000" algn="ctr" rotWithShape="0">
              <a:srgbClr val="EEECE1">
                <a:alpha val="50000"/>
              </a:srgbClr>
            </a:outerShdw>
          </a:effectLst>
          <a:scene3d>
            <a:camera prst="orthographicFront"/>
            <a:lightRig rig="threePt" dir="t"/>
          </a:scene3d>
          <a:sp3d>
            <a:bevelT w="165100" prst="coolSlant"/>
          </a:sp3d>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48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rPr>
              <a:t>التناول</a:t>
            </a:r>
            <a:endParaRPr kumimoji="0" lang="en-US" sz="36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endParaRPr>
          </a:p>
        </p:txBody>
      </p:sp>
      <p:sp>
        <p:nvSpPr>
          <p:cNvPr id="4" name="AutoShape 7" descr="خلفية فهرس">
            <a:extLst>
              <a:ext uri="{FF2B5EF4-FFF2-40B4-BE49-F238E27FC236}">
                <a16:creationId xmlns:a16="http://schemas.microsoft.com/office/drawing/2014/main" id="{FF580FF1-3E2F-4EF9-A8C7-1CB0E7FF1682}"/>
              </a:ext>
            </a:extLst>
          </p:cNvPr>
          <p:cNvSpPr>
            <a:spLocks noChangeArrowheads="1"/>
          </p:cNvSpPr>
          <p:nvPr/>
        </p:nvSpPr>
        <p:spPr bwMode="auto">
          <a:xfrm>
            <a:off x="8937600" y="5090524"/>
            <a:ext cx="3025775" cy="1080000"/>
          </a:xfrm>
          <a:prstGeom prst="cloudCallout">
            <a:avLst>
              <a:gd name="adj1" fmla="val -43755"/>
              <a:gd name="adj2" fmla="val 58500"/>
            </a:avLst>
          </a:prstGeom>
          <a:solidFill>
            <a:schemeClr val="bg2"/>
          </a:solidFill>
          <a:ln w="9525">
            <a:solidFill>
              <a:sysClr val="windowText" lastClr="000000"/>
            </a:solidFill>
            <a:round/>
            <a:headEnd/>
            <a:tailEnd/>
          </a:ln>
          <a:effectLst>
            <a:outerShdw dist="107763" dir="2700000" algn="ctr" rotWithShape="0">
              <a:srgbClr val="EEECE1">
                <a:alpha val="50000"/>
              </a:srgbClr>
            </a:outerShdw>
          </a:effectLst>
          <a:scene3d>
            <a:camera prst="orthographicFront"/>
            <a:lightRig rig="threePt" dir="t"/>
          </a:scene3d>
          <a:sp3d>
            <a:bevelT w="165100" prst="coolSlant"/>
          </a:sp3d>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54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rPr>
              <a:t>الحصة</a:t>
            </a:r>
            <a:endParaRPr kumimoji="0" lang="en-US" sz="36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endParaRPr>
          </a:p>
        </p:txBody>
      </p:sp>
      <p:sp>
        <p:nvSpPr>
          <p:cNvPr id="5" name="مربع نص 4">
            <a:extLst>
              <a:ext uri="{FF2B5EF4-FFF2-40B4-BE49-F238E27FC236}">
                <a16:creationId xmlns:a16="http://schemas.microsoft.com/office/drawing/2014/main" id="{46716501-F823-4FEA-85D6-D1AE3AAE6277}"/>
              </a:ext>
            </a:extLst>
          </p:cNvPr>
          <p:cNvSpPr txBox="1"/>
          <p:nvPr/>
        </p:nvSpPr>
        <p:spPr>
          <a:xfrm>
            <a:off x="636814" y="3943548"/>
            <a:ext cx="7886700" cy="1107996"/>
          </a:xfrm>
          <a:prstGeom prst="rect">
            <a:avLst/>
          </a:prstGeom>
          <a:solidFill>
            <a:schemeClr val="accent2">
              <a:lumMod val="20000"/>
              <a:lumOff val="80000"/>
              <a:alpha val="59000"/>
            </a:schemeClr>
          </a:solidFill>
        </p:spPr>
        <p:txBody>
          <a:bodyPr wrap="square" rtlCol="1">
            <a:spAutoFit/>
            <a:scene3d>
              <a:camera prst="orthographicFront"/>
              <a:lightRig rig="sunrise" dir="t"/>
            </a:scene3d>
            <a:sp3d extrusionH="57150" prstMaterial="plastic">
              <a:bevelT w="95250" h="889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6600" b="0" i="0" u="none" strike="noStrike" kern="1200" cap="none" spc="0" normalizeH="0" baseline="0" noProof="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uLnTx/>
                <a:uFillTx/>
                <a:latin typeface="Constantia"/>
                <a:ea typeface="+mn-ea"/>
                <a:cs typeface="AL-Mateen" pitchFamily="2" charset="-78"/>
              </a:rPr>
              <a:t>السلامة اللغوية - التصغير</a:t>
            </a:r>
            <a:endParaRPr kumimoji="0" lang="ar-KW" sz="6600" b="1" i="0" u="none" strike="noStrike" kern="1200" cap="none" spc="0" normalizeH="0" baseline="0" noProof="0" dirty="0">
              <a:ln w="900" cmpd="sng">
                <a:solidFill>
                  <a:srgbClr val="000000"/>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innerShdw blurRad="101600" dist="76200" dir="5400000">
                  <a:srgbClr val="DDDDDD">
                    <a:satMod val="190000"/>
                    <a:tint val="100000"/>
                    <a:alpha val="74000"/>
                  </a:srgbClr>
                </a:innerShdw>
              </a:effectLst>
              <a:uLnTx/>
              <a:uFillTx/>
              <a:latin typeface="Constantia"/>
              <a:ea typeface="+mn-ea"/>
              <a:cs typeface="Times New Roman" panose="02020603050405020304" pitchFamily="18" charset="0"/>
            </a:endParaRPr>
          </a:p>
        </p:txBody>
      </p:sp>
      <p:sp>
        <p:nvSpPr>
          <p:cNvPr id="6" name="مربع نص 5">
            <a:extLst>
              <a:ext uri="{FF2B5EF4-FFF2-40B4-BE49-F238E27FC236}">
                <a16:creationId xmlns:a16="http://schemas.microsoft.com/office/drawing/2014/main" id="{BBA3C899-ED0A-414F-821F-573ABC1DFA0A}"/>
              </a:ext>
            </a:extLst>
          </p:cNvPr>
          <p:cNvSpPr txBox="1"/>
          <p:nvPr/>
        </p:nvSpPr>
        <p:spPr>
          <a:xfrm>
            <a:off x="3059774" y="5244928"/>
            <a:ext cx="1837346" cy="1446550"/>
          </a:xfrm>
          <a:prstGeom prst="rect">
            <a:avLst/>
          </a:prstGeom>
          <a:solidFill>
            <a:schemeClr val="accent6">
              <a:lumMod val="20000"/>
              <a:lumOff val="80000"/>
              <a:alpha val="59000"/>
            </a:schemeClr>
          </a:solidFill>
        </p:spPr>
        <p:txBody>
          <a:bodyPr wrap="square" rtlCol="1">
            <a:spAutoFit/>
            <a:scene3d>
              <a:camera prst="orthographicFront"/>
              <a:lightRig rig="sunrise" dir="t"/>
            </a:scene3d>
            <a:sp3d extrusionH="57150" prstMaterial="plastic">
              <a:bevelT w="95250" h="889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8800" b="0" i="0" u="none" strike="noStrike" kern="1200" cap="none" spc="0" normalizeH="0" baseline="0" noProof="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uLnTx/>
                <a:uFillTx/>
                <a:latin typeface="Constantia"/>
                <a:ea typeface="+mn-ea"/>
                <a:cs typeface="AL-Mateen" pitchFamily="2" charset="-78"/>
              </a:rPr>
              <a:t>6</a:t>
            </a:r>
            <a:endParaRPr kumimoji="0" lang="ar-KW" sz="8800" b="1" i="0" u="none" strike="noStrike" kern="1200" cap="none" spc="0" normalizeH="0" baseline="0" noProof="0" dirty="0">
              <a:ln w="900" cmpd="sng">
                <a:solidFill>
                  <a:srgbClr val="000000"/>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innerShdw blurRad="101600" dist="76200" dir="5400000">
                  <a:srgbClr val="DDDDDD">
                    <a:satMod val="190000"/>
                    <a:tint val="100000"/>
                    <a:alpha val="74000"/>
                  </a:srgbClr>
                </a:innerShdw>
              </a:effectLst>
              <a:uLnTx/>
              <a:uFillTx/>
              <a:latin typeface="Constantia"/>
              <a:ea typeface="+mn-ea"/>
              <a:cs typeface="Times New Roman" panose="02020603050405020304" pitchFamily="18" charset="0"/>
            </a:endParaRPr>
          </a:p>
        </p:txBody>
      </p:sp>
      <p:sp>
        <p:nvSpPr>
          <p:cNvPr id="7" name="مربع نص 6">
            <a:extLst>
              <a:ext uri="{FF2B5EF4-FFF2-40B4-BE49-F238E27FC236}">
                <a16:creationId xmlns:a16="http://schemas.microsoft.com/office/drawing/2014/main" id="{B8404163-D329-4C39-A65F-8AA41FC1A1BE}"/>
              </a:ext>
            </a:extLst>
          </p:cNvPr>
          <p:cNvSpPr txBox="1"/>
          <p:nvPr/>
        </p:nvSpPr>
        <p:spPr>
          <a:xfrm>
            <a:off x="441152" y="2303615"/>
            <a:ext cx="7541950" cy="1446550"/>
          </a:xfrm>
          <a:prstGeom prst="rect">
            <a:avLst/>
          </a:prstGeom>
          <a:solidFill>
            <a:schemeClr val="accent4">
              <a:lumMod val="20000"/>
              <a:lumOff val="80000"/>
              <a:alpha val="59000"/>
            </a:schemeClr>
          </a:solidFill>
        </p:spPr>
        <p:txBody>
          <a:bodyPr wrap="square" rtlCol="1">
            <a:spAutoFit/>
            <a:scene3d>
              <a:camera prst="orthographicFront"/>
              <a:lightRig rig="sunrise" dir="t"/>
            </a:scene3d>
            <a:sp3d extrusionH="57150" prstMaterial="plastic">
              <a:bevelT w="95250" h="889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8800" b="0" i="0" u="none" strike="noStrike" kern="1200" cap="none" spc="0" normalizeH="0" baseline="0" noProof="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uLnTx/>
                <a:uFillTx/>
                <a:latin typeface="Constantia"/>
                <a:ea typeface="+mn-ea"/>
                <a:cs typeface="AL-Mateen" pitchFamily="2" charset="-78"/>
              </a:rPr>
              <a:t>جابر عثرات الكرام</a:t>
            </a:r>
            <a:endParaRPr kumimoji="0" lang="ar-KW" sz="8800" b="1" i="0" u="none" strike="noStrike" kern="1200" cap="none" spc="0" normalizeH="0" baseline="0" noProof="0" dirty="0">
              <a:ln w="900" cmpd="sng">
                <a:solidFill>
                  <a:srgbClr val="000000"/>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innerShdw blurRad="101600" dist="76200" dir="5400000">
                  <a:srgbClr val="DDDDDD">
                    <a:satMod val="190000"/>
                    <a:tint val="100000"/>
                    <a:alpha val="74000"/>
                  </a:srgbClr>
                </a:innerShdw>
              </a:effectLst>
              <a:uLnTx/>
              <a:uFillTx/>
              <a:latin typeface="Constantia"/>
              <a:ea typeface="+mn-ea"/>
              <a:cs typeface="Times New Roman" panose="02020603050405020304" pitchFamily="18" charset="0"/>
            </a:endParaRPr>
          </a:p>
        </p:txBody>
      </p:sp>
    </p:spTree>
    <p:extLst>
      <p:ext uri="{BB962C8B-B14F-4D97-AF65-F5344CB8AC3E}">
        <p14:creationId xmlns:p14="http://schemas.microsoft.com/office/powerpoint/2010/main" val="36378999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8F2499A7-D44D-4ADE-92C9-405FB063B6F5}"/>
              </a:ext>
            </a:extLst>
          </p:cNvPr>
          <p:cNvSpPr/>
          <p:nvPr/>
        </p:nvSpPr>
        <p:spPr>
          <a:xfrm>
            <a:off x="469045" y="1067712"/>
            <a:ext cx="11189553" cy="4401205"/>
          </a:xfrm>
          <a:prstGeom prst="rect">
            <a:avLst/>
          </a:prstGeom>
          <a:noFill/>
        </p:spPr>
        <p:txBody>
          <a:bodyPr wrap="square" lIns="91440" tIns="45720" rIns="91440" bIns="45720">
            <a:spAutoFit/>
          </a:bodyPr>
          <a:lstStyle/>
          <a:p>
            <a:r>
              <a:rPr lang="ar-KW" sz="4000" b="1" cap="all" dirty="0">
                <a:ln w="9000" cmpd="sng">
                  <a:solidFill>
                    <a:srgbClr val="FF0066"/>
                  </a:solidFill>
                  <a:prstDash val="solid"/>
                </a:ln>
                <a:solidFill>
                  <a:srgbClr val="FF0066"/>
                </a:solidFill>
                <a:effectLst>
                  <a:reflection blurRad="12700" stA="28000" endPos="45000" dist="1000" dir="5400000" sy="-100000" algn="bl" rotWithShape="0"/>
                </a:effectLst>
                <a:latin typeface="Arial" panose="020B0604020202020204" pitchFamily="34" charset="0"/>
              </a:rPr>
              <a:t>1-	اقرئي الفقرة التالية ثم استخرجي اسماً مصغراً مبينة دلالته :</a:t>
            </a:r>
          </a:p>
          <a:p>
            <a:r>
              <a:rPr lang="ar-SA" sz="4800" b="1" cap="all" dirty="0">
                <a:ln w="9000" cmpd="sng">
                  <a:solidFill>
                    <a:srgbClr val="008000"/>
                  </a:solidFill>
                  <a:prstDash val="solid"/>
                </a:ln>
                <a:solidFill>
                  <a:srgbClr val="008000"/>
                </a:solidFill>
                <a:effectLst>
                  <a:reflection blurRad="12700" stA="28000" endPos="45000" dist="1000" dir="5400000" sy="-100000" algn="bl" rotWithShape="0"/>
                </a:effectLst>
                <a:latin typeface="Arial" panose="020B0604020202020204" pitchFamily="34" charset="0"/>
              </a:rPr>
              <a:t>	( رأيت رجلا يلقي شعراً ، فعلمت أنه شويعر صغير ، وكان يجلس على شاطئ نهير ، يستمتع بزقزقة عصيفير وينظر إلى شجيرات صغيرة ، ويأنس بضوء نجيم لامع في السماء ، ثم قطف وريدة بجانبه , وقال لابنه : يا خويلد خذ هذه الوردة .</a:t>
            </a:r>
            <a:endParaRPr lang="ar-SA" sz="4800" b="1" cap="all" dirty="0">
              <a:ln w="9000" cmpd="sng">
                <a:solidFill>
                  <a:srgbClr val="C3986D">
                    <a:shade val="50000"/>
                    <a:satMod val="120000"/>
                  </a:srgbClr>
                </a:solidFill>
                <a:prstDash val="solid"/>
              </a:ln>
              <a:gradFill>
                <a:gsLst>
                  <a:gs pos="0">
                    <a:srgbClr val="C3986D">
                      <a:shade val="20000"/>
                      <a:satMod val="245000"/>
                    </a:srgbClr>
                  </a:gs>
                  <a:gs pos="43000">
                    <a:srgbClr val="C3986D">
                      <a:satMod val="255000"/>
                    </a:srgbClr>
                  </a:gs>
                  <a:gs pos="48000">
                    <a:srgbClr val="C3986D">
                      <a:shade val="85000"/>
                      <a:satMod val="255000"/>
                    </a:srgbClr>
                  </a:gs>
                  <a:gs pos="100000">
                    <a:srgbClr val="C3986D">
                      <a:shade val="20000"/>
                      <a:satMod val="245000"/>
                    </a:srgbClr>
                  </a:gs>
                </a:gsLst>
                <a:lin ang="5400000"/>
              </a:gradFill>
              <a:effectLst>
                <a:reflection blurRad="12700" stA="28000" endPos="45000" dist="1000" dir="5400000" sy="-100000" algn="bl" rotWithShape="0"/>
              </a:effectLst>
              <a:latin typeface="Arial" panose="020B0604020202020204" pitchFamily="34" charset="0"/>
            </a:endParaRPr>
          </a:p>
        </p:txBody>
      </p:sp>
    </p:spTree>
    <p:extLst>
      <p:ext uri="{BB962C8B-B14F-4D97-AF65-F5344CB8AC3E}">
        <p14:creationId xmlns:p14="http://schemas.microsoft.com/office/powerpoint/2010/main" val="2079691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id="{96C3B043-D354-4B0B-8F34-E97C155ABA2D}"/>
              </a:ext>
            </a:extLst>
          </p:cNvPr>
          <p:cNvSpPr/>
          <p:nvPr/>
        </p:nvSpPr>
        <p:spPr>
          <a:xfrm>
            <a:off x="1502227" y="102983"/>
            <a:ext cx="8802380" cy="6669454"/>
          </a:xfrm>
          <a:prstGeom prst="rect">
            <a:avLst/>
          </a:prstGeom>
          <a:solidFill>
            <a:schemeClr val="accent5">
              <a:lumMod val="60000"/>
              <a:lumOff val="40000"/>
            </a:schemeClr>
          </a:solidFill>
          <a:scene3d>
            <a:camera prst="orthographicFront"/>
            <a:lightRig rig="threePt" dir="t"/>
          </a:scene3d>
          <a:sp3d>
            <a:bevelT prst="slope"/>
          </a:sp3d>
        </p:spPr>
        <p:txBody>
          <a:bodyPr wrap="square" lIns="91440" tIns="45720" rIns="91440" bIns="4572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ar-SA" sz="4400" b="1" i="0" u="none" strike="noStrike" kern="0" cap="all" spc="0" normalizeH="0" baseline="0" noProof="0" dirty="0">
                <a:ln w="9000" cmpd="sng">
                  <a:solidFill>
                    <a:prstClr val="black"/>
                  </a:solidFill>
                  <a:prstDash val="solid"/>
                </a:ln>
                <a:solidFill>
                  <a:prstClr val="black"/>
                </a:solidFill>
                <a:effectLst>
                  <a:reflection blurRad="12700" stA="28000" endPos="45000" dist="1000" dir="5400000" sy="-100000" algn="bl" rotWithShape="0"/>
                </a:effectLst>
                <a:uLnTx/>
                <a:uFillTx/>
              </a:rPr>
              <a:t>	شويعر                         </a:t>
            </a:r>
            <a:r>
              <a:rPr kumimoji="0" lang="ar-SA" sz="4400" b="1" i="0" u="none" strike="noStrike" kern="0" cap="all" spc="0" normalizeH="0" baseline="0" noProof="0" dirty="0">
                <a:ln w="9000" cmpd="sng">
                  <a:solidFill>
                    <a:srgbClr val="CC00FF"/>
                  </a:solidFill>
                  <a:prstDash val="solid"/>
                </a:ln>
                <a:solidFill>
                  <a:srgbClr val="CC00FF"/>
                </a:solidFill>
                <a:effectLst>
                  <a:reflection blurRad="12700" stA="28000" endPos="45000" dist="1000" dir="5400000" sy="-100000" algn="bl" rotWithShape="0"/>
                </a:effectLst>
                <a:uLnTx/>
                <a:uFillTx/>
              </a:rPr>
              <a:t>التحقير</a:t>
            </a:r>
          </a:p>
          <a:p>
            <a:pPr marL="0" marR="0" lvl="0" indent="0" defTabSz="914400" eaLnBrk="1" fontAlgn="auto" latinLnBrk="0" hangingPunct="1">
              <a:lnSpc>
                <a:spcPct val="200000"/>
              </a:lnSpc>
              <a:spcBef>
                <a:spcPts val="0"/>
              </a:spcBef>
              <a:spcAft>
                <a:spcPts val="0"/>
              </a:spcAft>
              <a:buClrTx/>
              <a:buSzTx/>
              <a:buFontTx/>
              <a:buNone/>
              <a:tabLst/>
              <a:defRPr/>
            </a:pPr>
            <a:r>
              <a:rPr kumimoji="0" lang="ar-SA" sz="4400" b="1" i="0" u="none" strike="noStrike" kern="0" cap="all" spc="0" normalizeH="0" baseline="0" noProof="0" dirty="0">
                <a:ln w="9000" cmpd="sng">
                  <a:solidFill>
                    <a:prstClr val="black"/>
                  </a:solidFill>
                  <a:prstDash val="solid"/>
                </a:ln>
                <a:solidFill>
                  <a:prstClr val="black"/>
                </a:solidFill>
                <a:effectLst>
                  <a:reflection blurRad="12700" stA="28000" endPos="45000" dist="1000" dir="5400000" sy="-100000" algn="bl" rotWithShape="0"/>
                </a:effectLst>
                <a:uLnTx/>
                <a:uFillTx/>
              </a:rPr>
              <a:t>	نهير   - </a:t>
            </a:r>
            <a:r>
              <a:rPr kumimoji="0" lang="en-US" sz="4400" b="1" i="0" u="none" strike="noStrike" kern="0" cap="all" spc="0" normalizeH="0" baseline="0" noProof="0" dirty="0">
                <a:ln w="9000" cmpd="sng">
                  <a:solidFill>
                    <a:prstClr val="black"/>
                  </a:solidFill>
                  <a:prstDash val="solid"/>
                </a:ln>
                <a:solidFill>
                  <a:prstClr val="black"/>
                </a:solidFill>
                <a:effectLst>
                  <a:reflection blurRad="12700" stA="28000" endPos="45000" dist="1000" dir="5400000" sy="-100000" algn="bl" rotWithShape="0"/>
                </a:effectLst>
                <a:uLnTx/>
                <a:uFillTx/>
              </a:rPr>
              <a:t>   </a:t>
            </a:r>
            <a:r>
              <a:rPr kumimoji="0" lang="ar-SA" sz="4400" b="1" i="0" u="none" strike="noStrike" kern="0" cap="all" spc="0" normalizeH="0" baseline="0" noProof="0" dirty="0">
                <a:ln w="9000" cmpd="sng">
                  <a:solidFill>
                    <a:prstClr val="black"/>
                  </a:solidFill>
                  <a:prstDash val="solid"/>
                </a:ln>
                <a:solidFill>
                  <a:prstClr val="black"/>
                </a:solidFill>
                <a:effectLst>
                  <a:reflection blurRad="12700" stA="28000" endPos="45000" dist="1000" dir="5400000" sy="-100000" algn="bl" rotWithShape="0"/>
                </a:effectLst>
                <a:uLnTx/>
                <a:uFillTx/>
              </a:rPr>
              <a:t>عصيفير     </a:t>
            </a:r>
            <a:r>
              <a:rPr kumimoji="0" lang="ar-SA" sz="4400" b="1" i="0" u="none" strike="noStrike" kern="0" cap="all" spc="0" normalizeH="0" baseline="0" noProof="0" dirty="0">
                <a:ln w="9000" cmpd="sng">
                  <a:solidFill>
                    <a:srgbClr val="CC00FF"/>
                  </a:solidFill>
                  <a:prstDash val="solid"/>
                </a:ln>
                <a:solidFill>
                  <a:srgbClr val="CC00FF"/>
                </a:solidFill>
                <a:effectLst>
                  <a:reflection blurRad="12700" stA="28000" endPos="45000" dist="1000" dir="5400000" sy="-100000" algn="bl" rotWithShape="0"/>
                </a:effectLst>
                <a:uLnTx/>
                <a:uFillTx/>
              </a:rPr>
              <a:t>لتصغير الحجم</a:t>
            </a:r>
          </a:p>
          <a:p>
            <a:pPr marL="0" marR="0" lvl="0" indent="0" defTabSz="914400" eaLnBrk="1" fontAlgn="auto" latinLnBrk="0" hangingPunct="1">
              <a:lnSpc>
                <a:spcPct val="200000"/>
              </a:lnSpc>
              <a:spcBef>
                <a:spcPts val="0"/>
              </a:spcBef>
              <a:spcAft>
                <a:spcPts val="0"/>
              </a:spcAft>
              <a:buClrTx/>
              <a:buSzTx/>
              <a:buFontTx/>
              <a:buNone/>
              <a:tabLst/>
              <a:defRPr/>
            </a:pPr>
            <a:r>
              <a:rPr kumimoji="0" lang="ar-SA" sz="4400" b="1" i="0" u="none" strike="noStrike" kern="0" cap="all" spc="0" normalizeH="0" baseline="0" noProof="0" dirty="0">
                <a:ln w="9000" cmpd="sng">
                  <a:solidFill>
                    <a:prstClr val="black"/>
                  </a:solidFill>
                  <a:prstDash val="solid"/>
                </a:ln>
                <a:solidFill>
                  <a:prstClr val="black"/>
                </a:solidFill>
                <a:effectLst>
                  <a:reflection blurRad="12700" stA="28000" endPos="45000" dist="1000" dir="5400000" sy="-100000" algn="bl" rotWithShape="0"/>
                </a:effectLst>
                <a:uLnTx/>
                <a:uFillTx/>
              </a:rPr>
              <a:t>	شجيرات                 </a:t>
            </a:r>
            <a:r>
              <a:rPr kumimoji="0" lang="en-US" sz="4400" b="1" i="0" u="none" strike="noStrike" kern="0" cap="all" spc="0" normalizeH="0" baseline="0" noProof="0" dirty="0">
                <a:ln w="9000" cmpd="sng">
                  <a:solidFill>
                    <a:prstClr val="black"/>
                  </a:solidFill>
                  <a:prstDash val="solid"/>
                </a:ln>
                <a:solidFill>
                  <a:prstClr val="black"/>
                </a:solidFill>
                <a:effectLst>
                  <a:reflection blurRad="12700" stA="28000" endPos="45000" dist="1000" dir="5400000" sy="-100000" algn="bl" rotWithShape="0"/>
                </a:effectLst>
                <a:uLnTx/>
                <a:uFillTx/>
              </a:rPr>
              <a:t> </a:t>
            </a:r>
            <a:r>
              <a:rPr kumimoji="0" lang="ar-SA" sz="4400" b="1" i="0" u="none" strike="noStrike" kern="0" cap="all" spc="0" normalizeH="0" baseline="0" noProof="0" dirty="0">
                <a:ln w="9000" cmpd="sng">
                  <a:solidFill>
                    <a:prstClr val="black"/>
                  </a:solidFill>
                  <a:prstDash val="solid"/>
                </a:ln>
                <a:solidFill>
                  <a:prstClr val="black"/>
                </a:solidFill>
                <a:effectLst>
                  <a:reflection blurRad="12700" stA="28000" endPos="45000" dist="1000" dir="5400000" sy="-100000" algn="bl" rotWithShape="0"/>
                </a:effectLst>
                <a:uLnTx/>
                <a:uFillTx/>
              </a:rPr>
              <a:t>   </a:t>
            </a:r>
            <a:r>
              <a:rPr kumimoji="0" lang="ar-SA" sz="4400" b="1" i="0" u="none" strike="noStrike" kern="0" cap="all" spc="0" normalizeH="0" baseline="0" noProof="0" dirty="0">
                <a:ln w="9000" cmpd="sng">
                  <a:solidFill>
                    <a:srgbClr val="CC00FF"/>
                  </a:solidFill>
                  <a:prstDash val="solid"/>
                </a:ln>
                <a:solidFill>
                  <a:srgbClr val="CC00FF"/>
                </a:solidFill>
                <a:effectLst>
                  <a:reflection blurRad="12700" stA="28000" endPos="45000" dist="1000" dir="5400000" sy="-100000" algn="bl" rotWithShape="0"/>
                </a:effectLst>
                <a:uLnTx/>
                <a:uFillTx/>
              </a:rPr>
              <a:t>تقلبل العدد</a:t>
            </a:r>
          </a:p>
          <a:p>
            <a:pPr marL="0" marR="0" lvl="0" indent="0" defTabSz="914400" eaLnBrk="1" fontAlgn="auto" latinLnBrk="0" hangingPunct="1">
              <a:lnSpc>
                <a:spcPct val="200000"/>
              </a:lnSpc>
              <a:spcBef>
                <a:spcPts val="0"/>
              </a:spcBef>
              <a:spcAft>
                <a:spcPts val="0"/>
              </a:spcAft>
              <a:buClrTx/>
              <a:buSzTx/>
              <a:buFontTx/>
              <a:buNone/>
              <a:tabLst/>
              <a:defRPr/>
            </a:pPr>
            <a:r>
              <a:rPr kumimoji="0" lang="ar-SA" sz="4400" b="1" i="0" u="none" strike="noStrike" kern="0" cap="all" spc="0" normalizeH="0" baseline="0" noProof="0" dirty="0">
                <a:ln w="9000" cmpd="sng">
                  <a:solidFill>
                    <a:prstClr val="black"/>
                  </a:solidFill>
                  <a:prstDash val="solid"/>
                </a:ln>
                <a:solidFill>
                  <a:prstClr val="black"/>
                </a:solidFill>
                <a:effectLst>
                  <a:reflection blurRad="12700" stA="28000" endPos="45000" dist="1000" dir="5400000" sy="-100000" algn="bl" rotWithShape="0"/>
                </a:effectLst>
                <a:uLnTx/>
                <a:uFillTx/>
              </a:rPr>
              <a:t>	نجيم  -  وريدة     </a:t>
            </a:r>
            <a:r>
              <a:rPr kumimoji="0" lang="en-US" sz="4400" b="1" i="0" u="none" strike="noStrike" kern="0" cap="all" spc="0" normalizeH="0" baseline="0" noProof="0" dirty="0">
                <a:ln w="9000" cmpd="sng">
                  <a:solidFill>
                    <a:prstClr val="black"/>
                  </a:solidFill>
                  <a:prstDash val="solid"/>
                </a:ln>
                <a:solidFill>
                  <a:prstClr val="black"/>
                </a:solidFill>
                <a:effectLst>
                  <a:reflection blurRad="12700" stA="28000" endPos="45000" dist="1000" dir="5400000" sy="-100000" algn="bl" rotWithShape="0"/>
                </a:effectLst>
                <a:uLnTx/>
                <a:uFillTx/>
              </a:rPr>
              <a:t>   </a:t>
            </a:r>
            <a:r>
              <a:rPr kumimoji="0" lang="ar-SA" sz="4400" b="1" i="0" u="none" strike="noStrike" kern="0" cap="all" spc="0" normalizeH="0" baseline="0" noProof="0" dirty="0">
                <a:ln w="9000" cmpd="sng">
                  <a:solidFill>
                    <a:prstClr val="black"/>
                  </a:solidFill>
                  <a:prstDash val="solid"/>
                </a:ln>
                <a:solidFill>
                  <a:prstClr val="black"/>
                </a:solidFill>
                <a:effectLst>
                  <a:reflection blurRad="12700" stA="28000" endPos="45000" dist="1000" dir="5400000" sy="-100000" algn="bl" rotWithShape="0"/>
                </a:effectLst>
                <a:uLnTx/>
                <a:uFillTx/>
              </a:rPr>
              <a:t>   </a:t>
            </a:r>
            <a:r>
              <a:rPr kumimoji="0" lang="ar-SA" sz="4400" b="1" i="0" u="none" strike="noStrike" kern="0" cap="all" spc="0" normalizeH="0" baseline="0" noProof="0" dirty="0">
                <a:ln w="9000" cmpd="sng">
                  <a:solidFill>
                    <a:srgbClr val="CC00FF"/>
                  </a:solidFill>
                  <a:prstDash val="solid"/>
                </a:ln>
                <a:solidFill>
                  <a:srgbClr val="CC00FF"/>
                </a:solidFill>
                <a:effectLst>
                  <a:reflection blurRad="12700" stA="28000" endPos="45000" dist="1000" dir="5400000" sy="-100000" algn="bl" rotWithShape="0"/>
                </a:effectLst>
                <a:uLnTx/>
                <a:uFillTx/>
              </a:rPr>
              <a:t>لتصغير الحجم   </a:t>
            </a:r>
          </a:p>
          <a:p>
            <a:pPr marL="0" marR="0" lvl="0" indent="0" defTabSz="914400" eaLnBrk="1" fontAlgn="auto" latinLnBrk="0" hangingPunct="1">
              <a:lnSpc>
                <a:spcPct val="200000"/>
              </a:lnSpc>
              <a:spcBef>
                <a:spcPts val="0"/>
              </a:spcBef>
              <a:spcAft>
                <a:spcPts val="0"/>
              </a:spcAft>
              <a:buClrTx/>
              <a:buSzTx/>
              <a:buFontTx/>
              <a:buNone/>
              <a:tabLst/>
              <a:defRPr/>
            </a:pPr>
            <a:r>
              <a:rPr kumimoji="0" lang="ar-SA" sz="4400" b="1" i="0" u="none" strike="noStrike" kern="0" cap="all" spc="0" normalizeH="0" baseline="0" noProof="0" dirty="0">
                <a:ln w="9000" cmpd="sng">
                  <a:solidFill>
                    <a:prstClr val="black"/>
                  </a:solidFill>
                  <a:prstDash val="solid"/>
                </a:ln>
                <a:solidFill>
                  <a:prstClr val="black"/>
                </a:solidFill>
                <a:effectLst>
                  <a:reflection blurRad="12700" stA="28000" endPos="45000" dist="1000" dir="5400000" sy="-100000" algn="bl" rotWithShape="0"/>
                </a:effectLst>
                <a:uLnTx/>
                <a:uFillTx/>
              </a:rPr>
              <a:t>	خويلد                           </a:t>
            </a:r>
            <a:r>
              <a:rPr kumimoji="0" lang="ar-SA" sz="4400" b="1" i="0" u="none" strike="noStrike" kern="0" cap="all" spc="0" normalizeH="0" baseline="0" noProof="0" dirty="0">
                <a:ln w="9000" cmpd="sng">
                  <a:solidFill>
                    <a:srgbClr val="CC00FF"/>
                  </a:solidFill>
                  <a:prstDash val="solid"/>
                </a:ln>
                <a:solidFill>
                  <a:srgbClr val="CC00FF"/>
                </a:solidFill>
                <a:effectLst>
                  <a:reflection blurRad="12700" stA="28000" endPos="45000" dist="1000" dir="5400000" sy="-100000" algn="bl" rotWithShape="0"/>
                </a:effectLst>
                <a:uLnTx/>
                <a:uFillTx/>
              </a:rPr>
              <a:t>للتدليل </a:t>
            </a:r>
          </a:p>
        </p:txBody>
      </p:sp>
    </p:spTree>
    <p:extLst>
      <p:ext uri="{BB962C8B-B14F-4D97-AF65-F5344CB8AC3E}">
        <p14:creationId xmlns:p14="http://schemas.microsoft.com/office/powerpoint/2010/main" val="340220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34000">
              <a:schemeClr val="accent4">
                <a:lumMod val="40000"/>
                <a:lumOff val="60000"/>
              </a:schemeClr>
            </a:gs>
            <a:gs pos="64000">
              <a:schemeClr val="accent5">
                <a:lumMod val="40000"/>
                <a:lumOff val="60000"/>
              </a:schemeClr>
            </a:gs>
            <a:gs pos="94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3" name="صورة 2" descr="صورة تحتوي على نص&#10;&#10;تم إنشاء الوصف تلقائياً">
            <a:extLst>
              <a:ext uri="{FF2B5EF4-FFF2-40B4-BE49-F238E27FC236}">
                <a16:creationId xmlns:a16="http://schemas.microsoft.com/office/drawing/2014/main" id="{EAEAA630-8CB5-49AF-BA8D-7174EB8FFCE0}"/>
              </a:ext>
            </a:extLst>
          </p:cNvPr>
          <p:cNvPicPr>
            <a:picLocks noChangeAspect="1"/>
          </p:cNvPicPr>
          <p:nvPr/>
        </p:nvPicPr>
        <p:blipFill rotWithShape="1">
          <a:blip r:embed="rId2">
            <a:extLst>
              <a:ext uri="{28A0092B-C50C-407E-A947-70E740481C1C}">
                <a14:useLocalDpi xmlns:a14="http://schemas.microsoft.com/office/drawing/2010/main" val="0"/>
              </a:ext>
            </a:extLst>
          </a:blip>
          <a:srcRect l="10980" t="15720" r="17190"/>
          <a:stretch/>
        </p:blipFill>
        <p:spPr>
          <a:xfrm>
            <a:off x="180366" y="108673"/>
            <a:ext cx="8757501" cy="6640654"/>
          </a:xfrm>
          <a:prstGeom prst="rect">
            <a:avLst/>
          </a:prstGeom>
        </p:spPr>
      </p:pic>
      <p:pic>
        <p:nvPicPr>
          <p:cNvPr id="6" name="صورة 5">
            <a:extLst>
              <a:ext uri="{FF2B5EF4-FFF2-40B4-BE49-F238E27FC236}">
                <a16:creationId xmlns:a16="http://schemas.microsoft.com/office/drawing/2014/main" id="{8584E6D4-C785-4113-81F7-C52AD6B77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6850" y="1105896"/>
            <a:ext cx="3105150" cy="4646207"/>
          </a:xfrm>
          <a:prstGeom prst="rect">
            <a:avLst/>
          </a:prstGeom>
        </p:spPr>
      </p:pic>
    </p:spTree>
    <p:extLst>
      <p:ext uri="{BB962C8B-B14F-4D97-AF65-F5344CB8AC3E}">
        <p14:creationId xmlns:p14="http://schemas.microsoft.com/office/powerpoint/2010/main" val="13521482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10000">
              <a:schemeClr val="accent6">
                <a:lumMod val="20000"/>
                <a:lumOff val="80000"/>
              </a:schemeClr>
            </a:gs>
            <a:gs pos="38000">
              <a:schemeClr val="accent2">
                <a:lumMod val="20000"/>
                <a:lumOff val="80000"/>
              </a:schemeClr>
            </a:gs>
            <a:gs pos="69000">
              <a:schemeClr val="accent5">
                <a:lumMod val="20000"/>
                <a:lumOff val="80000"/>
              </a:schemeClr>
            </a:gs>
            <a:gs pos="92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87A21073-0506-49AC-B847-A78A12EFBD01}"/>
              </a:ext>
            </a:extLst>
          </p:cNvPr>
          <p:cNvSpPr/>
          <p:nvPr/>
        </p:nvSpPr>
        <p:spPr>
          <a:xfrm>
            <a:off x="209708" y="173876"/>
            <a:ext cx="11457377" cy="6440225"/>
          </a:xfrm>
          <a:prstGeom prst="rect">
            <a:avLst/>
          </a:prstGeom>
          <a:noFill/>
        </p:spPr>
        <p:txBody>
          <a:bodyPr wrap="square" lIns="91440" tIns="45720" rIns="91440" bIns="45720">
            <a:spAutoFit/>
          </a:bodyPr>
          <a:lstStyle/>
          <a:p>
            <a:pPr marL="0" marR="0" lvl="0" indent="0" algn="r" defTabSz="914400" rtl="1" eaLnBrk="1" fontAlgn="auto" latinLnBrk="0" hangingPunct="1">
              <a:lnSpc>
                <a:spcPct val="115000"/>
              </a:lnSpc>
              <a:spcBef>
                <a:spcPts val="0"/>
              </a:spcBef>
              <a:spcAft>
                <a:spcPts val="0"/>
              </a:spcAft>
              <a:buClrTx/>
              <a:buSzTx/>
              <a:buFontTx/>
              <a:buNone/>
              <a:tabLst/>
              <a:defRPr/>
            </a:pPr>
            <a:r>
              <a:rPr kumimoji="0" lang="ar-KW"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PT Bold Heading" panose="02010400000000000000" pitchFamily="2" charset="-78"/>
              </a:rPr>
              <a:t>2- بيني دلالة التصغير فيما يلي :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endParaRPr>
          </a:p>
          <a:p>
            <a:pPr marL="342900" marR="0" lvl="0" indent="-342900" algn="r" defTabSz="914400" rtl="1"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ar-SA"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بنى لنا والدي </a:t>
            </a:r>
            <a:r>
              <a:rPr kumimoji="0" lang="ar-SA" sz="4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مُنَيْزلا</a:t>
            </a:r>
            <a:r>
              <a:rPr kumimoji="0" lang="ar-SA"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 .     </a:t>
            </a:r>
            <a:endParaRPr kumimoji="0" lang="ar-KW"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endParaRPr>
          </a:p>
          <a:p>
            <a:pPr marL="342900" marR="0" lvl="0" indent="-342900" algn="r" defTabSz="914400" rtl="1"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ar-KW"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      </a:t>
            </a:r>
            <a:r>
              <a:rPr kumimoji="0" lang="ar-SA"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                                </a:t>
            </a:r>
            <a:r>
              <a:rPr kumimoji="0" lang="ar-SA" sz="4000" b="0"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PT Bold Heading" panose="02010400000000000000" pitchFamily="2" charset="-78"/>
              </a:rPr>
              <a:t>صغر الحجم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endParaRPr>
          </a:p>
          <a:p>
            <a:pPr marL="342900" marR="0" lvl="0" indent="-342900" algn="r" defTabSz="914400" rtl="1"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PT Bold Heading" panose="02010400000000000000" pitchFamily="2" charset="-78"/>
              </a:rPr>
              <a:t> </a:t>
            </a:r>
            <a:r>
              <a:rPr kumimoji="0" lang="ar-SA"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PT Bold Heading" panose="02010400000000000000" pitchFamily="2" charset="-78"/>
              </a:rPr>
              <a:t>قرأت مقالا </a:t>
            </a:r>
            <a:r>
              <a:rPr kumimoji="0" lang="ar-SA"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PT Bold Heading" panose="02010400000000000000" pitchFamily="2" charset="-78"/>
              </a:rPr>
              <a:t>لكُوَيْتب</a:t>
            </a:r>
            <a:r>
              <a:rPr kumimoji="0" lang="ar-SA"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PT Bold Heading" panose="02010400000000000000" pitchFamily="2" charset="-78"/>
              </a:rPr>
              <a:t> مغمور .   </a:t>
            </a:r>
            <a:endParaRPr kumimoji="0" lang="ar-KW"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PT Bold Heading" panose="02010400000000000000" pitchFamily="2" charset="-78"/>
            </a:endParaRPr>
          </a:p>
          <a:p>
            <a:pPr marL="342900" marR="0" lvl="0" indent="-342900" algn="r" defTabSz="914400" rtl="1"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ar-KW"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PT Bold Heading" panose="02010400000000000000" pitchFamily="2" charset="-78"/>
              </a:rPr>
              <a:t>           </a:t>
            </a:r>
            <a:r>
              <a:rPr kumimoji="0" lang="ar-SA"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PT Bold Heading" panose="02010400000000000000" pitchFamily="2" charset="-78"/>
              </a:rPr>
              <a:t>                            </a:t>
            </a:r>
            <a:r>
              <a:rPr kumimoji="0" lang="ar-SA" sz="4000" b="0" i="0" u="none"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PT Bold Heading" panose="02010400000000000000" pitchFamily="2" charset="-78"/>
              </a:rPr>
              <a:t>للتحقير</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endParaRPr>
          </a:p>
          <a:p>
            <a:pPr marL="342900" marR="0" lvl="0" indent="-342900" algn="r" defTabSz="914400" rtl="1"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ar-SA"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  ما العمر إلا </a:t>
            </a:r>
            <a:r>
              <a:rPr kumimoji="0" lang="ar-SA" sz="4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لُحَيْظات</a:t>
            </a:r>
            <a:r>
              <a:rPr kumimoji="0" lang="ar-SA"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  .       </a:t>
            </a:r>
            <a:endParaRPr kumimoji="0" lang="ar-KW"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endParaRPr>
          </a:p>
          <a:p>
            <a:pPr marL="342900" marR="0" lvl="0" indent="-342900" algn="r" defTabSz="914400" rtl="1"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ar-KW"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     </a:t>
            </a:r>
            <a:r>
              <a:rPr kumimoji="0" lang="ar-SA"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                             </a:t>
            </a:r>
            <a:r>
              <a:rPr kumimoji="0" lang="ar-SA" sz="4000" b="0"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PT Bold Heading" panose="02010400000000000000" pitchFamily="2" charset="-78"/>
              </a:rPr>
              <a:t>تقليل العدد</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endParaRPr>
          </a:p>
          <a:p>
            <a:pPr marL="342900" marR="0" lvl="0" indent="-342900" algn="r" defTabSz="914400" rtl="1"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PT Bold Heading" panose="02010400000000000000" pitchFamily="2" charset="-78"/>
              </a:rPr>
              <a:t> </a:t>
            </a:r>
            <a:r>
              <a:rPr kumimoji="0" lang="ar-SA"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PT Bold Heading" panose="02010400000000000000" pitchFamily="2" charset="-78"/>
              </a:rPr>
              <a:t>استيقظت قُبَيْل الفجر .      </a:t>
            </a:r>
            <a:endParaRPr kumimoji="0" lang="ar-KW"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PT Bold Heading" panose="02010400000000000000" pitchFamily="2" charset="-78"/>
            </a:endParaRPr>
          </a:p>
          <a:p>
            <a:pPr marL="342900" marR="0" lvl="0" indent="-342900" algn="r" defTabSz="914400" rtl="1"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ar-SA"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PT Bold Heading" panose="02010400000000000000" pitchFamily="2" charset="-78"/>
              </a:rPr>
              <a:t>                                </a:t>
            </a:r>
            <a:r>
              <a:rPr kumimoji="0" lang="ar-SA" sz="4000" b="0" i="0" u="none"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PT Bold Heading" panose="02010400000000000000" pitchFamily="2" charset="-78"/>
              </a:rPr>
              <a:t>تقريب الزمان</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endParaRPr>
          </a:p>
        </p:txBody>
      </p:sp>
    </p:spTree>
    <p:extLst>
      <p:ext uri="{BB962C8B-B14F-4D97-AF65-F5344CB8AC3E}">
        <p14:creationId xmlns:p14="http://schemas.microsoft.com/office/powerpoint/2010/main" val="255597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4">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 calcmode="lin" valueType="num">
                                      <p:cBhvr>
                                        <p:cTn id="14"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4">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 calcmode="lin" valueType="num">
                                      <p:cBhvr>
                                        <p:cTn id="21"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23" dur="500"/>
                                        <p:tgtEl>
                                          <p:spTgt spid="4">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anim calcmode="lin" valueType="num">
                                      <p:cBhvr>
                                        <p:cTn id="28"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8" end="8"/>
                                            </p:txEl>
                                          </p:spTgt>
                                        </p:tgtEl>
                                        <p:attrNameLst>
                                          <p:attrName>ppt_h</p:attrName>
                                        </p:attrNameLst>
                                      </p:cBhvr>
                                      <p:tavLst>
                                        <p:tav tm="0">
                                          <p:val>
                                            <p:fltVal val="0"/>
                                          </p:val>
                                        </p:tav>
                                        <p:tav tm="100000">
                                          <p:val>
                                            <p:strVal val="#ppt_h"/>
                                          </p:val>
                                        </p:tav>
                                      </p:tavLst>
                                    </p:anim>
                                    <p:animEffect transition="in" filter="fade">
                                      <p:cBhvr>
                                        <p:cTn id="30"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10000">
              <a:schemeClr val="accent6">
                <a:lumMod val="20000"/>
                <a:lumOff val="80000"/>
              </a:schemeClr>
            </a:gs>
            <a:gs pos="38000">
              <a:schemeClr val="accent2">
                <a:lumMod val="20000"/>
                <a:lumOff val="80000"/>
              </a:schemeClr>
            </a:gs>
            <a:gs pos="69000">
              <a:schemeClr val="accent5">
                <a:lumMod val="20000"/>
                <a:lumOff val="80000"/>
              </a:schemeClr>
            </a:gs>
            <a:gs pos="92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87A21073-0506-49AC-B847-A78A12EFBD01}"/>
              </a:ext>
            </a:extLst>
          </p:cNvPr>
          <p:cNvSpPr/>
          <p:nvPr/>
        </p:nvSpPr>
        <p:spPr>
          <a:xfrm>
            <a:off x="242364" y="181876"/>
            <a:ext cx="11457377" cy="6478697"/>
          </a:xfrm>
          <a:prstGeom prst="rect">
            <a:avLst/>
          </a:prstGeom>
          <a:noFill/>
        </p:spPr>
        <p:txBody>
          <a:bodyPr wrap="square" lIns="91440" tIns="45720" rIns="91440" bIns="45720">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ar-KW"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PT Bold Heading" panose="02010400000000000000" pitchFamily="2" charset="-78"/>
              </a:rPr>
              <a:t>2- بيني دلالة التصغير فيما يلي :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endParaRPr>
          </a:p>
          <a:p>
            <a:pPr marL="342900" marR="0" lvl="0" indent="-342900" algn="r" defTabSz="914400" rtl="1"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ar-SA"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PT Bold Heading" panose="02010400000000000000" pitchFamily="2" charset="-78"/>
              </a:rPr>
              <a:t>وقفت بُعَيْد المسجد .       </a:t>
            </a:r>
            <a:endParaRPr kumimoji="0" lang="ar-KW"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PT Bold Heading" panose="02010400000000000000" pitchFamily="2" charset="-78"/>
            </a:endParaRPr>
          </a:p>
          <a:p>
            <a:pPr marL="342900" marR="0" lvl="0" indent="-342900" algn="r" defTabSz="914400" rtl="1"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ar-SA"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PT Bold Heading" panose="02010400000000000000" pitchFamily="2" charset="-78"/>
              </a:rPr>
              <a:t>                                 </a:t>
            </a:r>
            <a:r>
              <a:rPr kumimoji="0" lang="ar-SA" sz="4000" b="0" i="0" u="none"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PT Bold Heading" panose="02010400000000000000" pitchFamily="2" charset="-78"/>
              </a:rPr>
              <a:t>تقريب المكان</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endParaRPr>
          </a:p>
          <a:p>
            <a:pPr marL="342900" marR="0" lvl="0" indent="-342900" algn="r" defTabSz="914400" rtl="1"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ar-SA"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  يا بُنَي عليك بالعلم .      </a:t>
            </a:r>
            <a:endParaRPr kumimoji="0" lang="ar-KW"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endParaRPr>
          </a:p>
          <a:p>
            <a:pPr marL="342900" marR="0" lvl="0" indent="-342900" algn="r" defTabSz="914400" rtl="1"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ar-SA"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                            </a:t>
            </a:r>
            <a:r>
              <a:rPr kumimoji="0" lang="ar-SA" sz="4000" b="0"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PT Bold Heading" panose="02010400000000000000" pitchFamily="2" charset="-78"/>
              </a:rPr>
              <a:t>التدليل والتمليح</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ar-SA" sz="4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PT Bold Heading" panose="02010400000000000000" pitchFamily="2" charset="-78"/>
              </a:rPr>
              <a:t>تثير الرياح حُبَيْبات الرمال .       </a:t>
            </a:r>
            <a:endParaRPr kumimoji="0" lang="ar-KW" sz="4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PT Bold Heading" panose="02010400000000000000" pitchFamily="2" charset="-78"/>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ar-KW" sz="4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PT Bold Heading" panose="02010400000000000000" pitchFamily="2" charset="-78"/>
              </a:rPr>
              <a:t>   </a:t>
            </a:r>
            <a:r>
              <a:rPr kumimoji="0" lang="ar-SA" sz="4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PT Bold Heading" panose="02010400000000000000" pitchFamily="2" charset="-78"/>
              </a:rPr>
              <a:t>                         </a:t>
            </a:r>
            <a:r>
              <a:rPr kumimoji="0" lang="ar-SA" sz="4000" b="0" i="0" u="none" strike="noStrike" kern="1200" cap="none" spc="0" normalizeH="0" baseline="0" noProof="0" dirty="0">
                <a:ln>
                  <a:noFill/>
                </a:ln>
                <a:solidFill>
                  <a:srgbClr val="0000FF"/>
                </a:solidFill>
                <a:effectLst/>
                <a:uLnTx/>
                <a:uFillTx/>
                <a:latin typeface="Calibri" panose="020F0502020204030204"/>
                <a:ea typeface="Times New Roman" panose="02020603050405020304" pitchFamily="18" charset="0"/>
                <a:cs typeface="PT Bold Heading" panose="02010400000000000000" pitchFamily="2" charset="-78"/>
              </a:rPr>
              <a:t>التناهي في الصغر</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endParaRPr>
          </a:p>
        </p:txBody>
      </p:sp>
    </p:spTree>
    <p:extLst>
      <p:ext uri="{BB962C8B-B14F-4D97-AF65-F5344CB8AC3E}">
        <p14:creationId xmlns:p14="http://schemas.microsoft.com/office/powerpoint/2010/main" val="3729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down)">
                                      <p:cBhvr>
                                        <p:cTn id="7" dur="580">
                                          <p:stCondLst>
                                            <p:cond delay="0"/>
                                          </p:stCondLst>
                                        </p:cTn>
                                        <p:tgtEl>
                                          <p:spTgt spid="4">
                                            <p:txEl>
                                              <p:pRg st="2" end="2"/>
                                            </p:txEl>
                                          </p:spTgt>
                                        </p:tgtEl>
                                      </p:cBhvr>
                                    </p:animEffect>
                                    <p:anim calcmode="lin" valueType="num">
                                      <p:cBhvr>
                                        <p:cTn id="8"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2" end="2"/>
                                            </p:txEl>
                                          </p:spTgt>
                                        </p:tgtEl>
                                      </p:cBhvr>
                                      <p:to x="100000" y="60000"/>
                                    </p:animScale>
                                    <p:animScale>
                                      <p:cBhvr>
                                        <p:cTn id="14" dur="166" decel="50000">
                                          <p:stCondLst>
                                            <p:cond delay="676"/>
                                          </p:stCondLst>
                                        </p:cTn>
                                        <p:tgtEl>
                                          <p:spTgt spid="4">
                                            <p:txEl>
                                              <p:pRg st="2" end="2"/>
                                            </p:txEl>
                                          </p:spTgt>
                                        </p:tgtEl>
                                      </p:cBhvr>
                                      <p:to x="100000" y="100000"/>
                                    </p:animScale>
                                    <p:animScale>
                                      <p:cBhvr>
                                        <p:cTn id="15" dur="26">
                                          <p:stCondLst>
                                            <p:cond delay="1312"/>
                                          </p:stCondLst>
                                        </p:cTn>
                                        <p:tgtEl>
                                          <p:spTgt spid="4">
                                            <p:txEl>
                                              <p:pRg st="2" end="2"/>
                                            </p:txEl>
                                          </p:spTgt>
                                        </p:tgtEl>
                                      </p:cBhvr>
                                      <p:to x="100000" y="80000"/>
                                    </p:animScale>
                                    <p:animScale>
                                      <p:cBhvr>
                                        <p:cTn id="16" dur="166" decel="50000">
                                          <p:stCondLst>
                                            <p:cond delay="1338"/>
                                          </p:stCondLst>
                                        </p:cTn>
                                        <p:tgtEl>
                                          <p:spTgt spid="4">
                                            <p:txEl>
                                              <p:pRg st="2" end="2"/>
                                            </p:txEl>
                                          </p:spTgt>
                                        </p:tgtEl>
                                      </p:cBhvr>
                                      <p:to x="100000" y="100000"/>
                                    </p:animScale>
                                    <p:animScale>
                                      <p:cBhvr>
                                        <p:cTn id="17" dur="26">
                                          <p:stCondLst>
                                            <p:cond delay="1642"/>
                                          </p:stCondLst>
                                        </p:cTn>
                                        <p:tgtEl>
                                          <p:spTgt spid="4">
                                            <p:txEl>
                                              <p:pRg st="2" end="2"/>
                                            </p:txEl>
                                          </p:spTgt>
                                        </p:tgtEl>
                                      </p:cBhvr>
                                      <p:to x="100000" y="90000"/>
                                    </p:animScale>
                                    <p:animScale>
                                      <p:cBhvr>
                                        <p:cTn id="18" dur="166" decel="50000">
                                          <p:stCondLst>
                                            <p:cond delay="1668"/>
                                          </p:stCondLst>
                                        </p:cTn>
                                        <p:tgtEl>
                                          <p:spTgt spid="4">
                                            <p:txEl>
                                              <p:pRg st="2" end="2"/>
                                            </p:txEl>
                                          </p:spTgt>
                                        </p:tgtEl>
                                      </p:cBhvr>
                                      <p:to x="100000" y="100000"/>
                                    </p:animScale>
                                    <p:animScale>
                                      <p:cBhvr>
                                        <p:cTn id="19" dur="26">
                                          <p:stCondLst>
                                            <p:cond delay="1808"/>
                                          </p:stCondLst>
                                        </p:cTn>
                                        <p:tgtEl>
                                          <p:spTgt spid="4">
                                            <p:txEl>
                                              <p:pRg st="2" end="2"/>
                                            </p:txEl>
                                          </p:spTgt>
                                        </p:tgtEl>
                                      </p:cBhvr>
                                      <p:to x="100000" y="95000"/>
                                    </p:animScale>
                                    <p:animScale>
                                      <p:cBhvr>
                                        <p:cTn id="20" dur="166" decel="50000">
                                          <p:stCondLst>
                                            <p:cond delay="1834"/>
                                          </p:stCondLst>
                                        </p:cTn>
                                        <p:tgtEl>
                                          <p:spTgt spid="4">
                                            <p:txEl>
                                              <p:pRg st="2" end="2"/>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wipe(down)">
                                      <p:cBhvr>
                                        <p:cTn id="25" dur="580">
                                          <p:stCondLst>
                                            <p:cond delay="0"/>
                                          </p:stCondLst>
                                        </p:cTn>
                                        <p:tgtEl>
                                          <p:spTgt spid="4">
                                            <p:txEl>
                                              <p:pRg st="4" end="4"/>
                                            </p:txEl>
                                          </p:spTgt>
                                        </p:tgtEl>
                                      </p:cBhvr>
                                    </p:animEffect>
                                    <p:anim calcmode="lin" valueType="num">
                                      <p:cBhvr>
                                        <p:cTn id="26"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xEl>
                                              <p:pRg st="4" end="4"/>
                                            </p:txEl>
                                          </p:spTgt>
                                        </p:tgtEl>
                                      </p:cBhvr>
                                      <p:to x="100000" y="60000"/>
                                    </p:animScale>
                                    <p:animScale>
                                      <p:cBhvr>
                                        <p:cTn id="32" dur="166" decel="50000">
                                          <p:stCondLst>
                                            <p:cond delay="676"/>
                                          </p:stCondLst>
                                        </p:cTn>
                                        <p:tgtEl>
                                          <p:spTgt spid="4">
                                            <p:txEl>
                                              <p:pRg st="4" end="4"/>
                                            </p:txEl>
                                          </p:spTgt>
                                        </p:tgtEl>
                                      </p:cBhvr>
                                      <p:to x="100000" y="100000"/>
                                    </p:animScale>
                                    <p:animScale>
                                      <p:cBhvr>
                                        <p:cTn id="33" dur="26">
                                          <p:stCondLst>
                                            <p:cond delay="1312"/>
                                          </p:stCondLst>
                                        </p:cTn>
                                        <p:tgtEl>
                                          <p:spTgt spid="4">
                                            <p:txEl>
                                              <p:pRg st="4" end="4"/>
                                            </p:txEl>
                                          </p:spTgt>
                                        </p:tgtEl>
                                      </p:cBhvr>
                                      <p:to x="100000" y="80000"/>
                                    </p:animScale>
                                    <p:animScale>
                                      <p:cBhvr>
                                        <p:cTn id="34" dur="166" decel="50000">
                                          <p:stCondLst>
                                            <p:cond delay="1338"/>
                                          </p:stCondLst>
                                        </p:cTn>
                                        <p:tgtEl>
                                          <p:spTgt spid="4">
                                            <p:txEl>
                                              <p:pRg st="4" end="4"/>
                                            </p:txEl>
                                          </p:spTgt>
                                        </p:tgtEl>
                                      </p:cBhvr>
                                      <p:to x="100000" y="100000"/>
                                    </p:animScale>
                                    <p:animScale>
                                      <p:cBhvr>
                                        <p:cTn id="35" dur="26">
                                          <p:stCondLst>
                                            <p:cond delay="1642"/>
                                          </p:stCondLst>
                                        </p:cTn>
                                        <p:tgtEl>
                                          <p:spTgt spid="4">
                                            <p:txEl>
                                              <p:pRg st="4" end="4"/>
                                            </p:txEl>
                                          </p:spTgt>
                                        </p:tgtEl>
                                      </p:cBhvr>
                                      <p:to x="100000" y="90000"/>
                                    </p:animScale>
                                    <p:animScale>
                                      <p:cBhvr>
                                        <p:cTn id="36" dur="166" decel="50000">
                                          <p:stCondLst>
                                            <p:cond delay="1668"/>
                                          </p:stCondLst>
                                        </p:cTn>
                                        <p:tgtEl>
                                          <p:spTgt spid="4">
                                            <p:txEl>
                                              <p:pRg st="4" end="4"/>
                                            </p:txEl>
                                          </p:spTgt>
                                        </p:tgtEl>
                                      </p:cBhvr>
                                      <p:to x="100000" y="100000"/>
                                    </p:animScale>
                                    <p:animScale>
                                      <p:cBhvr>
                                        <p:cTn id="37" dur="26">
                                          <p:stCondLst>
                                            <p:cond delay="1808"/>
                                          </p:stCondLst>
                                        </p:cTn>
                                        <p:tgtEl>
                                          <p:spTgt spid="4">
                                            <p:txEl>
                                              <p:pRg st="4" end="4"/>
                                            </p:txEl>
                                          </p:spTgt>
                                        </p:tgtEl>
                                      </p:cBhvr>
                                      <p:to x="100000" y="95000"/>
                                    </p:animScale>
                                    <p:animScale>
                                      <p:cBhvr>
                                        <p:cTn id="38" dur="166" decel="50000">
                                          <p:stCondLst>
                                            <p:cond delay="1834"/>
                                          </p:stCondLst>
                                        </p:cTn>
                                        <p:tgtEl>
                                          <p:spTgt spid="4">
                                            <p:txEl>
                                              <p:pRg st="4" end="4"/>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wipe(down)">
                                      <p:cBhvr>
                                        <p:cTn id="43" dur="580">
                                          <p:stCondLst>
                                            <p:cond delay="0"/>
                                          </p:stCondLst>
                                        </p:cTn>
                                        <p:tgtEl>
                                          <p:spTgt spid="4">
                                            <p:txEl>
                                              <p:pRg st="6" end="6"/>
                                            </p:txEl>
                                          </p:spTgt>
                                        </p:tgtEl>
                                      </p:cBhvr>
                                    </p:animEffect>
                                    <p:anim calcmode="lin" valueType="num">
                                      <p:cBhvr>
                                        <p:cTn id="44" dur="1822" tmFilter="0,0; 0.14,0.36; 0.43,0.73; 0.71,0.91; 1.0,1.0">
                                          <p:stCondLst>
                                            <p:cond delay="0"/>
                                          </p:stCondLst>
                                        </p:cTn>
                                        <p:tgtEl>
                                          <p:spTgt spid="4">
                                            <p:txEl>
                                              <p:pRg st="6" end="6"/>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xEl>
                                              <p:pRg st="6" end="6"/>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xEl>
                                              <p:pRg st="6" end="6"/>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xEl>
                                              <p:pRg st="6" end="6"/>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xEl>
                                              <p:pRg st="6" end="6"/>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xEl>
                                              <p:pRg st="6" end="6"/>
                                            </p:txEl>
                                          </p:spTgt>
                                        </p:tgtEl>
                                      </p:cBhvr>
                                      <p:to x="100000" y="60000"/>
                                    </p:animScale>
                                    <p:animScale>
                                      <p:cBhvr>
                                        <p:cTn id="50" dur="166" decel="50000">
                                          <p:stCondLst>
                                            <p:cond delay="676"/>
                                          </p:stCondLst>
                                        </p:cTn>
                                        <p:tgtEl>
                                          <p:spTgt spid="4">
                                            <p:txEl>
                                              <p:pRg st="6" end="6"/>
                                            </p:txEl>
                                          </p:spTgt>
                                        </p:tgtEl>
                                      </p:cBhvr>
                                      <p:to x="100000" y="100000"/>
                                    </p:animScale>
                                    <p:animScale>
                                      <p:cBhvr>
                                        <p:cTn id="51" dur="26">
                                          <p:stCondLst>
                                            <p:cond delay="1312"/>
                                          </p:stCondLst>
                                        </p:cTn>
                                        <p:tgtEl>
                                          <p:spTgt spid="4">
                                            <p:txEl>
                                              <p:pRg st="6" end="6"/>
                                            </p:txEl>
                                          </p:spTgt>
                                        </p:tgtEl>
                                      </p:cBhvr>
                                      <p:to x="100000" y="80000"/>
                                    </p:animScale>
                                    <p:animScale>
                                      <p:cBhvr>
                                        <p:cTn id="52" dur="166" decel="50000">
                                          <p:stCondLst>
                                            <p:cond delay="1338"/>
                                          </p:stCondLst>
                                        </p:cTn>
                                        <p:tgtEl>
                                          <p:spTgt spid="4">
                                            <p:txEl>
                                              <p:pRg st="6" end="6"/>
                                            </p:txEl>
                                          </p:spTgt>
                                        </p:tgtEl>
                                      </p:cBhvr>
                                      <p:to x="100000" y="100000"/>
                                    </p:animScale>
                                    <p:animScale>
                                      <p:cBhvr>
                                        <p:cTn id="53" dur="26">
                                          <p:stCondLst>
                                            <p:cond delay="1642"/>
                                          </p:stCondLst>
                                        </p:cTn>
                                        <p:tgtEl>
                                          <p:spTgt spid="4">
                                            <p:txEl>
                                              <p:pRg st="6" end="6"/>
                                            </p:txEl>
                                          </p:spTgt>
                                        </p:tgtEl>
                                      </p:cBhvr>
                                      <p:to x="100000" y="90000"/>
                                    </p:animScale>
                                    <p:animScale>
                                      <p:cBhvr>
                                        <p:cTn id="54" dur="166" decel="50000">
                                          <p:stCondLst>
                                            <p:cond delay="1668"/>
                                          </p:stCondLst>
                                        </p:cTn>
                                        <p:tgtEl>
                                          <p:spTgt spid="4">
                                            <p:txEl>
                                              <p:pRg st="6" end="6"/>
                                            </p:txEl>
                                          </p:spTgt>
                                        </p:tgtEl>
                                      </p:cBhvr>
                                      <p:to x="100000" y="100000"/>
                                    </p:animScale>
                                    <p:animScale>
                                      <p:cBhvr>
                                        <p:cTn id="55" dur="26">
                                          <p:stCondLst>
                                            <p:cond delay="1808"/>
                                          </p:stCondLst>
                                        </p:cTn>
                                        <p:tgtEl>
                                          <p:spTgt spid="4">
                                            <p:txEl>
                                              <p:pRg st="6" end="6"/>
                                            </p:txEl>
                                          </p:spTgt>
                                        </p:tgtEl>
                                      </p:cBhvr>
                                      <p:to x="100000" y="95000"/>
                                    </p:animScale>
                                    <p:animScale>
                                      <p:cBhvr>
                                        <p:cTn id="56" dur="166" decel="50000">
                                          <p:stCondLst>
                                            <p:cond delay="1834"/>
                                          </p:stCondLst>
                                        </p:cTn>
                                        <p:tgtEl>
                                          <p:spTgt spid="4">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10000">
              <a:schemeClr val="accent6">
                <a:lumMod val="20000"/>
                <a:lumOff val="80000"/>
              </a:schemeClr>
            </a:gs>
            <a:gs pos="38000">
              <a:schemeClr val="accent2">
                <a:lumMod val="20000"/>
                <a:lumOff val="80000"/>
              </a:schemeClr>
            </a:gs>
            <a:gs pos="69000">
              <a:schemeClr val="accent5">
                <a:lumMod val="20000"/>
                <a:lumOff val="80000"/>
              </a:schemeClr>
            </a:gs>
            <a:gs pos="92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87A21073-0506-49AC-B847-A78A12EFBD01}"/>
              </a:ext>
            </a:extLst>
          </p:cNvPr>
          <p:cNvSpPr/>
          <p:nvPr/>
        </p:nvSpPr>
        <p:spPr>
          <a:xfrm>
            <a:off x="519953" y="116560"/>
            <a:ext cx="11457377" cy="6863417"/>
          </a:xfrm>
          <a:prstGeom prst="rect">
            <a:avLst/>
          </a:prstGeom>
          <a:noFill/>
        </p:spPr>
        <p:txBody>
          <a:bodyPr wrap="square" lIns="91440" tIns="45720" rIns="91440" bIns="4572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KW" sz="4000" b="1" i="0" u="none" strike="noStrike" kern="1200" cap="none" spc="0" normalizeH="0" baseline="0" noProof="0" dirty="0">
                <a:ln>
                  <a:noFill/>
                </a:ln>
                <a:solidFill>
                  <a:srgbClr val="C00000"/>
                </a:solidFill>
                <a:effectLst/>
                <a:uLnTx/>
                <a:uFillTx/>
                <a:latin typeface="Calibri" panose="020F0502020204030204" pitchFamily="34" charset="0"/>
                <a:ea typeface="MS Mincho" panose="02020609040205080304" pitchFamily="49" charset="-128"/>
                <a:cs typeface="PT Bold Heading" panose="02010400000000000000" pitchFamily="2" charset="-78"/>
              </a:rPr>
              <a:t>3- </a:t>
            </a:r>
            <a:r>
              <a:rPr kumimoji="0" lang="ar-KW" sz="4000" b="1" i="0" u="none" strike="noStrike" kern="1200" cap="none" spc="0" normalizeH="0" baseline="0" noProof="0" dirty="0">
                <a:ln>
                  <a:noFill/>
                </a:ln>
                <a:solidFill>
                  <a:srgbClr val="FF0000"/>
                </a:solidFill>
                <a:effectLst/>
                <a:uLnTx/>
                <a:uFillTx/>
                <a:latin typeface="Calibri" panose="020F0502020204030204"/>
                <a:ea typeface="MS Mincho" panose="02020609040205080304" pitchFamily="49" charset="-128"/>
                <a:cs typeface="PT Bold Heading" panose="02010400000000000000" pitchFamily="2" charset="-78"/>
              </a:rPr>
              <a:t>صغري الاسم المحدد في الجمل التالية .</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PT Bold Heading" panose="02010400000000000000" pitchFamily="2" charset="-78"/>
            </a:endParaRP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KW" sz="40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PT Bold Heading" panose="02010400000000000000" pitchFamily="2" charset="-78"/>
              </a:rPr>
              <a:t>اشتريت </a:t>
            </a:r>
            <a:r>
              <a:rPr kumimoji="0" lang="ar-KW" sz="4000" b="1" i="0" u="sng"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PT Bold Heading" panose="02010400000000000000" pitchFamily="2" charset="-78"/>
              </a:rPr>
              <a:t>كتبا</a:t>
            </a:r>
            <a:r>
              <a:rPr kumimoji="0" lang="ar-KW" sz="40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PT Bold Heading" panose="02010400000000000000" pitchFamily="2" charset="-78"/>
              </a:rPr>
              <a:t> من المعرض . </a:t>
            </a: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KW" sz="40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PT Bold Heading" panose="02010400000000000000" pitchFamily="2" charset="-78"/>
              </a:rPr>
              <a:t>                                       </a:t>
            </a:r>
            <a:r>
              <a:rPr kumimoji="0" lang="ar-KW" sz="4000" b="1" i="0" u="none" strike="noStrike" kern="1200" cap="none" spc="0" normalizeH="0" baseline="0" noProof="0" dirty="0">
                <a:ln>
                  <a:noFill/>
                </a:ln>
                <a:solidFill>
                  <a:srgbClr val="0000FF"/>
                </a:solidFill>
                <a:effectLst/>
                <a:uLnTx/>
                <a:uFillTx/>
                <a:latin typeface="Calibri" panose="020F0502020204030204"/>
                <a:ea typeface="MS Mincho" panose="02020609040205080304" pitchFamily="49" charset="-128"/>
                <a:cs typeface="PT Bold Heading" panose="02010400000000000000" pitchFamily="2" charset="-78"/>
              </a:rPr>
              <a:t>كتيبات</a:t>
            </a:r>
            <a:r>
              <a:rPr kumimoji="0" lang="ar-KW" sz="40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PT Bold Heading" panose="02010400000000000000" pitchFamily="2" charset="-78"/>
              </a:rPr>
              <a:t>    </a:t>
            </a:r>
            <a:endParaRPr kumimoji="0" lang="en-US" sz="4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PT Bold Heading" panose="02010400000000000000" pitchFamily="2" charset="-78"/>
            </a:endParaRP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KW" sz="40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PT Bold Heading" panose="02010400000000000000" pitchFamily="2" charset="-78"/>
              </a:rPr>
              <a:t>هذا </a:t>
            </a:r>
            <a:r>
              <a:rPr kumimoji="0" lang="ar-KW" sz="4000" b="1" i="0" u="sng"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PT Bold Heading" panose="02010400000000000000" pitchFamily="2" charset="-78"/>
              </a:rPr>
              <a:t>تاجر</a:t>
            </a:r>
            <a:r>
              <a:rPr kumimoji="0" lang="ar-KW" sz="40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PT Bold Heading" panose="02010400000000000000" pitchFamily="2" charset="-78"/>
              </a:rPr>
              <a:t> قليل الخبرة    </a:t>
            </a: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KW" sz="40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PT Bold Heading" panose="02010400000000000000" pitchFamily="2" charset="-78"/>
              </a:rPr>
              <a:t>                                        </a:t>
            </a:r>
            <a:r>
              <a:rPr kumimoji="0" lang="ar-KW" sz="4000" b="1" i="0" u="none" strike="noStrike" kern="1200" cap="none" spc="0" normalizeH="0" baseline="0" noProof="0" dirty="0" err="1">
                <a:ln>
                  <a:noFill/>
                </a:ln>
                <a:solidFill>
                  <a:srgbClr val="0000FF"/>
                </a:solidFill>
                <a:effectLst/>
                <a:uLnTx/>
                <a:uFillTx/>
                <a:latin typeface="Calibri" panose="020F0502020204030204"/>
                <a:ea typeface="MS Mincho" panose="02020609040205080304" pitchFamily="49" charset="-128"/>
                <a:cs typeface="PT Bold Heading" panose="02010400000000000000" pitchFamily="2" charset="-78"/>
              </a:rPr>
              <a:t>تويجر</a:t>
            </a:r>
            <a:endParaRPr kumimoji="0" lang="en-US" sz="4000" b="1" i="0" u="none" strike="noStrike" kern="1200" cap="none" spc="0" normalizeH="0" baseline="0" noProof="0" dirty="0">
              <a:ln>
                <a:noFill/>
              </a:ln>
              <a:solidFill>
                <a:srgbClr val="0000FF"/>
              </a:solidFill>
              <a:effectLst/>
              <a:uLnTx/>
              <a:uFillTx/>
              <a:latin typeface="Calibri" panose="020F0502020204030204"/>
              <a:ea typeface="Times New Roman" panose="02020603050405020304" pitchFamily="18" charset="0"/>
              <a:cs typeface="PT Bold Heading" panose="02010400000000000000" pitchFamily="2" charset="-78"/>
            </a:endParaRP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KW" sz="40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PT Bold Heading" panose="02010400000000000000" pitchFamily="2" charset="-78"/>
              </a:rPr>
              <a:t>استيقظت </a:t>
            </a:r>
            <a:r>
              <a:rPr kumimoji="0" lang="ar-KW" sz="4000" b="1" i="0" u="sng"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PT Bold Heading" panose="02010400000000000000" pitchFamily="2" charset="-78"/>
              </a:rPr>
              <a:t>قبَل</a:t>
            </a:r>
            <a:r>
              <a:rPr kumimoji="0" lang="ar-KW" sz="40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PT Bold Heading" panose="02010400000000000000" pitchFamily="2" charset="-78"/>
              </a:rPr>
              <a:t> الفجر .   </a:t>
            </a: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KW" sz="40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PT Bold Heading" panose="02010400000000000000" pitchFamily="2" charset="-78"/>
              </a:rPr>
              <a:t>                                         </a:t>
            </a:r>
            <a:r>
              <a:rPr kumimoji="0" lang="ar-KW" sz="4000" b="1" i="0" u="none" strike="noStrike" kern="1200" cap="none" spc="0" normalizeH="0" baseline="0" noProof="0" dirty="0">
                <a:ln>
                  <a:noFill/>
                </a:ln>
                <a:solidFill>
                  <a:srgbClr val="0000FF"/>
                </a:solidFill>
                <a:effectLst/>
                <a:uLnTx/>
                <a:uFillTx/>
                <a:latin typeface="Calibri" panose="020F0502020204030204"/>
                <a:ea typeface="MS Mincho" panose="02020609040205080304" pitchFamily="49" charset="-128"/>
                <a:cs typeface="PT Bold Heading" panose="02010400000000000000" pitchFamily="2" charset="-78"/>
              </a:rPr>
              <a:t>قُبَيْل</a:t>
            </a:r>
            <a:endParaRPr kumimoji="0" lang="en-US" sz="4000" b="1" i="0" u="none" strike="noStrike" kern="1200" cap="none" spc="0" normalizeH="0" baseline="0" noProof="0" dirty="0">
              <a:ln>
                <a:noFill/>
              </a:ln>
              <a:solidFill>
                <a:srgbClr val="0000FF"/>
              </a:solidFill>
              <a:effectLst/>
              <a:uLnTx/>
              <a:uFillTx/>
              <a:latin typeface="Calibri" panose="020F0502020204030204"/>
              <a:ea typeface="Times New Roman" panose="02020603050405020304" pitchFamily="18" charset="0"/>
              <a:cs typeface="PT Bold Heading" panose="02010400000000000000" pitchFamily="2" charset="-78"/>
            </a:endParaRP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KW" sz="40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PT Bold Heading" panose="02010400000000000000" pitchFamily="2" charset="-78"/>
              </a:rPr>
              <a:t>ما العمر إلا </a:t>
            </a:r>
            <a:r>
              <a:rPr kumimoji="0" lang="ar-KW" sz="4000" b="1" i="0" u="sng"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PT Bold Heading" panose="02010400000000000000" pitchFamily="2" charset="-78"/>
              </a:rPr>
              <a:t>لحظات</a:t>
            </a:r>
            <a:r>
              <a:rPr kumimoji="0" lang="ar-KW" sz="40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PT Bold Heading" panose="02010400000000000000" pitchFamily="2" charset="-78"/>
              </a:rPr>
              <a:t> .   </a:t>
            </a: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KW" sz="40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PT Bold Heading" panose="02010400000000000000" pitchFamily="2" charset="-78"/>
              </a:rPr>
              <a:t>                                      </a:t>
            </a:r>
            <a:r>
              <a:rPr kumimoji="0" lang="ar-KW" sz="4000" b="1" i="0" u="none" strike="noStrike" kern="1200" cap="none" spc="0" normalizeH="0" baseline="0" noProof="0" dirty="0" err="1">
                <a:ln>
                  <a:noFill/>
                </a:ln>
                <a:solidFill>
                  <a:srgbClr val="0000FF"/>
                </a:solidFill>
                <a:effectLst/>
                <a:uLnTx/>
                <a:uFillTx/>
                <a:latin typeface="Calibri" panose="020F0502020204030204"/>
                <a:ea typeface="MS Mincho" panose="02020609040205080304" pitchFamily="49" charset="-128"/>
                <a:cs typeface="PT Bold Heading" panose="02010400000000000000" pitchFamily="2" charset="-78"/>
              </a:rPr>
              <a:t>لُحَيْظات</a:t>
            </a:r>
            <a:endParaRPr kumimoji="0" lang="en-US" sz="4000" b="1" i="0" u="none" strike="noStrike" kern="1200" cap="none" spc="0" normalizeH="0" baseline="0" noProof="0" dirty="0">
              <a:ln>
                <a:noFill/>
              </a:ln>
              <a:solidFill>
                <a:srgbClr val="0000FF"/>
              </a:solidFill>
              <a:effectLst/>
              <a:uLnTx/>
              <a:uFillTx/>
              <a:latin typeface="Calibri" panose="020F0502020204030204"/>
              <a:ea typeface="Times New Roman" panose="02020603050405020304" pitchFamily="18" charset="0"/>
              <a:cs typeface="PT Bold Heading" panose="020104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KW" sz="40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PT Bold Heading" panose="02010400000000000000" pitchFamily="2" charset="-78"/>
              </a:rPr>
              <a:t>   </a:t>
            </a:r>
            <a:r>
              <a:rPr kumimoji="0" lang="ar-KW" sz="4000" b="1" i="0" u="sng"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PT Bold Heading" panose="02010400000000000000" pitchFamily="2" charset="-78"/>
              </a:rPr>
              <a:t>شمس</a:t>
            </a:r>
            <a:r>
              <a:rPr kumimoji="0" lang="ar-KW" sz="40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PT Bold Heading" panose="02010400000000000000" pitchFamily="2" charset="-78"/>
              </a:rPr>
              <a:t> فتاة مهذبة .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KW" sz="40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PT Bold Heading" panose="02010400000000000000" pitchFamily="2" charset="-78"/>
              </a:rPr>
              <a:t>                                          </a:t>
            </a:r>
            <a:r>
              <a:rPr kumimoji="0" lang="ar-KW" sz="4000" b="1" i="0" u="none" strike="noStrike" kern="1200" cap="none" spc="0" normalizeH="0" baseline="0" noProof="0" dirty="0">
                <a:ln>
                  <a:noFill/>
                </a:ln>
                <a:solidFill>
                  <a:srgbClr val="0000FF"/>
                </a:solidFill>
                <a:effectLst/>
                <a:uLnTx/>
                <a:uFillTx/>
                <a:latin typeface="Calibri" panose="020F0502020204030204"/>
                <a:ea typeface="MS Mincho" panose="02020609040205080304" pitchFamily="49" charset="-128"/>
                <a:cs typeface="PT Bold Heading" panose="02010400000000000000" pitchFamily="2" charset="-78"/>
              </a:rPr>
              <a:t>شميسة</a:t>
            </a:r>
            <a:r>
              <a:rPr kumimoji="0" lang="ar-KW" sz="40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PT Bold Heading" panose="02010400000000000000" pitchFamily="2" charset="-78"/>
              </a:rPr>
              <a:t>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endParaRPr>
          </a:p>
        </p:txBody>
      </p:sp>
    </p:spTree>
    <p:extLst>
      <p:ext uri="{BB962C8B-B14F-4D97-AF65-F5344CB8AC3E}">
        <p14:creationId xmlns:p14="http://schemas.microsoft.com/office/powerpoint/2010/main" val="319191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down)">
                                      <p:cBhvr>
                                        <p:cTn id="7" dur="580">
                                          <p:stCondLst>
                                            <p:cond delay="0"/>
                                          </p:stCondLst>
                                        </p:cTn>
                                        <p:tgtEl>
                                          <p:spTgt spid="4">
                                            <p:txEl>
                                              <p:pRg st="2" end="2"/>
                                            </p:txEl>
                                          </p:spTgt>
                                        </p:tgtEl>
                                      </p:cBhvr>
                                    </p:animEffect>
                                    <p:anim calcmode="lin" valueType="num">
                                      <p:cBhvr>
                                        <p:cTn id="8"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2" end="2"/>
                                            </p:txEl>
                                          </p:spTgt>
                                        </p:tgtEl>
                                      </p:cBhvr>
                                      <p:to x="100000" y="60000"/>
                                    </p:animScale>
                                    <p:animScale>
                                      <p:cBhvr>
                                        <p:cTn id="14" dur="166" decel="50000">
                                          <p:stCondLst>
                                            <p:cond delay="676"/>
                                          </p:stCondLst>
                                        </p:cTn>
                                        <p:tgtEl>
                                          <p:spTgt spid="4">
                                            <p:txEl>
                                              <p:pRg st="2" end="2"/>
                                            </p:txEl>
                                          </p:spTgt>
                                        </p:tgtEl>
                                      </p:cBhvr>
                                      <p:to x="100000" y="100000"/>
                                    </p:animScale>
                                    <p:animScale>
                                      <p:cBhvr>
                                        <p:cTn id="15" dur="26">
                                          <p:stCondLst>
                                            <p:cond delay="1312"/>
                                          </p:stCondLst>
                                        </p:cTn>
                                        <p:tgtEl>
                                          <p:spTgt spid="4">
                                            <p:txEl>
                                              <p:pRg st="2" end="2"/>
                                            </p:txEl>
                                          </p:spTgt>
                                        </p:tgtEl>
                                      </p:cBhvr>
                                      <p:to x="100000" y="80000"/>
                                    </p:animScale>
                                    <p:animScale>
                                      <p:cBhvr>
                                        <p:cTn id="16" dur="166" decel="50000">
                                          <p:stCondLst>
                                            <p:cond delay="1338"/>
                                          </p:stCondLst>
                                        </p:cTn>
                                        <p:tgtEl>
                                          <p:spTgt spid="4">
                                            <p:txEl>
                                              <p:pRg st="2" end="2"/>
                                            </p:txEl>
                                          </p:spTgt>
                                        </p:tgtEl>
                                      </p:cBhvr>
                                      <p:to x="100000" y="100000"/>
                                    </p:animScale>
                                    <p:animScale>
                                      <p:cBhvr>
                                        <p:cTn id="17" dur="26">
                                          <p:stCondLst>
                                            <p:cond delay="1642"/>
                                          </p:stCondLst>
                                        </p:cTn>
                                        <p:tgtEl>
                                          <p:spTgt spid="4">
                                            <p:txEl>
                                              <p:pRg st="2" end="2"/>
                                            </p:txEl>
                                          </p:spTgt>
                                        </p:tgtEl>
                                      </p:cBhvr>
                                      <p:to x="100000" y="90000"/>
                                    </p:animScale>
                                    <p:animScale>
                                      <p:cBhvr>
                                        <p:cTn id="18" dur="166" decel="50000">
                                          <p:stCondLst>
                                            <p:cond delay="1668"/>
                                          </p:stCondLst>
                                        </p:cTn>
                                        <p:tgtEl>
                                          <p:spTgt spid="4">
                                            <p:txEl>
                                              <p:pRg st="2" end="2"/>
                                            </p:txEl>
                                          </p:spTgt>
                                        </p:tgtEl>
                                      </p:cBhvr>
                                      <p:to x="100000" y="100000"/>
                                    </p:animScale>
                                    <p:animScale>
                                      <p:cBhvr>
                                        <p:cTn id="19" dur="26">
                                          <p:stCondLst>
                                            <p:cond delay="1808"/>
                                          </p:stCondLst>
                                        </p:cTn>
                                        <p:tgtEl>
                                          <p:spTgt spid="4">
                                            <p:txEl>
                                              <p:pRg st="2" end="2"/>
                                            </p:txEl>
                                          </p:spTgt>
                                        </p:tgtEl>
                                      </p:cBhvr>
                                      <p:to x="100000" y="95000"/>
                                    </p:animScale>
                                    <p:animScale>
                                      <p:cBhvr>
                                        <p:cTn id="20" dur="166" decel="50000">
                                          <p:stCondLst>
                                            <p:cond delay="1834"/>
                                          </p:stCondLst>
                                        </p:cTn>
                                        <p:tgtEl>
                                          <p:spTgt spid="4">
                                            <p:txEl>
                                              <p:pRg st="2" end="2"/>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wipe(down)">
                                      <p:cBhvr>
                                        <p:cTn id="25" dur="580">
                                          <p:stCondLst>
                                            <p:cond delay="0"/>
                                          </p:stCondLst>
                                        </p:cTn>
                                        <p:tgtEl>
                                          <p:spTgt spid="4">
                                            <p:txEl>
                                              <p:pRg st="4" end="4"/>
                                            </p:txEl>
                                          </p:spTgt>
                                        </p:tgtEl>
                                      </p:cBhvr>
                                    </p:animEffect>
                                    <p:anim calcmode="lin" valueType="num">
                                      <p:cBhvr>
                                        <p:cTn id="26"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xEl>
                                              <p:pRg st="4" end="4"/>
                                            </p:txEl>
                                          </p:spTgt>
                                        </p:tgtEl>
                                      </p:cBhvr>
                                      <p:to x="100000" y="60000"/>
                                    </p:animScale>
                                    <p:animScale>
                                      <p:cBhvr>
                                        <p:cTn id="32" dur="166" decel="50000">
                                          <p:stCondLst>
                                            <p:cond delay="676"/>
                                          </p:stCondLst>
                                        </p:cTn>
                                        <p:tgtEl>
                                          <p:spTgt spid="4">
                                            <p:txEl>
                                              <p:pRg st="4" end="4"/>
                                            </p:txEl>
                                          </p:spTgt>
                                        </p:tgtEl>
                                      </p:cBhvr>
                                      <p:to x="100000" y="100000"/>
                                    </p:animScale>
                                    <p:animScale>
                                      <p:cBhvr>
                                        <p:cTn id="33" dur="26">
                                          <p:stCondLst>
                                            <p:cond delay="1312"/>
                                          </p:stCondLst>
                                        </p:cTn>
                                        <p:tgtEl>
                                          <p:spTgt spid="4">
                                            <p:txEl>
                                              <p:pRg st="4" end="4"/>
                                            </p:txEl>
                                          </p:spTgt>
                                        </p:tgtEl>
                                      </p:cBhvr>
                                      <p:to x="100000" y="80000"/>
                                    </p:animScale>
                                    <p:animScale>
                                      <p:cBhvr>
                                        <p:cTn id="34" dur="166" decel="50000">
                                          <p:stCondLst>
                                            <p:cond delay="1338"/>
                                          </p:stCondLst>
                                        </p:cTn>
                                        <p:tgtEl>
                                          <p:spTgt spid="4">
                                            <p:txEl>
                                              <p:pRg st="4" end="4"/>
                                            </p:txEl>
                                          </p:spTgt>
                                        </p:tgtEl>
                                      </p:cBhvr>
                                      <p:to x="100000" y="100000"/>
                                    </p:animScale>
                                    <p:animScale>
                                      <p:cBhvr>
                                        <p:cTn id="35" dur="26">
                                          <p:stCondLst>
                                            <p:cond delay="1642"/>
                                          </p:stCondLst>
                                        </p:cTn>
                                        <p:tgtEl>
                                          <p:spTgt spid="4">
                                            <p:txEl>
                                              <p:pRg st="4" end="4"/>
                                            </p:txEl>
                                          </p:spTgt>
                                        </p:tgtEl>
                                      </p:cBhvr>
                                      <p:to x="100000" y="90000"/>
                                    </p:animScale>
                                    <p:animScale>
                                      <p:cBhvr>
                                        <p:cTn id="36" dur="166" decel="50000">
                                          <p:stCondLst>
                                            <p:cond delay="1668"/>
                                          </p:stCondLst>
                                        </p:cTn>
                                        <p:tgtEl>
                                          <p:spTgt spid="4">
                                            <p:txEl>
                                              <p:pRg st="4" end="4"/>
                                            </p:txEl>
                                          </p:spTgt>
                                        </p:tgtEl>
                                      </p:cBhvr>
                                      <p:to x="100000" y="100000"/>
                                    </p:animScale>
                                    <p:animScale>
                                      <p:cBhvr>
                                        <p:cTn id="37" dur="26">
                                          <p:stCondLst>
                                            <p:cond delay="1808"/>
                                          </p:stCondLst>
                                        </p:cTn>
                                        <p:tgtEl>
                                          <p:spTgt spid="4">
                                            <p:txEl>
                                              <p:pRg st="4" end="4"/>
                                            </p:txEl>
                                          </p:spTgt>
                                        </p:tgtEl>
                                      </p:cBhvr>
                                      <p:to x="100000" y="95000"/>
                                    </p:animScale>
                                    <p:animScale>
                                      <p:cBhvr>
                                        <p:cTn id="38" dur="166" decel="50000">
                                          <p:stCondLst>
                                            <p:cond delay="1834"/>
                                          </p:stCondLst>
                                        </p:cTn>
                                        <p:tgtEl>
                                          <p:spTgt spid="4">
                                            <p:txEl>
                                              <p:pRg st="4" end="4"/>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wipe(down)">
                                      <p:cBhvr>
                                        <p:cTn id="43" dur="580">
                                          <p:stCondLst>
                                            <p:cond delay="0"/>
                                          </p:stCondLst>
                                        </p:cTn>
                                        <p:tgtEl>
                                          <p:spTgt spid="4">
                                            <p:txEl>
                                              <p:pRg st="6" end="6"/>
                                            </p:txEl>
                                          </p:spTgt>
                                        </p:tgtEl>
                                      </p:cBhvr>
                                    </p:animEffect>
                                    <p:anim calcmode="lin" valueType="num">
                                      <p:cBhvr>
                                        <p:cTn id="44" dur="1822" tmFilter="0,0; 0.14,0.36; 0.43,0.73; 0.71,0.91; 1.0,1.0">
                                          <p:stCondLst>
                                            <p:cond delay="0"/>
                                          </p:stCondLst>
                                        </p:cTn>
                                        <p:tgtEl>
                                          <p:spTgt spid="4">
                                            <p:txEl>
                                              <p:pRg st="6" end="6"/>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xEl>
                                              <p:pRg st="6" end="6"/>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xEl>
                                              <p:pRg st="6" end="6"/>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xEl>
                                              <p:pRg st="6" end="6"/>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xEl>
                                              <p:pRg st="6" end="6"/>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xEl>
                                              <p:pRg st="6" end="6"/>
                                            </p:txEl>
                                          </p:spTgt>
                                        </p:tgtEl>
                                      </p:cBhvr>
                                      <p:to x="100000" y="60000"/>
                                    </p:animScale>
                                    <p:animScale>
                                      <p:cBhvr>
                                        <p:cTn id="50" dur="166" decel="50000">
                                          <p:stCondLst>
                                            <p:cond delay="676"/>
                                          </p:stCondLst>
                                        </p:cTn>
                                        <p:tgtEl>
                                          <p:spTgt spid="4">
                                            <p:txEl>
                                              <p:pRg st="6" end="6"/>
                                            </p:txEl>
                                          </p:spTgt>
                                        </p:tgtEl>
                                      </p:cBhvr>
                                      <p:to x="100000" y="100000"/>
                                    </p:animScale>
                                    <p:animScale>
                                      <p:cBhvr>
                                        <p:cTn id="51" dur="26">
                                          <p:stCondLst>
                                            <p:cond delay="1312"/>
                                          </p:stCondLst>
                                        </p:cTn>
                                        <p:tgtEl>
                                          <p:spTgt spid="4">
                                            <p:txEl>
                                              <p:pRg st="6" end="6"/>
                                            </p:txEl>
                                          </p:spTgt>
                                        </p:tgtEl>
                                      </p:cBhvr>
                                      <p:to x="100000" y="80000"/>
                                    </p:animScale>
                                    <p:animScale>
                                      <p:cBhvr>
                                        <p:cTn id="52" dur="166" decel="50000">
                                          <p:stCondLst>
                                            <p:cond delay="1338"/>
                                          </p:stCondLst>
                                        </p:cTn>
                                        <p:tgtEl>
                                          <p:spTgt spid="4">
                                            <p:txEl>
                                              <p:pRg st="6" end="6"/>
                                            </p:txEl>
                                          </p:spTgt>
                                        </p:tgtEl>
                                      </p:cBhvr>
                                      <p:to x="100000" y="100000"/>
                                    </p:animScale>
                                    <p:animScale>
                                      <p:cBhvr>
                                        <p:cTn id="53" dur="26">
                                          <p:stCondLst>
                                            <p:cond delay="1642"/>
                                          </p:stCondLst>
                                        </p:cTn>
                                        <p:tgtEl>
                                          <p:spTgt spid="4">
                                            <p:txEl>
                                              <p:pRg st="6" end="6"/>
                                            </p:txEl>
                                          </p:spTgt>
                                        </p:tgtEl>
                                      </p:cBhvr>
                                      <p:to x="100000" y="90000"/>
                                    </p:animScale>
                                    <p:animScale>
                                      <p:cBhvr>
                                        <p:cTn id="54" dur="166" decel="50000">
                                          <p:stCondLst>
                                            <p:cond delay="1668"/>
                                          </p:stCondLst>
                                        </p:cTn>
                                        <p:tgtEl>
                                          <p:spTgt spid="4">
                                            <p:txEl>
                                              <p:pRg st="6" end="6"/>
                                            </p:txEl>
                                          </p:spTgt>
                                        </p:tgtEl>
                                      </p:cBhvr>
                                      <p:to x="100000" y="100000"/>
                                    </p:animScale>
                                    <p:animScale>
                                      <p:cBhvr>
                                        <p:cTn id="55" dur="26">
                                          <p:stCondLst>
                                            <p:cond delay="1808"/>
                                          </p:stCondLst>
                                        </p:cTn>
                                        <p:tgtEl>
                                          <p:spTgt spid="4">
                                            <p:txEl>
                                              <p:pRg st="6" end="6"/>
                                            </p:txEl>
                                          </p:spTgt>
                                        </p:tgtEl>
                                      </p:cBhvr>
                                      <p:to x="100000" y="95000"/>
                                    </p:animScale>
                                    <p:animScale>
                                      <p:cBhvr>
                                        <p:cTn id="56" dur="166" decel="50000">
                                          <p:stCondLst>
                                            <p:cond delay="1834"/>
                                          </p:stCondLst>
                                        </p:cTn>
                                        <p:tgtEl>
                                          <p:spTgt spid="4">
                                            <p:txEl>
                                              <p:pRg st="6" end="6"/>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down)">
                                      <p:cBhvr>
                                        <p:cTn id="61" dur="580">
                                          <p:stCondLst>
                                            <p:cond delay="0"/>
                                          </p:stCondLst>
                                        </p:cTn>
                                        <p:tgtEl>
                                          <p:spTgt spid="4">
                                            <p:txEl>
                                              <p:pRg st="8" end="8"/>
                                            </p:txEl>
                                          </p:spTgt>
                                        </p:tgtEl>
                                      </p:cBhvr>
                                    </p:animEffect>
                                    <p:anim calcmode="lin" valueType="num">
                                      <p:cBhvr>
                                        <p:cTn id="62" dur="1822" tmFilter="0,0; 0.14,0.36; 0.43,0.73; 0.71,0.91; 1.0,1.0">
                                          <p:stCondLst>
                                            <p:cond delay="0"/>
                                          </p:stCondLst>
                                        </p:cTn>
                                        <p:tgtEl>
                                          <p:spTgt spid="4">
                                            <p:txEl>
                                              <p:pRg st="8" end="8"/>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
                                            <p:txEl>
                                              <p:pRg st="8" end="8"/>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
                                            <p:txEl>
                                              <p:pRg st="8" end="8"/>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
                                            <p:txEl>
                                              <p:pRg st="8" end="8"/>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
                                            <p:txEl>
                                              <p:pRg st="8" end="8"/>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4">
                                            <p:txEl>
                                              <p:pRg st="8" end="8"/>
                                            </p:txEl>
                                          </p:spTgt>
                                        </p:tgtEl>
                                      </p:cBhvr>
                                      <p:to x="100000" y="60000"/>
                                    </p:animScale>
                                    <p:animScale>
                                      <p:cBhvr>
                                        <p:cTn id="68" dur="166" decel="50000">
                                          <p:stCondLst>
                                            <p:cond delay="676"/>
                                          </p:stCondLst>
                                        </p:cTn>
                                        <p:tgtEl>
                                          <p:spTgt spid="4">
                                            <p:txEl>
                                              <p:pRg st="8" end="8"/>
                                            </p:txEl>
                                          </p:spTgt>
                                        </p:tgtEl>
                                      </p:cBhvr>
                                      <p:to x="100000" y="100000"/>
                                    </p:animScale>
                                    <p:animScale>
                                      <p:cBhvr>
                                        <p:cTn id="69" dur="26">
                                          <p:stCondLst>
                                            <p:cond delay="1312"/>
                                          </p:stCondLst>
                                        </p:cTn>
                                        <p:tgtEl>
                                          <p:spTgt spid="4">
                                            <p:txEl>
                                              <p:pRg st="8" end="8"/>
                                            </p:txEl>
                                          </p:spTgt>
                                        </p:tgtEl>
                                      </p:cBhvr>
                                      <p:to x="100000" y="80000"/>
                                    </p:animScale>
                                    <p:animScale>
                                      <p:cBhvr>
                                        <p:cTn id="70" dur="166" decel="50000">
                                          <p:stCondLst>
                                            <p:cond delay="1338"/>
                                          </p:stCondLst>
                                        </p:cTn>
                                        <p:tgtEl>
                                          <p:spTgt spid="4">
                                            <p:txEl>
                                              <p:pRg st="8" end="8"/>
                                            </p:txEl>
                                          </p:spTgt>
                                        </p:tgtEl>
                                      </p:cBhvr>
                                      <p:to x="100000" y="100000"/>
                                    </p:animScale>
                                    <p:animScale>
                                      <p:cBhvr>
                                        <p:cTn id="71" dur="26">
                                          <p:stCondLst>
                                            <p:cond delay="1642"/>
                                          </p:stCondLst>
                                        </p:cTn>
                                        <p:tgtEl>
                                          <p:spTgt spid="4">
                                            <p:txEl>
                                              <p:pRg st="8" end="8"/>
                                            </p:txEl>
                                          </p:spTgt>
                                        </p:tgtEl>
                                      </p:cBhvr>
                                      <p:to x="100000" y="90000"/>
                                    </p:animScale>
                                    <p:animScale>
                                      <p:cBhvr>
                                        <p:cTn id="72" dur="166" decel="50000">
                                          <p:stCondLst>
                                            <p:cond delay="1668"/>
                                          </p:stCondLst>
                                        </p:cTn>
                                        <p:tgtEl>
                                          <p:spTgt spid="4">
                                            <p:txEl>
                                              <p:pRg st="8" end="8"/>
                                            </p:txEl>
                                          </p:spTgt>
                                        </p:tgtEl>
                                      </p:cBhvr>
                                      <p:to x="100000" y="100000"/>
                                    </p:animScale>
                                    <p:animScale>
                                      <p:cBhvr>
                                        <p:cTn id="73" dur="26">
                                          <p:stCondLst>
                                            <p:cond delay="1808"/>
                                          </p:stCondLst>
                                        </p:cTn>
                                        <p:tgtEl>
                                          <p:spTgt spid="4">
                                            <p:txEl>
                                              <p:pRg st="8" end="8"/>
                                            </p:txEl>
                                          </p:spTgt>
                                        </p:tgtEl>
                                      </p:cBhvr>
                                      <p:to x="100000" y="95000"/>
                                    </p:animScale>
                                    <p:animScale>
                                      <p:cBhvr>
                                        <p:cTn id="74" dur="166" decel="50000">
                                          <p:stCondLst>
                                            <p:cond delay="1834"/>
                                          </p:stCondLst>
                                        </p:cTn>
                                        <p:tgtEl>
                                          <p:spTgt spid="4">
                                            <p:txEl>
                                              <p:pRg st="8" end="8"/>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4">
                                            <p:txEl>
                                              <p:pRg st="10" end="10"/>
                                            </p:txEl>
                                          </p:spTgt>
                                        </p:tgtEl>
                                        <p:attrNameLst>
                                          <p:attrName>style.visibility</p:attrName>
                                        </p:attrNameLst>
                                      </p:cBhvr>
                                      <p:to>
                                        <p:strVal val="visible"/>
                                      </p:to>
                                    </p:set>
                                    <p:animEffect transition="in" filter="wipe(down)">
                                      <p:cBhvr>
                                        <p:cTn id="79" dur="580">
                                          <p:stCondLst>
                                            <p:cond delay="0"/>
                                          </p:stCondLst>
                                        </p:cTn>
                                        <p:tgtEl>
                                          <p:spTgt spid="4">
                                            <p:txEl>
                                              <p:pRg st="10" end="10"/>
                                            </p:txEl>
                                          </p:spTgt>
                                        </p:tgtEl>
                                      </p:cBhvr>
                                    </p:animEffect>
                                    <p:anim calcmode="lin" valueType="num">
                                      <p:cBhvr>
                                        <p:cTn id="80" dur="1822" tmFilter="0,0; 0.14,0.36; 0.43,0.73; 0.71,0.91; 1.0,1.0">
                                          <p:stCondLst>
                                            <p:cond delay="0"/>
                                          </p:stCondLst>
                                        </p:cTn>
                                        <p:tgtEl>
                                          <p:spTgt spid="4">
                                            <p:txEl>
                                              <p:pRg st="10" end="10"/>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4">
                                            <p:txEl>
                                              <p:pRg st="10" end="10"/>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4">
                                            <p:txEl>
                                              <p:pRg st="10" end="10"/>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4">
                                            <p:txEl>
                                              <p:pRg st="10" end="10"/>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4">
                                            <p:txEl>
                                              <p:pRg st="10" end="10"/>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4">
                                            <p:txEl>
                                              <p:pRg st="10" end="10"/>
                                            </p:txEl>
                                          </p:spTgt>
                                        </p:tgtEl>
                                      </p:cBhvr>
                                      <p:to x="100000" y="60000"/>
                                    </p:animScale>
                                    <p:animScale>
                                      <p:cBhvr>
                                        <p:cTn id="86" dur="166" decel="50000">
                                          <p:stCondLst>
                                            <p:cond delay="676"/>
                                          </p:stCondLst>
                                        </p:cTn>
                                        <p:tgtEl>
                                          <p:spTgt spid="4">
                                            <p:txEl>
                                              <p:pRg st="10" end="10"/>
                                            </p:txEl>
                                          </p:spTgt>
                                        </p:tgtEl>
                                      </p:cBhvr>
                                      <p:to x="100000" y="100000"/>
                                    </p:animScale>
                                    <p:animScale>
                                      <p:cBhvr>
                                        <p:cTn id="87" dur="26">
                                          <p:stCondLst>
                                            <p:cond delay="1312"/>
                                          </p:stCondLst>
                                        </p:cTn>
                                        <p:tgtEl>
                                          <p:spTgt spid="4">
                                            <p:txEl>
                                              <p:pRg st="10" end="10"/>
                                            </p:txEl>
                                          </p:spTgt>
                                        </p:tgtEl>
                                      </p:cBhvr>
                                      <p:to x="100000" y="80000"/>
                                    </p:animScale>
                                    <p:animScale>
                                      <p:cBhvr>
                                        <p:cTn id="88" dur="166" decel="50000">
                                          <p:stCondLst>
                                            <p:cond delay="1338"/>
                                          </p:stCondLst>
                                        </p:cTn>
                                        <p:tgtEl>
                                          <p:spTgt spid="4">
                                            <p:txEl>
                                              <p:pRg st="10" end="10"/>
                                            </p:txEl>
                                          </p:spTgt>
                                        </p:tgtEl>
                                      </p:cBhvr>
                                      <p:to x="100000" y="100000"/>
                                    </p:animScale>
                                    <p:animScale>
                                      <p:cBhvr>
                                        <p:cTn id="89" dur="26">
                                          <p:stCondLst>
                                            <p:cond delay="1642"/>
                                          </p:stCondLst>
                                        </p:cTn>
                                        <p:tgtEl>
                                          <p:spTgt spid="4">
                                            <p:txEl>
                                              <p:pRg st="10" end="10"/>
                                            </p:txEl>
                                          </p:spTgt>
                                        </p:tgtEl>
                                      </p:cBhvr>
                                      <p:to x="100000" y="90000"/>
                                    </p:animScale>
                                    <p:animScale>
                                      <p:cBhvr>
                                        <p:cTn id="90" dur="166" decel="50000">
                                          <p:stCondLst>
                                            <p:cond delay="1668"/>
                                          </p:stCondLst>
                                        </p:cTn>
                                        <p:tgtEl>
                                          <p:spTgt spid="4">
                                            <p:txEl>
                                              <p:pRg st="10" end="10"/>
                                            </p:txEl>
                                          </p:spTgt>
                                        </p:tgtEl>
                                      </p:cBhvr>
                                      <p:to x="100000" y="100000"/>
                                    </p:animScale>
                                    <p:animScale>
                                      <p:cBhvr>
                                        <p:cTn id="91" dur="26">
                                          <p:stCondLst>
                                            <p:cond delay="1808"/>
                                          </p:stCondLst>
                                        </p:cTn>
                                        <p:tgtEl>
                                          <p:spTgt spid="4">
                                            <p:txEl>
                                              <p:pRg st="10" end="10"/>
                                            </p:txEl>
                                          </p:spTgt>
                                        </p:tgtEl>
                                      </p:cBhvr>
                                      <p:to x="100000" y="95000"/>
                                    </p:animScale>
                                    <p:animScale>
                                      <p:cBhvr>
                                        <p:cTn id="92" dur="166" decel="50000">
                                          <p:stCondLst>
                                            <p:cond delay="1834"/>
                                          </p:stCondLst>
                                        </p:cTn>
                                        <p:tgtEl>
                                          <p:spTgt spid="4">
                                            <p:txEl>
                                              <p:pRg st="10" end="1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10000">
              <a:schemeClr val="accent6">
                <a:lumMod val="20000"/>
                <a:lumOff val="80000"/>
              </a:schemeClr>
            </a:gs>
            <a:gs pos="38000">
              <a:schemeClr val="accent2">
                <a:lumMod val="20000"/>
                <a:lumOff val="80000"/>
              </a:schemeClr>
            </a:gs>
            <a:gs pos="69000">
              <a:schemeClr val="accent5">
                <a:lumMod val="20000"/>
                <a:lumOff val="80000"/>
              </a:schemeClr>
            </a:gs>
            <a:gs pos="92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87A21073-0506-49AC-B847-A78A12EFBD01}"/>
              </a:ext>
            </a:extLst>
          </p:cNvPr>
          <p:cNvSpPr/>
          <p:nvPr/>
        </p:nvSpPr>
        <p:spPr>
          <a:xfrm>
            <a:off x="519953" y="62773"/>
            <a:ext cx="11457377" cy="6863417"/>
          </a:xfrm>
          <a:prstGeom prst="rect">
            <a:avLst/>
          </a:prstGeom>
          <a:noFill/>
        </p:spPr>
        <p:txBody>
          <a:bodyPr wrap="square" lIns="91440" tIns="45720" rIns="91440" bIns="4572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KW" sz="40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PT Bold Heading" panose="02010400000000000000" pitchFamily="2" charset="-78"/>
              </a:rPr>
              <a:t>4- ردي الاسم المصغر إلى مكبره.</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endParaRP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KW"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الكويت بلد الإنسانية .     </a:t>
            </a: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KW"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                                                        </a:t>
            </a:r>
            <a:r>
              <a:rPr kumimoji="0" lang="ar-KW" sz="4000" b="0"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PT Bold Heading" panose="02010400000000000000" pitchFamily="2" charset="-78"/>
              </a:rPr>
              <a:t>الكوت</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endParaRP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KW"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ذاكرت اليوم سُوَيْعات .    </a:t>
            </a: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KW"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                                                       </a:t>
            </a:r>
            <a:r>
              <a:rPr kumimoji="0" lang="ar-KW" sz="4000" b="0"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PT Bold Heading" panose="02010400000000000000" pitchFamily="2" charset="-78"/>
              </a:rPr>
              <a:t>ساعات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endParaRP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KW"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لست صانعا وإنما أنت </a:t>
            </a:r>
            <a:r>
              <a:rPr kumimoji="0" lang="ar-KW" sz="4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صوينع</a:t>
            </a:r>
            <a:r>
              <a:rPr kumimoji="0" lang="ar-KW"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 . </a:t>
            </a: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KW"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                                                        </a:t>
            </a:r>
            <a:r>
              <a:rPr kumimoji="0" lang="ar-KW" sz="4000" b="0"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PT Bold Heading" panose="02010400000000000000" pitchFamily="2" charset="-78"/>
              </a:rPr>
              <a:t>صانع</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endParaRP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KW"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أي وُلَيْدي ، إن العلم نور .   </a:t>
            </a: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KW"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                                                       </a:t>
            </a:r>
            <a:r>
              <a:rPr kumimoji="0" lang="ar-KW" sz="4000" b="0"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PT Bold Heading" panose="02010400000000000000" pitchFamily="2" charset="-78"/>
              </a:rPr>
              <a:t>ولدي</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endParaRP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KW" sz="4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مسيرح</a:t>
            </a:r>
            <a:r>
              <a:rPr kumimoji="0" lang="ar-KW"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 المدرسة كبير . </a:t>
            </a: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KW"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                                                     </a:t>
            </a:r>
            <a:r>
              <a:rPr kumimoji="0" lang="ar-KW" sz="4000" b="0"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PT Bold Heading" panose="02010400000000000000" pitchFamily="2" charset="-78"/>
              </a:rPr>
              <a:t>مسرح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endParaRPr>
          </a:p>
        </p:txBody>
      </p:sp>
    </p:spTree>
    <p:extLst>
      <p:ext uri="{BB962C8B-B14F-4D97-AF65-F5344CB8AC3E}">
        <p14:creationId xmlns:p14="http://schemas.microsoft.com/office/powerpoint/2010/main" val="218534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down)">
                                      <p:cBhvr>
                                        <p:cTn id="7" dur="580">
                                          <p:stCondLst>
                                            <p:cond delay="0"/>
                                          </p:stCondLst>
                                        </p:cTn>
                                        <p:tgtEl>
                                          <p:spTgt spid="4">
                                            <p:txEl>
                                              <p:pRg st="2" end="2"/>
                                            </p:txEl>
                                          </p:spTgt>
                                        </p:tgtEl>
                                      </p:cBhvr>
                                    </p:animEffect>
                                    <p:anim calcmode="lin" valueType="num">
                                      <p:cBhvr>
                                        <p:cTn id="8"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2" end="2"/>
                                            </p:txEl>
                                          </p:spTgt>
                                        </p:tgtEl>
                                      </p:cBhvr>
                                      <p:to x="100000" y="60000"/>
                                    </p:animScale>
                                    <p:animScale>
                                      <p:cBhvr>
                                        <p:cTn id="14" dur="166" decel="50000">
                                          <p:stCondLst>
                                            <p:cond delay="676"/>
                                          </p:stCondLst>
                                        </p:cTn>
                                        <p:tgtEl>
                                          <p:spTgt spid="4">
                                            <p:txEl>
                                              <p:pRg st="2" end="2"/>
                                            </p:txEl>
                                          </p:spTgt>
                                        </p:tgtEl>
                                      </p:cBhvr>
                                      <p:to x="100000" y="100000"/>
                                    </p:animScale>
                                    <p:animScale>
                                      <p:cBhvr>
                                        <p:cTn id="15" dur="26">
                                          <p:stCondLst>
                                            <p:cond delay="1312"/>
                                          </p:stCondLst>
                                        </p:cTn>
                                        <p:tgtEl>
                                          <p:spTgt spid="4">
                                            <p:txEl>
                                              <p:pRg st="2" end="2"/>
                                            </p:txEl>
                                          </p:spTgt>
                                        </p:tgtEl>
                                      </p:cBhvr>
                                      <p:to x="100000" y="80000"/>
                                    </p:animScale>
                                    <p:animScale>
                                      <p:cBhvr>
                                        <p:cTn id="16" dur="166" decel="50000">
                                          <p:stCondLst>
                                            <p:cond delay="1338"/>
                                          </p:stCondLst>
                                        </p:cTn>
                                        <p:tgtEl>
                                          <p:spTgt spid="4">
                                            <p:txEl>
                                              <p:pRg st="2" end="2"/>
                                            </p:txEl>
                                          </p:spTgt>
                                        </p:tgtEl>
                                      </p:cBhvr>
                                      <p:to x="100000" y="100000"/>
                                    </p:animScale>
                                    <p:animScale>
                                      <p:cBhvr>
                                        <p:cTn id="17" dur="26">
                                          <p:stCondLst>
                                            <p:cond delay="1642"/>
                                          </p:stCondLst>
                                        </p:cTn>
                                        <p:tgtEl>
                                          <p:spTgt spid="4">
                                            <p:txEl>
                                              <p:pRg st="2" end="2"/>
                                            </p:txEl>
                                          </p:spTgt>
                                        </p:tgtEl>
                                      </p:cBhvr>
                                      <p:to x="100000" y="90000"/>
                                    </p:animScale>
                                    <p:animScale>
                                      <p:cBhvr>
                                        <p:cTn id="18" dur="166" decel="50000">
                                          <p:stCondLst>
                                            <p:cond delay="1668"/>
                                          </p:stCondLst>
                                        </p:cTn>
                                        <p:tgtEl>
                                          <p:spTgt spid="4">
                                            <p:txEl>
                                              <p:pRg st="2" end="2"/>
                                            </p:txEl>
                                          </p:spTgt>
                                        </p:tgtEl>
                                      </p:cBhvr>
                                      <p:to x="100000" y="100000"/>
                                    </p:animScale>
                                    <p:animScale>
                                      <p:cBhvr>
                                        <p:cTn id="19" dur="26">
                                          <p:stCondLst>
                                            <p:cond delay="1808"/>
                                          </p:stCondLst>
                                        </p:cTn>
                                        <p:tgtEl>
                                          <p:spTgt spid="4">
                                            <p:txEl>
                                              <p:pRg st="2" end="2"/>
                                            </p:txEl>
                                          </p:spTgt>
                                        </p:tgtEl>
                                      </p:cBhvr>
                                      <p:to x="100000" y="95000"/>
                                    </p:animScale>
                                    <p:animScale>
                                      <p:cBhvr>
                                        <p:cTn id="20" dur="166" decel="50000">
                                          <p:stCondLst>
                                            <p:cond delay="1834"/>
                                          </p:stCondLst>
                                        </p:cTn>
                                        <p:tgtEl>
                                          <p:spTgt spid="4">
                                            <p:txEl>
                                              <p:pRg st="2" end="2"/>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wipe(down)">
                                      <p:cBhvr>
                                        <p:cTn id="25" dur="580">
                                          <p:stCondLst>
                                            <p:cond delay="0"/>
                                          </p:stCondLst>
                                        </p:cTn>
                                        <p:tgtEl>
                                          <p:spTgt spid="4">
                                            <p:txEl>
                                              <p:pRg st="4" end="4"/>
                                            </p:txEl>
                                          </p:spTgt>
                                        </p:tgtEl>
                                      </p:cBhvr>
                                    </p:animEffect>
                                    <p:anim calcmode="lin" valueType="num">
                                      <p:cBhvr>
                                        <p:cTn id="26"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xEl>
                                              <p:pRg st="4" end="4"/>
                                            </p:txEl>
                                          </p:spTgt>
                                        </p:tgtEl>
                                      </p:cBhvr>
                                      <p:to x="100000" y="60000"/>
                                    </p:animScale>
                                    <p:animScale>
                                      <p:cBhvr>
                                        <p:cTn id="32" dur="166" decel="50000">
                                          <p:stCondLst>
                                            <p:cond delay="676"/>
                                          </p:stCondLst>
                                        </p:cTn>
                                        <p:tgtEl>
                                          <p:spTgt spid="4">
                                            <p:txEl>
                                              <p:pRg st="4" end="4"/>
                                            </p:txEl>
                                          </p:spTgt>
                                        </p:tgtEl>
                                      </p:cBhvr>
                                      <p:to x="100000" y="100000"/>
                                    </p:animScale>
                                    <p:animScale>
                                      <p:cBhvr>
                                        <p:cTn id="33" dur="26">
                                          <p:stCondLst>
                                            <p:cond delay="1312"/>
                                          </p:stCondLst>
                                        </p:cTn>
                                        <p:tgtEl>
                                          <p:spTgt spid="4">
                                            <p:txEl>
                                              <p:pRg st="4" end="4"/>
                                            </p:txEl>
                                          </p:spTgt>
                                        </p:tgtEl>
                                      </p:cBhvr>
                                      <p:to x="100000" y="80000"/>
                                    </p:animScale>
                                    <p:animScale>
                                      <p:cBhvr>
                                        <p:cTn id="34" dur="166" decel="50000">
                                          <p:stCondLst>
                                            <p:cond delay="1338"/>
                                          </p:stCondLst>
                                        </p:cTn>
                                        <p:tgtEl>
                                          <p:spTgt spid="4">
                                            <p:txEl>
                                              <p:pRg st="4" end="4"/>
                                            </p:txEl>
                                          </p:spTgt>
                                        </p:tgtEl>
                                      </p:cBhvr>
                                      <p:to x="100000" y="100000"/>
                                    </p:animScale>
                                    <p:animScale>
                                      <p:cBhvr>
                                        <p:cTn id="35" dur="26">
                                          <p:stCondLst>
                                            <p:cond delay="1642"/>
                                          </p:stCondLst>
                                        </p:cTn>
                                        <p:tgtEl>
                                          <p:spTgt spid="4">
                                            <p:txEl>
                                              <p:pRg st="4" end="4"/>
                                            </p:txEl>
                                          </p:spTgt>
                                        </p:tgtEl>
                                      </p:cBhvr>
                                      <p:to x="100000" y="90000"/>
                                    </p:animScale>
                                    <p:animScale>
                                      <p:cBhvr>
                                        <p:cTn id="36" dur="166" decel="50000">
                                          <p:stCondLst>
                                            <p:cond delay="1668"/>
                                          </p:stCondLst>
                                        </p:cTn>
                                        <p:tgtEl>
                                          <p:spTgt spid="4">
                                            <p:txEl>
                                              <p:pRg st="4" end="4"/>
                                            </p:txEl>
                                          </p:spTgt>
                                        </p:tgtEl>
                                      </p:cBhvr>
                                      <p:to x="100000" y="100000"/>
                                    </p:animScale>
                                    <p:animScale>
                                      <p:cBhvr>
                                        <p:cTn id="37" dur="26">
                                          <p:stCondLst>
                                            <p:cond delay="1808"/>
                                          </p:stCondLst>
                                        </p:cTn>
                                        <p:tgtEl>
                                          <p:spTgt spid="4">
                                            <p:txEl>
                                              <p:pRg st="4" end="4"/>
                                            </p:txEl>
                                          </p:spTgt>
                                        </p:tgtEl>
                                      </p:cBhvr>
                                      <p:to x="100000" y="95000"/>
                                    </p:animScale>
                                    <p:animScale>
                                      <p:cBhvr>
                                        <p:cTn id="38" dur="166" decel="50000">
                                          <p:stCondLst>
                                            <p:cond delay="1834"/>
                                          </p:stCondLst>
                                        </p:cTn>
                                        <p:tgtEl>
                                          <p:spTgt spid="4">
                                            <p:txEl>
                                              <p:pRg st="4" end="4"/>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wipe(down)">
                                      <p:cBhvr>
                                        <p:cTn id="43" dur="580">
                                          <p:stCondLst>
                                            <p:cond delay="0"/>
                                          </p:stCondLst>
                                        </p:cTn>
                                        <p:tgtEl>
                                          <p:spTgt spid="4">
                                            <p:txEl>
                                              <p:pRg st="6" end="6"/>
                                            </p:txEl>
                                          </p:spTgt>
                                        </p:tgtEl>
                                      </p:cBhvr>
                                    </p:animEffect>
                                    <p:anim calcmode="lin" valueType="num">
                                      <p:cBhvr>
                                        <p:cTn id="44" dur="1822" tmFilter="0,0; 0.14,0.36; 0.43,0.73; 0.71,0.91; 1.0,1.0">
                                          <p:stCondLst>
                                            <p:cond delay="0"/>
                                          </p:stCondLst>
                                        </p:cTn>
                                        <p:tgtEl>
                                          <p:spTgt spid="4">
                                            <p:txEl>
                                              <p:pRg st="6" end="6"/>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xEl>
                                              <p:pRg st="6" end="6"/>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xEl>
                                              <p:pRg st="6" end="6"/>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xEl>
                                              <p:pRg st="6" end="6"/>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xEl>
                                              <p:pRg st="6" end="6"/>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xEl>
                                              <p:pRg st="6" end="6"/>
                                            </p:txEl>
                                          </p:spTgt>
                                        </p:tgtEl>
                                      </p:cBhvr>
                                      <p:to x="100000" y="60000"/>
                                    </p:animScale>
                                    <p:animScale>
                                      <p:cBhvr>
                                        <p:cTn id="50" dur="166" decel="50000">
                                          <p:stCondLst>
                                            <p:cond delay="676"/>
                                          </p:stCondLst>
                                        </p:cTn>
                                        <p:tgtEl>
                                          <p:spTgt spid="4">
                                            <p:txEl>
                                              <p:pRg st="6" end="6"/>
                                            </p:txEl>
                                          </p:spTgt>
                                        </p:tgtEl>
                                      </p:cBhvr>
                                      <p:to x="100000" y="100000"/>
                                    </p:animScale>
                                    <p:animScale>
                                      <p:cBhvr>
                                        <p:cTn id="51" dur="26">
                                          <p:stCondLst>
                                            <p:cond delay="1312"/>
                                          </p:stCondLst>
                                        </p:cTn>
                                        <p:tgtEl>
                                          <p:spTgt spid="4">
                                            <p:txEl>
                                              <p:pRg st="6" end="6"/>
                                            </p:txEl>
                                          </p:spTgt>
                                        </p:tgtEl>
                                      </p:cBhvr>
                                      <p:to x="100000" y="80000"/>
                                    </p:animScale>
                                    <p:animScale>
                                      <p:cBhvr>
                                        <p:cTn id="52" dur="166" decel="50000">
                                          <p:stCondLst>
                                            <p:cond delay="1338"/>
                                          </p:stCondLst>
                                        </p:cTn>
                                        <p:tgtEl>
                                          <p:spTgt spid="4">
                                            <p:txEl>
                                              <p:pRg st="6" end="6"/>
                                            </p:txEl>
                                          </p:spTgt>
                                        </p:tgtEl>
                                      </p:cBhvr>
                                      <p:to x="100000" y="100000"/>
                                    </p:animScale>
                                    <p:animScale>
                                      <p:cBhvr>
                                        <p:cTn id="53" dur="26">
                                          <p:stCondLst>
                                            <p:cond delay="1642"/>
                                          </p:stCondLst>
                                        </p:cTn>
                                        <p:tgtEl>
                                          <p:spTgt spid="4">
                                            <p:txEl>
                                              <p:pRg st="6" end="6"/>
                                            </p:txEl>
                                          </p:spTgt>
                                        </p:tgtEl>
                                      </p:cBhvr>
                                      <p:to x="100000" y="90000"/>
                                    </p:animScale>
                                    <p:animScale>
                                      <p:cBhvr>
                                        <p:cTn id="54" dur="166" decel="50000">
                                          <p:stCondLst>
                                            <p:cond delay="1668"/>
                                          </p:stCondLst>
                                        </p:cTn>
                                        <p:tgtEl>
                                          <p:spTgt spid="4">
                                            <p:txEl>
                                              <p:pRg st="6" end="6"/>
                                            </p:txEl>
                                          </p:spTgt>
                                        </p:tgtEl>
                                      </p:cBhvr>
                                      <p:to x="100000" y="100000"/>
                                    </p:animScale>
                                    <p:animScale>
                                      <p:cBhvr>
                                        <p:cTn id="55" dur="26">
                                          <p:stCondLst>
                                            <p:cond delay="1808"/>
                                          </p:stCondLst>
                                        </p:cTn>
                                        <p:tgtEl>
                                          <p:spTgt spid="4">
                                            <p:txEl>
                                              <p:pRg st="6" end="6"/>
                                            </p:txEl>
                                          </p:spTgt>
                                        </p:tgtEl>
                                      </p:cBhvr>
                                      <p:to x="100000" y="95000"/>
                                    </p:animScale>
                                    <p:animScale>
                                      <p:cBhvr>
                                        <p:cTn id="56" dur="166" decel="50000">
                                          <p:stCondLst>
                                            <p:cond delay="1834"/>
                                          </p:stCondLst>
                                        </p:cTn>
                                        <p:tgtEl>
                                          <p:spTgt spid="4">
                                            <p:txEl>
                                              <p:pRg st="6" end="6"/>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down)">
                                      <p:cBhvr>
                                        <p:cTn id="61" dur="580">
                                          <p:stCondLst>
                                            <p:cond delay="0"/>
                                          </p:stCondLst>
                                        </p:cTn>
                                        <p:tgtEl>
                                          <p:spTgt spid="4">
                                            <p:txEl>
                                              <p:pRg st="8" end="8"/>
                                            </p:txEl>
                                          </p:spTgt>
                                        </p:tgtEl>
                                      </p:cBhvr>
                                    </p:animEffect>
                                    <p:anim calcmode="lin" valueType="num">
                                      <p:cBhvr>
                                        <p:cTn id="62" dur="1822" tmFilter="0,0; 0.14,0.36; 0.43,0.73; 0.71,0.91; 1.0,1.0">
                                          <p:stCondLst>
                                            <p:cond delay="0"/>
                                          </p:stCondLst>
                                        </p:cTn>
                                        <p:tgtEl>
                                          <p:spTgt spid="4">
                                            <p:txEl>
                                              <p:pRg st="8" end="8"/>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
                                            <p:txEl>
                                              <p:pRg st="8" end="8"/>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
                                            <p:txEl>
                                              <p:pRg st="8" end="8"/>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
                                            <p:txEl>
                                              <p:pRg st="8" end="8"/>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
                                            <p:txEl>
                                              <p:pRg st="8" end="8"/>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4">
                                            <p:txEl>
                                              <p:pRg st="8" end="8"/>
                                            </p:txEl>
                                          </p:spTgt>
                                        </p:tgtEl>
                                      </p:cBhvr>
                                      <p:to x="100000" y="60000"/>
                                    </p:animScale>
                                    <p:animScale>
                                      <p:cBhvr>
                                        <p:cTn id="68" dur="166" decel="50000">
                                          <p:stCondLst>
                                            <p:cond delay="676"/>
                                          </p:stCondLst>
                                        </p:cTn>
                                        <p:tgtEl>
                                          <p:spTgt spid="4">
                                            <p:txEl>
                                              <p:pRg st="8" end="8"/>
                                            </p:txEl>
                                          </p:spTgt>
                                        </p:tgtEl>
                                      </p:cBhvr>
                                      <p:to x="100000" y="100000"/>
                                    </p:animScale>
                                    <p:animScale>
                                      <p:cBhvr>
                                        <p:cTn id="69" dur="26">
                                          <p:stCondLst>
                                            <p:cond delay="1312"/>
                                          </p:stCondLst>
                                        </p:cTn>
                                        <p:tgtEl>
                                          <p:spTgt spid="4">
                                            <p:txEl>
                                              <p:pRg st="8" end="8"/>
                                            </p:txEl>
                                          </p:spTgt>
                                        </p:tgtEl>
                                      </p:cBhvr>
                                      <p:to x="100000" y="80000"/>
                                    </p:animScale>
                                    <p:animScale>
                                      <p:cBhvr>
                                        <p:cTn id="70" dur="166" decel="50000">
                                          <p:stCondLst>
                                            <p:cond delay="1338"/>
                                          </p:stCondLst>
                                        </p:cTn>
                                        <p:tgtEl>
                                          <p:spTgt spid="4">
                                            <p:txEl>
                                              <p:pRg st="8" end="8"/>
                                            </p:txEl>
                                          </p:spTgt>
                                        </p:tgtEl>
                                      </p:cBhvr>
                                      <p:to x="100000" y="100000"/>
                                    </p:animScale>
                                    <p:animScale>
                                      <p:cBhvr>
                                        <p:cTn id="71" dur="26">
                                          <p:stCondLst>
                                            <p:cond delay="1642"/>
                                          </p:stCondLst>
                                        </p:cTn>
                                        <p:tgtEl>
                                          <p:spTgt spid="4">
                                            <p:txEl>
                                              <p:pRg st="8" end="8"/>
                                            </p:txEl>
                                          </p:spTgt>
                                        </p:tgtEl>
                                      </p:cBhvr>
                                      <p:to x="100000" y="90000"/>
                                    </p:animScale>
                                    <p:animScale>
                                      <p:cBhvr>
                                        <p:cTn id="72" dur="166" decel="50000">
                                          <p:stCondLst>
                                            <p:cond delay="1668"/>
                                          </p:stCondLst>
                                        </p:cTn>
                                        <p:tgtEl>
                                          <p:spTgt spid="4">
                                            <p:txEl>
                                              <p:pRg st="8" end="8"/>
                                            </p:txEl>
                                          </p:spTgt>
                                        </p:tgtEl>
                                      </p:cBhvr>
                                      <p:to x="100000" y="100000"/>
                                    </p:animScale>
                                    <p:animScale>
                                      <p:cBhvr>
                                        <p:cTn id="73" dur="26">
                                          <p:stCondLst>
                                            <p:cond delay="1808"/>
                                          </p:stCondLst>
                                        </p:cTn>
                                        <p:tgtEl>
                                          <p:spTgt spid="4">
                                            <p:txEl>
                                              <p:pRg st="8" end="8"/>
                                            </p:txEl>
                                          </p:spTgt>
                                        </p:tgtEl>
                                      </p:cBhvr>
                                      <p:to x="100000" y="95000"/>
                                    </p:animScale>
                                    <p:animScale>
                                      <p:cBhvr>
                                        <p:cTn id="74" dur="166" decel="50000">
                                          <p:stCondLst>
                                            <p:cond delay="1834"/>
                                          </p:stCondLst>
                                        </p:cTn>
                                        <p:tgtEl>
                                          <p:spTgt spid="4">
                                            <p:txEl>
                                              <p:pRg st="8" end="8"/>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4">
                                            <p:txEl>
                                              <p:pRg st="10" end="10"/>
                                            </p:txEl>
                                          </p:spTgt>
                                        </p:tgtEl>
                                        <p:attrNameLst>
                                          <p:attrName>style.visibility</p:attrName>
                                        </p:attrNameLst>
                                      </p:cBhvr>
                                      <p:to>
                                        <p:strVal val="visible"/>
                                      </p:to>
                                    </p:set>
                                    <p:animEffect transition="in" filter="wipe(down)">
                                      <p:cBhvr>
                                        <p:cTn id="79" dur="580">
                                          <p:stCondLst>
                                            <p:cond delay="0"/>
                                          </p:stCondLst>
                                        </p:cTn>
                                        <p:tgtEl>
                                          <p:spTgt spid="4">
                                            <p:txEl>
                                              <p:pRg st="10" end="10"/>
                                            </p:txEl>
                                          </p:spTgt>
                                        </p:tgtEl>
                                      </p:cBhvr>
                                    </p:animEffect>
                                    <p:anim calcmode="lin" valueType="num">
                                      <p:cBhvr>
                                        <p:cTn id="80" dur="1822" tmFilter="0,0; 0.14,0.36; 0.43,0.73; 0.71,0.91; 1.0,1.0">
                                          <p:stCondLst>
                                            <p:cond delay="0"/>
                                          </p:stCondLst>
                                        </p:cTn>
                                        <p:tgtEl>
                                          <p:spTgt spid="4">
                                            <p:txEl>
                                              <p:pRg st="10" end="10"/>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4">
                                            <p:txEl>
                                              <p:pRg st="10" end="10"/>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4">
                                            <p:txEl>
                                              <p:pRg st="10" end="10"/>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4">
                                            <p:txEl>
                                              <p:pRg st="10" end="10"/>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4">
                                            <p:txEl>
                                              <p:pRg st="10" end="10"/>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4">
                                            <p:txEl>
                                              <p:pRg st="10" end="10"/>
                                            </p:txEl>
                                          </p:spTgt>
                                        </p:tgtEl>
                                      </p:cBhvr>
                                      <p:to x="100000" y="60000"/>
                                    </p:animScale>
                                    <p:animScale>
                                      <p:cBhvr>
                                        <p:cTn id="86" dur="166" decel="50000">
                                          <p:stCondLst>
                                            <p:cond delay="676"/>
                                          </p:stCondLst>
                                        </p:cTn>
                                        <p:tgtEl>
                                          <p:spTgt spid="4">
                                            <p:txEl>
                                              <p:pRg st="10" end="10"/>
                                            </p:txEl>
                                          </p:spTgt>
                                        </p:tgtEl>
                                      </p:cBhvr>
                                      <p:to x="100000" y="100000"/>
                                    </p:animScale>
                                    <p:animScale>
                                      <p:cBhvr>
                                        <p:cTn id="87" dur="26">
                                          <p:stCondLst>
                                            <p:cond delay="1312"/>
                                          </p:stCondLst>
                                        </p:cTn>
                                        <p:tgtEl>
                                          <p:spTgt spid="4">
                                            <p:txEl>
                                              <p:pRg st="10" end="10"/>
                                            </p:txEl>
                                          </p:spTgt>
                                        </p:tgtEl>
                                      </p:cBhvr>
                                      <p:to x="100000" y="80000"/>
                                    </p:animScale>
                                    <p:animScale>
                                      <p:cBhvr>
                                        <p:cTn id="88" dur="166" decel="50000">
                                          <p:stCondLst>
                                            <p:cond delay="1338"/>
                                          </p:stCondLst>
                                        </p:cTn>
                                        <p:tgtEl>
                                          <p:spTgt spid="4">
                                            <p:txEl>
                                              <p:pRg st="10" end="10"/>
                                            </p:txEl>
                                          </p:spTgt>
                                        </p:tgtEl>
                                      </p:cBhvr>
                                      <p:to x="100000" y="100000"/>
                                    </p:animScale>
                                    <p:animScale>
                                      <p:cBhvr>
                                        <p:cTn id="89" dur="26">
                                          <p:stCondLst>
                                            <p:cond delay="1642"/>
                                          </p:stCondLst>
                                        </p:cTn>
                                        <p:tgtEl>
                                          <p:spTgt spid="4">
                                            <p:txEl>
                                              <p:pRg st="10" end="10"/>
                                            </p:txEl>
                                          </p:spTgt>
                                        </p:tgtEl>
                                      </p:cBhvr>
                                      <p:to x="100000" y="90000"/>
                                    </p:animScale>
                                    <p:animScale>
                                      <p:cBhvr>
                                        <p:cTn id="90" dur="166" decel="50000">
                                          <p:stCondLst>
                                            <p:cond delay="1668"/>
                                          </p:stCondLst>
                                        </p:cTn>
                                        <p:tgtEl>
                                          <p:spTgt spid="4">
                                            <p:txEl>
                                              <p:pRg st="10" end="10"/>
                                            </p:txEl>
                                          </p:spTgt>
                                        </p:tgtEl>
                                      </p:cBhvr>
                                      <p:to x="100000" y="100000"/>
                                    </p:animScale>
                                    <p:animScale>
                                      <p:cBhvr>
                                        <p:cTn id="91" dur="26">
                                          <p:stCondLst>
                                            <p:cond delay="1808"/>
                                          </p:stCondLst>
                                        </p:cTn>
                                        <p:tgtEl>
                                          <p:spTgt spid="4">
                                            <p:txEl>
                                              <p:pRg st="10" end="10"/>
                                            </p:txEl>
                                          </p:spTgt>
                                        </p:tgtEl>
                                      </p:cBhvr>
                                      <p:to x="100000" y="95000"/>
                                    </p:animScale>
                                    <p:animScale>
                                      <p:cBhvr>
                                        <p:cTn id="92" dur="166" decel="50000">
                                          <p:stCondLst>
                                            <p:cond delay="1834"/>
                                          </p:stCondLst>
                                        </p:cTn>
                                        <p:tgtEl>
                                          <p:spTgt spid="4">
                                            <p:txEl>
                                              <p:pRg st="10" end="1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10000">
              <a:schemeClr val="accent6">
                <a:lumMod val="20000"/>
                <a:lumOff val="80000"/>
              </a:schemeClr>
            </a:gs>
            <a:gs pos="38000">
              <a:schemeClr val="accent2">
                <a:lumMod val="20000"/>
                <a:lumOff val="80000"/>
              </a:schemeClr>
            </a:gs>
            <a:gs pos="69000">
              <a:schemeClr val="accent5">
                <a:lumMod val="20000"/>
                <a:lumOff val="80000"/>
              </a:schemeClr>
            </a:gs>
            <a:gs pos="92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87A21073-0506-49AC-B847-A78A12EFBD01}"/>
              </a:ext>
            </a:extLst>
          </p:cNvPr>
          <p:cNvSpPr/>
          <p:nvPr/>
        </p:nvSpPr>
        <p:spPr>
          <a:xfrm>
            <a:off x="519953" y="161386"/>
            <a:ext cx="11457377" cy="6482480"/>
          </a:xfrm>
          <a:prstGeom prst="rect">
            <a:avLst/>
          </a:prstGeom>
          <a:noFill/>
        </p:spPr>
        <p:txBody>
          <a:bodyPr wrap="square" lIns="91440" tIns="45720" rIns="91440" bIns="45720">
            <a:spAutoFit/>
          </a:bodyPr>
          <a:lstStyle/>
          <a:p>
            <a:pPr marL="0" marR="0" lvl="0" indent="0" algn="r" defTabSz="914400" rtl="1" eaLnBrk="1" fontAlgn="auto" latinLnBrk="0" hangingPunct="1">
              <a:lnSpc>
                <a:spcPct val="115000"/>
              </a:lnSpc>
              <a:spcBef>
                <a:spcPts val="0"/>
              </a:spcBef>
              <a:spcAft>
                <a:spcPts val="0"/>
              </a:spcAft>
              <a:buClrTx/>
              <a:buSzTx/>
              <a:buFontTx/>
              <a:buNone/>
              <a:tabLst/>
              <a:defRPr/>
            </a:pPr>
            <a:r>
              <a:rPr kumimoji="0" lang="ar-KW" sz="36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PT Bold Heading" panose="02010400000000000000" pitchFamily="2" charset="-78"/>
              </a:rPr>
              <a:t>5- أكملي الفراغ بالاسم المصغر المطلوب بين القوسين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endParaRPr>
          </a:p>
          <a:p>
            <a:pPr marL="342900" marR="0" lvl="0" indent="-342900" algn="r" defTabSz="914400" rtl="1"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ar-KW" sz="3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لاح في السماء ........  مضيء .                  </a:t>
            </a:r>
            <a:r>
              <a:rPr kumimoji="0" lang="ar-KW" sz="3600" b="0" i="0" u="none" strike="noStrike" kern="1200" cap="none" spc="0" normalizeH="0" baseline="0" noProof="0" dirty="0">
                <a:ln>
                  <a:noFill/>
                </a:ln>
                <a:solidFill>
                  <a:srgbClr val="CC00FF"/>
                </a:solidFill>
                <a:effectLst/>
                <a:uLnTx/>
                <a:uFillTx/>
                <a:latin typeface="Calibri" panose="020F0502020204030204" pitchFamily="34" charset="0"/>
                <a:ea typeface="Times New Roman" panose="02020603050405020304" pitchFamily="18" charset="0"/>
                <a:cs typeface="PT Bold Heading" panose="02010400000000000000" pitchFamily="2" charset="-78"/>
              </a:rPr>
              <a:t>( تقليل الحجم )</a:t>
            </a:r>
            <a:r>
              <a:rPr kumimoji="0" lang="ar-KW" sz="3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              </a:t>
            </a:r>
          </a:p>
          <a:p>
            <a:pPr marL="342900" marR="0" lvl="0" indent="-342900" algn="r" defTabSz="914400" rtl="1"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ar-KW" sz="3600" b="0"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PT Bold Heading" panose="02010400000000000000" pitchFamily="2" charset="-78"/>
              </a:rPr>
              <a:t>                                                 كويكب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endParaRPr>
          </a:p>
          <a:p>
            <a:pPr marL="342900" marR="0" lvl="0" indent="-342900" algn="r" defTabSz="914400" rtl="1"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ar-KW" sz="3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تصدق ب  .......... في سبيلِ اللهِ .              </a:t>
            </a:r>
            <a:r>
              <a:rPr kumimoji="0" lang="ar-KW" sz="3600" b="0" i="0" u="none" strike="noStrike" kern="1200" cap="none" spc="0" normalizeH="0" baseline="0" noProof="0" dirty="0">
                <a:ln>
                  <a:noFill/>
                </a:ln>
                <a:solidFill>
                  <a:srgbClr val="CC00FF"/>
                </a:solidFill>
                <a:effectLst/>
                <a:uLnTx/>
                <a:uFillTx/>
                <a:latin typeface="Calibri" panose="020F0502020204030204" pitchFamily="34" charset="0"/>
                <a:ea typeface="Times New Roman" panose="02020603050405020304" pitchFamily="18" charset="0"/>
                <a:cs typeface="PT Bold Heading" panose="02010400000000000000" pitchFamily="2" charset="-78"/>
              </a:rPr>
              <a:t>( تقليل العدد )</a:t>
            </a:r>
            <a:r>
              <a:rPr kumimoji="0" lang="ar-KW" sz="3600" b="0"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PT Bold Heading" panose="02010400000000000000" pitchFamily="2" charset="-78"/>
              </a:rPr>
              <a:t>            </a:t>
            </a:r>
          </a:p>
          <a:p>
            <a:pPr marL="342900" marR="0" lvl="0" indent="-342900" algn="r" defTabSz="914400" rtl="1"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ar-KW" sz="3600" b="0"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PT Bold Heading" panose="02010400000000000000" pitchFamily="2" charset="-78"/>
              </a:rPr>
              <a:t>                                             دريهمات</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endParaRPr>
          </a:p>
          <a:p>
            <a:pPr marL="342900" marR="0" lvl="0" indent="-342900" algn="r" defTabSz="914400" rtl="1"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ar-KW" sz="3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       طالب متميز .                              </a:t>
            </a:r>
            <a:r>
              <a:rPr kumimoji="0" lang="ar-KW" sz="3600" b="0" i="0" u="none" strike="noStrike" kern="1200" cap="none" spc="0" normalizeH="0" baseline="0" noProof="0" dirty="0">
                <a:ln>
                  <a:noFill/>
                </a:ln>
                <a:solidFill>
                  <a:srgbClr val="CC00FF"/>
                </a:solidFill>
                <a:effectLst/>
                <a:uLnTx/>
                <a:uFillTx/>
                <a:latin typeface="Calibri" panose="020F0502020204030204" pitchFamily="34" charset="0"/>
                <a:ea typeface="Times New Roman" panose="02020603050405020304" pitchFamily="18" charset="0"/>
                <a:cs typeface="PT Bold Heading" panose="02010400000000000000" pitchFamily="2" charset="-78"/>
              </a:rPr>
              <a:t>( التدليل )                  </a:t>
            </a:r>
          </a:p>
          <a:p>
            <a:pPr marL="342900" marR="0" lvl="0" indent="-342900" algn="r" defTabSz="914400" rtl="1"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ar-KW" sz="3600" b="0"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PT Bold Heading" panose="02010400000000000000" pitchFamily="2" charset="-78"/>
              </a:rPr>
              <a:t>                                               فهيد</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endParaRPr>
          </a:p>
          <a:p>
            <a:pPr marL="342900" marR="0" lvl="0" indent="-342900" algn="r" defTabSz="914400" rtl="1" eaLnBrk="1" fontAlgn="auto" latinLnBrk="0" hangingPunct="1">
              <a:lnSpc>
                <a:spcPct val="115000"/>
              </a:lnSpc>
              <a:spcBef>
                <a:spcPts val="0"/>
              </a:spcBef>
              <a:spcAft>
                <a:spcPts val="1000"/>
              </a:spcAft>
              <a:buClrTx/>
              <a:buSzTx/>
              <a:buFont typeface="Wingdings" panose="05000000000000000000" pitchFamily="2" charset="2"/>
              <a:buChar char=""/>
              <a:tabLst/>
              <a:defRPr/>
            </a:pPr>
            <a:r>
              <a:rPr kumimoji="0" lang="ar-KW" sz="3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نصلى الضحى ..... شروق الشمس .         </a:t>
            </a:r>
            <a:r>
              <a:rPr kumimoji="0" lang="ar-KW" sz="3600" b="0" i="0" u="none" strike="noStrike" kern="1200" cap="none" spc="0" normalizeH="0" baseline="0" noProof="0" dirty="0">
                <a:ln>
                  <a:noFill/>
                </a:ln>
                <a:solidFill>
                  <a:srgbClr val="CC00FF"/>
                </a:solidFill>
                <a:effectLst/>
                <a:uLnTx/>
                <a:uFillTx/>
                <a:latin typeface="Calibri" panose="020F0502020204030204" pitchFamily="34" charset="0"/>
                <a:ea typeface="Times New Roman" panose="02020603050405020304" pitchFamily="18" charset="0"/>
                <a:cs typeface="PT Bold Heading" panose="02010400000000000000" pitchFamily="2" charset="-78"/>
              </a:rPr>
              <a:t>(  قرب الزمان  )        </a:t>
            </a:r>
          </a:p>
          <a:p>
            <a:pPr marL="342900" marR="0" lvl="0" indent="-342900" algn="r" defTabSz="914400" rtl="1" eaLnBrk="1" fontAlgn="auto" latinLnBrk="0" hangingPunct="1">
              <a:lnSpc>
                <a:spcPct val="115000"/>
              </a:lnSpc>
              <a:spcBef>
                <a:spcPts val="0"/>
              </a:spcBef>
              <a:spcAft>
                <a:spcPts val="1000"/>
              </a:spcAft>
              <a:buClrTx/>
              <a:buSzTx/>
              <a:buFont typeface="Wingdings" panose="05000000000000000000" pitchFamily="2" charset="2"/>
              <a:buChar char=""/>
              <a:tabLst/>
              <a:defRPr/>
            </a:pPr>
            <a:r>
              <a:rPr kumimoji="0" lang="ar-KW" sz="3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PT Bold Heading" panose="02010400000000000000" pitchFamily="2" charset="-78"/>
              </a:rPr>
              <a:t>                                             </a:t>
            </a:r>
            <a:r>
              <a:rPr kumimoji="0" lang="ar-KW" sz="3600" b="0" i="0" u="none" strike="noStrike" kern="1200" cap="none" spc="0" normalizeH="0" baseline="0" noProof="0" dirty="0">
                <a:ln>
                  <a:solidFill>
                    <a:srgbClr val="0000FF"/>
                  </a:solidFill>
                </a:ln>
                <a:solidFill>
                  <a:srgbClr val="0000FF"/>
                </a:solidFill>
                <a:effectLst/>
                <a:uLnTx/>
                <a:uFillTx/>
                <a:latin typeface="Calibri" panose="020F0502020204030204" pitchFamily="34" charset="0"/>
                <a:ea typeface="Times New Roman" panose="02020603050405020304" pitchFamily="18" charset="0"/>
                <a:cs typeface="PT Bold Heading" panose="02010400000000000000" pitchFamily="2" charset="-78"/>
              </a:rPr>
              <a:t>بعيد</a:t>
            </a:r>
          </a:p>
          <a:p>
            <a:pPr marL="0" marR="0" lvl="0" indent="0" algn="r" defTabSz="914400" rtl="1"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solidFill>
                  <a:srgbClr val="0000FF"/>
                </a:solidFill>
              </a:ln>
              <a:solidFill>
                <a:srgbClr val="0000FF"/>
              </a:solidFill>
              <a:effectLst/>
              <a:uLnTx/>
              <a:uFillTx/>
              <a:latin typeface="Calibri" panose="020F0502020204030204" pitchFamily="34" charset="0"/>
              <a:ea typeface="Times New Roman" panose="02020603050405020304" pitchFamily="18" charset="0"/>
              <a:cs typeface="PT Bold Heading" panose="02010400000000000000" pitchFamily="2" charset="-78"/>
            </a:endParaRPr>
          </a:p>
        </p:txBody>
      </p:sp>
    </p:spTree>
    <p:extLst>
      <p:ext uri="{BB962C8B-B14F-4D97-AF65-F5344CB8AC3E}">
        <p14:creationId xmlns:p14="http://schemas.microsoft.com/office/powerpoint/2010/main" val="334206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down)">
                                      <p:cBhvr>
                                        <p:cTn id="7" dur="580">
                                          <p:stCondLst>
                                            <p:cond delay="0"/>
                                          </p:stCondLst>
                                        </p:cTn>
                                        <p:tgtEl>
                                          <p:spTgt spid="4">
                                            <p:txEl>
                                              <p:pRg st="2" end="2"/>
                                            </p:txEl>
                                          </p:spTgt>
                                        </p:tgtEl>
                                      </p:cBhvr>
                                    </p:animEffect>
                                    <p:anim calcmode="lin" valueType="num">
                                      <p:cBhvr>
                                        <p:cTn id="8"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2" end="2"/>
                                            </p:txEl>
                                          </p:spTgt>
                                        </p:tgtEl>
                                      </p:cBhvr>
                                      <p:to x="100000" y="60000"/>
                                    </p:animScale>
                                    <p:animScale>
                                      <p:cBhvr>
                                        <p:cTn id="14" dur="166" decel="50000">
                                          <p:stCondLst>
                                            <p:cond delay="676"/>
                                          </p:stCondLst>
                                        </p:cTn>
                                        <p:tgtEl>
                                          <p:spTgt spid="4">
                                            <p:txEl>
                                              <p:pRg st="2" end="2"/>
                                            </p:txEl>
                                          </p:spTgt>
                                        </p:tgtEl>
                                      </p:cBhvr>
                                      <p:to x="100000" y="100000"/>
                                    </p:animScale>
                                    <p:animScale>
                                      <p:cBhvr>
                                        <p:cTn id="15" dur="26">
                                          <p:stCondLst>
                                            <p:cond delay="1312"/>
                                          </p:stCondLst>
                                        </p:cTn>
                                        <p:tgtEl>
                                          <p:spTgt spid="4">
                                            <p:txEl>
                                              <p:pRg st="2" end="2"/>
                                            </p:txEl>
                                          </p:spTgt>
                                        </p:tgtEl>
                                      </p:cBhvr>
                                      <p:to x="100000" y="80000"/>
                                    </p:animScale>
                                    <p:animScale>
                                      <p:cBhvr>
                                        <p:cTn id="16" dur="166" decel="50000">
                                          <p:stCondLst>
                                            <p:cond delay="1338"/>
                                          </p:stCondLst>
                                        </p:cTn>
                                        <p:tgtEl>
                                          <p:spTgt spid="4">
                                            <p:txEl>
                                              <p:pRg st="2" end="2"/>
                                            </p:txEl>
                                          </p:spTgt>
                                        </p:tgtEl>
                                      </p:cBhvr>
                                      <p:to x="100000" y="100000"/>
                                    </p:animScale>
                                    <p:animScale>
                                      <p:cBhvr>
                                        <p:cTn id="17" dur="26">
                                          <p:stCondLst>
                                            <p:cond delay="1642"/>
                                          </p:stCondLst>
                                        </p:cTn>
                                        <p:tgtEl>
                                          <p:spTgt spid="4">
                                            <p:txEl>
                                              <p:pRg st="2" end="2"/>
                                            </p:txEl>
                                          </p:spTgt>
                                        </p:tgtEl>
                                      </p:cBhvr>
                                      <p:to x="100000" y="90000"/>
                                    </p:animScale>
                                    <p:animScale>
                                      <p:cBhvr>
                                        <p:cTn id="18" dur="166" decel="50000">
                                          <p:stCondLst>
                                            <p:cond delay="1668"/>
                                          </p:stCondLst>
                                        </p:cTn>
                                        <p:tgtEl>
                                          <p:spTgt spid="4">
                                            <p:txEl>
                                              <p:pRg st="2" end="2"/>
                                            </p:txEl>
                                          </p:spTgt>
                                        </p:tgtEl>
                                      </p:cBhvr>
                                      <p:to x="100000" y="100000"/>
                                    </p:animScale>
                                    <p:animScale>
                                      <p:cBhvr>
                                        <p:cTn id="19" dur="26">
                                          <p:stCondLst>
                                            <p:cond delay="1808"/>
                                          </p:stCondLst>
                                        </p:cTn>
                                        <p:tgtEl>
                                          <p:spTgt spid="4">
                                            <p:txEl>
                                              <p:pRg st="2" end="2"/>
                                            </p:txEl>
                                          </p:spTgt>
                                        </p:tgtEl>
                                      </p:cBhvr>
                                      <p:to x="100000" y="95000"/>
                                    </p:animScale>
                                    <p:animScale>
                                      <p:cBhvr>
                                        <p:cTn id="20" dur="166" decel="50000">
                                          <p:stCondLst>
                                            <p:cond delay="1834"/>
                                          </p:stCondLst>
                                        </p:cTn>
                                        <p:tgtEl>
                                          <p:spTgt spid="4">
                                            <p:txEl>
                                              <p:pRg st="2" end="2"/>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wipe(down)">
                                      <p:cBhvr>
                                        <p:cTn id="25" dur="580">
                                          <p:stCondLst>
                                            <p:cond delay="0"/>
                                          </p:stCondLst>
                                        </p:cTn>
                                        <p:tgtEl>
                                          <p:spTgt spid="4">
                                            <p:txEl>
                                              <p:pRg st="4" end="4"/>
                                            </p:txEl>
                                          </p:spTgt>
                                        </p:tgtEl>
                                      </p:cBhvr>
                                    </p:animEffect>
                                    <p:anim calcmode="lin" valueType="num">
                                      <p:cBhvr>
                                        <p:cTn id="26"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xEl>
                                              <p:pRg st="4" end="4"/>
                                            </p:txEl>
                                          </p:spTgt>
                                        </p:tgtEl>
                                      </p:cBhvr>
                                      <p:to x="100000" y="60000"/>
                                    </p:animScale>
                                    <p:animScale>
                                      <p:cBhvr>
                                        <p:cTn id="32" dur="166" decel="50000">
                                          <p:stCondLst>
                                            <p:cond delay="676"/>
                                          </p:stCondLst>
                                        </p:cTn>
                                        <p:tgtEl>
                                          <p:spTgt spid="4">
                                            <p:txEl>
                                              <p:pRg st="4" end="4"/>
                                            </p:txEl>
                                          </p:spTgt>
                                        </p:tgtEl>
                                      </p:cBhvr>
                                      <p:to x="100000" y="100000"/>
                                    </p:animScale>
                                    <p:animScale>
                                      <p:cBhvr>
                                        <p:cTn id="33" dur="26">
                                          <p:stCondLst>
                                            <p:cond delay="1312"/>
                                          </p:stCondLst>
                                        </p:cTn>
                                        <p:tgtEl>
                                          <p:spTgt spid="4">
                                            <p:txEl>
                                              <p:pRg st="4" end="4"/>
                                            </p:txEl>
                                          </p:spTgt>
                                        </p:tgtEl>
                                      </p:cBhvr>
                                      <p:to x="100000" y="80000"/>
                                    </p:animScale>
                                    <p:animScale>
                                      <p:cBhvr>
                                        <p:cTn id="34" dur="166" decel="50000">
                                          <p:stCondLst>
                                            <p:cond delay="1338"/>
                                          </p:stCondLst>
                                        </p:cTn>
                                        <p:tgtEl>
                                          <p:spTgt spid="4">
                                            <p:txEl>
                                              <p:pRg st="4" end="4"/>
                                            </p:txEl>
                                          </p:spTgt>
                                        </p:tgtEl>
                                      </p:cBhvr>
                                      <p:to x="100000" y="100000"/>
                                    </p:animScale>
                                    <p:animScale>
                                      <p:cBhvr>
                                        <p:cTn id="35" dur="26">
                                          <p:stCondLst>
                                            <p:cond delay="1642"/>
                                          </p:stCondLst>
                                        </p:cTn>
                                        <p:tgtEl>
                                          <p:spTgt spid="4">
                                            <p:txEl>
                                              <p:pRg st="4" end="4"/>
                                            </p:txEl>
                                          </p:spTgt>
                                        </p:tgtEl>
                                      </p:cBhvr>
                                      <p:to x="100000" y="90000"/>
                                    </p:animScale>
                                    <p:animScale>
                                      <p:cBhvr>
                                        <p:cTn id="36" dur="166" decel="50000">
                                          <p:stCondLst>
                                            <p:cond delay="1668"/>
                                          </p:stCondLst>
                                        </p:cTn>
                                        <p:tgtEl>
                                          <p:spTgt spid="4">
                                            <p:txEl>
                                              <p:pRg st="4" end="4"/>
                                            </p:txEl>
                                          </p:spTgt>
                                        </p:tgtEl>
                                      </p:cBhvr>
                                      <p:to x="100000" y="100000"/>
                                    </p:animScale>
                                    <p:animScale>
                                      <p:cBhvr>
                                        <p:cTn id="37" dur="26">
                                          <p:stCondLst>
                                            <p:cond delay="1808"/>
                                          </p:stCondLst>
                                        </p:cTn>
                                        <p:tgtEl>
                                          <p:spTgt spid="4">
                                            <p:txEl>
                                              <p:pRg st="4" end="4"/>
                                            </p:txEl>
                                          </p:spTgt>
                                        </p:tgtEl>
                                      </p:cBhvr>
                                      <p:to x="100000" y="95000"/>
                                    </p:animScale>
                                    <p:animScale>
                                      <p:cBhvr>
                                        <p:cTn id="38" dur="166" decel="50000">
                                          <p:stCondLst>
                                            <p:cond delay="1834"/>
                                          </p:stCondLst>
                                        </p:cTn>
                                        <p:tgtEl>
                                          <p:spTgt spid="4">
                                            <p:txEl>
                                              <p:pRg st="4" end="4"/>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wipe(down)">
                                      <p:cBhvr>
                                        <p:cTn id="43" dur="580">
                                          <p:stCondLst>
                                            <p:cond delay="0"/>
                                          </p:stCondLst>
                                        </p:cTn>
                                        <p:tgtEl>
                                          <p:spTgt spid="4">
                                            <p:txEl>
                                              <p:pRg st="6" end="6"/>
                                            </p:txEl>
                                          </p:spTgt>
                                        </p:tgtEl>
                                      </p:cBhvr>
                                    </p:animEffect>
                                    <p:anim calcmode="lin" valueType="num">
                                      <p:cBhvr>
                                        <p:cTn id="44" dur="1822" tmFilter="0,0; 0.14,0.36; 0.43,0.73; 0.71,0.91; 1.0,1.0">
                                          <p:stCondLst>
                                            <p:cond delay="0"/>
                                          </p:stCondLst>
                                        </p:cTn>
                                        <p:tgtEl>
                                          <p:spTgt spid="4">
                                            <p:txEl>
                                              <p:pRg st="6" end="6"/>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xEl>
                                              <p:pRg st="6" end="6"/>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xEl>
                                              <p:pRg st="6" end="6"/>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xEl>
                                              <p:pRg st="6" end="6"/>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xEl>
                                              <p:pRg st="6" end="6"/>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xEl>
                                              <p:pRg st="6" end="6"/>
                                            </p:txEl>
                                          </p:spTgt>
                                        </p:tgtEl>
                                      </p:cBhvr>
                                      <p:to x="100000" y="60000"/>
                                    </p:animScale>
                                    <p:animScale>
                                      <p:cBhvr>
                                        <p:cTn id="50" dur="166" decel="50000">
                                          <p:stCondLst>
                                            <p:cond delay="676"/>
                                          </p:stCondLst>
                                        </p:cTn>
                                        <p:tgtEl>
                                          <p:spTgt spid="4">
                                            <p:txEl>
                                              <p:pRg st="6" end="6"/>
                                            </p:txEl>
                                          </p:spTgt>
                                        </p:tgtEl>
                                      </p:cBhvr>
                                      <p:to x="100000" y="100000"/>
                                    </p:animScale>
                                    <p:animScale>
                                      <p:cBhvr>
                                        <p:cTn id="51" dur="26">
                                          <p:stCondLst>
                                            <p:cond delay="1312"/>
                                          </p:stCondLst>
                                        </p:cTn>
                                        <p:tgtEl>
                                          <p:spTgt spid="4">
                                            <p:txEl>
                                              <p:pRg st="6" end="6"/>
                                            </p:txEl>
                                          </p:spTgt>
                                        </p:tgtEl>
                                      </p:cBhvr>
                                      <p:to x="100000" y="80000"/>
                                    </p:animScale>
                                    <p:animScale>
                                      <p:cBhvr>
                                        <p:cTn id="52" dur="166" decel="50000">
                                          <p:stCondLst>
                                            <p:cond delay="1338"/>
                                          </p:stCondLst>
                                        </p:cTn>
                                        <p:tgtEl>
                                          <p:spTgt spid="4">
                                            <p:txEl>
                                              <p:pRg st="6" end="6"/>
                                            </p:txEl>
                                          </p:spTgt>
                                        </p:tgtEl>
                                      </p:cBhvr>
                                      <p:to x="100000" y="100000"/>
                                    </p:animScale>
                                    <p:animScale>
                                      <p:cBhvr>
                                        <p:cTn id="53" dur="26">
                                          <p:stCondLst>
                                            <p:cond delay="1642"/>
                                          </p:stCondLst>
                                        </p:cTn>
                                        <p:tgtEl>
                                          <p:spTgt spid="4">
                                            <p:txEl>
                                              <p:pRg st="6" end="6"/>
                                            </p:txEl>
                                          </p:spTgt>
                                        </p:tgtEl>
                                      </p:cBhvr>
                                      <p:to x="100000" y="90000"/>
                                    </p:animScale>
                                    <p:animScale>
                                      <p:cBhvr>
                                        <p:cTn id="54" dur="166" decel="50000">
                                          <p:stCondLst>
                                            <p:cond delay="1668"/>
                                          </p:stCondLst>
                                        </p:cTn>
                                        <p:tgtEl>
                                          <p:spTgt spid="4">
                                            <p:txEl>
                                              <p:pRg st="6" end="6"/>
                                            </p:txEl>
                                          </p:spTgt>
                                        </p:tgtEl>
                                      </p:cBhvr>
                                      <p:to x="100000" y="100000"/>
                                    </p:animScale>
                                    <p:animScale>
                                      <p:cBhvr>
                                        <p:cTn id="55" dur="26">
                                          <p:stCondLst>
                                            <p:cond delay="1808"/>
                                          </p:stCondLst>
                                        </p:cTn>
                                        <p:tgtEl>
                                          <p:spTgt spid="4">
                                            <p:txEl>
                                              <p:pRg st="6" end="6"/>
                                            </p:txEl>
                                          </p:spTgt>
                                        </p:tgtEl>
                                      </p:cBhvr>
                                      <p:to x="100000" y="95000"/>
                                    </p:animScale>
                                    <p:animScale>
                                      <p:cBhvr>
                                        <p:cTn id="56" dur="166" decel="50000">
                                          <p:stCondLst>
                                            <p:cond delay="1834"/>
                                          </p:stCondLst>
                                        </p:cTn>
                                        <p:tgtEl>
                                          <p:spTgt spid="4">
                                            <p:txEl>
                                              <p:pRg st="6" end="6"/>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down)">
                                      <p:cBhvr>
                                        <p:cTn id="61" dur="580">
                                          <p:stCondLst>
                                            <p:cond delay="0"/>
                                          </p:stCondLst>
                                        </p:cTn>
                                        <p:tgtEl>
                                          <p:spTgt spid="4">
                                            <p:txEl>
                                              <p:pRg st="8" end="8"/>
                                            </p:txEl>
                                          </p:spTgt>
                                        </p:tgtEl>
                                      </p:cBhvr>
                                    </p:animEffect>
                                    <p:anim calcmode="lin" valueType="num">
                                      <p:cBhvr>
                                        <p:cTn id="62" dur="1822" tmFilter="0,0; 0.14,0.36; 0.43,0.73; 0.71,0.91; 1.0,1.0">
                                          <p:stCondLst>
                                            <p:cond delay="0"/>
                                          </p:stCondLst>
                                        </p:cTn>
                                        <p:tgtEl>
                                          <p:spTgt spid="4">
                                            <p:txEl>
                                              <p:pRg st="8" end="8"/>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
                                            <p:txEl>
                                              <p:pRg st="8" end="8"/>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
                                            <p:txEl>
                                              <p:pRg st="8" end="8"/>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
                                            <p:txEl>
                                              <p:pRg st="8" end="8"/>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
                                            <p:txEl>
                                              <p:pRg st="8" end="8"/>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4">
                                            <p:txEl>
                                              <p:pRg st="8" end="8"/>
                                            </p:txEl>
                                          </p:spTgt>
                                        </p:tgtEl>
                                      </p:cBhvr>
                                      <p:to x="100000" y="60000"/>
                                    </p:animScale>
                                    <p:animScale>
                                      <p:cBhvr>
                                        <p:cTn id="68" dur="166" decel="50000">
                                          <p:stCondLst>
                                            <p:cond delay="676"/>
                                          </p:stCondLst>
                                        </p:cTn>
                                        <p:tgtEl>
                                          <p:spTgt spid="4">
                                            <p:txEl>
                                              <p:pRg st="8" end="8"/>
                                            </p:txEl>
                                          </p:spTgt>
                                        </p:tgtEl>
                                      </p:cBhvr>
                                      <p:to x="100000" y="100000"/>
                                    </p:animScale>
                                    <p:animScale>
                                      <p:cBhvr>
                                        <p:cTn id="69" dur="26">
                                          <p:stCondLst>
                                            <p:cond delay="1312"/>
                                          </p:stCondLst>
                                        </p:cTn>
                                        <p:tgtEl>
                                          <p:spTgt spid="4">
                                            <p:txEl>
                                              <p:pRg st="8" end="8"/>
                                            </p:txEl>
                                          </p:spTgt>
                                        </p:tgtEl>
                                      </p:cBhvr>
                                      <p:to x="100000" y="80000"/>
                                    </p:animScale>
                                    <p:animScale>
                                      <p:cBhvr>
                                        <p:cTn id="70" dur="166" decel="50000">
                                          <p:stCondLst>
                                            <p:cond delay="1338"/>
                                          </p:stCondLst>
                                        </p:cTn>
                                        <p:tgtEl>
                                          <p:spTgt spid="4">
                                            <p:txEl>
                                              <p:pRg st="8" end="8"/>
                                            </p:txEl>
                                          </p:spTgt>
                                        </p:tgtEl>
                                      </p:cBhvr>
                                      <p:to x="100000" y="100000"/>
                                    </p:animScale>
                                    <p:animScale>
                                      <p:cBhvr>
                                        <p:cTn id="71" dur="26">
                                          <p:stCondLst>
                                            <p:cond delay="1642"/>
                                          </p:stCondLst>
                                        </p:cTn>
                                        <p:tgtEl>
                                          <p:spTgt spid="4">
                                            <p:txEl>
                                              <p:pRg st="8" end="8"/>
                                            </p:txEl>
                                          </p:spTgt>
                                        </p:tgtEl>
                                      </p:cBhvr>
                                      <p:to x="100000" y="90000"/>
                                    </p:animScale>
                                    <p:animScale>
                                      <p:cBhvr>
                                        <p:cTn id="72" dur="166" decel="50000">
                                          <p:stCondLst>
                                            <p:cond delay="1668"/>
                                          </p:stCondLst>
                                        </p:cTn>
                                        <p:tgtEl>
                                          <p:spTgt spid="4">
                                            <p:txEl>
                                              <p:pRg st="8" end="8"/>
                                            </p:txEl>
                                          </p:spTgt>
                                        </p:tgtEl>
                                      </p:cBhvr>
                                      <p:to x="100000" y="100000"/>
                                    </p:animScale>
                                    <p:animScale>
                                      <p:cBhvr>
                                        <p:cTn id="73" dur="26">
                                          <p:stCondLst>
                                            <p:cond delay="1808"/>
                                          </p:stCondLst>
                                        </p:cTn>
                                        <p:tgtEl>
                                          <p:spTgt spid="4">
                                            <p:txEl>
                                              <p:pRg st="8" end="8"/>
                                            </p:txEl>
                                          </p:spTgt>
                                        </p:tgtEl>
                                      </p:cBhvr>
                                      <p:to x="100000" y="95000"/>
                                    </p:animScale>
                                    <p:animScale>
                                      <p:cBhvr>
                                        <p:cTn id="74" dur="166" decel="50000">
                                          <p:stCondLst>
                                            <p:cond delay="1834"/>
                                          </p:stCondLst>
                                        </p:cTn>
                                        <p:tgtEl>
                                          <p:spTgt spid="4">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AutoShape 7" descr="خلفية فهرس">
            <a:extLst>
              <a:ext uri="{FF2B5EF4-FFF2-40B4-BE49-F238E27FC236}">
                <a16:creationId xmlns:a16="http://schemas.microsoft.com/office/drawing/2014/main" id="{F779B3CB-3545-4F7C-B119-264BB54E12F2}"/>
              </a:ext>
            </a:extLst>
          </p:cNvPr>
          <p:cNvSpPr>
            <a:spLocks noChangeArrowheads="1"/>
          </p:cNvSpPr>
          <p:nvPr/>
        </p:nvSpPr>
        <p:spPr bwMode="auto">
          <a:xfrm>
            <a:off x="8949294" y="1714335"/>
            <a:ext cx="3242706" cy="1080000"/>
          </a:xfrm>
          <a:prstGeom prst="cloudCallout">
            <a:avLst>
              <a:gd name="adj1" fmla="val -43755"/>
              <a:gd name="adj2" fmla="val 58500"/>
            </a:avLst>
          </a:prstGeom>
          <a:solidFill>
            <a:schemeClr val="bg2"/>
          </a:solidFill>
          <a:ln w="9525">
            <a:solidFill>
              <a:sysClr val="windowText" lastClr="000000"/>
            </a:solidFill>
            <a:round/>
            <a:headEnd/>
            <a:tailEnd/>
          </a:ln>
          <a:effectLst>
            <a:outerShdw dist="107763" dir="2700000" algn="ctr" rotWithShape="0">
              <a:srgbClr val="EEECE1">
                <a:alpha val="50000"/>
              </a:srgbClr>
            </a:outerShdw>
          </a:effectLst>
          <a:scene3d>
            <a:camera prst="orthographicFront"/>
            <a:lightRig rig="threePt" dir="t"/>
          </a:scene3d>
          <a:sp3d>
            <a:bevelT w="165100" prst="coolSlant"/>
          </a:sp3d>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54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rPr>
              <a:t>الموضوع</a:t>
            </a:r>
            <a:endParaRPr kumimoji="0" lang="en-US" sz="36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endParaRPr>
          </a:p>
        </p:txBody>
      </p:sp>
      <p:sp>
        <p:nvSpPr>
          <p:cNvPr id="3" name="AutoShape 7" descr="خلفية فهرس">
            <a:extLst>
              <a:ext uri="{FF2B5EF4-FFF2-40B4-BE49-F238E27FC236}">
                <a16:creationId xmlns:a16="http://schemas.microsoft.com/office/drawing/2014/main" id="{0E7DA222-B3B5-4CCA-AF4B-09324DDDDE64}"/>
              </a:ext>
            </a:extLst>
          </p:cNvPr>
          <p:cNvSpPr>
            <a:spLocks noChangeArrowheads="1"/>
          </p:cNvSpPr>
          <p:nvPr/>
        </p:nvSpPr>
        <p:spPr bwMode="auto">
          <a:xfrm>
            <a:off x="8949294" y="3654718"/>
            <a:ext cx="3025775" cy="1080000"/>
          </a:xfrm>
          <a:prstGeom prst="cloudCallout">
            <a:avLst>
              <a:gd name="adj1" fmla="val -43755"/>
              <a:gd name="adj2" fmla="val 58500"/>
            </a:avLst>
          </a:prstGeom>
          <a:solidFill>
            <a:schemeClr val="bg2"/>
          </a:solidFill>
          <a:ln w="9525">
            <a:solidFill>
              <a:sysClr val="windowText" lastClr="000000"/>
            </a:solidFill>
            <a:round/>
            <a:headEnd/>
            <a:tailEnd/>
          </a:ln>
          <a:effectLst>
            <a:outerShdw dist="107763" dir="2700000" algn="ctr" rotWithShape="0">
              <a:srgbClr val="EEECE1">
                <a:alpha val="50000"/>
              </a:srgbClr>
            </a:outerShdw>
          </a:effectLst>
          <a:scene3d>
            <a:camera prst="orthographicFront"/>
            <a:lightRig rig="threePt" dir="t"/>
          </a:scene3d>
          <a:sp3d>
            <a:bevelT w="165100" prst="coolSlant"/>
          </a:sp3d>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48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rPr>
              <a:t>التناول</a:t>
            </a:r>
            <a:endParaRPr kumimoji="0" lang="en-US" sz="36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endParaRPr>
          </a:p>
        </p:txBody>
      </p:sp>
      <p:sp>
        <p:nvSpPr>
          <p:cNvPr id="4" name="AutoShape 7" descr="خلفية فهرس">
            <a:extLst>
              <a:ext uri="{FF2B5EF4-FFF2-40B4-BE49-F238E27FC236}">
                <a16:creationId xmlns:a16="http://schemas.microsoft.com/office/drawing/2014/main" id="{FF580FF1-3E2F-4EF9-A8C7-1CB0E7FF1682}"/>
              </a:ext>
            </a:extLst>
          </p:cNvPr>
          <p:cNvSpPr>
            <a:spLocks noChangeArrowheads="1"/>
          </p:cNvSpPr>
          <p:nvPr/>
        </p:nvSpPr>
        <p:spPr bwMode="auto">
          <a:xfrm>
            <a:off x="8937600" y="5090524"/>
            <a:ext cx="3025775" cy="1080000"/>
          </a:xfrm>
          <a:prstGeom prst="cloudCallout">
            <a:avLst>
              <a:gd name="adj1" fmla="val -43755"/>
              <a:gd name="adj2" fmla="val 58500"/>
            </a:avLst>
          </a:prstGeom>
          <a:solidFill>
            <a:schemeClr val="bg2"/>
          </a:solidFill>
          <a:ln w="9525">
            <a:solidFill>
              <a:sysClr val="windowText" lastClr="000000"/>
            </a:solidFill>
            <a:round/>
            <a:headEnd/>
            <a:tailEnd/>
          </a:ln>
          <a:effectLst>
            <a:outerShdw dist="107763" dir="2700000" algn="ctr" rotWithShape="0">
              <a:srgbClr val="EEECE1">
                <a:alpha val="50000"/>
              </a:srgbClr>
            </a:outerShdw>
          </a:effectLst>
          <a:scene3d>
            <a:camera prst="orthographicFront"/>
            <a:lightRig rig="threePt" dir="t"/>
          </a:scene3d>
          <a:sp3d>
            <a:bevelT w="165100" prst="coolSlant"/>
          </a:sp3d>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54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rPr>
              <a:t>الحصة</a:t>
            </a:r>
            <a:endParaRPr kumimoji="0" lang="en-US" sz="3600" b="1" i="0" u="none" strike="noStrike" kern="0" cap="none" spc="0" normalizeH="0" baseline="0" noProof="0" dirty="0">
              <a:ln>
                <a:noFill/>
              </a:ln>
              <a:solidFill>
                <a:srgbClr val="FF0066"/>
              </a:solidFill>
              <a:effectLst/>
              <a:uLnTx/>
              <a:uFillTx/>
              <a:latin typeface="Calibri" panose="020F0502020204030204"/>
              <a:ea typeface="+mn-ea"/>
              <a:cs typeface="PT Bold Heading" pitchFamily="2" charset="-78"/>
            </a:endParaRPr>
          </a:p>
        </p:txBody>
      </p:sp>
      <p:sp>
        <p:nvSpPr>
          <p:cNvPr id="5" name="مربع نص 4">
            <a:extLst>
              <a:ext uri="{FF2B5EF4-FFF2-40B4-BE49-F238E27FC236}">
                <a16:creationId xmlns:a16="http://schemas.microsoft.com/office/drawing/2014/main" id="{46716501-F823-4FEA-85D6-D1AE3AAE6277}"/>
              </a:ext>
            </a:extLst>
          </p:cNvPr>
          <p:cNvSpPr txBox="1"/>
          <p:nvPr/>
        </p:nvSpPr>
        <p:spPr>
          <a:xfrm>
            <a:off x="636814" y="3943548"/>
            <a:ext cx="7886700" cy="1107996"/>
          </a:xfrm>
          <a:prstGeom prst="rect">
            <a:avLst/>
          </a:prstGeom>
          <a:solidFill>
            <a:schemeClr val="accent2">
              <a:lumMod val="20000"/>
              <a:lumOff val="80000"/>
              <a:alpha val="59000"/>
            </a:schemeClr>
          </a:solidFill>
        </p:spPr>
        <p:txBody>
          <a:bodyPr wrap="square" rtlCol="1">
            <a:spAutoFit/>
            <a:scene3d>
              <a:camera prst="orthographicFront"/>
              <a:lightRig rig="sunrise" dir="t"/>
            </a:scene3d>
            <a:sp3d extrusionH="57150" prstMaterial="plastic">
              <a:bevelT w="95250" h="889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6600" b="0" i="0" u="none" strike="noStrike" kern="1200" cap="none" spc="0" normalizeH="0" baseline="0" noProof="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uLnTx/>
                <a:uFillTx/>
                <a:latin typeface="Constantia"/>
                <a:ea typeface="+mn-ea"/>
                <a:cs typeface="AL-Mateen" pitchFamily="2" charset="-78"/>
              </a:rPr>
              <a:t>التعبير : الخطبة</a:t>
            </a:r>
            <a:endParaRPr kumimoji="0" lang="ar-KW" sz="6600" b="1" i="0" u="none" strike="noStrike" kern="1200" cap="none" spc="0" normalizeH="0" baseline="0" noProof="0" dirty="0">
              <a:ln w="900" cmpd="sng">
                <a:solidFill>
                  <a:srgbClr val="000000"/>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innerShdw blurRad="101600" dist="76200" dir="5400000">
                  <a:srgbClr val="DDDDDD">
                    <a:satMod val="190000"/>
                    <a:tint val="100000"/>
                    <a:alpha val="74000"/>
                  </a:srgbClr>
                </a:innerShdw>
              </a:effectLst>
              <a:uLnTx/>
              <a:uFillTx/>
              <a:latin typeface="Constantia"/>
              <a:ea typeface="+mn-ea"/>
              <a:cs typeface="Times New Roman" panose="02020603050405020304" pitchFamily="18" charset="0"/>
            </a:endParaRPr>
          </a:p>
        </p:txBody>
      </p:sp>
      <p:sp>
        <p:nvSpPr>
          <p:cNvPr id="6" name="مربع نص 5">
            <a:extLst>
              <a:ext uri="{FF2B5EF4-FFF2-40B4-BE49-F238E27FC236}">
                <a16:creationId xmlns:a16="http://schemas.microsoft.com/office/drawing/2014/main" id="{BBA3C899-ED0A-414F-821F-573ABC1DFA0A}"/>
              </a:ext>
            </a:extLst>
          </p:cNvPr>
          <p:cNvSpPr txBox="1"/>
          <p:nvPr/>
        </p:nvSpPr>
        <p:spPr>
          <a:xfrm>
            <a:off x="3059774" y="5244928"/>
            <a:ext cx="1837346" cy="1446550"/>
          </a:xfrm>
          <a:prstGeom prst="rect">
            <a:avLst/>
          </a:prstGeom>
          <a:solidFill>
            <a:schemeClr val="accent6">
              <a:lumMod val="20000"/>
              <a:lumOff val="80000"/>
              <a:alpha val="59000"/>
            </a:schemeClr>
          </a:solidFill>
        </p:spPr>
        <p:txBody>
          <a:bodyPr wrap="square" rtlCol="1">
            <a:spAutoFit/>
            <a:scene3d>
              <a:camera prst="orthographicFront"/>
              <a:lightRig rig="sunrise" dir="t"/>
            </a:scene3d>
            <a:sp3d extrusionH="57150" prstMaterial="plastic">
              <a:bevelT w="95250" h="889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8800" b="0" i="0" u="none" strike="noStrike" kern="1200" cap="none" spc="0" normalizeH="0" baseline="0" noProof="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uLnTx/>
                <a:uFillTx/>
                <a:latin typeface="Constantia"/>
                <a:ea typeface="+mn-ea"/>
                <a:cs typeface="AL-Mateen" pitchFamily="2" charset="-78"/>
              </a:rPr>
              <a:t>6</a:t>
            </a:r>
            <a:endParaRPr kumimoji="0" lang="ar-KW" sz="8800" b="1" i="0" u="none" strike="noStrike" kern="1200" cap="none" spc="0" normalizeH="0" baseline="0" noProof="0" dirty="0">
              <a:ln w="900" cmpd="sng">
                <a:solidFill>
                  <a:srgbClr val="000000"/>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innerShdw blurRad="101600" dist="76200" dir="5400000">
                  <a:srgbClr val="DDDDDD">
                    <a:satMod val="190000"/>
                    <a:tint val="100000"/>
                    <a:alpha val="74000"/>
                  </a:srgbClr>
                </a:innerShdw>
              </a:effectLst>
              <a:uLnTx/>
              <a:uFillTx/>
              <a:latin typeface="Constantia"/>
              <a:ea typeface="+mn-ea"/>
              <a:cs typeface="Times New Roman" panose="02020603050405020304" pitchFamily="18" charset="0"/>
            </a:endParaRPr>
          </a:p>
        </p:txBody>
      </p:sp>
      <p:sp>
        <p:nvSpPr>
          <p:cNvPr id="7" name="مربع نص 6">
            <a:extLst>
              <a:ext uri="{FF2B5EF4-FFF2-40B4-BE49-F238E27FC236}">
                <a16:creationId xmlns:a16="http://schemas.microsoft.com/office/drawing/2014/main" id="{B8404163-D329-4C39-A65F-8AA41FC1A1BE}"/>
              </a:ext>
            </a:extLst>
          </p:cNvPr>
          <p:cNvSpPr txBox="1"/>
          <p:nvPr/>
        </p:nvSpPr>
        <p:spPr>
          <a:xfrm>
            <a:off x="441152" y="2303615"/>
            <a:ext cx="7541950" cy="1446550"/>
          </a:xfrm>
          <a:prstGeom prst="rect">
            <a:avLst/>
          </a:prstGeom>
          <a:solidFill>
            <a:schemeClr val="accent4">
              <a:lumMod val="20000"/>
              <a:lumOff val="80000"/>
              <a:alpha val="59000"/>
            </a:schemeClr>
          </a:solidFill>
        </p:spPr>
        <p:txBody>
          <a:bodyPr wrap="square" rtlCol="1">
            <a:spAutoFit/>
            <a:scene3d>
              <a:camera prst="orthographicFront"/>
              <a:lightRig rig="sunrise" dir="t"/>
            </a:scene3d>
            <a:sp3d extrusionH="57150" prstMaterial="plastic">
              <a:bevelT w="95250" h="889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8800" b="0" i="0" u="none" strike="noStrike" kern="1200" cap="none" spc="0" normalizeH="0" baseline="0" noProof="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uLnTx/>
                <a:uFillTx/>
                <a:latin typeface="Constantia"/>
                <a:ea typeface="+mn-ea"/>
                <a:cs typeface="AL-Mateen" pitchFamily="2" charset="-78"/>
              </a:rPr>
              <a:t>جابر عثرات الكرام</a:t>
            </a:r>
            <a:endParaRPr kumimoji="0" lang="ar-KW" sz="8800" b="1" i="0" u="none" strike="noStrike" kern="1200" cap="none" spc="0" normalizeH="0" baseline="0" noProof="0" dirty="0">
              <a:ln w="900" cmpd="sng">
                <a:solidFill>
                  <a:srgbClr val="000000"/>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innerShdw blurRad="101600" dist="76200" dir="5400000">
                  <a:srgbClr val="DDDDDD">
                    <a:satMod val="190000"/>
                    <a:tint val="100000"/>
                    <a:alpha val="74000"/>
                  </a:srgbClr>
                </a:innerShdw>
              </a:effectLst>
              <a:uLnTx/>
              <a:uFillTx/>
              <a:latin typeface="Constantia"/>
              <a:ea typeface="+mn-ea"/>
              <a:cs typeface="Times New Roman" panose="02020603050405020304" pitchFamily="18" charset="0"/>
            </a:endParaRPr>
          </a:p>
        </p:txBody>
      </p:sp>
    </p:spTree>
    <p:extLst>
      <p:ext uri="{BB962C8B-B14F-4D97-AF65-F5344CB8AC3E}">
        <p14:creationId xmlns:p14="http://schemas.microsoft.com/office/powerpoint/2010/main" val="36350107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22000">
              <a:schemeClr val="accent5">
                <a:lumMod val="40000"/>
                <a:lumOff val="60000"/>
              </a:schemeClr>
            </a:gs>
            <a:gs pos="57000">
              <a:schemeClr val="accent6">
                <a:lumMod val="60000"/>
                <a:lumOff val="40000"/>
              </a:schemeClr>
            </a:gs>
            <a:gs pos="86000">
              <a:srgbClr val="EED0FE"/>
            </a:gs>
          </a:gsLst>
          <a:lin ang="5400000" scaled="1"/>
        </a:gradFill>
        <a:effectLst/>
      </p:bgPr>
    </p:bg>
    <p:spTree>
      <p:nvGrpSpPr>
        <p:cNvPr id="1" name=""/>
        <p:cNvGrpSpPr/>
        <p:nvPr/>
      </p:nvGrpSpPr>
      <p:grpSpPr>
        <a:xfrm>
          <a:off x="0" y="0"/>
          <a:ext cx="0" cy="0"/>
          <a:chOff x="0" y="0"/>
          <a:chExt cx="0" cy="0"/>
        </a:xfrm>
      </p:grpSpPr>
      <p:sp>
        <p:nvSpPr>
          <p:cNvPr id="24" name="مربع نص 23">
            <a:extLst>
              <a:ext uri="{FF2B5EF4-FFF2-40B4-BE49-F238E27FC236}">
                <a16:creationId xmlns:a16="http://schemas.microsoft.com/office/drawing/2014/main" id="{71B7F3DE-BB6D-4B3B-9CC5-269EF279900B}"/>
              </a:ext>
            </a:extLst>
          </p:cNvPr>
          <p:cNvSpPr txBox="1"/>
          <p:nvPr/>
        </p:nvSpPr>
        <p:spPr>
          <a:xfrm>
            <a:off x="4438650" y="231672"/>
            <a:ext cx="3543300" cy="1015663"/>
          </a:xfrm>
          <a:prstGeom prst="rect">
            <a:avLst/>
          </a:prstGeom>
          <a:solidFill>
            <a:schemeClr val="bg2"/>
          </a:solidFill>
          <a:ln w="57150">
            <a:solidFill>
              <a:schemeClr val="accent6">
                <a:lumMod val="75000"/>
              </a:schemeClr>
            </a:solidFill>
          </a:ln>
          <a:scene3d>
            <a:camera prst="orthographicFront"/>
            <a:lightRig rig="threePt" dir="t"/>
          </a:scene3d>
          <a:sp3d>
            <a:bevelT prst="convex"/>
          </a:sp3d>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6000" b="0" i="0" u="none" strike="noStrike" kern="1200" cap="none" spc="0" normalizeH="0" baseline="0" noProof="0" dirty="0">
                <a:ln>
                  <a:solidFill>
                    <a:srgbClr val="000000"/>
                  </a:solidFill>
                </a:ln>
                <a:solidFill>
                  <a:srgbClr val="FF0000"/>
                </a:solidFill>
                <a:effectLst>
                  <a:glow rad="127000">
                    <a:srgbClr val="F8F8F8"/>
                  </a:glow>
                </a:effectLst>
                <a:uLnTx/>
                <a:uFillTx/>
                <a:latin typeface="Constantia"/>
                <a:ea typeface="+mn-ea"/>
                <a:cs typeface="AL-Mateen" pitchFamily="2" charset="-78"/>
              </a:rPr>
              <a:t>تعريف الخطبة </a:t>
            </a:r>
          </a:p>
        </p:txBody>
      </p:sp>
      <p:sp>
        <p:nvSpPr>
          <p:cNvPr id="4" name="مربع نص 3">
            <a:extLst>
              <a:ext uri="{FF2B5EF4-FFF2-40B4-BE49-F238E27FC236}">
                <a16:creationId xmlns:a16="http://schemas.microsoft.com/office/drawing/2014/main" id="{2A5F49FE-E6CA-4461-8F07-1F9F8206EB76}"/>
              </a:ext>
            </a:extLst>
          </p:cNvPr>
          <p:cNvSpPr txBox="1"/>
          <p:nvPr/>
        </p:nvSpPr>
        <p:spPr>
          <a:xfrm>
            <a:off x="342900" y="1508022"/>
            <a:ext cx="11468100" cy="1938992"/>
          </a:xfrm>
          <a:prstGeom prst="rect">
            <a:avLst/>
          </a:prstGeom>
          <a:solidFill>
            <a:schemeClr val="accent2">
              <a:lumMod val="40000"/>
              <a:lumOff val="60000"/>
            </a:schemeClr>
          </a:solidFill>
          <a:ln w="57150">
            <a:solidFill>
              <a:schemeClr val="accent6">
                <a:lumMod val="75000"/>
              </a:schemeClr>
            </a:solidFill>
          </a:ln>
          <a:scene3d>
            <a:camera prst="orthographicFront"/>
            <a:lightRig rig="threePt" dir="t"/>
          </a:scene3d>
          <a:sp3d>
            <a:bevelT prst="convex"/>
          </a:sp3d>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6000" b="0" i="0" u="none" strike="noStrike" kern="1200" cap="none" spc="0" normalizeH="0" baseline="0" noProof="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uLnTx/>
                <a:uFillTx/>
                <a:latin typeface="Constantia"/>
                <a:ea typeface="+mn-ea"/>
                <a:cs typeface="AL-Mateen" pitchFamily="2" charset="-78"/>
              </a:rPr>
              <a:t>كلام منثور ، يُخاطِب به متكلم ٌ فصيح ٌ جمعًا من الناس لإقناعهم وإمتاعهم . </a:t>
            </a:r>
          </a:p>
        </p:txBody>
      </p:sp>
      <p:sp>
        <p:nvSpPr>
          <p:cNvPr id="6" name="مربع نص 5">
            <a:extLst>
              <a:ext uri="{FF2B5EF4-FFF2-40B4-BE49-F238E27FC236}">
                <a16:creationId xmlns:a16="http://schemas.microsoft.com/office/drawing/2014/main" id="{4EB64110-6F72-467D-8F62-C906BD375BAF}"/>
              </a:ext>
            </a:extLst>
          </p:cNvPr>
          <p:cNvSpPr txBox="1"/>
          <p:nvPr/>
        </p:nvSpPr>
        <p:spPr>
          <a:xfrm>
            <a:off x="3081863" y="3851172"/>
            <a:ext cx="5638800" cy="1015663"/>
          </a:xfrm>
          <a:prstGeom prst="rect">
            <a:avLst/>
          </a:prstGeom>
          <a:solidFill>
            <a:schemeClr val="bg2"/>
          </a:solidFill>
          <a:ln w="57150">
            <a:solidFill>
              <a:schemeClr val="accent6">
                <a:lumMod val="75000"/>
              </a:schemeClr>
            </a:solidFill>
          </a:ln>
          <a:scene3d>
            <a:camera prst="orthographicFront"/>
            <a:lightRig rig="threePt" dir="t"/>
          </a:scene3d>
          <a:sp3d>
            <a:bevelT prst="convex"/>
          </a:sp3d>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6000" b="0" i="0" u="none" strike="noStrike" kern="1200" cap="none" spc="0" normalizeH="0" baseline="0" noProof="0" dirty="0">
                <a:ln>
                  <a:solidFill>
                    <a:srgbClr val="000000"/>
                  </a:solidFill>
                </a:ln>
                <a:solidFill>
                  <a:srgbClr val="FF0000"/>
                </a:solidFill>
                <a:effectLst>
                  <a:glow rad="127000">
                    <a:srgbClr val="F8F8F8"/>
                  </a:glow>
                </a:effectLst>
                <a:uLnTx/>
                <a:uFillTx/>
                <a:latin typeface="Constantia"/>
                <a:ea typeface="+mn-ea"/>
                <a:cs typeface="AL-Mateen" pitchFamily="2" charset="-78"/>
              </a:rPr>
              <a:t>مميزات الخطبة الجيدة </a:t>
            </a:r>
          </a:p>
        </p:txBody>
      </p:sp>
      <p:sp>
        <p:nvSpPr>
          <p:cNvPr id="7" name="مربع نص 6">
            <a:extLst>
              <a:ext uri="{FF2B5EF4-FFF2-40B4-BE49-F238E27FC236}">
                <a16:creationId xmlns:a16="http://schemas.microsoft.com/office/drawing/2014/main" id="{9042A22A-EF83-43CA-9666-D9BF79EE9A47}"/>
              </a:ext>
            </a:extLst>
          </p:cNvPr>
          <p:cNvSpPr txBox="1"/>
          <p:nvPr/>
        </p:nvSpPr>
        <p:spPr>
          <a:xfrm>
            <a:off x="495300" y="5489472"/>
            <a:ext cx="11468100" cy="1015663"/>
          </a:xfrm>
          <a:prstGeom prst="rect">
            <a:avLst/>
          </a:prstGeom>
          <a:solidFill>
            <a:schemeClr val="accent2">
              <a:lumMod val="40000"/>
              <a:lumOff val="60000"/>
            </a:schemeClr>
          </a:solidFill>
          <a:ln w="57150">
            <a:solidFill>
              <a:schemeClr val="accent6">
                <a:lumMod val="75000"/>
              </a:schemeClr>
            </a:solidFill>
          </a:ln>
          <a:scene3d>
            <a:camera prst="orthographicFront"/>
            <a:lightRig rig="threePt" dir="t"/>
          </a:scene3d>
          <a:sp3d>
            <a:bevelT prst="convex"/>
          </a:sp3d>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6000" b="0" i="0" u="none" strike="noStrike" kern="1200" cap="none" spc="0" normalizeH="0" baseline="0" noProof="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uLnTx/>
                <a:uFillTx/>
                <a:latin typeface="Constantia"/>
                <a:ea typeface="+mn-ea"/>
                <a:cs typeface="AL-Mateen" pitchFamily="2" charset="-78"/>
              </a:rPr>
              <a:t>براعة الاستهلال  -  وحدة الموضوع   -  بقاء الأثر </a:t>
            </a:r>
          </a:p>
        </p:txBody>
      </p:sp>
    </p:spTree>
    <p:extLst>
      <p:ext uri="{BB962C8B-B14F-4D97-AF65-F5344CB8AC3E}">
        <p14:creationId xmlns:p14="http://schemas.microsoft.com/office/powerpoint/2010/main" val="376182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36000">
              <a:schemeClr val="accent5">
                <a:lumMod val="20000"/>
                <a:lumOff val="80000"/>
              </a:schemeClr>
            </a:gs>
            <a:gs pos="65000">
              <a:schemeClr val="accent2">
                <a:lumMod val="20000"/>
                <a:lumOff val="80000"/>
              </a:schemeClr>
            </a:gs>
            <a:gs pos="93000">
              <a:srgbClr val="EED0FE"/>
            </a:gs>
          </a:gsLst>
          <a:lin ang="5400000" scaled="1"/>
        </a:gradFill>
        <a:effectLst/>
      </p:bgPr>
    </p:bg>
    <p:spTree>
      <p:nvGrpSpPr>
        <p:cNvPr id="1" name=""/>
        <p:cNvGrpSpPr/>
        <p:nvPr/>
      </p:nvGrpSpPr>
      <p:grpSpPr>
        <a:xfrm>
          <a:off x="0" y="0"/>
          <a:ext cx="0" cy="0"/>
          <a:chOff x="0" y="0"/>
          <a:chExt cx="0" cy="0"/>
        </a:xfrm>
      </p:grpSpPr>
      <p:sp>
        <p:nvSpPr>
          <p:cNvPr id="7" name="مربع نص 6">
            <a:extLst>
              <a:ext uri="{FF2B5EF4-FFF2-40B4-BE49-F238E27FC236}">
                <a16:creationId xmlns:a16="http://schemas.microsoft.com/office/drawing/2014/main" id="{3CD45A64-511F-4828-A615-7A6F2BC8503D}"/>
              </a:ext>
            </a:extLst>
          </p:cNvPr>
          <p:cNvSpPr txBox="1"/>
          <p:nvPr/>
        </p:nvSpPr>
        <p:spPr>
          <a:xfrm>
            <a:off x="4972050" y="2542694"/>
            <a:ext cx="2520000" cy="1123712"/>
          </a:xfrm>
          <a:prstGeom prst="round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nchor="ctr">
            <a:spAutoFit/>
            <a:scene3d>
              <a:camera prst="orthographicFront"/>
              <a:lightRig rig="threePt" dir="t"/>
            </a:scene3d>
            <a:sp3d extrusionH="57150">
              <a:bevelT w="38100" h="38100"/>
            </a:sp3d>
          </a:bodyPr>
          <a:lstStyle>
            <a:defPPr>
              <a:defRPr lang="ar-KW"/>
            </a:defPPr>
            <a:lvl1pPr algn="ctr">
              <a:defRPr sz="2800">
                <a:cs typeface="PT Bold Heading"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6000" b="0" i="0" u="none" strike="noStrike" kern="1200" cap="none" spc="0" normalizeH="0" baseline="0" noProof="0" dirty="0">
                <a:ln>
                  <a:noFill/>
                </a:ln>
                <a:solidFill>
                  <a:srgbClr val="CC00FF"/>
                </a:solidFill>
                <a:effectLst/>
                <a:uLnTx/>
                <a:uFillTx/>
                <a:latin typeface="Verdana"/>
                <a:ea typeface="+mn-ea"/>
                <a:cs typeface="PT Bold Heading" pitchFamily="2" charset="-78"/>
              </a:rPr>
              <a:t>الموضوع </a:t>
            </a:r>
            <a:endParaRPr kumimoji="0" lang="ar-KW" sz="6000" b="0" i="0" u="none" strike="noStrike" kern="1200" cap="none" spc="0" normalizeH="0" baseline="0" noProof="0" dirty="0">
              <a:ln>
                <a:noFill/>
              </a:ln>
              <a:solidFill>
                <a:srgbClr val="CC00FF"/>
              </a:solidFill>
              <a:effectLst/>
              <a:uLnTx/>
              <a:uFillTx/>
              <a:latin typeface="Verdana"/>
              <a:ea typeface="+mn-ea"/>
              <a:cs typeface="PT Bold Heading" pitchFamily="2" charset="-78"/>
            </a:endParaRPr>
          </a:p>
        </p:txBody>
      </p:sp>
      <p:sp>
        <p:nvSpPr>
          <p:cNvPr id="8" name="مربع نص 7">
            <a:extLst>
              <a:ext uri="{FF2B5EF4-FFF2-40B4-BE49-F238E27FC236}">
                <a16:creationId xmlns:a16="http://schemas.microsoft.com/office/drawing/2014/main" id="{64F26B32-5BE7-4956-9E43-53A574B19936}"/>
              </a:ext>
            </a:extLst>
          </p:cNvPr>
          <p:cNvSpPr txBox="1"/>
          <p:nvPr/>
        </p:nvSpPr>
        <p:spPr>
          <a:xfrm>
            <a:off x="300675" y="2561744"/>
            <a:ext cx="2914650" cy="1123712"/>
          </a:xfrm>
          <a:prstGeom prst="round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nchor="ctr">
            <a:spAutoFit/>
            <a:scene3d>
              <a:camera prst="orthographicFront"/>
              <a:lightRig rig="threePt" dir="t"/>
            </a:scene3d>
            <a:sp3d extrusionH="57150">
              <a:bevelT w="38100" h="38100"/>
            </a:sp3d>
          </a:bodyPr>
          <a:lstStyle>
            <a:defPPr>
              <a:defRPr lang="ar-KW"/>
            </a:defPPr>
            <a:lvl1pPr algn="ctr">
              <a:defRPr sz="2800">
                <a:cs typeface="PT Bold Heading"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6000" b="0" i="0" u="none" strike="noStrike" kern="1200" cap="none" spc="0" normalizeH="0" baseline="0" noProof="0" dirty="0">
                <a:ln>
                  <a:noFill/>
                </a:ln>
                <a:solidFill>
                  <a:srgbClr val="CC00FF"/>
                </a:solidFill>
                <a:effectLst/>
                <a:uLnTx/>
                <a:uFillTx/>
                <a:latin typeface="Verdana"/>
                <a:ea typeface="+mn-ea"/>
                <a:cs typeface="PT Bold Heading" pitchFamily="2" charset="-78"/>
              </a:rPr>
              <a:t>الخاتمة </a:t>
            </a:r>
            <a:endParaRPr kumimoji="0" lang="ar-KW" sz="6000" b="0" i="0" u="none" strike="noStrike" kern="1200" cap="none" spc="0" normalizeH="0" baseline="0" noProof="0" dirty="0">
              <a:ln>
                <a:noFill/>
              </a:ln>
              <a:solidFill>
                <a:prstClr val="black"/>
              </a:solidFill>
              <a:effectLst/>
              <a:uLnTx/>
              <a:uFillTx/>
              <a:latin typeface="Verdana"/>
              <a:ea typeface="+mn-ea"/>
              <a:cs typeface="PT Bold Heading" pitchFamily="2" charset="-78"/>
            </a:endParaRPr>
          </a:p>
        </p:txBody>
      </p:sp>
      <p:grpSp>
        <p:nvGrpSpPr>
          <p:cNvPr id="9" name="مجموعة 8">
            <a:extLst>
              <a:ext uri="{FF2B5EF4-FFF2-40B4-BE49-F238E27FC236}">
                <a16:creationId xmlns:a16="http://schemas.microsoft.com/office/drawing/2014/main" id="{C94C1D6F-A26F-42C9-B154-4E3F8B0E434A}"/>
              </a:ext>
            </a:extLst>
          </p:cNvPr>
          <p:cNvGrpSpPr/>
          <p:nvPr/>
        </p:nvGrpSpPr>
        <p:grpSpPr>
          <a:xfrm>
            <a:off x="1758000" y="1468050"/>
            <a:ext cx="8967150" cy="932195"/>
            <a:chOff x="1500166" y="995352"/>
            <a:chExt cx="5981708" cy="933450"/>
          </a:xfrm>
          <a:scene3d>
            <a:camera prst="orthographicFront"/>
            <a:lightRig rig="morning" dir="t"/>
          </a:scene3d>
        </p:grpSpPr>
        <p:sp>
          <p:nvSpPr>
            <p:cNvPr id="10" name="AutoShape 2">
              <a:extLst>
                <a:ext uri="{FF2B5EF4-FFF2-40B4-BE49-F238E27FC236}">
                  <a16:creationId xmlns:a16="http://schemas.microsoft.com/office/drawing/2014/main" id="{4D8A535A-822B-4CE5-905F-E12E84C76F5E}"/>
                </a:ext>
              </a:extLst>
            </p:cNvPr>
            <p:cNvSpPr>
              <a:spLocks/>
            </p:cNvSpPr>
            <p:nvPr/>
          </p:nvSpPr>
          <p:spPr bwMode="auto">
            <a:xfrm rot="5400000">
              <a:off x="4024295" y="-1528777"/>
              <a:ext cx="933450" cy="5981708"/>
            </a:xfrm>
            <a:prstGeom prst="leftBrace">
              <a:avLst>
                <a:gd name="adj1" fmla="val 32730"/>
                <a:gd name="adj2" fmla="val 50000"/>
              </a:avLst>
            </a:prstGeom>
            <a:noFill/>
            <a:ln w="53975" cap="flat" cmpd="sng" algn="ctr">
              <a:gradFill>
                <a:gsLst>
                  <a:gs pos="0">
                    <a:srgbClr val="FF3399"/>
                  </a:gs>
                  <a:gs pos="25000">
                    <a:srgbClr val="FF6633"/>
                  </a:gs>
                  <a:gs pos="50000">
                    <a:srgbClr val="FFFF00"/>
                  </a:gs>
                  <a:gs pos="75000">
                    <a:srgbClr val="01A78F"/>
                  </a:gs>
                  <a:gs pos="100000">
                    <a:srgbClr val="3366FF"/>
                  </a:gs>
                </a:gsLst>
                <a:lin ang="5400000" scaled="0"/>
              </a:gradFill>
              <a:prstDash val="solid"/>
              <a:headEnd type="stealth" w="lg" len="lg"/>
              <a:tailEnd type="stealth" w="lg" len="lg"/>
            </a:ln>
            <a:effectLst>
              <a:outerShdw blurRad="65500" dist="38100" dir="5400000" rotWithShape="0">
                <a:srgbClr val="000000">
                  <a:alpha val="40000"/>
                </a:srgbClr>
              </a:outerShdw>
            </a:effectLst>
            <a:sp3d prstMaterial="dkEdge">
              <a:bevelT w="114300" prst="artDeco"/>
            </a:sp3d>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KW" sz="1600" b="0" i="0" u="none" strike="noStrike" kern="0" cap="none" spc="0" normalizeH="0" baseline="0" noProof="0" dirty="0">
                <a:ln>
                  <a:noFill/>
                </a:ln>
                <a:solidFill>
                  <a:srgbClr val="FF0000"/>
                </a:solidFill>
                <a:effectLst/>
                <a:uLnTx/>
                <a:uFillTx/>
                <a:latin typeface="Verdana"/>
                <a:ea typeface="+mn-ea"/>
                <a:cs typeface="Tahoma" panose="020B0604030504040204" pitchFamily="34" charset="0"/>
              </a:endParaRPr>
            </a:p>
          </p:txBody>
        </p:sp>
        <p:cxnSp>
          <p:nvCxnSpPr>
            <p:cNvPr id="11" name="رابط كسهم مستقيم 10">
              <a:extLst>
                <a:ext uri="{FF2B5EF4-FFF2-40B4-BE49-F238E27FC236}">
                  <a16:creationId xmlns:a16="http://schemas.microsoft.com/office/drawing/2014/main" id="{FE75E58D-8B26-4A83-B14B-BAC3F629006C}"/>
                </a:ext>
              </a:extLst>
            </p:cNvPr>
            <p:cNvCxnSpPr>
              <a:cxnSpLocks/>
            </p:cNvCxnSpPr>
            <p:nvPr/>
          </p:nvCxnSpPr>
          <p:spPr>
            <a:xfrm>
              <a:off x="4491020" y="1082556"/>
              <a:ext cx="0" cy="846246"/>
            </a:xfrm>
            <a:prstGeom prst="straightConnector1">
              <a:avLst/>
            </a:prstGeom>
            <a:noFill/>
            <a:ln w="53975" cap="flat" cmpd="sng" algn="ctr">
              <a:gradFill>
                <a:gsLst>
                  <a:gs pos="0">
                    <a:srgbClr val="FF3399"/>
                  </a:gs>
                  <a:gs pos="25000">
                    <a:srgbClr val="FF6633"/>
                  </a:gs>
                  <a:gs pos="50000">
                    <a:srgbClr val="FFFF00"/>
                  </a:gs>
                  <a:gs pos="75000">
                    <a:srgbClr val="01A78F"/>
                  </a:gs>
                  <a:gs pos="100000">
                    <a:srgbClr val="3366FF"/>
                  </a:gs>
                </a:gsLst>
                <a:lin ang="5400000" scaled="0"/>
              </a:gradFill>
              <a:prstDash val="solid"/>
              <a:headEnd type="stealth" w="lg" len="lg"/>
              <a:tailEnd type="stealth" w="lg" len="lg"/>
            </a:ln>
            <a:effectLst>
              <a:outerShdw blurRad="65500" dist="38100" dir="5400000" rotWithShape="0">
                <a:srgbClr val="000000">
                  <a:alpha val="40000"/>
                </a:srgbClr>
              </a:outerShdw>
            </a:effectLst>
            <a:sp3d prstMaterial="dkEdge">
              <a:bevelT w="114300" prst="artDeco"/>
            </a:sp3d>
          </p:spPr>
        </p:cxnSp>
      </p:grpSp>
      <p:sp>
        <p:nvSpPr>
          <p:cNvPr id="12" name="مربع نص 11">
            <a:extLst>
              <a:ext uri="{FF2B5EF4-FFF2-40B4-BE49-F238E27FC236}">
                <a16:creationId xmlns:a16="http://schemas.microsoft.com/office/drawing/2014/main" id="{B436AB9E-2B5B-4EF3-9D2A-7CFAB7416B7B}"/>
              </a:ext>
            </a:extLst>
          </p:cNvPr>
          <p:cNvSpPr txBox="1"/>
          <p:nvPr/>
        </p:nvSpPr>
        <p:spPr>
          <a:xfrm>
            <a:off x="9071925" y="2523644"/>
            <a:ext cx="2914650" cy="1123712"/>
          </a:xfrm>
          <a:prstGeom prst="round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nchor="ctr">
            <a:spAutoFit/>
            <a:scene3d>
              <a:camera prst="orthographicFront"/>
              <a:lightRig rig="threePt" dir="t"/>
            </a:scene3d>
            <a:sp3d extrusionH="57150">
              <a:bevelT w="38100" h="381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6000" b="0" i="0" u="none" strike="noStrike" kern="1200" cap="none" spc="0" normalizeH="0" baseline="0" noProof="0" dirty="0">
                <a:ln>
                  <a:noFill/>
                </a:ln>
                <a:solidFill>
                  <a:srgbClr val="CC00FF"/>
                </a:solidFill>
                <a:effectLst/>
                <a:uLnTx/>
                <a:uFillTx/>
                <a:latin typeface="Verdana"/>
                <a:ea typeface="+mn-ea"/>
                <a:cs typeface="PT Bold Heading" pitchFamily="2" charset="-78"/>
              </a:rPr>
              <a:t>المقدمة </a:t>
            </a:r>
            <a:endParaRPr kumimoji="0" lang="ar-KW" sz="6000" b="0" i="0" u="none" strike="noStrike" kern="1200" cap="none" spc="0" normalizeH="0" baseline="0" noProof="0" dirty="0">
              <a:ln>
                <a:noFill/>
              </a:ln>
              <a:solidFill>
                <a:srgbClr val="0000FF"/>
              </a:solidFill>
              <a:effectLst/>
              <a:uLnTx/>
              <a:uFillTx/>
              <a:latin typeface="Verdana"/>
              <a:ea typeface="+mn-ea"/>
              <a:cs typeface="PT Bold Heading" pitchFamily="2" charset="-78"/>
            </a:endParaRPr>
          </a:p>
        </p:txBody>
      </p:sp>
      <p:sp>
        <p:nvSpPr>
          <p:cNvPr id="3" name="سهم: لأسفل 2">
            <a:extLst>
              <a:ext uri="{FF2B5EF4-FFF2-40B4-BE49-F238E27FC236}">
                <a16:creationId xmlns:a16="http://schemas.microsoft.com/office/drawing/2014/main" id="{82C578B7-9514-4B99-878D-E6BB0AF0CF08}"/>
              </a:ext>
            </a:extLst>
          </p:cNvPr>
          <p:cNvSpPr/>
          <p:nvPr/>
        </p:nvSpPr>
        <p:spPr>
          <a:xfrm>
            <a:off x="10248900" y="3841785"/>
            <a:ext cx="323850" cy="46283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KW"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4" name="مربع نص 13">
            <a:extLst>
              <a:ext uri="{FF2B5EF4-FFF2-40B4-BE49-F238E27FC236}">
                <a16:creationId xmlns:a16="http://schemas.microsoft.com/office/drawing/2014/main" id="{2D31D18E-B3FC-442F-B8C8-2E43EA18F0DF}"/>
              </a:ext>
            </a:extLst>
          </p:cNvPr>
          <p:cNvSpPr txBox="1"/>
          <p:nvPr/>
        </p:nvSpPr>
        <p:spPr>
          <a:xfrm>
            <a:off x="8678772" y="4319945"/>
            <a:ext cx="3151278" cy="2145268"/>
          </a:xfrm>
          <a:prstGeom prst="roundRect">
            <a:avLst/>
          </a:prstGeom>
          <a:solidFill>
            <a:srgbClr val="F5C040">
              <a:lumMod val="60000"/>
              <a:lumOff val="40000"/>
            </a:srgbClr>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prst="relaxedInset"/>
          </a:sp3d>
        </p:spPr>
        <p:txBody>
          <a:bodyPr wrap="square" rtlCol="1">
            <a:spAutoFit/>
          </a:bodyPr>
          <a:lstStyle/>
          <a:p>
            <a:pPr marL="0" marR="0" lvl="0" indent="0" algn="ctr" defTabSz="914378" rtl="1" eaLnBrk="1" fontAlgn="auto" latinLnBrk="0" hangingPunct="1">
              <a:lnSpc>
                <a:spcPct val="100000"/>
              </a:lnSpc>
              <a:spcBef>
                <a:spcPts val="0"/>
              </a:spcBef>
              <a:spcAft>
                <a:spcPts val="0"/>
              </a:spcAft>
              <a:buClrTx/>
              <a:buSzTx/>
              <a:buFontTx/>
              <a:buNone/>
              <a:tabLst/>
              <a:defRPr/>
            </a:pPr>
            <a:r>
              <a:rPr kumimoji="0" lang="ar-KW" sz="2400" b="0" i="0" u="none" strike="noStrike" kern="0" cap="none" spc="0" normalizeH="0" baseline="0" noProof="0" dirty="0">
                <a:ln w="18415" cmpd="sng">
                  <a:solidFill>
                    <a:srgbClr val="00B050"/>
                  </a:solidFill>
                  <a:prstDash val="solid"/>
                </a:ln>
                <a:solidFill>
                  <a:prstClr val="black"/>
                </a:solidFill>
                <a:effectLst/>
                <a:uLnTx/>
                <a:uFillTx/>
                <a:latin typeface="Century Gothic"/>
                <a:ea typeface="+mn-ea"/>
                <a:cs typeface="PT Bold Heading" panose="02010400000000000000" pitchFamily="2" charset="-78"/>
              </a:rPr>
              <a:t>حمد الله والثناء عليه ، والصلاة والسلام على سيدنا محمد صلى الله عليه وسلم ، ثمّ تمهيدا لعرض الموضوع.</a:t>
            </a:r>
            <a:endParaRPr kumimoji="0" lang="en-US" sz="2400" b="0" i="0" u="none" strike="noStrike" kern="0" cap="none" spc="0" normalizeH="0" baseline="0" noProof="0" dirty="0">
              <a:ln w="18415" cmpd="sng">
                <a:solidFill>
                  <a:srgbClr val="00B050"/>
                </a:solidFill>
                <a:prstDash val="solid"/>
              </a:ln>
              <a:solidFill>
                <a:prstClr val="black"/>
              </a:solidFill>
              <a:effectLst/>
              <a:uLnTx/>
              <a:uFillTx/>
              <a:latin typeface="Century Gothic"/>
              <a:ea typeface="+mn-ea"/>
              <a:cs typeface="PT Bold Heading" panose="02010400000000000000" pitchFamily="2" charset="-78"/>
            </a:endParaRPr>
          </a:p>
        </p:txBody>
      </p:sp>
      <p:sp>
        <p:nvSpPr>
          <p:cNvPr id="18" name="مربع نص 17">
            <a:extLst>
              <a:ext uri="{FF2B5EF4-FFF2-40B4-BE49-F238E27FC236}">
                <a16:creationId xmlns:a16="http://schemas.microsoft.com/office/drawing/2014/main" id="{28A148B0-D419-4AF4-A89F-683229E8A48C}"/>
              </a:ext>
            </a:extLst>
          </p:cNvPr>
          <p:cNvSpPr txBox="1"/>
          <p:nvPr/>
        </p:nvSpPr>
        <p:spPr>
          <a:xfrm>
            <a:off x="4724400" y="139505"/>
            <a:ext cx="3543300" cy="1015663"/>
          </a:xfrm>
          <a:prstGeom prst="rect">
            <a:avLst/>
          </a:prstGeom>
          <a:solidFill>
            <a:schemeClr val="bg2"/>
          </a:solidFill>
          <a:ln w="57150">
            <a:solidFill>
              <a:schemeClr val="accent6">
                <a:lumMod val="75000"/>
              </a:schemeClr>
            </a:solidFill>
          </a:ln>
          <a:scene3d>
            <a:camera prst="orthographicFront"/>
            <a:lightRig rig="threePt" dir="t"/>
          </a:scene3d>
          <a:sp3d>
            <a:bevelT prst="convex"/>
          </a:sp3d>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6000" b="0" i="0" u="none" strike="noStrike" kern="1200" cap="none" spc="0" normalizeH="0" baseline="0" noProof="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uLnTx/>
                <a:uFillTx/>
                <a:latin typeface="Constantia"/>
                <a:ea typeface="+mn-ea"/>
                <a:cs typeface="AL-Mateen" pitchFamily="2" charset="-78"/>
              </a:rPr>
              <a:t>أجزاء  الخطبة </a:t>
            </a:r>
          </a:p>
        </p:txBody>
      </p:sp>
      <p:sp>
        <p:nvSpPr>
          <p:cNvPr id="19" name="سهم: لأسفل 18">
            <a:extLst>
              <a:ext uri="{FF2B5EF4-FFF2-40B4-BE49-F238E27FC236}">
                <a16:creationId xmlns:a16="http://schemas.microsoft.com/office/drawing/2014/main" id="{F95D76BE-EC79-4B5C-8B7D-BB51E63BC402}"/>
              </a:ext>
            </a:extLst>
          </p:cNvPr>
          <p:cNvSpPr/>
          <p:nvPr/>
        </p:nvSpPr>
        <p:spPr>
          <a:xfrm>
            <a:off x="6153150" y="3860835"/>
            <a:ext cx="323850" cy="46283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KW"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0" name="مربع نص 19">
            <a:extLst>
              <a:ext uri="{FF2B5EF4-FFF2-40B4-BE49-F238E27FC236}">
                <a16:creationId xmlns:a16="http://schemas.microsoft.com/office/drawing/2014/main" id="{D2245F5A-F0FD-46DA-935B-E5B16DCDF213}"/>
              </a:ext>
            </a:extLst>
          </p:cNvPr>
          <p:cNvSpPr txBox="1"/>
          <p:nvPr/>
        </p:nvSpPr>
        <p:spPr>
          <a:xfrm>
            <a:off x="4583022" y="4338995"/>
            <a:ext cx="3151278" cy="2145268"/>
          </a:xfrm>
          <a:prstGeom prst="roundRect">
            <a:avLst/>
          </a:prstGeom>
          <a:solidFill>
            <a:srgbClr val="F5C040">
              <a:lumMod val="60000"/>
              <a:lumOff val="40000"/>
            </a:srgbClr>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prst="relaxedInset"/>
          </a:sp3d>
        </p:spPr>
        <p:txBody>
          <a:bodyPr wrap="square" rtlCol="1">
            <a:spAutoFit/>
          </a:bodyPr>
          <a:lstStyle/>
          <a:p>
            <a:pPr marL="0" marR="0" lvl="0" indent="0" algn="ctr" defTabSz="914378" rtl="1" eaLnBrk="1" fontAlgn="auto" latinLnBrk="0" hangingPunct="1">
              <a:lnSpc>
                <a:spcPct val="100000"/>
              </a:lnSpc>
              <a:spcBef>
                <a:spcPts val="0"/>
              </a:spcBef>
              <a:spcAft>
                <a:spcPts val="0"/>
              </a:spcAft>
              <a:buClrTx/>
              <a:buSzTx/>
              <a:buFontTx/>
              <a:buNone/>
              <a:tabLst/>
              <a:defRPr/>
            </a:pPr>
            <a:r>
              <a:rPr kumimoji="0" lang="ar-KW" sz="4000" b="0" i="0" u="none" strike="noStrike" kern="0" cap="none" spc="0" normalizeH="0" baseline="0" noProof="0" dirty="0">
                <a:ln w="18415" cmpd="sng">
                  <a:noFill/>
                  <a:prstDash val="solid"/>
                </a:ln>
                <a:solidFill>
                  <a:srgbClr val="0000FF"/>
                </a:solidFill>
                <a:effectLst/>
                <a:uLnTx/>
                <a:uFillTx/>
                <a:latin typeface="Century Gothic"/>
                <a:ea typeface="+mn-ea"/>
                <a:cs typeface="PT Bold Heading" panose="02010400000000000000" pitchFamily="2" charset="-78"/>
              </a:rPr>
              <a:t>عرض الأفكار الخاصة بالموضوع .</a:t>
            </a:r>
            <a:endParaRPr kumimoji="0" lang="en-US" sz="4000" b="0" i="0" u="none" strike="noStrike" kern="0" cap="none" spc="0" normalizeH="0" baseline="0" noProof="0" dirty="0">
              <a:ln w="18415" cmpd="sng">
                <a:noFill/>
                <a:prstDash val="solid"/>
              </a:ln>
              <a:solidFill>
                <a:srgbClr val="0000FF"/>
              </a:solidFill>
              <a:effectLst/>
              <a:uLnTx/>
              <a:uFillTx/>
              <a:latin typeface="Century Gothic"/>
              <a:ea typeface="+mn-ea"/>
              <a:cs typeface="PT Bold Heading" panose="02010400000000000000" pitchFamily="2" charset="-78"/>
            </a:endParaRPr>
          </a:p>
        </p:txBody>
      </p:sp>
      <p:sp>
        <p:nvSpPr>
          <p:cNvPr id="27" name="سهم: لأسفل 26">
            <a:extLst>
              <a:ext uri="{FF2B5EF4-FFF2-40B4-BE49-F238E27FC236}">
                <a16:creationId xmlns:a16="http://schemas.microsoft.com/office/drawing/2014/main" id="{1CB88649-5837-4575-8902-64CE8665E187}"/>
              </a:ext>
            </a:extLst>
          </p:cNvPr>
          <p:cNvSpPr/>
          <p:nvPr/>
        </p:nvSpPr>
        <p:spPr>
          <a:xfrm>
            <a:off x="1809750" y="3860835"/>
            <a:ext cx="323850" cy="46283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KW"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9" name="مربع نص 28">
            <a:extLst>
              <a:ext uri="{FF2B5EF4-FFF2-40B4-BE49-F238E27FC236}">
                <a16:creationId xmlns:a16="http://schemas.microsoft.com/office/drawing/2014/main" id="{616170D2-4C52-4B77-A218-ADE0A4B2F912}"/>
              </a:ext>
            </a:extLst>
          </p:cNvPr>
          <p:cNvSpPr txBox="1"/>
          <p:nvPr/>
        </p:nvSpPr>
        <p:spPr>
          <a:xfrm>
            <a:off x="239622" y="4338995"/>
            <a:ext cx="3151278" cy="2145268"/>
          </a:xfrm>
          <a:prstGeom prst="roundRect">
            <a:avLst/>
          </a:prstGeom>
          <a:solidFill>
            <a:srgbClr val="F5C040">
              <a:lumMod val="60000"/>
              <a:lumOff val="40000"/>
            </a:srgbClr>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prst="relaxedInset"/>
          </a:sp3d>
        </p:spPr>
        <p:txBody>
          <a:bodyPr wrap="square" rtlCol="1">
            <a:spAutoFit/>
          </a:bodyPr>
          <a:lstStyle/>
          <a:p>
            <a:pPr marL="0" marR="0" lvl="0" indent="0" algn="ctr" defTabSz="914378" rtl="1" eaLnBrk="1" fontAlgn="auto" latinLnBrk="0" hangingPunct="1">
              <a:lnSpc>
                <a:spcPct val="100000"/>
              </a:lnSpc>
              <a:spcBef>
                <a:spcPts val="0"/>
              </a:spcBef>
              <a:spcAft>
                <a:spcPts val="0"/>
              </a:spcAft>
              <a:buClrTx/>
              <a:buSzTx/>
              <a:buFontTx/>
              <a:buNone/>
              <a:tabLst/>
              <a:defRPr/>
            </a:pPr>
            <a:r>
              <a:rPr kumimoji="0" lang="ar-KW" sz="2400" b="0" i="0" u="none" strike="noStrike" kern="0" cap="none" spc="0" normalizeH="0" baseline="0" noProof="0" dirty="0">
                <a:ln w="18415" cmpd="sng">
                  <a:solidFill>
                    <a:srgbClr val="00B050"/>
                  </a:solidFill>
                  <a:prstDash val="solid"/>
                </a:ln>
                <a:solidFill>
                  <a:prstClr val="black"/>
                </a:solidFill>
                <a:effectLst/>
                <a:uLnTx/>
                <a:uFillTx/>
                <a:latin typeface="Century Gothic"/>
                <a:ea typeface="+mn-ea"/>
                <a:cs typeface="PT Bold Heading" panose="02010400000000000000" pitchFamily="2" charset="-78"/>
              </a:rPr>
              <a:t>تلخيصا لما تضمنته الخطبة ، وفيها تركيز على الهدف الأساسي الذي يسعى إليه الخطيب .</a:t>
            </a:r>
            <a:endParaRPr kumimoji="0" lang="en-US" sz="2400" b="0" i="0" u="none" strike="noStrike" kern="0" cap="none" spc="0" normalizeH="0" baseline="0" noProof="0" dirty="0">
              <a:ln w="18415" cmpd="sng">
                <a:solidFill>
                  <a:srgbClr val="00B050"/>
                </a:solidFill>
                <a:prstDash val="solid"/>
              </a:ln>
              <a:solidFill>
                <a:prstClr val="black"/>
              </a:solidFill>
              <a:effectLst/>
              <a:uLnTx/>
              <a:uFillTx/>
              <a:latin typeface="Century Gothic"/>
              <a:ea typeface="+mn-ea"/>
              <a:cs typeface="PT Bold Heading" panose="02010400000000000000" pitchFamily="2" charset="-78"/>
            </a:endParaRPr>
          </a:p>
        </p:txBody>
      </p:sp>
    </p:spTree>
    <p:extLst>
      <p:ext uri="{BB962C8B-B14F-4D97-AF65-F5344CB8AC3E}">
        <p14:creationId xmlns:p14="http://schemas.microsoft.com/office/powerpoint/2010/main" val="218546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Effect transition="in" filter="fade">
                                      <p:cBhvr>
                                        <p:cTn id="49" dur="500"/>
                                        <p:tgtEl>
                                          <p:spTgt spid="2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animEffect transition="in" filter="fade">
                                      <p:cBhvr>
                                        <p:cTn id="5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P spid="3" grpId="0" animBg="1"/>
      <p:bldP spid="14" grpId="0" animBg="1"/>
      <p:bldP spid="19" grpId="0" animBg="1"/>
      <p:bldP spid="20" grpId="0" animBg="1"/>
      <p:bldP spid="27" grpId="0" animBg="1"/>
      <p:bldP spid="2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36000">
              <a:schemeClr val="accent5">
                <a:lumMod val="20000"/>
                <a:lumOff val="80000"/>
              </a:schemeClr>
            </a:gs>
            <a:gs pos="65000">
              <a:schemeClr val="accent2">
                <a:lumMod val="20000"/>
                <a:lumOff val="80000"/>
              </a:schemeClr>
            </a:gs>
            <a:gs pos="93000">
              <a:srgbClr val="EED0FE"/>
            </a:gs>
          </a:gsLst>
          <a:lin ang="5400000" scaled="1"/>
        </a:gradFill>
        <a:effectLst/>
      </p:bgPr>
    </p:bg>
    <p:spTree>
      <p:nvGrpSpPr>
        <p:cNvPr id="1" name=""/>
        <p:cNvGrpSpPr/>
        <p:nvPr/>
      </p:nvGrpSpPr>
      <p:grpSpPr>
        <a:xfrm>
          <a:off x="0" y="0"/>
          <a:ext cx="0" cy="0"/>
          <a:chOff x="0" y="0"/>
          <a:chExt cx="0" cy="0"/>
        </a:xfrm>
      </p:grpSpPr>
      <p:sp>
        <p:nvSpPr>
          <p:cNvPr id="7" name="مربع نص 6">
            <a:extLst>
              <a:ext uri="{FF2B5EF4-FFF2-40B4-BE49-F238E27FC236}">
                <a16:creationId xmlns:a16="http://schemas.microsoft.com/office/drawing/2014/main" id="{3CD45A64-511F-4828-A615-7A6F2BC8503D}"/>
              </a:ext>
            </a:extLst>
          </p:cNvPr>
          <p:cNvSpPr txBox="1"/>
          <p:nvPr/>
        </p:nvSpPr>
        <p:spPr>
          <a:xfrm>
            <a:off x="4972050" y="2542694"/>
            <a:ext cx="2520000" cy="1123712"/>
          </a:xfrm>
          <a:prstGeom prst="round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nchor="ctr">
            <a:spAutoFit/>
            <a:scene3d>
              <a:camera prst="orthographicFront"/>
              <a:lightRig rig="threePt" dir="t"/>
            </a:scene3d>
            <a:sp3d extrusionH="57150">
              <a:bevelT w="38100" h="38100"/>
            </a:sp3d>
          </a:bodyPr>
          <a:lstStyle>
            <a:defPPr>
              <a:defRPr lang="ar-KW"/>
            </a:defPPr>
            <a:lvl1pPr algn="ctr">
              <a:defRPr sz="2800">
                <a:cs typeface="PT Bold Heading"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6000" b="0" i="0" u="none" strike="noStrike" kern="1200" cap="none" spc="0" normalizeH="0" baseline="0" noProof="0" dirty="0">
                <a:ln>
                  <a:noFill/>
                </a:ln>
                <a:solidFill>
                  <a:srgbClr val="CC00FF"/>
                </a:solidFill>
                <a:effectLst/>
                <a:uLnTx/>
                <a:uFillTx/>
                <a:latin typeface="Verdana"/>
                <a:ea typeface="+mn-ea"/>
                <a:cs typeface="PT Bold Heading" pitchFamily="2" charset="-78"/>
              </a:rPr>
              <a:t>سياسية  </a:t>
            </a:r>
            <a:endParaRPr kumimoji="0" lang="ar-KW" sz="6000" b="0" i="0" u="none" strike="noStrike" kern="1200" cap="none" spc="0" normalizeH="0" baseline="0" noProof="0" dirty="0">
              <a:ln>
                <a:noFill/>
              </a:ln>
              <a:solidFill>
                <a:srgbClr val="CC00FF"/>
              </a:solidFill>
              <a:effectLst/>
              <a:uLnTx/>
              <a:uFillTx/>
              <a:latin typeface="Verdana"/>
              <a:ea typeface="+mn-ea"/>
              <a:cs typeface="PT Bold Heading" pitchFamily="2" charset="-78"/>
            </a:endParaRPr>
          </a:p>
        </p:txBody>
      </p:sp>
      <p:sp>
        <p:nvSpPr>
          <p:cNvPr id="8" name="مربع نص 7">
            <a:extLst>
              <a:ext uri="{FF2B5EF4-FFF2-40B4-BE49-F238E27FC236}">
                <a16:creationId xmlns:a16="http://schemas.microsoft.com/office/drawing/2014/main" id="{64F26B32-5BE7-4956-9E43-53A574B19936}"/>
              </a:ext>
            </a:extLst>
          </p:cNvPr>
          <p:cNvSpPr txBox="1"/>
          <p:nvPr/>
        </p:nvSpPr>
        <p:spPr>
          <a:xfrm>
            <a:off x="300674" y="2561744"/>
            <a:ext cx="3151277" cy="1123712"/>
          </a:xfrm>
          <a:prstGeom prst="round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nchor="ctr">
            <a:spAutoFit/>
            <a:scene3d>
              <a:camera prst="orthographicFront"/>
              <a:lightRig rig="threePt" dir="t"/>
            </a:scene3d>
            <a:sp3d extrusionH="57150">
              <a:bevelT w="38100" h="38100"/>
            </a:sp3d>
          </a:bodyPr>
          <a:lstStyle>
            <a:defPPr>
              <a:defRPr lang="ar-KW"/>
            </a:defPPr>
            <a:lvl1pPr algn="ctr">
              <a:defRPr sz="2800">
                <a:cs typeface="PT Bold Heading"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6000" b="0" i="0" u="none" strike="noStrike" kern="1200" cap="none" spc="0" normalizeH="0" baseline="0" noProof="0" dirty="0">
                <a:ln>
                  <a:noFill/>
                </a:ln>
                <a:solidFill>
                  <a:srgbClr val="CC00FF"/>
                </a:solidFill>
                <a:effectLst/>
                <a:uLnTx/>
                <a:uFillTx/>
                <a:latin typeface="Verdana"/>
                <a:ea typeface="+mn-ea"/>
                <a:cs typeface="PT Bold Heading" pitchFamily="2" charset="-78"/>
              </a:rPr>
              <a:t>اجتماعية  </a:t>
            </a:r>
            <a:endParaRPr kumimoji="0" lang="ar-KW" sz="6000" b="0" i="0" u="none" strike="noStrike" kern="1200" cap="none" spc="0" normalizeH="0" baseline="0" noProof="0" dirty="0">
              <a:ln>
                <a:noFill/>
              </a:ln>
              <a:solidFill>
                <a:prstClr val="black"/>
              </a:solidFill>
              <a:effectLst/>
              <a:uLnTx/>
              <a:uFillTx/>
              <a:latin typeface="Verdana"/>
              <a:ea typeface="+mn-ea"/>
              <a:cs typeface="PT Bold Heading" pitchFamily="2" charset="-78"/>
            </a:endParaRPr>
          </a:p>
        </p:txBody>
      </p:sp>
      <p:grpSp>
        <p:nvGrpSpPr>
          <p:cNvPr id="9" name="مجموعة 8">
            <a:extLst>
              <a:ext uri="{FF2B5EF4-FFF2-40B4-BE49-F238E27FC236}">
                <a16:creationId xmlns:a16="http://schemas.microsoft.com/office/drawing/2014/main" id="{C94C1D6F-A26F-42C9-B154-4E3F8B0E434A}"/>
              </a:ext>
            </a:extLst>
          </p:cNvPr>
          <p:cNvGrpSpPr/>
          <p:nvPr/>
        </p:nvGrpSpPr>
        <p:grpSpPr>
          <a:xfrm>
            <a:off x="1758000" y="1468050"/>
            <a:ext cx="8967150" cy="932195"/>
            <a:chOff x="1500166" y="995352"/>
            <a:chExt cx="5981708" cy="933450"/>
          </a:xfrm>
          <a:scene3d>
            <a:camera prst="orthographicFront"/>
            <a:lightRig rig="morning" dir="t"/>
          </a:scene3d>
        </p:grpSpPr>
        <p:sp>
          <p:nvSpPr>
            <p:cNvPr id="10" name="AutoShape 2">
              <a:extLst>
                <a:ext uri="{FF2B5EF4-FFF2-40B4-BE49-F238E27FC236}">
                  <a16:creationId xmlns:a16="http://schemas.microsoft.com/office/drawing/2014/main" id="{4D8A535A-822B-4CE5-905F-E12E84C76F5E}"/>
                </a:ext>
              </a:extLst>
            </p:cNvPr>
            <p:cNvSpPr>
              <a:spLocks/>
            </p:cNvSpPr>
            <p:nvPr/>
          </p:nvSpPr>
          <p:spPr bwMode="auto">
            <a:xfrm rot="5400000">
              <a:off x="4024295" y="-1528777"/>
              <a:ext cx="933450" cy="5981708"/>
            </a:xfrm>
            <a:prstGeom prst="leftBrace">
              <a:avLst>
                <a:gd name="adj1" fmla="val 32730"/>
                <a:gd name="adj2" fmla="val 50000"/>
              </a:avLst>
            </a:prstGeom>
            <a:noFill/>
            <a:ln w="53975" cap="flat" cmpd="sng" algn="ctr">
              <a:gradFill>
                <a:gsLst>
                  <a:gs pos="0">
                    <a:srgbClr val="FF3399"/>
                  </a:gs>
                  <a:gs pos="25000">
                    <a:srgbClr val="FF6633"/>
                  </a:gs>
                  <a:gs pos="50000">
                    <a:srgbClr val="FFFF00"/>
                  </a:gs>
                  <a:gs pos="75000">
                    <a:srgbClr val="01A78F"/>
                  </a:gs>
                  <a:gs pos="100000">
                    <a:srgbClr val="3366FF"/>
                  </a:gs>
                </a:gsLst>
                <a:lin ang="5400000" scaled="0"/>
              </a:gradFill>
              <a:prstDash val="solid"/>
              <a:headEnd type="stealth" w="lg" len="lg"/>
              <a:tailEnd type="stealth" w="lg" len="lg"/>
            </a:ln>
            <a:effectLst>
              <a:outerShdw blurRad="65500" dist="38100" dir="5400000" rotWithShape="0">
                <a:srgbClr val="000000">
                  <a:alpha val="40000"/>
                </a:srgbClr>
              </a:outerShdw>
            </a:effectLst>
            <a:sp3d prstMaterial="dkEdge">
              <a:bevelT w="114300" prst="artDeco"/>
            </a:sp3d>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KW" sz="1600" b="0" i="0" u="none" strike="noStrike" kern="0" cap="none" spc="0" normalizeH="0" baseline="0" noProof="0" dirty="0">
                <a:ln>
                  <a:noFill/>
                </a:ln>
                <a:solidFill>
                  <a:srgbClr val="FF0000"/>
                </a:solidFill>
                <a:effectLst/>
                <a:uLnTx/>
                <a:uFillTx/>
                <a:latin typeface="Verdana"/>
                <a:ea typeface="+mn-ea"/>
                <a:cs typeface="Tahoma" panose="020B0604030504040204" pitchFamily="34" charset="0"/>
              </a:endParaRPr>
            </a:p>
          </p:txBody>
        </p:sp>
        <p:cxnSp>
          <p:nvCxnSpPr>
            <p:cNvPr id="11" name="رابط كسهم مستقيم 10">
              <a:extLst>
                <a:ext uri="{FF2B5EF4-FFF2-40B4-BE49-F238E27FC236}">
                  <a16:creationId xmlns:a16="http://schemas.microsoft.com/office/drawing/2014/main" id="{FE75E58D-8B26-4A83-B14B-BAC3F629006C}"/>
                </a:ext>
              </a:extLst>
            </p:cNvPr>
            <p:cNvCxnSpPr>
              <a:cxnSpLocks/>
            </p:cNvCxnSpPr>
            <p:nvPr/>
          </p:nvCxnSpPr>
          <p:spPr>
            <a:xfrm>
              <a:off x="4491020" y="1082556"/>
              <a:ext cx="0" cy="846246"/>
            </a:xfrm>
            <a:prstGeom prst="straightConnector1">
              <a:avLst/>
            </a:prstGeom>
            <a:noFill/>
            <a:ln w="53975" cap="flat" cmpd="sng" algn="ctr">
              <a:gradFill>
                <a:gsLst>
                  <a:gs pos="0">
                    <a:srgbClr val="FF3399"/>
                  </a:gs>
                  <a:gs pos="25000">
                    <a:srgbClr val="FF6633"/>
                  </a:gs>
                  <a:gs pos="50000">
                    <a:srgbClr val="FFFF00"/>
                  </a:gs>
                  <a:gs pos="75000">
                    <a:srgbClr val="01A78F"/>
                  </a:gs>
                  <a:gs pos="100000">
                    <a:srgbClr val="3366FF"/>
                  </a:gs>
                </a:gsLst>
                <a:lin ang="5400000" scaled="0"/>
              </a:gradFill>
              <a:prstDash val="solid"/>
              <a:headEnd type="stealth" w="lg" len="lg"/>
              <a:tailEnd type="stealth" w="lg" len="lg"/>
            </a:ln>
            <a:effectLst>
              <a:outerShdw blurRad="65500" dist="38100" dir="5400000" rotWithShape="0">
                <a:srgbClr val="000000">
                  <a:alpha val="40000"/>
                </a:srgbClr>
              </a:outerShdw>
            </a:effectLst>
            <a:sp3d prstMaterial="dkEdge">
              <a:bevelT w="114300" prst="artDeco"/>
            </a:sp3d>
          </p:spPr>
        </p:cxnSp>
      </p:grpSp>
      <p:sp>
        <p:nvSpPr>
          <p:cNvPr id="12" name="مربع نص 11">
            <a:extLst>
              <a:ext uri="{FF2B5EF4-FFF2-40B4-BE49-F238E27FC236}">
                <a16:creationId xmlns:a16="http://schemas.microsoft.com/office/drawing/2014/main" id="{B436AB9E-2B5B-4EF3-9D2A-7CFAB7416B7B}"/>
              </a:ext>
            </a:extLst>
          </p:cNvPr>
          <p:cNvSpPr txBox="1"/>
          <p:nvPr/>
        </p:nvSpPr>
        <p:spPr>
          <a:xfrm>
            <a:off x="9071925" y="2523644"/>
            <a:ext cx="2914650" cy="1123712"/>
          </a:xfrm>
          <a:prstGeom prst="round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nchor="ctr">
            <a:spAutoFit/>
            <a:scene3d>
              <a:camera prst="orthographicFront"/>
              <a:lightRig rig="threePt" dir="t"/>
            </a:scene3d>
            <a:sp3d extrusionH="57150">
              <a:bevelT w="38100" h="381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6000" b="0" i="0" u="none" strike="noStrike" kern="1200" cap="none" spc="0" normalizeH="0" baseline="0" noProof="0" dirty="0">
                <a:ln>
                  <a:noFill/>
                </a:ln>
                <a:solidFill>
                  <a:srgbClr val="CC00FF"/>
                </a:solidFill>
                <a:effectLst/>
                <a:uLnTx/>
                <a:uFillTx/>
                <a:latin typeface="Verdana"/>
                <a:ea typeface="+mn-ea"/>
                <a:cs typeface="PT Bold Heading" pitchFamily="2" charset="-78"/>
              </a:rPr>
              <a:t>دينية  </a:t>
            </a:r>
            <a:endParaRPr kumimoji="0" lang="ar-KW" sz="6000" b="0" i="0" u="none" strike="noStrike" kern="1200" cap="none" spc="0" normalizeH="0" baseline="0" noProof="0" dirty="0">
              <a:ln>
                <a:noFill/>
              </a:ln>
              <a:solidFill>
                <a:srgbClr val="0000FF"/>
              </a:solidFill>
              <a:effectLst/>
              <a:uLnTx/>
              <a:uFillTx/>
              <a:latin typeface="Verdana"/>
              <a:ea typeface="+mn-ea"/>
              <a:cs typeface="PT Bold Heading" pitchFamily="2" charset="-78"/>
            </a:endParaRPr>
          </a:p>
        </p:txBody>
      </p:sp>
      <p:sp>
        <p:nvSpPr>
          <p:cNvPr id="3" name="سهم: لأسفل 2">
            <a:extLst>
              <a:ext uri="{FF2B5EF4-FFF2-40B4-BE49-F238E27FC236}">
                <a16:creationId xmlns:a16="http://schemas.microsoft.com/office/drawing/2014/main" id="{82C578B7-9514-4B99-878D-E6BB0AF0CF08}"/>
              </a:ext>
            </a:extLst>
          </p:cNvPr>
          <p:cNvSpPr/>
          <p:nvPr/>
        </p:nvSpPr>
        <p:spPr>
          <a:xfrm>
            <a:off x="8105775" y="2150829"/>
            <a:ext cx="314270" cy="217283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KW"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4" name="مربع نص 13">
            <a:extLst>
              <a:ext uri="{FF2B5EF4-FFF2-40B4-BE49-F238E27FC236}">
                <a16:creationId xmlns:a16="http://schemas.microsoft.com/office/drawing/2014/main" id="{2D31D18E-B3FC-442F-B8C8-2E43EA18F0DF}"/>
              </a:ext>
            </a:extLst>
          </p:cNvPr>
          <p:cNvSpPr txBox="1"/>
          <p:nvPr/>
        </p:nvSpPr>
        <p:spPr>
          <a:xfrm>
            <a:off x="7097622" y="4457756"/>
            <a:ext cx="3151278" cy="1123712"/>
          </a:xfrm>
          <a:prstGeom prst="roundRect">
            <a:avLst/>
          </a:prstGeom>
          <a:solidFill>
            <a:srgbClr val="F5C040">
              <a:lumMod val="60000"/>
              <a:lumOff val="40000"/>
            </a:srgbClr>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prst="relaxedInset"/>
          </a:sp3d>
        </p:spPr>
        <p:txBody>
          <a:bodyPr wrap="square" rtlCol="1">
            <a:spAutoFit/>
          </a:bodyPr>
          <a:lstStyle/>
          <a:p>
            <a:pPr marL="0" marR="0" lvl="0" indent="0" algn="ctr" defTabSz="914378" rtl="1" eaLnBrk="1" fontAlgn="auto" latinLnBrk="0" hangingPunct="1">
              <a:lnSpc>
                <a:spcPct val="100000"/>
              </a:lnSpc>
              <a:spcBef>
                <a:spcPts val="0"/>
              </a:spcBef>
              <a:spcAft>
                <a:spcPts val="0"/>
              </a:spcAft>
              <a:buClrTx/>
              <a:buSzTx/>
              <a:buFontTx/>
              <a:buNone/>
              <a:tabLst/>
              <a:defRPr/>
            </a:pPr>
            <a:r>
              <a:rPr kumimoji="0" lang="ar-KW" sz="6000" b="0" i="0" u="none" strike="noStrike" kern="0" cap="none" spc="0" normalizeH="0" baseline="0" noProof="0" dirty="0">
                <a:ln w="18415" cmpd="sng">
                  <a:noFill/>
                  <a:prstDash val="solid"/>
                </a:ln>
                <a:solidFill>
                  <a:srgbClr val="0000FF"/>
                </a:solidFill>
                <a:effectLst/>
                <a:uLnTx/>
                <a:uFillTx/>
                <a:latin typeface="Century Gothic"/>
                <a:ea typeface="+mn-ea"/>
                <a:cs typeface="PT Bold Heading" panose="02010400000000000000" pitchFamily="2" charset="-78"/>
              </a:rPr>
              <a:t>قضائية </a:t>
            </a:r>
            <a:endParaRPr kumimoji="0" lang="en-US" sz="6000" b="0" i="0" u="none" strike="noStrike" kern="0" cap="none" spc="0" normalizeH="0" baseline="0" noProof="0" dirty="0">
              <a:ln w="18415" cmpd="sng">
                <a:noFill/>
                <a:prstDash val="solid"/>
              </a:ln>
              <a:solidFill>
                <a:srgbClr val="0000FF"/>
              </a:solidFill>
              <a:effectLst/>
              <a:uLnTx/>
              <a:uFillTx/>
              <a:latin typeface="Century Gothic"/>
              <a:ea typeface="+mn-ea"/>
              <a:cs typeface="PT Bold Heading" panose="02010400000000000000" pitchFamily="2" charset="-78"/>
            </a:endParaRPr>
          </a:p>
        </p:txBody>
      </p:sp>
      <p:sp>
        <p:nvSpPr>
          <p:cNvPr id="18" name="مربع نص 17">
            <a:extLst>
              <a:ext uri="{FF2B5EF4-FFF2-40B4-BE49-F238E27FC236}">
                <a16:creationId xmlns:a16="http://schemas.microsoft.com/office/drawing/2014/main" id="{28A148B0-D419-4AF4-A89F-683229E8A48C}"/>
              </a:ext>
            </a:extLst>
          </p:cNvPr>
          <p:cNvSpPr txBox="1"/>
          <p:nvPr/>
        </p:nvSpPr>
        <p:spPr>
          <a:xfrm>
            <a:off x="4724400" y="139505"/>
            <a:ext cx="3543300" cy="1015663"/>
          </a:xfrm>
          <a:prstGeom prst="rect">
            <a:avLst/>
          </a:prstGeom>
          <a:solidFill>
            <a:schemeClr val="bg2"/>
          </a:solidFill>
          <a:ln w="57150">
            <a:solidFill>
              <a:schemeClr val="accent6">
                <a:lumMod val="75000"/>
              </a:schemeClr>
            </a:solidFill>
          </a:ln>
          <a:scene3d>
            <a:camera prst="orthographicFront"/>
            <a:lightRig rig="threePt" dir="t"/>
          </a:scene3d>
          <a:sp3d>
            <a:bevelT prst="convex"/>
          </a:sp3d>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6000" b="0" i="0" u="none" strike="noStrike" kern="1200" cap="none" spc="0" normalizeH="0" baseline="0" noProof="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uLnTx/>
                <a:uFillTx/>
                <a:latin typeface="Constantia"/>
                <a:ea typeface="+mn-ea"/>
                <a:cs typeface="AL-Mateen" pitchFamily="2" charset="-78"/>
              </a:rPr>
              <a:t>أنواع   الخطب </a:t>
            </a:r>
          </a:p>
        </p:txBody>
      </p:sp>
      <p:sp>
        <p:nvSpPr>
          <p:cNvPr id="29" name="مربع نص 28">
            <a:extLst>
              <a:ext uri="{FF2B5EF4-FFF2-40B4-BE49-F238E27FC236}">
                <a16:creationId xmlns:a16="http://schemas.microsoft.com/office/drawing/2014/main" id="{616170D2-4C52-4B77-A218-ADE0A4B2F912}"/>
              </a:ext>
            </a:extLst>
          </p:cNvPr>
          <p:cNvSpPr txBox="1"/>
          <p:nvPr/>
        </p:nvSpPr>
        <p:spPr>
          <a:xfrm>
            <a:off x="2377236" y="4428013"/>
            <a:ext cx="3151278" cy="1123712"/>
          </a:xfrm>
          <a:prstGeom prst="roundRect">
            <a:avLst/>
          </a:prstGeom>
          <a:solidFill>
            <a:srgbClr val="F5C040">
              <a:lumMod val="60000"/>
              <a:lumOff val="40000"/>
            </a:srgbClr>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prst="relaxedInset"/>
          </a:sp3d>
        </p:spPr>
        <p:txBody>
          <a:bodyPr wrap="square" rtlCol="1">
            <a:spAutoFit/>
          </a:bodyPr>
          <a:lstStyle/>
          <a:p>
            <a:pPr marL="0" marR="0" lvl="0" indent="0" algn="ctr" defTabSz="914378" rtl="1" eaLnBrk="1" fontAlgn="auto" latinLnBrk="0" hangingPunct="1">
              <a:lnSpc>
                <a:spcPct val="100000"/>
              </a:lnSpc>
              <a:spcBef>
                <a:spcPts val="0"/>
              </a:spcBef>
              <a:spcAft>
                <a:spcPts val="0"/>
              </a:spcAft>
              <a:buClrTx/>
              <a:buSzTx/>
              <a:buFontTx/>
              <a:buNone/>
              <a:tabLst/>
              <a:defRPr/>
            </a:pPr>
            <a:r>
              <a:rPr kumimoji="0" lang="ar-KW" sz="6000" b="0" i="0" u="none" strike="noStrike" kern="0" cap="none" spc="0" normalizeH="0" baseline="0" noProof="0" dirty="0">
                <a:ln w="18415" cmpd="sng">
                  <a:noFill/>
                  <a:prstDash val="solid"/>
                </a:ln>
                <a:solidFill>
                  <a:srgbClr val="0000FF"/>
                </a:solidFill>
                <a:effectLst/>
                <a:uLnTx/>
                <a:uFillTx/>
                <a:latin typeface="Century Gothic"/>
                <a:ea typeface="+mn-ea"/>
                <a:cs typeface="PT Bold Heading" panose="02010400000000000000" pitchFamily="2" charset="-78"/>
              </a:rPr>
              <a:t>حربية </a:t>
            </a:r>
            <a:endParaRPr kumimoji="0" lang="en-US" sz="6000" b="0" i="0" u="none" strike="noStrike" kern="0" cap="none" spc="0" normalizeH="0" baseline="0" noProof="0" dirty="0">
              <a:ln w="18415" cmpd="sng">
                <a:noFill/>
                <a:prstDash val="solid"/>
              </a:ln>
              <a:solidFill>
                <a:srgbClr val="0000FF"/>
              </a:solidFill>
              <a:effectLst/>
              <a:uLnTx/>
              <a:uFillTx/>
              <a:latin typeface="Century Gothic"/>
              <a:ea typeface="+mn-ea"/>
              <a:cs typeface="PT Bold Heading" panose="02010400000000000000" pitchFamily="2" charset="-78"/>
            </a:endParaRPr>
          </a:p>
        </p:txBody>
      </p:sp>
      <p:sp>
        <p:nvSpPr>
          <p:cNvPr id="15" name="سهم: لأسفل 14">
            <a:extLst>
              <a:ext uri="{FF2B5EF4-FFF2-40B4-BE49-F238E27FC236}">
                <a16:creationId xmlns:a16="http://schemas.microsoft.com/office/drawing/2014/main" id="{E5852AB9-FAED-4B78-8408-1C5A3D436481}"/>
              </a:ext>
            </a:extLst>
          </p:cNvPr>
          <p:cNvSpPr/>
          <p:nvPr/>
        </p:nvSpPr>
        <p:spPr>
          <a:xfrm>
            <a:off x="3952875" y="2112729"/>
            <a:ext cx="314270" cy="217283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KW"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15786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45"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000"/>
                                        <p:tgtEl>
                                          <p:spTgt spid="14"/>
                                        </p:tgtEl>
                                      </p:cBhvr>
                                    </p:animEffect>
                                    <p:anim calcmode="lin" valueType="num">
                                      <p:cBhvr>
                                        <p:cTn id="38" dur="2000" fill="hold"/>
                                        <p:tgtEl>
                                          <p:spTgt spid="14"/>
                                        </p:tgtEl>
                                        <p:attrNameLst>
                                          <p:attrName>ppt_w</p:attrName>
                                        </p:attrNameLst>
                                      </p:cBhvr>
                                      <p:tavLst>
                                        <p:tav tm="0" fmla="#ppt_w*sin(2.5*pi*$)">
                                          <p:val>
                                            <p:fltVal val="0"/>
                                          </p:val>
                                        </p:tav>
                                        <p:tav tm="100000">
                                          <p:val>
                                            <p:fltVal val="1"/>
                                          </p:val>
                                        </p:tav>
                                      </p:tavLst>
                                    </p:anim>
                                    <p:anim calcmode="lin" valueType="num">
                                      <p:cBhvr>
                                        <p:cTn id="39" dur="2000" fill="hold"/>
                                        <p:tgtEl>
                                          <p:spTgt spid="14"/>
                                        </p:tgtEl>
                                        <p:attrNameLst>
                                          <p:attrName>ppt_h</p:attrName>
                                        </p:attrNameLst>
                                      </p:cBhvr>
                                      <p:tavLst>
                                        <p:tav tm="0">
                                          <p:val>
                                            <p:strVal val="#ppt_h"/>
                                          </p:val>
                                        </p:tav>
                                        <p:tav tm="100000">
                                          <p:val>
                                            <p:strVal val="#ppt_h"/>
                                          </p:val>
                                        </p:tav>
                                      </p:tavLst>
                                    </p:anim>
                                  </p:childTnLst>
                                </p:cTn>
                              </p:par>
                              <p:par>
                                <p:cTn id="40" presetID="45"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2000"/>
                                        <p:tgtEl>
                                          <p:spTgt spid="29"/>
                                        </p:tgtEl>
                                      </p:cBhvr>
                                    </p:animEffect>
                                    <p:anim calcmode="lin" valueType="num">
                                      <p:cBhvr>
                                        <p:cTn id="43" dur="2000" fill="hold"/>
                                        <p:tgtEl>
                                          <p:spTgt spid="29"/>
                                        </p:tgtEl>
                                        <p:attrNameLst>
                                          <p:attrName>ppt_w</p:attrName>
                                        </p:attrNameLst>
                                      </p:cBhvr>
                                      <p:tavLst>
                                        <p:tav tm="0" fmla="#ppt_w*sin(2.5*pi*$)">
                                          <p:val>
                                            <p:fltVal val="0"/>
                                          </p:val>
                                        </p:tav>
                                        <p:tav tm="100000">
                                          <p:val>
                                            <p:fltVal val="1"/>
                                          </p:val>
                                        </p:tav>
                                      </p:tavLst>
                                    </p:anim>
                                    <p:anim calcmode="lin" valueType="num">
                                      <p:cBhvr>
                                        <p:cTn id="44" dur="2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P spid="3" grpId="0" animBg="1"/>
      <p:bldP spid="14" grpId="0" animBg="1"/>
      <p:bldP spid="29" grpId="0" animBg="1"/>
      <p:bldP spid="1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36000">
              <a:schemeClr val="accent5">
                <a:lumMod val="20000"/>
                <a:lumOff val="80000"/>
              </a:schemeClr>
            </a:gs>
            <a:gs pos="65000">
              <a:schemeClr val="accent2">
                <a:lumMod val="20000"/>
                <a:lumOff val="80000"/>
              </a:schemeClr>
            </a:gs>
            <a:gs pos="93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4" name="مربع نص 23">
            <a:extLst>
              <a:ext uri="{FF2B5EF4-FFF2-40B4-BE49-F238E27FC236}">
                <a16:creationId xmlns:a16="http://schemas.microsoft.com/office/drawing/2014/main" id="{71B7F3DE-BB6D-4B3B-9CC5-269EF279900B}"/>
              </a:ext>
            </a:extLst>
          </p:cNvPr>
          <p:cNvSpPr txBox="1"/>
          <p:nvPr/>
        </p:nvSpPr>
        <p:spPr>
          <a:xfrm>
            <a:off x="742950" y="2543771"/>
            <a:ext cx="10420350" cy="3416320"/>
          </a:xfrm>
          <a:prstGeom prst="rect">
            <a:avLst/>
          </a:prstGeom>
          <a:solidFill>
            <a:schemeClr val="bg2"/>
          </a:solidFill>
          <a:ln w="57150">
            <a:solidFill>
              <a:schemeClr val="accent6">
                <a:lumMod val="75000"/>
              </a:schemeClr>
            </a:solidFill>
          </a:ln>
          <a:scene3d>
            <a:camera prst="orthographicFront"/>
            <a:lightRig rig="threePt" dir="t"/>
          </a:scene3d>
          <a:sp3d>
            <a:bevelT prst="convex"/>
          </a:sp3d>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7200" b="0" i="0" u="none" strike="noStrike" kern="1200" cap="none" spc="0" normalizeH="0" baseline="0" noProof="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uLnTx/>
                <a:uFillTx/>
                <a:latin typeface="Constantia"/>
                <a:ea typeface="+mn-ea"/>
                <a:cs typeface="AL-Mateen" pitchFamily="2" charset="-78"/>
              </a:rPr>
              <a:t>الأمانة فضيلة من أشرف الفضائل و هي صفةُ الأنبياء .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7200" b="0" i="0" u="none" strike="noStrike" kern="1200" cap="none" spc="0" normalizeH="0" baseline="0" noProof="0" dirty="0">
                <a:ln>
                  <a:solidFill>
                    <a:srgbClr val="000000"/>
                  </a:solidFill>
                </a:ln>
                <a:solidFill>
                  <a:srgbClr val="C00000"/>
                </a:solidFill>
                <a:effectLst>
                  <a:glow rad="127000">
                    <a:srgbClr val="F8F8F8"/>
                  </a:glow>
                </a:effectLst>
                <a:uLnTx/>
                <a:uFillTx/>
                <a:latin typeface="Constantia"/>
                <a:ea typeface="+mn-ea"/>
                <a:cs typeface="AL-Mateen" pitchFamily="2" charset="-78"/>
              </a:rPr>
              <a:t>اكتبي خطبة حول المعنى السابق . </a:t>
            </a:r>
          </a:p>
        </p:txBody>
      </p:sp>
      <p:sp>
        <p:nvSpPr>
          <p:cNvPr id="4" name="مربع نص 3">
            <a:extLst>
              <a:ext uri="{FF2B5EF4-FFF2-40B4-BE49-F238E27FC236}">
                <a16:creationId xmlns:a16="http://schemas.microsoft.com/office/drawing/2014/main" id="{B98CDFF9-CDB6-4F4E-959E-D4DC60D4D19B}"/>
              </a:ext>
            </a:extLst>
          </p:cNvPr>
          <p:cNvSpPr txBox="1"/>
          <p:nvPr/>
        </p:nvSpPr>
        <p:spPr>
          <a:xfrm>
            <a:off x="4520361" y="419100"/>
            <a:ext cx="3151278" cy="1225868"/>
          </a:xfrm>
          <a:prstGeom prst="roundRect">
            <a:avLst/>
          </a:prstGeom>
          <a:solidFill>
            <a:schemeClr val="accent1">
              <a:lumMod val="40000"/>
              <a:lumOff val="60000"/>
            </a:schemeClr>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prst="relaxedInset"/>
          </a:sp3d>
        </p:spPr>
        <p:txBody>
          <a:bodyPr wrap="square" rtlCol="1">
            <a:spAutoFit/>
          </a:bodyPr>
          <a:lstStyle/>
          <a:p>
            <a:pPr marL="0" marR="0" lvl="0" indent="0" algn="ctr" defTabSz="914378" rtl="1" eaLnBrk="1" fontAlgn="auto" latinLnBrk="0" hangingPunct="1">
              <a:lnSpc>
                <a:spcPct val="100000"/>
              </a:lnSpc>
              <a:spcBef>
                <a:spcPts val="0"/>
              </a:spcBef>
              <a:spcAft>
                <a:spcPts val="0"/>
              </a:spcAft>
              <a:buClrTx/>
              <a:buSzTx/>
              <a:buFontTx/>
              <a:buNone/>
              <a:tabLst/>
              <a:defRPr/>
            </a:pPr>
            <a:r>
              <a:rPr kumimoji="0" lang="ar-KW" sz="6600" b="0" i="0" u="none" strike="noStrike" kern="0" cap="none" spc="0" normalizeH="0" baseline="0" noProof="0" dirty="0">
                <a:ln w="18415" cmpd="sng">
                  <a:solidFill>
                    <a:srgbClr val="00B050"/>
                  </a:solidFill>
                  <a:prstDash val="solid"/>
                </a:ln>
                <a:solidFill>
                  <a:srgbClr val="C00000"/>
                </a:solidFill>
                <a:effectLst/>
                <a:uLnTx/>
                <a:uFillTx/>
                <a:latin typeface="Century Gothic"/>
                <a:ea typeface="+mn-ea"/>
                <a:cs typeface="PT Bold Heading" panose="02010400000000000000" pitchFamily="2" charset="-78"/>
              </a:rPr>
              <a:t>الموضوع</a:t>
            </a:r>
            <a:r>
              <a:rPr kumimoji="0" lang="ar-KW" sz="6600" b="0" i="0" u="none" strike="noStrike" kern="0" cap="none" spc="0" normalizeH="0" baseline="0" noProof="0" dirty="0">
                <a:ln w="18415" cmpd="sng">
                  <a:solidFill>
                    <a:srgbClr val="00B050"/>
                  </a:solidFill>
                  <a:prstDash val="solid"/>
                </a:ln>
                <a:solidFill>
                  <a:srgbClr val="CC00FF"/>
                </a:solidFill>
                <a:effectLst/>
                <a:uLnTx/>
                <a:uFillTx/>
                <a:latin typeface="Century Gothic"/>
                <a:ea typeface="+mn-ea"/>
                <a:cs typeface="PT Bold Heading" panose="02010400000000000000" pitchFamily="2" charset="-78"/>
              </a:rPr>
              <a:t> </a:t>
            </a:r>
            <a:endParaRPr kumimoji="0" lang="en-US" sz="6600" b="0" i="0" u="none" strike="noStrike" kern="0" cap="none" spc="0" normalizeH="0" baseline="0" noProof="0" dirty="0">
              <a:ln w="18415" cmpd="sng">
                <a:solidFill>
                  <a:srgbClr val="00B050"/>
                </a:solidFill>
                <a:prstDash val="solid"/>
              </a:ln>
              <a:solidFill>
                <a:srgbClr val="CC00FF"/>
              </a:solidFill>
              <a:effectLst/>
              <a:uLnTx/>
              <a:uFillTx/>
              <a:latin typeface="Century Gothic"/>
              <a:ea typeface="+mn-ea"/>
              <a:cs typeface="PT Bold Heading" panose="02010400000000000000" pitchFamily="2" charset="-78"/>
            </a:endParaRPr>
          </a:p>
        </p:txBody>
      </p:sp>
    </p:spTree>
    <p:extLst>
      <p:ext uri="{BB962C8B-B14F-4D97-AF65-F5344CB8AC3E}">
        <p14:creationId xmlns:p14="http://schemas.microsoft.com/office/powerpoint/2010/main" val="3863064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36000">
              <a:schemeClr val="accent5">
                <a:lumMod val="20000"/>
                <a:lumOff val="80000"/>
              </a:schemeClr>
            </a:gs>
            <a:gs pos="65000">
              <a:schemeClr val="accent2">
                <a:lumMod val="20000"/>
                <a:lumOff val="80000"/>
              </a:schemeClr>
            </a:gs>
            <a:gs pos="93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sp>
        <p:nvSpPr>
          <p:cNvPr id="40" name="مستطيل مخدوش من كلا الطرفين 40">
            <a:extLst>
              <a:ext uri="{FF2B5EF4-FFF2-40B4-BE49-F238E27FC236}">
                <a16:creationId xmlns:a16="http://schemas.microsoft.com/office/drawing/2014/main" id="{701659D4-5CFC-43E5-884D-BF03121EBEA6}"/>
              </a:ext>
            </a:extLst>
          </p:cNvPr>
          <p:cNvSpPr/>
          <p:nvPr/>
        </p:nvSpPr>
        <p:spPr>
          <a:xfrm>
            <a:off x="10430302" y="2960325"/>
            <a:ext cx="1571636" cy="750789"/>
          </a:xfrm>
          <a:prstGeom prst="snip2SameRect">
            <a:avLst/>
          </a:prstGeom>
          <a:solidFill>
            <a:schemeClr val="accent5">
              <a:lumMod val="40000"/>
              <a:lumOff val="60000"/>
            </a:schemeClr>
          </a:solidFill>
          <a:ln w="25400" cap="flat" cmpd="sng" algn="ctr">
            <a:solidFill>
              <a:srgbClr val="C00000"/>
            </a:solidFill>
            <a:prstDash val="solid"/>
          </a:ln>
          <a:effectLst/>
          <a:scene3d>
            <a:camera prst="orthographicFront"/>
            <a:lightRig rig="threePt" dir="t"/>
          </a:scene3d>
          <a:sp3d>
            <a:bevelT prst="slope"/>
          </a:sp3d>
        </p:spPr>
        <p:txBody>
          <a:bodyPr rtlCol="1"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KW" sz="4800" b="1" i="0" u="none" strike="noStrike" kern="0" cap="none" spc="0" normalizeH="0" baseline="0" noProof="0" dirty="0">
                <a:ln>
                  <a:noFill/>
                </a:ln>
                <a:solidFill>
                  <a:prstClr val="black"/>
                </a:solidFill>
                <a:effectLst/>
                <a:uLnTx/>
                <a:uFillTx/>
                <a:latin typeface="Calibri"/>
                <a:ea typeface="+mn-ea"/>
                <a:cs typeface="AL-Mateen" pitchFamily="2" charset="-78"/>
              </a:rPr>
              <a:t>عكرمة </a:t>
            </a:r>
            <a:endParaRPr kumimoji="0" lang="ar-EG" sz="4800" b="1" i="0" u="none" strike="noStrike" kern="0" cap="none" spc="0" normalizeH="0" baseline="0" noProof="0" dirty="0">
              <a:ln>
                <a:noFill/>
              </a:ln>
              <a:solidFill>
                <a:prstClr val="black"/>
              </a:solidFill>
              <a:effectLst/>
              <a:uLnTx/>
              <a:uFillTx/>
              <a:latin typeface="Calibri"/>
              <a:ea typeface="+mn-ea"/>
              <a:cs typeface="AL-Mateen" pitchFamily="2" charset="-78"/>
            </a:endParaRPr>
          </a:p>
        </p:txBody>
      </p:sp>
      <p:sp>
        <p:nvSpPr>
          <p:cNvPr id="52" name="مستطيل مخدوش من كلا الطرفين 16">
            <a:extLst>
              <a:ext uri="{FF2B5EF4-FFF2-40B4-BE49-F238E27FC236}">
                <a16:creationId xmlns:a16="http://schemas.microsoft.com/office/drawing/2014/main" id="{D67905BE-5247-4E81-A952-46DA4294E0C7}"/>
              </a:ext>
            </a:extLst>
          </p:cNvPr>
          <p:cNvSpPr/>
          <p:nvPr/>
        </p:nvSpPr>
        <p:spPr>
          <a:xfrm>
            <a:off x="5489467" y="2996456"/>
            <a:ext cx="1571636" cy="750789"/>
          </a:xfrm>
          <a:prstGeom prst="snip2SameRect">
            <a:avLst/>
          </a:prstGeom>
          <a:solidFill>
            <a:schemeClr val="accent2">
              <a:lumMod val="40000"/>
              <a:lumOff val="60000"/>
            </a:schemeClr>
          </a:solidFill>
          <a:ln w="25400" cap="flat" cmpd="sng" algn="ctr">
            <a:solidFill>
              <a:srgbClr val="C00000"/>
            </a:solidFill>
            <a:prstDash val="solid"/>
          </a:ln>
          <a:effectLst/>
          <a:scene3d>
            <a:camera prst="orthographicFront"/>
            <a:lightRig rig="threePt" dir="t"/>
          </a:scene3d>
          <a:sp3d>
            <a:bevelT prst="slope"/>
          </a:sp3d>
        </p:spPr>
        <p:txBody>
          <a:bodyPr rtlCol="1"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KW" sz="4800" b="1" i="0" u="none" strike="noStrike" kern="0" cap="none" spc="0" normalizeH="0" baseline="0" noProof="0" dirty="0">
                <a:ln>
                  <a:solidFill>
                    <a:srgbClr val="92D050"/>
                  </a:solidFill>
                </a:ln>
                <a:solidFill>
                  <a:srgbClr val="C00000"/>
                </a:solidFill>
                <a:effectLst/>
                <a:uLnTx/>
                <a:uFillTx/>
                <a:latin typeface="Calibri"/>
                <a:ea typeface="+mn-ea"/>
                <a:cs typeface="AL-Mateen" pitchFamily="2" charset="-78"/>
              </a:rPr>
              <a:t>سليمان </a:t>
            </a:r>
            <a:endParaRPr kumimoji="0" lang="ar-EG" sz="4800" b="1" i="0" u="none" strike="noStrike" kern="0" cap="none" spc="0" normalizeH="0" baseline="0" noProof="0" dirty="0">
              <a:ln>
                <a:solidFill>
                  <a:srgbClr val="92D050"/>
                </a:solidFill>
              </a:ln>
              <a:solidFill>
                <a:srgbClr val="C00000"/>
              </a:solidFill>
              <a:effectLst/>
              <a:uLnTx/>
              <a:uFillTx/>
              <a:latin typeface="Calibri"/>
              <a:ea typeface="+mn-ea"/>
              <a:cs typeface="AL-Mateen" pitchFamily="2" charset="-78"/>
            </a:endParaRPr>
          </a:p>
        </p:txBody>
      </p:sp>
      <p:sp>
        <p:nvSpPr>
          <p:cNvPr id="53" name="مستطيل مخدوش من كلا الطرفين 17">
            <a:extLst>
              <a:ext uri="{FF2B5EF4-FFF2-40B4-BE49-F238E27FC236}">
                <a16:creationId xmlns:a16="http://schemas.microsoft.com/office/drawing/2014/main" id="{A67791F1-564F-49DC-A790-E28375AAFD11}"/>
              </a:ext>
            </a:extLst>
          </p:cNvPr>
          <p:cNvSpPr/>
          <p:nvPr/>
        </p:nvSpPr>
        <p:spPr>
          <a:xfrm>
            <a:off x="3121539" y="2996183"/>
            <a:ext cx="1571636" cy="750789"/>
          </a:xfrm>
          <a:prstGeom prst="snip2SameRect">
            <a:avLst/>
          </a:prstGeom>
          <a:solidFill>
            <a:schemeClr val="accent5">
              <a:lumMod val="40000"/>
              <a:lumOff val="60000"/>
            </a:schemeClr>
          </a:solidFill>
          <a:ln w="25400" cap="flat" cmpd="sng" algn="ctr">
            <a:solidFill>
              <a:srgbClr val="C00000"/>
            </a:solidFill>
            <a:prstDash val="solid"/>
          </a:ln>
          <a:effectLst/>
          <a:scene3d>
            <a:camera prst="orthographicFront"/>
            <a:lightRig rig="threePt" dir="t"/>
          </a:scene3d>
          <a:sp3d>
            <a:bevelT prst="slope"/>
          </a:sp3d>
        </p:spPr>
        <p:txBody>
          <a:bodyPr rtlCol="1"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KW" sz="4800" b="1" i="0" u="none" strike="noStrike" kern="0" cap="none" spc="0" normalizeH="0" baseline="0" noProof="0" dirty="0">
                <a:ln>
                  <a:noFill/>
                </a:ln>
                <a:solidFill>
                  <a:prstClr val="black"/>
                </a:solidFill>
                <a:effectLst/>
                <a:uLnTx/>
                <a:uFillTx/>
                <a:latin typeface="Calibri"/>
                <a:ea typeface="+mn-ea"/>
                <a:cs typeface="AL-Mateen" pitchFamily="2" charset="-78"/>
              </a:rPr>
              <a:t>خزيمة</a:t>
            </a:r>
            <a:endParaRPr kumimoji="0" lang="ar-EG" sz="4800" b="1" i="0" u="none" strike="noStrike" kern="0" cap="none" spc="0" normalizeH="0" baseline="0" noProof="0" dirty="0">
              <a:ln>
                <a:noFill/>
              </a:ln>
              <a:solidFill>
                <a:prstClr val="black"/>
              </a:solidFill>
              <a:effectLst/>
              <a:uLnTx/>
              <a:uFillTx/>
              <a:latin typeface="Calibri"/>
              <a:ea typeface="+mn-ea"/>
              <a:cs typeface="AL-Mateen" pitchFamily="2" charset="-78"/>
            </a:endParaRPr>
          </a:p>
        </p:txBody>
      </p:sp>
      <p:sp>
        <p:nvSpPr>
          <p:cNvPr id="54" name="مستطيل مخدوش من كلا الطرفين 19">
            <a:extLst>
              <a:ext uri="{FF2B5EF4-FFF2-40B4-BE49-F238E27FC236}">
                <a16:creationId xmlns:a16="http://schemas.microsoft.com/office/drawing/2014/main" id="{A201DA64-4658-4E6E-A161-B0145F6475EC}"/>
              </a:ext>
            </a:extLst>
          </p:cNvPr>
          <p:cNvSpPr/>
          <p:nvPr/>
        </p:nvSpPr>
        <p:spPr>
          <a:xfrm>
            <a:off x="448235" y="3032314"/>
            <a:ext cx="1899421" cy="750789"/>
          </a:xfrm>
          <a:prstGeom prst="snip2SameRect">
            <a:avLst/>
          </a:prstGeom>
          <a:solidFill>
            <a:schemeClr val="accent5">
              <a:lumMod val="40000"/>
              <a:lumOff val="60000"/>
            </a:schemeClr>
          </a:solidFill>
          <a:ln w="25400" cap="flat" cmpd="sng" algn="ctr">
            <a:solidFill>
              <a:srgbClr val="C00000"/>
            </a:solidFill>
            <a:prstDash val="solid"/>
          </a:ln>
          <a:effectLst/>
          <a:scene3d>
            <a:camera prst="orthographicFront"/>
            <a:lightRig rig="threePt" dir="t"/>
          </a:scene3d>
          <a:sp3d>
            <a:bevelT prst="slope"/>
          </a:sp3d>
        </p:spPr>
        <p:txBody>
          <a:bodyPr rtlCol="1"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KW" sz="4800" b="1" i="0" u="none" strike="noStrike" kern="0" cap="none" spc="0" normalizeH="0" baseline="0" noProof="0" dirty="0">
                <a:ln>
                  <a:solidFill>
                    <a:srgbClr val="92D050"/>
                  </a:solidFill>
                </a:ln>
                <a:solidFill>
                  <a:srgbClr val="C00000"/>
                </a:solidFill>
                <a:effectLst/>
                <a:uLnTx/>
                <a:uFillTx/>
                <a:latin typeface="Calibri"/>
                <a:ea typeface="+mn-ea"/>
                <a:cs typeface="AL-Mateen" pitchFamily="2" charset="-78"/>
              </a:rPr>
              <a:t>زوجته</a:t>
            </a:r>
            <a:endParaRPr kumimoji="0" lang="ar-EG" sz="4800" b="1" i="0" u="none" strike="noStrike" kern="0" cap="none" spc="0" normalizeH="0" baseline="0" noProof="0" dirty="0">
              <a:ln>
                <a:solidFill>
                  <a:srgbClr val="92D050"/>
                </a:solidFill>
              </a:ln>
              <a:solidFill>
                <a:srgbClr val="C00000"/>
              </a:solidFill>
              <a:effectLst/>
              <a:uLnTx/>
              <a:uFillTx/>
              <a:latin typeface="Calibri"/>
              <a:ea typeface="+mn-ea"/>
              <a:cs typeface="AL-Mateen" pitchFamily="2" charset="-78"/>
            </a:endParaRPr>
          </a:p>
        </p:txBody>
      </p:sp>
      <p:sp>
        <p:nvSpPr>
          <p:cNvPr id="57" name="AutoShape 2">
            <a:extLst>
              <a:ext uri="{FF2B5EF4-FFF2-40B4-BE49-F238E27FC236}">
                <a16:creationId xmlns:a16="http://schemas.microsoft.com/office/drawing/2014/main" id="{32E56A25-BA70-4DC5-B4C9-6797225333E0}"/>
              </a:ext>
            </a:extLst>
          </p:cNvPr>
          <p:cNvSpPr>
            <a:spLocks/>
          </p:cNvSpPr>
          <p:nvPr/>
        </p:nvSpPr>
        <p:spPr bwMode="auto">
          <a:xfrm rot="5400000">
            <a:off x="5696320" y="-2729654"/>
            <a:ext cx="1086215" cy="9646008"/>
          </a:xfrm>
          <a:prstGeom prst="leftBrace">
            <a:avLst>
              <a:gd name="adj1" fmla="val 28889"/>
              <a:gd name="adj2" fmla="val 50223"/>
            </a:avLst>
          </a:prstGeom>
          <a:noFill/>
          <a:ln w="57150" cap="flat" cmpd="sng" algn="ctr">
            <a:gradFill>
              <a:gsLst>
                <a:gs pos="0">
                  <a:srgbClr val="FF3399">
                    <a:lumMod val="33000"/>
                  </a:srgbClr>
                </a:gs>
                <a:gs pos="25000">
                  <a:srgbClr val="FF6633"/>
                </a:gs>
                <a:gs pos="50000">
                  <a:srgbClr val="FFFF00"/>
                </a:gs>
                <a:gs pos="75000">
                  <a:srgbClr val="01A78F"/>
                </a:gs>
                <a:gs pos="100000">
                  <a:srgbClr val="3366FF"/>
                </a:gs>
              </a:gsLst>
              <a:lin ang="5400000" scaled="0"/>
            </a:gradFill>
            <a:prstDash val="solid"/>
            <a:headEnd type="stealth" w="lg" len="lg"/>
            <a:tailEnd type="stealth" w="lg" len="lg"/>
          </a:ln>
          <a:effectLst>
            <a:outerShdw blurRad="40000" dist="23000" dir="5400000" rotWithShape="0">
              <a:srgbClr val="000000">
                <a:alpha val="35000"/>
              </a:srgb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KW" sz="1400" b="0" i="0" u="none" strike="noStrike" kern="0" cap="none" spc="0" normalizeH="0" baseline="0" noProof="0" dirty="0">
              <a:ln>
                <a:noFill/>
              </a:ln>
              <a:solidFill>
                <a:srgbClr val="3333FF"/>
              </a:solidFill>
              <a:effectLst/>
              <a:uLnTx/>
              <a:uFillTx/>
              <a:latin typeface="Franklin Gothic Book"/>
              <a:ea typeface="+mn-ea"/>
              <a:cs typeface="Arial" panose="020B0604020202020204" pitchFamily="34" charset="0"/>
            </a:endParaRPr>
          </a:p>
        </p:txBody>
      </p:sp>
      <p:cxnSp>
        <p:nvCxnSpPr>
          <p:cNvPr id="58" name="رابط كسهم مستقيم 57">
            <a:extLst>
              <a:ext uri="{FF2B5EF4-FFF2-40B4-BE49-F238E27FC236}">
                <a16:creationId xmlns:a16="http://schemas.microsoft.com/office/drawing/2014/main" id="{D326E71F-A67B-41F0-ADA2-8248A624712E}"/>
              </a:ext>
            </a:extLst>
          </p:cNvPr>
          <p:cNvCxnSpPr>
            <a:cxnSpLocks/>
          </p:cNvCxnSpPr>
          <p:nvPr/>
        </p:nvCxnSpPr>
        <p:spPr>
          <a:xfrm>
            <a:off x="6210300" y="1776956"/>
            <a:ext cx="0" cy="972000"/>
          </a:xfrm>
          <a:prstGeom prst="straightConnector1">
            <a:avLst/>
          </a:prstGeom>
          <a:noFill/>
          <a:ln w="57150" cap="flat" cmpd="sng" algn="ctr">
            <a:gradFill>
              <a:gsLst>
                <a:gs pos="0">
                  <a:srgbClr val="FF3399">
                    <a:lumMod val="33000"/>
                  </a:srgbClr>
                </a:gs>
                <a:gs pos="25000">
                  <a:srgbClr val="FF6633"/>
                </a:gs>
                <a:gs pos="50000">
                  <a:srgbClr val="FFFF00"/>
                </a:gs>
                <a:gs pos="75000">
                  <a:srgbClr val="01A78F"/>
                </a:gs>
                <a:gs pos="100000">
                  <a:srgbClr val="3366FF"/>
                </a:gs>
              </a:gsLst>
              <a:lin ang="5400000" scaled="0"/>
            </a:gradFill>
            <a:prstDash val="solid"/>
            <a:headEnd type="stealth" w="lg" len="lg"/>
            <a:tailEnd type="stealth" w="lg" len="lg"/>
          </a:ln>
          <a:effectLst>
            <a:outerShdw blurRad="40000" dist="23000" dir="5400000" rotWithShape="0">
              <a:srgbClr val="000000">
                <a:alpha val="35000"/>
              </a:srgbClr>
            </a:outerShdw>
          </a:effectLst>
          <a:scene3d>
            <a:camera prst="orthographicFront"/>
            <a:lightRig rig="threePt" dir="t"/>
          </a:scene3d>
          <a:sp3d>
            <a:bevelT/>
          </a:sp3d>
        </p:spPr>
      </p:cxnSp>
      <p:cxnSp>
        <p:nvCxnSpPr>
          <p:cNvPr id="59" name="رابط كسهم مستقيم 58">
            <a:extLst>
              <a:ext uri="{FF2B5EF4-FFF2-40B4-BE49-F238E27FC236}">
                <a16:creationId xmlns:a16="http://schemas.microsoft.com/office/drawing/2014/main" id="{8EB91C6D-EB3F-42C0-AAFB-CF4B97A131A2}"/>
              </a:ext>
            </a:extLst>
          </p:cNvPr>
          <p:cNvCxnSpPr/>
          <p:nvPr/>
        </p:nvCxnSpPr>
        <p:spPr>
          <a:xfrm>
            <a:off x="3964507" y="2100956"/>
            <a:ext cx="0" cy="648000"/>
          </a:xfrm>
          <a:prstGeom prst="straightConnector1">
            <a:avLst/>
          </a:prstGeom>
          <a:noFill/>
          <a:ln w="57150" cap="flat" cmpd="sng" algn="ctr">
            <a:gradFill>
              <a:gsLst>
                <a:gs pos="0">
                  <a:srgbClr val="FF3399">
                    <a:lumMod val="33000"/>
                  </a:srgbClr>
                </a:gs>
                <a:gs pos="25000">
                  <a:srgbClr val="FF6633"/>
                </a:gs>
                <a:gs pos="50000">
                  <a:srgbClr val="FFFF00"/>
                </a:gs>
                <a:gs pos="75000">
                  <a:srgbClr val="01A78F"/>
                </a:gs>
                <a:gs pos="100000">
                  <a:srgbClr val="3366FF"/>
                </a:gs>
              </a:gsLst>
              <a:lin ang="5400000" scaled="0"/>
            </a:gradFill>
            <a:prstDash val="solid"/>
            <a:headEnd type="stealth" w="lg" len="lg"/>
            <a:tailEnd type="stealth" w="lg" len="lg"/>
          </a:ln>
          <a:effectLst>
            <a:outerShdw blurRad="40000" dist="23000" dir="5400000" rotWithShape="0">
              <a:srgbClr val="000000">
                <a:alpha val="35000"/>
              </a:srgbClr>
            </a:outerShdw>
          </a:effectLst>
          <a:scene3d>
            <a:camera prst="orthographicFront"/>
            <a:lightRig rig="threePt" dir="t"/>
          </a:scene3d>
          <a:sp3d>
            <a:bevelT/>
          </a:sp3d>
        </p:spPr>
      </p:cxnSp>
      <p:sp>
        <p:nvSpPr>
          <p:cNvPr id="10" name="مربع نص 9">
            <a:extLst>
              <a:ext uri="{FF2B5EF4-FFF2-40B4-BE49-F238E27FC236}">
                <a16:creationId xmlns:a16="http://schemas.microsoft.com/office/drawing/2014/main" id="{47421C84-00FD-4753-9A9D-E4DFBB226D08}"/>
              </a:ext>
            </a:extLst>
          </p:cNvPr>
          <p:cNvSpPr txBox="1"/>
          <p:nvPr/>
        </p:nvSpPr>
        <p:spPr>
          <a:xfrm>
            <a:off x="3694340" y="230028"/>
            <a:ext cx="4776336" cy="1107996"/>
          </a:xfrm>
          <a:prstGeom prst="rect">
            <a:avLst/>
          </a:prstGeom>
          <a:solidFill>
            <a:schemeClr val="bg2"/>
          </a:solidFill>
          <a:ln w="57150">
            <a:solidFill>
              <a:schemeClr val="accent6">
                <a:lumMod val="75000"/>
              </a:schemeClr>
            </a:solidFill>
          </a:ln>
          <a:scene3d>
            <a:camera prst="orthographicFront"/>
            <a:lightRig rig="threePt" dir="t"/>
          </a:scene3d>
          <a:sp3d>
            <a:bevelT prst="convex"/>
          </a:sp3d>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6600" b="0" i="0" u="none" strike="noStrike" kern="1200" cap="none" spc="0" normalizeH="0" baseline="0" noProof="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uLnTx/>
                <a:uFillTx/>
                <a:latin typeface="Constantia"/>
                <a:ea typeface="+mn-ea"/>
                <a:cs typeface="AL-Mateen" pitchFamily="2" charset="-78"/>
              </a:rPr>
              <a:t>شخصيات القصة</a:t>
            </a:r>
            <a:endParaRPr kumimoji="0" lang="ar-KW"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cxnSp>
        <p:nvCxnSpPr>
          <p:cNvPr id="11" name="رابط كسهم مستقيم 10">
            <a:extLst>
              <a:ext uri="{FF2B5EF4-FFF2-40B4-BE49-F238E27FC236}">
                <a16:creationId xmlns:a16="http://schemas.microsoft.com/office/drawing/2014/main" id="{7B39EB95-F121-4D57-84B6-D7A5A30E5E60}"/>
              </a:ext>
            </a:extLst>
          </p:cNvPr>
          <p:cNvCxnSpPr/>
          <p:nvPr/>
        </p:nvCxnSpPr>
        <p:spPr>
          <a:xfrm>
            <a:off x="8514219" y="2036930"/>
            <a:ext cx="0" cy="648000"/>
          </a:xfrm>
          <a:prstGeom prst="straightConnector1">
            <a:avLst/>
          </a:prstGeom>
          <a:noFill/>
          <a:ln w="57150" cap="flat" cmpd="sng" algn="ctr">
            <a:gradFill>
              <a:gsLst>
                <a:gs pos="0">
                  <a:srgbClr val="FF3399">
                    <a:lumMod val="33000"/>
                  </a:srgbClr>
                </a:gs>
                <a:gs pos="25000">
                  <a:srgbClr val="FF6633"/>
                </a:gs>
                <a:gs pos="50000">
                  <a:srgbClr val="FFFF00"/>
                </a:gs>
                <a:gs pos="75000">
                  <a:srgbClr val="01A78F"/>
                </a:gs>
                <a:gs pos="100000">
                  <a:srgbClr val="3366FF"/>
                </a:gs>
              </a:gsLst>
              <a:lin ang="5400000" scaled="0"/>
            </a:gradFill>
            <a:prstDash val="solid"/>
            <a:headEnd type="stealth" w="lg" len="lg"/>
            <a:tailEnd type="stealth" w="lg" len="lg"/>
          </a:ln>
          <a:effectLst>
            <a:outerShdw blurRad="40000" dist="23000" dir="5400000" rotWithShape="0">
              <a:srgbClr val="000000">
                <a:alpha val="35000"/>
              </a:srgbClr>
            </a:outerShdw>
          </a:effectLst>
          <a:scene3d>
            <a:camera prst="orthographicFront"/>
            <a:lightRig rig="threePt" dir="t"/>
          </a:scene3d>
          <a:sp3d>
            <a:bevelT/>
          </a:sp3d>
        </p:spPr>
      </p:cxnSp>
      <p:sp>
        <p:nvSpPr>
          <p:cNvPr id="13" name="مستطيل مخدوش من كلا الطرفين 16">
            <a:extLst>
              <a:ext uri="{FF2B5EF4-FFF2-40B4-BE49-F238E27FC236}">
                <a16:creationId xmlns:a16="http://schemas.microsoft.com/office/drawing/2014/main" id="{0BEC8503-6121-4626-B3E6-8307C973EE5A}"/>
              </a:ext>
            </a:extLst>
          </p:cNvPr>
          <p:cNvSpPr/>
          <p:nvPr/>
        </p:nvSpPr>
        <p:spPr>
          <a:xfrm>
            <a:off x="7800117" y="2960325"/>
            <a:ext cx="1571636" cy="750789"/>
          </a:xfrm>
          <a:prstGeom prst="snip2SameRect">
            <a:avLst/>
          </a:prstGeom>
          <a:solidFill>
            <a:schemeClr val="accent5">
              <a:lumMod val="40000"/>
              <a:lumOff val="60000"/>
            </a:schemeClr>
          </a:solidFill>
          <a:ln w="25400" cap="flat" cmpd="sng" algn="ctr">
            <a:solidFill>
              <a:srgbClr val="C00000"/>
            </a:solidFill>
            <a:prstDash val="solid"/>
          </a:ln>
          <a:effectLst/>
          <a:scene3d>
            <a:camera prst="orthographicFront"/>
            <a:lightRig rig="threePt" dir="t"/>
          </a:scene3d>
          <a:sp3d>
            <a:bevelT prst="slope"/>
          </a:sp3d>
        </p:spPr>
        <p:txBody>
          <a:bodyPr rtlCol="1"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KW" sz="4800" b="1" i="0" u="none" strike="noStrike" kern="0" cap="none" spc="0" normalizeH="0" baseline="0" noProof="0" dirty="0">
                <a:ln>
                  <a:solidFill>
                    <a:srgbClr val="92D050"/>
                  </a:solidFill>
                </a:ln>
                <a:solidFill>
                  <a:srgbClr val="C00000"/>
                </a:solidFill>
                <a:effectLst/>
                <a:uLnTx/>
                <a:uFillTx/>
                <a:latin typeface="Calibri"/>
                <a:ea typeface="+mn-ea"/>
                <a:cs typeface="AL-Mateen" pitchFamily="2" charset="-78"/>
              </a:rPr>
              <a:t>زوجته</a:t>
            </a:r>
            <a:endParaRPr kumimoji="0" lang="ar-EG" sz="4800" b="1" i="0" u="none" strike="noStrike" kern="0" cap="none" spc="0" normalizeH="0" baseline="0" noProof="0" dirty="0">
              <a:ln>
                <a:solidFill>
                  <a:srgbClr val="92D050"/>
                </a:solidFill>
              </a:ln>
              <a:solidFill>
                <a:srgbClr val="C00000"/>
              </a:solidFill>
              <a:effectLst/>
              <a:uLnTx/>
              <a:uFillTx/>
              <a:latin typeface="Calibri"/>
              <a:ea typeface="+mn-ea"/>
              <a:cs typeface="AL-Mateen" pitchFamily="2" charset="-78"/>
            </a:endParaRPr>
          </a:p>
        </p:txBody>
      </p:sp>
      <p:sp>
        <p:nvSpPr>
          <p:cNvPr id="14" name="مربع نص 13">
            <a:extLst>
              <a:ext uri="{FF2B5EF4-FFF2-40B4-BE49-F238E27FC236}">
                <a16:creationId xmlns:a16="http://schemas.microsoft.com/office/drawing/2014/main" id="{67FD9AD9-A58B-460A-BFFE-C2B91126A9D8}"/>
              </a:ext>
            </a:extLst>
          </p:cNvPr>
          <p:cNvSpPr txBox="1"/>
          <p:nvPr/>
        </p:nvSpPr>
        <p:spPr>
          <a:xfrm>
            <a:off x="10010022" y="4043753"/>
            <a:ext cx="2104819" cy="2442329"/>
          </a:xfrm>
          <a:prstGeom prst="roundRect">
            <a:avLst/>
          </a:prstGeom>
          <a:solidFill>
            <a:schemeClr val="accent4">
              <a:lumMod val="40000"/>
              <a:lumOff val="60000"/>
            </a:schemeClr>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prst="relaxedInset"/>
          </a:sp3d>
        </p:spPr>
        <p:txBody>
          <a:bodyPr wrap="square" rtlCol="1">
            <a:spAutoFit/>
          </a:bodyPr>
          <a:lstStyle/>
          <a:p>
            <a:pPr marL="0" marR="0" lvl="0" indent="0" algn="ctr" defTabSz="914378" rtl="1" eaLnBrk="1" fontAlgn="auto" latinLnBrk="0" hangingPunct="1">
              <a:lnSpc>
                <a:spcPct val="100000"/>
              </a:lnSpc>
              <a:spcBef>
                <a:spcPts val="0"/>
              </a:spcBef>
              <a:spcAft>
                <a:spcPts val="0"/>
              </a:spcAft>
              <a:buClrTx/>
              <a:buSzTx/>
              <a:buFontTx/>
              <a:buNone/>
              <a:tabLst/>
              <a:defRPr/>
            </a:pPr>
            <a:r>
              <a:rPr kumimoji="0" lang="ar-KW" sz="2800" b="0" i="0" u="none" strike="noStrike" kern="0" cap="none" spc="0" normalizeH="0" baseline="0" noProof="0" dirty="0">
                <a:ln w="18415" cmpd="sng">
                  <a:solidFill>
                    <a:srgbClr val="0000FF"/>
                  </a:solidFill>
                  <a:prstDash val="solid"/>
                </a:ln>
                <a:solidFill>
                  <a:srgbClr val="0000FF"/>
                </a:solidFill>
                <a:effectLst/>
                <a:uLnTx/>
                <a:uFillTx/>
                <a:latin typeface="Century Gothic"/>
                <a:ea typeface="+mn-ea"/>
                <a:cs typeface="PT Bold Heading" panose="02010400000000000000" pitchFamily="2" charset="-78"/>
              </a:rPr>
              <a:t>ذو مروءة وكرم ونبل وشهامة  صابر  مسامح </a:t>
            </a:r>
            <a:endParaRPr kumimoji="0" lang="en-US" sz="2800" b="0" i="0" u="none" strike="noStrike" kern="0" cap="none" spc="0" normalizeH="0" baseline="0" noProof="0" dirty="0">
              <a:ln w="18415" cmpd="sng">
                <a:solidFill>
                  <a:srgbClr val="0000FF"/>
                </a:solidFill>
                <a:prstDash val="solid"/>
              </a:ln>
              <a:solidFill>
                <a:srgbClr val="0000FF"/>
              </a:solidFill>
              <a:effectLst/>
              <a:uLnTx/>
              <a:uFillTx/>
              <a:latin typeface="Century Gothic"/>
              <a:ea typeface="+mn-ea"/>
              <a:cs typeface="PT Bold Heading" panose="02010400000000000000" pitchFamily="2" charset="-78"/>
            </a:endParaRPr>
          </a:p>
        </p:txBody>
      </p:sp>
      <p:sp>
        <p:nvSpPr>
          <p:cNvPr id="15" name="مربع نص 14">
            <a:extLst>
              <a:ext uri="{FF2B5EF4-FFF2-40B4-BE49-F238E27FC236}">
                <a16:creationId xmlns:a16="http://schemas.microsoft.com/office/drawing/2014/main" id="{25607EDF-53E8-46F2-AEFB-77E385586610}"/>
              </a:ext>
            </a:extLst>
          </p:cNvPr>
          <p:cNvSpPr txBox="1"/>
          <p:nvPr/>
        </p:nvSpPr>
        <p:spPr>
          <a:xfrm>
            <a:off x="7513289" y="4084482"/>
            <a:ext cx="2351579" cy="2009061"/>
          </a:xfrm>
          <a:prstGeom prst="roundRect">
            <a:avLst/>
          </a:prstGeom>
          <a:solidFill>
            <a:schemeClr val="accent1">
              <a:lumMod val="20000"/>
              <a:lumOff val="80000"/>
            </a:schemeClr>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prst="relaxedInset"/>
          </a:sp3d>
        </p:spPr>
        <p:txBody>
          <a:bodyPr wrap="square" rtlCol="1">
            <a:spAutoFit/>
          </a:bodyPr>
          <a:lstStyle/>
          <a:p>
            <a:pPr marL="0" marR="0" lvl="0" indent="0" algn="ctr" defTabSz="914378" rtl="1" eaLnBrk="1" fontAlgn="auto" latinLnBrk="0" hangingPunct="1">
              <a:lnSpc>
                <a:spcPct val="100000"/>
              </a:lnSpc>
              <a:spcBef>
                <a:spcPts val="0"/>
              </a:spcBef>
              <a:spcAft>
                <a:spcPts val="0"/>
              </a:spcAft>
              <a:buClrTx/>
              <a:buSzTx/>
              <a:buFontTx/>
              <a:buNone/>
              <a:tabLst/>
              <a:defRPr/>
            </a:pPr>
            <a:r>
              <a:rPr kumimoji="0" lang="ar-KW" sz="2800" b="0" i="0" u="none" strike="noStrike" kern="0" cap="none" spc="0" normalizeH="0" baseline="0" noProof="0" dirty="0">
                <a:ln w="18415" cmpd="sng">
                  <a:noFill/>
                  <a:prstDash val="solid"/>
                </a:ln>
                <a:solidFill>
                  <a:srgbClr val="C00000"/>
                </a:solidFill>
                <a:effectLst/>
                <a:uLnTx/>
                <a:uFillTx/>
                <a:latin typeface="Century Gothic"/>
                <a:ea typeface="+mn-ea"/>
                <a:cs typeface="PT Bold Heading" panose="02010400000000000000" pitchFamily="2" charset="-78"/>
              </a:rPr>
              <a:t>محبة لزوجها مخلصة غيورة حكيمة - ذكية - حافظة السر </a:t>
            </a:r>
            <a:endParaRPr kumimoji="0" lang="en-US" sz="2800" b="0" i="0" u="none" strike="noStrike" kern="0" cap="none" spc="0" normalizeH="0" baseline="0" noProof="0" dirty="0">
              <a:ln w="18415" cmpd="sng">
                <a:noFill/>
                <a:prstDash val="solid"/>
              </a:ln>
              <a:solidFill>
                <a:srgbClr val="C00000"/>
              </a:solidFill>
              <a:effectLst/>
              <a:uLnTx/>
              <a:uFillTx/>
              <a:latin typeface="Century Gothic"/>
              <a:ea typeface="+mn-ea"/>
              <a:cs typeface="PT Bold Heading" panose="02010400000000000000" pitchFamily="2" charset="-78"/>
            </a:endParaRPr>
          </a:p>
        </p:txBody>
      </p:sp>
      <p:sp>
        <p:nvSpPr>
          <p:cNvPr id="16" name="مربع نص 15">
            <a:extLst>
              <a:ext uri="{FF2B5EF4-FFF2-40B4-BE49-F238E27FC236}">
                <a16:creationId xmlns:a16="http://schemas.microsoft.com/office/drawing/2014/main" id="{370B288C-D71F-47A3-A7F6-C5E9A38F977E}"/>
              </a:ext>
            </a:extLst>
          </p:cNvPr>
          <p:cNvSpPr txBox="1"/>
          <p:nvPr/>
        </p:nvSpPr>
        <p:spPr>
          <a:xfrm>
            <a:off x="5286805" y="4043753"/>
            <a:ext cx="2104819" cy="2009061"/>
          </a:xfrm>
          <a:prstGeom prst="roundRect">
            <a:avLst/>
          </a:prstGeom>
          <a:solidFill>
            <a:schemeClr val="accent4">
              <a:lumMod val="40000"/>
              <a:lumOff val="60000"/>
            </a:schemeClr>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prst="relaxedInset"/>
          </a:sp3d>
        </p:spPr>
        <p:txBody>
          <a:bodyPr wrap="square" rtlCol="1">
            <a:spAutoFit/>
          </a:bodyPr>
          <a:lstStyle/>
          <a:p>
            <a:pPr marL="0" marR="0" lvl="0" indent="0" algn="ctr" defTabSz="914378" rtl="1" eaLnBrk="1" fontAlgn="auto" latinLnBrk="0" hangingPunct="1">
              <a:lnSpc>
                <a:spcPct val="100000"/>
              </a:lnSpc>
              <a:spcBef>
                <a:spcPts val="0"/>
              </a:spcBef>
              <a:spcAft>
                <a:spcPts val="0"/>
              </a:spcAft>
              <a:buClrTx/>
              <a:buSzTx/>
              <a:buFontTx/>
              <a:buNone/>
              <a:tabLst/>
              <a:defRPr/>
            </a:pPr>
            <a:r>
              <a:rPr kumimoji="0" lang="ar-KW" sz="2800" b="0" i="0" u="none" strike="noStrike" kern="0" cap="none" spc="0" normalizeH="0" baseline="0" noProof="0" dirty="0">
                <a:ln w="18415" cmpd="sng">
                  <a:solidFill>
                    <a:srgbClr val="0000FF"/>
                  </a:solidFill>
                  <a:prstDash val="solid"/>
                </a:ln>
                <a:solidFill>
                  <a:srgbClr val="0000FF"/>
                </a:solidFill>
                <a:effectLst/>
                <a:uLnTx/>
                <a:uFillTx/>
                <a:latin typeface="Century Gothic"/>
                <a:ea typeface="+mn-ea"/>
                <a:cs typeface="PT Bold Heading" panose="02010400000000000000" pitchFamily="2" charset="-78"/>
              </a:rPr>
              <a:t>يقدر الرجال متواضع – عادل - يكافئ المحسن</a:t>
            </a:r>
            <a:endParaRPr kumimoji="0" lang="en-US" sz="2800" b="0" i="0" u="none" strike="noStrike" kern="0" cap="none" spc="0" normalizeH="0" baseline="0" noProof="0" dirty="0">
              <a:ln w="18415" cmpd="sng">
                <a:solidFill>
                  <a:srgbClr val="0000FF"/>
                </a:solidFill>
                <a:prstDash val="solid"/>
              </a:ln>
              <a:solidFill>
                <a:srgbClr val="0000FF"/>
              </a:solidFill>
              <a:effectLst/>
              <a:uLnTx/>
              <a:uFillTx/>
              <a:latin typeface="Century Gothic"/>
              <a:ea typeface="+mn-ea"/>
              <a:cs typeface="PT Bold Heading" panose="02010400000000000000" pitchFamily="2" charset="-78"/>
            </a:endParaRPr>
          </a:p>
        </p:txBody>
      </p:sp>
      <p:sp>
        <p:nvSpPr>
          <p:cNvPr id="17" name="مربع نص 16">
            <a:extLst>
              <a:ext uri="{FF2B5EF4-FFF2-40B4-BE49-F238E27FC236}">
                <a16:creationId xmlns:a16="http://schemas.microsoft.com/office/drawing/2014/main" id="{52445D47-2C1D-4C2E-8750-19835D04C357}"/>
              </a:ext>
            </a:extLst>
          </p:cNvPr>
          <p:cNvSpPr txBox="1"/>
          <p:nvPr/>
        </p:nvSpPr>
        <p:spPr>
          <a:xfrm>
            <a:off x="19051" y="4037640"/>
            <a:ext cx="2600304" cy="1532334"/>
          </a:xfrm>
          <a:prstGeom prst="roundRect">
            <a:avLst/>
          </a:prstGeom>
          <a:solidFill>
            <a:schemeClr val="accent4">
              <a:lumMod val="40000"/>
              <a:lumOff val="60000"/>
            </a:schemeClr>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prst="relaxedInset"/>
          </a:sp3d>
        </p:spPr>
        <p:txBody>
          <a:bodyPr wrap="square" rtlCol="1">
            <a:spAutoFit/>
          </a:bodyPr>
          <a:lstStyle/>
          <a:p>
            <a:pPr marL="0" marR="0" lvl="0" indent="0" algn="ctr" defTabSz="914378" rtl="1" eaLnBrk="1" fontAlgn="auto" latinLnBrk="0" hangingPunct="1">
              <a:lnSpc>
                <a:spcPct val="100000"/>
              </a:lnSpc>
              <a:spcBef>
                <a:spcPts val="0"/>
              </a:spcBef>
              <a:spcAft>
                <a:spcPts val="0"/>
              </a:spcAft>
              <a:buClrTx/>
              <a:buSzTx/>
              <a:buFontTx/>
              <a:buNone/>
              <a:tabLst/>
              <a:defRPr/>
            </a:pPr>
            <a:r>
              <a:rPr kumimoji="0" lang="ar-KW" sz="2800" b="0" i="0" u="none" strike="noStrike" kern="0" cap="none" spc="0" normalizeH="0" baseline="0" noProof="0" dirty="0">
                <a:ln w="18415" cmpd="sng">
                  <a:solidFill>
                    <a:srgbClr val="0000FF"/>
                  </a:solidFill>
                  <a:prstDash val="solid"/>
                </a:ln>
                <a:solidFill>
                  <a:srgbClr val="0000FF"/>
                </a:solidFill>
                <a:effectLst/>
                <a:uLnTx/>
                <a:uFillTx/>
                <a:latin typeface="Century Gothic"/>
                <a:ea typeface="+mn-ea"/>
                <a:cs typeface="PT Bold Heading" panose="02010400000000000000" pitchFamily="2" charset="-78"/>
              </a:rPr>
              <a:t>وفية صابرة مطيعة محبة لزوجها مخلصة</a:t>
            </a:r>
            <a:endParaRPr kumimoji="0" lang="en-US" sz="2800" b="0" i="0" u="none" strike="noStrike" kern="0" cap="none" spc="0" normalizeH="0" baseline="0" noProof="0" dirty="0">
              <a:ln w="18415" cmpd="sng">
                <a:solidFill>
                  <a:srgbClr val="0000FF"/>
                </a:solidFill>
                <a:prstDash val="solid"/>
              </a:ln>
              <a:solidFill>
                <a:srgbClr val="0000FF"/>
              </a:solidFill>
              <a:effectLst/>
              <a:uLnTx/>
              <a:uFillTx/>
              <a:latin typeface="Century Gothic"/>
              <a:ea typeface="+mn-ea"/>
              <a:cs typeface="PT Bold Heading" panose="02010400000000000000" pitchFamily="2" charset="-78"/>
            </a:endParaRPr>
          </a:p>
        </p:txBody>
      </p:sp>
      <p:sp>
        <p:nvSpPr>
          <p:cNvPr id="18" name="مربع نص 17">
            <a:extLst>
              <a:ext uri="{FF2B5EF4-FFF2-40B4-BE49-F238E27FC236}">
                <a16:creationId xmlns:a16="http://schemas.microsoft.com/office/drawing/2014/main" id="{E1965554-4382-49D3-B84B-53C9AA9A1E02}"/>
              </a:ext>
            </a:extLst>
          </p:cNvPr>
          <p:cNvSpPr txBox="1"/>
          <p:nvPr/>
        </p:nvSpPr>
        <p:spPr>
          <a:xfrm>
            <a:off x="2783899" y="4012910"/>
            <a:ext cx="2443517" cy="2464058"/>
          </a:xfrm>
          <a:prstGeom prst="roundRect">
            <a:avLst/>
          </a:prstGeom>
          <a:solidFill>
            <a:schemeClr val="accent1">
              <a:lumMod val="20000"/>
              <a:lumOff val="80000"/>
            </a:schemeClr>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prst="relaxedInset"/>
          </a:sp3d>
        </p:spPr>
        <p:txBody>
          <a:bodyPr wrap="square" rtlCol="1">
            <a:spAutoFit/>
          </a:bodyPr>
          <a:lstStyle/>
          <a:p>
            <a:pPr marL="0" marR="0" lvl="0" indent="0" algn="ctr" defTabSz="914378" rtl="1" eaLnBrk="1" fontAlgn="auto" latinLnBrk="0" hangingPunct="1">
              <a:lnSpc>
                <a:spcPct val="100000"/>
              </a:lnSpc>
              <a:spcBef>
                <a:spcPts val="0"/>
              </a:spcBef>
              <a:spcAft>
                <a:spcPts val="0"/>
              </a:spcAft>
              <a:buClrTx/>
              <a:buSzTx/>
              <a:buFontTx/>
              <a:buNone/>
              <a:tabLst/>
              <a:defRPr/>
            </a:pPr>
            <a:r>
              <a:rPr kumimoji="0" lang="ar-KW" sz="2800" b="0" i="0" u="none" strike="noStrike" kern="0" cap="none" spc="0" normalizeH="0" baseline="0" noProof="0" dirty="0">
                <a:ln w="18415" cmpd="sng">
                  <a:noFill/>
                  <a:prstDash val="solid"/>
                </a:ln>
                <a:solidFill>
                  <a:srgbClr val="C00000"/>
                </a:solidFill>
                <a:effectLst/>
                <a:uLnTx/>
                <a:uFillTx/>
                <a:latin typeface="Century Gothic"/>
                <a:ea typeface="+mn-ea"/>
                <a:cs typeface="PT Bold Heading" panose="02010400000000000000" pitchFamily="2" charset="-78"/>
              </a:rPr>
              <a:t>بار بالإخوان – ذو مروءة  - كريم - عزيز النفس معترف بخطئه</a:t>
            </a:r>
            <a:endParaRPr kumimoji="0" lang="en-US" sz="2800" b="0" i="0" u="none" strike="noStrike" kern="0" cap="none" spc="0" normalizeH="0" baseline="0" noProof="0" dirty="0">
              <a:ln w="18415" cmpd="sng">
                <a:noFill/>
                <a:prstDash val="solid"/>
              </a:ln>
              <a:solidFill>
                <a:srgbClr val="C00000"/>
              </a:solidFill>
              <a:effectLst/>
              <a:uLnTx/>
              <a:uFillTx/>
              <a:latin typeface="Century Gothic"/>
              <a:ea typeface="+mn-ea"/>
              <a:cs typeface="PT Bold Heading" panose="02010400000000000000" pitchFamily="2" charset="-78"/>
            </a:endParaRPr>
          </a:p>
        </p:txBody>
      </p:sp>
    </p:spTree>
    <p:extLst>
      <p:ext uri="{BB962C8B-B14F-4D97-AF65-F5344CB8AC3E}">
        <p14:creationId xmlns:p14="http://schemas.microsoft.com/office/powerpoint/2010/main" val="116060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strVal val="#ppt_w*0.70"/>
                                          </p:val>
                                        </p:tav>
                                        <p:tav tm="100000">
                                          <p:val>
                                            <p:strVal val="#ppt_w"/>
                                          </p:val>
                                        </p:tav>
                                      </p:tavLst>
                                    </p:anim>
                                    <p:anim calcmode="lin" valueType="num">
                                      <p:cBhvr>
                                        <p:cTn id="8" dur="1000" fill="hold"/>
                                        <p:tgtEl>
                                          <p:spTgt spid="40"/>
                                        </p:tgtEl>
                                        <p:attrNameLst>
                                          <p:attrName>ppt_h</p:attrName>
                                        </p:attrNameLst>
                                      </p:cBhvr>
                                      <p:tavLst>
                                        <p:tav tm="0">
                                          <p:val>
                                            <p:strVal val="#ppt_h"/>
                                          </p:val>
                                        </p:tav>
                                        <p:tav tm="100000">
                                          <p:val>
                                            <p:strVal val="#ppt_h"/>
                                          </p:val>
                                        </p:tav>
                                      </p:tavLst>
                                    </p:anim>
                                    <p:animEffect transition="in" filter="fade">
                                      <p:cBhvr>
                                        <p:cTn id="9" dur="1000"/>
                                        <p:tgtEl>
                                          <p:spTgt spid="40"/>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p:cTn id="13" dur="1000" fill="hold"/>
                                        <p:tgtEl>
                                          <p:spTgt spid="52"/>
                                        </p:tgtEl>
                                        <p:attrNameLst>
                                          <p:attrName>ppt_w</p:attrName>
                                        </p:attrNameLst>
                                      </p:cBhvr>
                                      <p:tavLst>
                                        <p:tav tm="0">
                                          <p:val>
                                            <p:strVal val="#ppt_w*0.70"/>
                                          </p:val>
                                        </p:tav>
                                        <p:tav tm="100000">
                                          <p:val>
                                            <p:strVal val="#ppt_w"/>
                                          </p:val>
                                        </p:tav>
                                      </p:tavLst>
                                    </p:anim>
                                    <p:anim calcmode="lin" valueType="num">
                                      <p:cBhvr>
                                        <p:cTn id="14" dur="1000" fill="hold"/>
                                        <p:tgtEl>
                                          <p:spTgt spid="52"/>
                                        </p:tgtEl>
                                        <p:attrNameLst>
                                          <p:attrName>ppt_h</p:attrName>
                                        </p:attrNameLst>
                                      </p:cBhvr>
                                      <p:tavLst>
                                        <p:tav tm="0">
                                          <p:val>
                                            <p:strVal val="#ppt_h"/>
                                          </p:val>
                                        </p:tav>
                                        <p:tav tm="100000">
                                          <p:val>
                                            <p:strVal val="#ppt_h"/>
                                          </p:val>
                                        </p:tav>
                                      </p:tavLst>
                                    </p:anim>
                                    <p:animEffect transition="in" filter="fade">
                                      <p:cBhvr>
                                        <p:cTn id="15" dur="1000"/>
                                        <p:tgtEl>
                                          <p:spTgt spid="52"/>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p:cTn id="19" dur="1000" fill="hold"/>
                                        <p:tgtEl>
                                          <p:spTgt spid="53"/>
                                        </p:tgtEl>
                                        <p:attrNameLst>
                                          <p:attrName>ppt_w</p:attrName>
                                        </p:attrNameLst>
                                      </p:cBhvr>
                                      <p:tavLst>
                                        <p:tav tm="0">
                                          <p:val>
                                            <p:strVal val="#ppt_w*0.70"/>
                                          </p:val>
                                        </p:tav>
                                        <p:tav tm="100000">
                                          <p:val>
                                            <p:strVal val="#ppt_w"/>
                                          </p:val>
                                        </p:tav>
                                      </p:tavLst>
                                    </p:anim>
                                    <p:anim calcmode="lin" valueType="num">
                                      <p:cBhvr>
                                        <p:cTn id="20" dur="1000" fill="hold"/>
                                        <p:tgtEl>
                                          <p:spTgt spid="53"/>
                                        </p:tgtEl>
                                        <p:attrNameLst>
                                          <p:attrName>ppt_h</p:attrName>
                                        </p:attrNameLst>
                                      </p:cBhvr>
                                      <p:tavLst>
                                        <p:tav tm="0">
                                          <p:val>
                                            <p:strVal val="#ppt_h"/>
                                          </p:val>
                                        </p:tav>
                                        <p:tav tm="100000">
                                          <p:val>
                                            <p:strVal val="#ppt_h"/>
                                          </p:val>
                                        </p:tav>
                                      </p:tavLst>
                                    </p:anim>
                                    <p:animEffect transition="in" filter="fade">
                                      <p:cBhvr>
                                        <p:cTn id="21" dur="1000"/>
                                        <p:tgtEl>
                                          <p:spTgt spid="53"/>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p:cTn id="25" dur="1000" fill="hold"/>
                                        <p:tgtEl>
                                          <p:spTgt spid="54"/>
                                        </p:tgtEl>
                                        <p:attrNameLst>
                                          <p:attrName>ppt_w</p:attrName>
                                        </p:attrNameLst>
                                      </p:cBhvr>
                                      <p:tavLst>
                                        <p:tav tm="0">
                                          <p:val>
                                            <p:strVal val="#ppt_w*0.70"/>
                                          </p:val>
                                        </p:tav>
                                        <p:tav tm="100000">
                                          <p:val>
                                            <p:strVal val="#ppt_w"/>
                                          </p:val>
                                        </p:tav>
                                      </p:tavLst>
                                    </p:anim>
                                    <p:anim calcmode="lin" valueType="num">
                                      <p:cBhvr>
                                        <p:cTn id="26" dur="1000" fill="hold"/>
                                        <p:tgtEl>
                                          <p:spTgt spid="54"/>
                                        </p:tgtEl>
                                        <p:attrNameLst>
                                          <p:attrName>ppt_h</p:attrName>
                                        </p:attrNameLst>
                                      </p:cBhvr>
                                      <p:tavLst>
                                        <p:tav tm="0">
                                          <p:val>
                                            <p:strVal val="#ppt_h"/>
                                          </p:val>
                                        </p:tav>
                                        <p:tav tm="100000">
                                          <p:val>
                                            <p:strVal val="#ppt_h"/>
                                          </p:val>
                                        </p:tav>
                                      </p:tavLst>
                                    </p:anim>
                                    <p:animEffect transition="in" filter="fade">
                                      <p:cBhvr>
                                        <p:cTn id="27" dur="1000"/>
                                        <p:tgtEl>
                                          <p:spTgt spid="54"/>
                                        </p:tgtEl>
                                      </p:cBhvr>
                                    </p:animEffect>
                                  </p:childTnLst>
                                </p:cTn>
                              </p:par>
                            </p:childTnLst>
                          </p:cTn>
                        </p:par>
                        <p:par>
                          <p:cTn id="28" fill="hold">
                            <p:stCondLst>
                              <p:cond delay="4000"/>
                            </p:stCondLst>
                            <p:childTnLst>
                              <p:par>
                                <p:cTn id="29" presetID="55"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strVal val="#ppt_w*0.70"/>
                                          </p:val>
                                        </p:tav>
                                        <p:tav tm="100000">
                                          <p:val>
                                            <p:strVal val="#ppt_w"/>
                                          </p:val>
                                        </p:tav>
                                      </p:tavLst>
                                    </p:anim>
                                    <p:anim calcmode="lin" valueType="num">
                                      <p:cBhvr>
                                        <p:cTn id="32" dur="1000" fill="hold"/>
                                        <p:tgtEl>
                                          <p:spTgt spid="13"/>
                                        </p:tgtEl>
                                        <p:attrNameLst>
                                          <p:attrName>ppt_h</p:attrName>
                                        </p:attrNameLst>
                                      </p:cBhvr>
                                      <p:tavLst>
                                        <p:tav tm="0">
                                          <p:val>
                                            <p:strVal val="#ppt_h"/>
                                          </p:val>
                                        </p:tav>
                                        <p:tav tm="100000">
                                          <p:val>
                                            <p:strVal val="#ppt_h"/>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animEffect transition="in" filter="fade">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500" fill="hold"/>
                                        <p:tgtEl>
                                          <p:spTgt spid="18"/>
                                        </p:tgtEl>
                                        <p:attrNameLst>
                                          <p:attrName>ppt_w</p:attrName>
                                        </p:attrNameLst>
                                      </p:cBhvr>
                                      <p:tavLst>
                                        <p:tav tm="0">
                                          <p:val>
                                            <p:fltVal val="0"/>
                                          </p:val>
                                        </p:tav>
                                        <p:tav tm="100000">
                                          <p:val>
                                            <p:strVal val="#ppt_w"/>
                                          </p:val>
                                        </p:tav>
                                      </p:tavLst>
                                    </p:anim>
                                    <p:anim calcmode="lin" valueType="num">
                                      <p:cBhvr>
                                        <p:cTn id="67" dur="500" fill="hold"/>
                                        <p:tgtEl>
                                          <p:spTgt spid="18"/>
                                        </p:tgtEl>
                                        <p:attrNameLst>
                                          <p:attrName>ppt_h</p:attrName>
                                        </p:attrNameLst>
                                      </p:cBhvr>
                                      <p:tavLst>
                                        <p:tav tm="0">
                                          <p:val>
                                            <p:fltVal val="0"/>
                                          </p:val>
                                        </p:tav>
                                        <p:tav tm="100000">
                                          <p:val>
                                            <p:strVal val="#ppt_h"/>
                                          </p:val>
                                        </p:tav>
                                      </p:tavLst>
                                    </p:anim>
                                    <p:animEffect transition="in" filter="fade">
                                      <p:cBhvr>
                                        <p:cTn id="6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id="{96C3B043-D354-4B0B-8F34-E97C155ABA2D}"/>
              </a:ext>
            </a:extLst>
          </p:cNvPr>
          <p:cNvSpPr/>
          <p:nvPr/>
        </p:nvSpPr>
        <p:spPr>
          <a:xfrm>
            <a:off x="146956" y="-92965"/>
            <a:ext cx="11904809" cy="7075014"/>
          </a:xfrm>
          <a:prstGeom prst="rect">
            <a:avLst/>
          </a:prstGeom>
          <a:noFill/>
        </p:spPr>
        <p:txBody>
          <a:bodyPr wrap="square" lIns="91440" tIns="45720" rIns="91440" bIns="45720">
            <a:spAutoFit/>
          </a:bodyPr>
          <a:lstStyle/>
          <a:p>
            <a:pPr algn="just">
              <a:lnSpc>
                <a:spcPct val="115000"/>
              </a:lnSpc>
              <a:spcAft>
                <a:spcPts val="1000"/>
              </a:spcAft>
            </a:pPr>
            <a:r>
              <a:rPr lang="ar-SA" sz="4400" dirty="0">
                <a:solidFill>
                  <a:srgbClr val="000000"/>
                </a:solidFill>
                <a:latin typeface="Calibri" panose="020F0502020204030204" pitchFamily="34" charset="0"/>
                <a:ea typeface="Times New Roman" panose="02020603050405020304" pitchFamily="18" charset="0"/>
                <a:cs typeface="AL-Mateen" pitchFamily="2" charset="-78"/>
              </a:rPr>
              <a:t>الحمد لله وحده، والصلاة والسلام على مَنْ لا نبيَّ بعده</a:t>
            </a:r>
            <a:r>
              <a:rPr lang="en-US" sz="4400" dirty="0">
                <a:solidFill>
                  <a:srgbClr val="000000"/>
                </a:solidFill>
                <a:latin typeface="Arial" panose="020B0604020202020204" pitchFamily="34" charset="0"/>
                <a:ea typeface="Times New Roman" panose="02020603050405020304" pitchFamily="18" charset="0"/>
                <a:cs typeface="AL-Mateen" pitchFamily="2" charset="-78"/>
              </a:rPr>
              <a:t>. </a:t>
            </a:r>
            <a:r>
              <a:rPr lang="ar-SA" sz="4400" dirty="0">
                <a:solidFill>
                  <a:srgbClr val="000000"/>
                </a:solidFill>
                <a:latin typeface="Arial" panose="020B0604020202020204" pitchFamily="34" charset="0"/>
                <a:ea typeface="Times New Roman" panose="02020603050405020304" pitchFamily="18" charset="0"/>
                <a:cs typeface="AL-Mateen" pitchFamily="2" charset="-78"/>
              </a:rPr>
              <a:t>الأمانة فضيلة من أشرف الفضائل، والعمل بها شرف وكرامة وتقوى وصلاح، وإيمان خالص لرب العالمين، ورحمة بالخلائق، ومن عِظَمِ شأنِها وجلال خطرِها؛ أنْ عرَضَها الله تعالى على أعظم مخلوقاته، وحملها الإنسان، فقال سبحانه</a:t>
            </a:r>
            <a:r>
              <a:rPr lang="en-US" sz="4400" dirty="0">
                <a:solidFill>
                  <a:srgbClr val="000000"/>
                </a:solidFill>
                <a:latin typeface="Arial" panose="020B0604020202020204" pitchFamily="34" charset="0"/>
                <a:ea typeface="Times New Roman" panose="02020603050405020304" pitchFamily="18" charset="0"/>
                <a:cs typeface="AL-Mateen" pitchFamily="2" charset="-78"/>
              </a:rPr>
              <a:t>: </a:t>
            </a:r>
            <a:r>
              <a:rPr lang="ar-SA" sz="4400" dirty="0">
                <a:solidFill>
                  <a:srgbClr val="C00000"/>
                </a:solidFill>
                <a:latin typeface="Calibri" panose="020F0502020204030204" pitchFamily="34" charset="0"/>
                <a:ea typeface="Times New Roman" panose="02020603050405020304" pitchFamily="18" charset="0"/>
                <a:cs typeface="AL-Mateen" pitchFamily="2" charset="-78"/>
              </a:rPr>
              <a:t>﴿ إِنَّا عَرَضْنَا الأَمَانَةَ عَلَى السَّمَاوَاتِ وَالأَرْضِ وَالْجِبَالِ فَأَبَيْنَ أَنْ يَحْمِلْنَهَا وَأَشْفَقْنَ مِنْهَا وَحَمَلَهَا الإِنْسَانُ إِنَّهُ كَانَ ظَلُومًا جَهُولاً ﴾ </a:t>
            </a:r>
            <a:r>
              <a:rPr lang="ar-SA" sz="4400" dirty="0">
                <a:solidFill>
                  <a:srgbClr val="000000"/>
                </a:solidFill>
                <a:latin typeface="Calibri" panose="020F0502020204030204" pitchFamily="34" charset="0"/>
                <a:ea typeface="Times New Roman" panose="02020603050405020304" pitchFamily="18" charset="0"/>
                <a:cs typeface="AL-Mateen" pitchFamily="2" charset="-78"/>
              </a:rPr>
              <a:t>وكان العرب يفتخرون بالأمانة ويعدونها مَكرُمَة، حتى إنهم كانوا يُطلقون على النبي صلى الله عليه وسلم - قبل بعثته - لقب "الأمين"؛ لِمَا اشتُهر عنه من الأمانة في القول والعمل والحال، فهو عليه الصلاة والسلام خير أمناء البشر، بشهادة أعدائه قريش</a:t>
            </a:r>
            <a:r>
              <a:rPr lang="en-US" sz="4400" dirty="0">
                <a:solidFill>
                  <a:srgbClr val="000000"/>
                </a:solidFill>
                <a:latin typeface="Arial" panose="020B0604020202020204" pitchFamily="34" charset="0"/>
                <a:ea typeface="Times New Roman" panose="02020603050405020304" pitchFamily="18" charset="0"/>
                <a:cs typeface="AL-Mateen" pitchFamily="2" charset="-78"/>
              </a:rPr>
              <a:t>.</a:t>
            </a:r>
            <a:endParaRPr lang="en-US" sz="3200" dirty="0">
              <a:latin typeface="Calibri" panose="020F0502020204030204" pitchFamily="34" charset="0"/>
              <a:ea typeface="Calibri" panose="020F0502020204030204" pitchFamily="34" charset="0"/>
              <a:cs typeface="AL-Mateen" pitchFamily="2" charset="-78"/>
            </a:endParaRPr>
          </a:p>
        </p:txBody>
      </p:sp>
    </p:spTree>
    <p:extLst>
      <p:ext uri="{BB962C8B-B14F-4D97-AF65-F5344CB8AC3E}">
        <p14:creationId xmlns:p14="http://schemas.microsoft.com/office/powerpoint/2010/main" val="217500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id="{96C3B043-D354-4B0B-8F34-E97C155ABA2D}"/>
              </a:ext>
            </a:extLst>
          </p:cNvPr>
          <p:cNvSpPr/>
          <p:nvPr/>
        </p:nvSpPr>
        <p:spPr>
          <a:xfrm>
            <a:off x="212268" y="282594"/>
            <a:ext cx="11790510" cy="6424579"/>
          </a:xfrm>
          <a:prstGeom prst="rect">
            <a:avLst/>
          </a:prstGeom>
          <a:noFill/>
        </p:spPr>
        <p:txBody>
          <a:bodyPr wrap="square" lIns="91440" tIns="45720" rIns="91440" bIns="45720">
            <a:spAutoFit/>
          </a:bodyPr>
          <a:lstStyle/>
          <a:p>
            <a:pPr algn="just">
              <a:lnSpc>
                <a:spcPct val="115000"/>
              </a:lnSpc>
              <a:spcAft>
                <a:spcPts val="1000"/>
              </a:spcAft>
            </a:pPr>
            <a:r>
              <a:rPr lang="ar-SA" sz="4400" dirty="0">
                <a:solidFill>
                  <a:srgbClr val="800000"/>
                </a:solidFill>
                <a:latin typeface="Calibri" panose="020F0502020204030204" pitchFamily="34" charset="0"/>
                <a:ea typeface="Times New Roman" panose="02020603050405020304" pitchFamily="18" charset="0"/>
                <a:cs typeface="AL-Mateen" pitchFamily="2" charset="-78"/>
              </a:rPr>
              <a:t>والأمانة ضد الخيانة،</a:t>
            </a:r>
            <a:r>
              <a:rPr lang="ar-SA" sz="4400" dirty="0">
                <a:solidFill>
                  <a:srgbClr val="000000"/>
                </a:solidFill>
                <a:latin typeface="Calibri" panose="020F0502020204030204" pitchFamily="34" charset="0"/>
                <a:ea typeface="Times New Roman" panose="02020603050405020304" pitchFamily="18" charset="0"/>
                <a:cs typeface="AL-Mateen" pitchFamily="2" charset="-78"/>
              </a:rPr>
              <a:t> وهي تطلق على كل ما عُهِدَ به إلى الإنسان من الواجبات الاجتماعية، والتكاليف الشرعية؛ كالعبادات، والودائع، ومن أعظم الودائع كتم الأسرار</a:t>
            </a:r>
            <a:r>
              <a:rPr lang="en-US" sz="4400" dirty="0">
                <a:solidFill>
                  <a:srgbClr val="000000"/>
                </a:solidFill>
                <a:latin typeface="Arial" panose="020B0604020202020204" pitchFamily="34" charset="0"/>
                <a:ea typeface="Times New Roman" panose="02020603050405020304" pitchFamily="18" charset="0"/>
                <a:cs typeface="AL-Mateen" pitchFamily="2" charset="-78"/>
              </a:rPr>
              <a:t>.</a:t>
            </a:r>
            <a:endParaRPr lang="en-US" sz="3200" dirty="0">
              <a:latin typeface="Calibri" panose="020F0502020204030204" pitchFamily="34" charset="0"/>
              <a:ea typeface="Calibri" panose="020F0502020204030204" pitchFamily="34" charset="0"/>
              <a:cs typeface="AL-Mateen" pitchFamily="2" charset="-78"/>
            </a:endParaRPr>
          </a:p>
          <a:p>
            <a:pPr algn="just">
              <a:lnSpc>
                <a:spcPct val="115000"/>
              </a:lnSpc>
              <a:spcAft>
                <a:spcPts val="1000"/>
              </a:spcAft>
            </a:pPr>
            <a:r>
              <a:rPr lang="ar-SA" sz="4400" dirty="0">
                <a:solidFill>
                  <a:srgbClr val="000000"/>
                </a:solidFill>
                <a:latin typeface="Calibri" panose="020F0502020204030204" pitchFamily="34" charset="0"/>
                <a:ea typeface="Times New Roman" panose="02020603050405020304" pitchFamily="18" charset="0"/>
                <a:cs typeface="AL-Mateen" pitchFamily="2" charset="-78"/>
              </a:rPr>
              <a:t>وجاء الأمر بحفظ الأمانات ورعايتها في قوله تعالى</a:t>
            </a:r>
            <a:r>
              <a:rPr lang="en-US" sz="4400" dirty="0">
                <a:solidFill>
                  <a:srgbClr val="000000"/>
                </a:solidFill>
                <a:latin typeface="Arial" panose="020B0604020202020204" pitchFamily="34" charset="0"/>
                <a:ea typeface="Times New Roman" panose="02020603050405020304" pitchFamily="18" charset="0"/>
                <a:cs typeface="AL-Mateen" pitchFamily="2" charset="-78"/>
              </a:rPr>
              <a:t>: </a:t>
            </a:r>
            <a:r>
              <a:rPr lang="ar-SA" sz="4400" dirty="0">
                <a:solidFill>
                  <a:srgbClr val="0000FF"/>
                </a:solidFill>
                <a:latin typeface="Calibri" panose="020F0502020204030204" pitchFamily="34" charset="0"/>
                <a:ea typeface="Times New Roman" panose="02020603050405020304" pitchFamily="18" charset="0"/>
                <a:cs typeface="AL-Mateen" pitchFamily="2" charset="-78"/>
              </a:rPr>
              <a:t>﴿ فَلْيُؤَدِّ الَّذِي اؤْتُمِنَ أَمَانَتَهُ وَلْيَتَّقِ اللَّهَ رَبَّهُ ﴾ </a:t>
            </a:r>
            <a:r>
              <a:rPr lang="ar-SA" sz="4400" dirty="0">
                <a:solidFill>
                  <a:srgbClr val="000000"/>
                </a:solidFill>
                <a:latin typeface="Calibri" panose="020F0502020204030204" pitchFamily="34" charset="0"/>
                <a:ea typeface="Times New Roman" panose="02020603050405020304" pitchFamily="18" charset="0"/>
                <a:cs typeface="AL-Mateen" pitchFamily="2" charset="-78"/>
              </a:rPr>
              <a:t>وقوله سبحانه</a:t>
            </a:r>
            <a:r>
              <a:rPr lang="en-US" sz="4400" dirty="0">
                <a:solidFill>
                  <a:srgbClr val="000000"/>
                </a:solidFill>
                <a:latin typeface="Arial" panose="020B0604020202020204" pitchFamily="34" charset="0"/>
                <a:ea typeface="Times New Roman" panose="02020603050405020304" pitchFamily="18" charset="0"/>
                <a:cs typeface="AL-Mateen" pitchFamily="2" charset="-78"/>
              </a:rPr>
              <a:t>: </a:t>
            </a:r>
            <a:r>
              <a:rPr lang="ar-SA" sz="4400" dirty="0">
                <a:solidFill>
                  <a:srgbClr val="0000FF"/>
                </a:solidFill>
                <a:latin typeface="Calibri" panose="020F0502020204030204" pitchFamily="34" charset="0"/>
                <a:ea typeface="Times New Roman" panose="02020603050405020304" pitchFamily="18" charset="0"/>
                <a:cs typeface="AL-Mateen" pitchFamily="2" charset="-78"/>
              </a:rPr>
              <a:t>﴿ إِنَّ اللَّهَ يَأْمُرُكُمْ أَنْ تُؤَدُّوا الأَمَانَاتِ إِلَى أَهْلِهَا ﴾ </a:t>
            </a:r>
            <a:r>
              <a:rPr lang="ar-SA" sz="4400" dirty="0">
                <a:solidFill>
                  <a:srgbClr val="000000"/>
                </a:solidFill>
                <a:latin typeface="Calibri" panose="020F0502020204030204" pitchFamily="34" charset="0"/>
                <a:ea typeface="Times New Roman" panose="02020603050405020304" pitchFamily="18" charset="0"/>
                <a:cs typeface="AL-Mateen" pitchFamily="2" charset="-78"/>
              </a:rPr>
              <a:t>وقال النبي صلى الله عليه وسلم: </a:t>
            </a:r>
            <a:r>
              <a:rPr lang="ar-SA" sz="4400" dirty="0">
                <a:solidFill>
                  <a:srgbClr val="008000"/>
                </a:solidFill>
                <a:latin typeface="Calibri" panose="020F0502020204030204" pitchFamily="34" charset="0"/>
                <a:ea typeface="Times New Roman" panose="02020603050405020304" pitchFamily="18" charset="0"/>
                <a:cs typeface="AL-Mateen" pitchFamily="2" charset="-78"/>
              </a:rPr>
              <a:t>«مَنْ أَخَذَ أَمْوَالَ النَّاسِ يُرِيدُ أَدَاءَهَا؛ أَدَّى اللَّهُ عَنْهُ، وَمَنْ أَخَذَ يُرِيدُ إِتْلاَفَهَا؛ أَتْلَفَهُ اللَّهُ» </a:t>
            </a:r>
            <a:r>
              <a:rPr lang="ar-SA" sz="4400" dirty="0">
                <a:solidFill>
                  <a:srgbClr val="000000"/>
                </a:solidFill>
                <a:latin typeface="Calibri" panose="020F0502020204030204" pitchFamily="34" charset="0"/>
                <a:ea typeface="Times New Roman" panose="02020603050405020304" pitchFamily="18" charset="0"/>
                <a:cs typeface="AL-Mateen" pitchFamily="2" charset="-78"/>
              </a:rPr>
              <a:t>وقال أيضاً: </a:t>
            </a:r>
            <a:r>
              <a:rPr lang="ar-SA" sz="4400" dirty="0">
                <a:solidFill>
                  <a:srgbClr val="008000"/>
                </a:solidFill>
                <a:latin typeface="Calibri" panose="020F0502020204030204" pitchFamily="34" charset="0"/>
                <a:ea typeface="Times New Roman" panose="02020603050405020304" pitchFamily="18" charset="0"/>
                <a:cs typeface="AL-Mateen" pitchFamily="2" charset="-78"/>
              </a:rPr>
              <a:t>«أَدِّ الأَمَانَةَ إِلَى مَنِ ائْتَمَنَكَ، وَلاَ تَخُنْ مَنْ خَانَكَ»</a:t>
            </a:r>
            <a:r>
              <a:rPr lang="en-US" sz="4400" dirty="0">
                <a:solidFill>
                  <a:srgbClr val="000000"/>
                </a:solidFill>
                <a:latin typeface="Arial" panose="020B0604020202020204" pitchFamily="34" charset="0"/>
                <a:ea typeface="Times New Roman" panose="02020603050405020304" pitchFamily="18" charset="0"/>
                <a:cs typeface="AL-Mateen" pitchFamily="2" charset="-78"/>
              </a:rPr>
              <a:t>.</a:t>
            </a:r>
            <a:endParaRPr lang="en-US" sz="3200" dirty="0">
              <a:latin typeface="Calibri" panose="020F0502020204030204" pitchFamily="34" charset="0"/>
              <a:ea typeface="Calibri" panose="020F0502020204030204" pitchFamily="34" charset="0"/>
              <a:cs typeface="AL-Mateen" pitchFamily="2" charset="-78"/>
            </a:endParaRPr>
          </a:p>
        </p:txBody>
      </p:sp>
    </p:spTree>
    <p:extLst>
      <p:ext uri="{BB962C8B-B14F-4D97-AF65-F5344CB8AC3E}">
        <p14:creationId xmlns:p14="http://schemas.microsoft.com/office/powerpoint/2010/main" val="205306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id="{96C3B043-D354-4B0B-8F34-E97C155ABA2D}"/>
              </a:ext>
            </a:extLst>
          </p:cNvPr>
          <p:cNvSpPr/>
          <p:nvPr/>
        </p:nvSpPr>
        <p:spPr>
          <a:xfrm>
            <a:off x="114298" y="-76636"/>
            <a:ext cx="11643553" cy="6988580"/>
          </a:xfrm>
          <a:prstGeom prst="rect">
            <a:avLst/>
          </a:prstGeom>
          <a:noFill/>
        </p:spPr>
        <p:txBody>
          <a:bodyPr wrap="square" lIns="91440" tIns="45720" rIns="91440" bIns="45720">
            <a:spAutoFit/>
          </a:bodyPr>
          <a:lstStyle/>
          <a:p>
            <a:pPr algn="just">
              <a:lnSpc>
                <a:spcPct val="115000"/>
              </a:lnSpc>
              <a:spcAft>
                <a:spcPts val="1000"/>
              </a:spcAft>
            </a:pPr>
            <a:r>
              <a:rPr lang="ar-SA" sz="4800" dirty="0">
                <a:solidFill>
                  <a:srgbClr val="000000"/>
                </a:solidFill>
                <a:latin typeface="Calibri" panose="020F0502020204030204" pitchFamily="34" charset="0"/>
                <a:ea typeface="Times New Roman" panose="02020603050405020304" pitchFamily="18" charset="0"/>
                <a:cs typeface="AL-Mateen" pitchFamily="2" charset="-78"/>
              </a:rPr>
              <a:t>وتضييع الأمانة علامةٌ على ضعف الإيمان؛ لقول النبي صلى الله عليه وسلم: </a:t>
            </a:r>
            <a:r>
              <a:rPr lang="ar-SA" sz="4800" dirty="0">
                <a:solidFill>
                  <a:srgbClr val="0000FF"/>
                </a:solidFill>
                <a:latin typeface="Calibri" panose="020F0502020204030204" pitchFamily="34" charset="0"/>
                <a:ea typeface="Times New Roman" panose="02020603050405020304" pitchFamily="18" charset="0"/>
                <a:cs typeface="AL-Mateen" pitchFamily="2" charset="-78"/>
              </a:rPr>
              <a:t>«لاَ إِيمَانَ لِمَنْ لاَ أَمَانَةَ لَهُ، وَلاَ دِينَ لِمَنْ لاَ عَهْدَ لَهُ» . </a:t>
            </a:r>
            <a:r>
              <a:rPr lang="ar-SA" sz="4800" dirty="0">
                <a:solidFill>
                  <a:srgbClr val="000000"/>
                </a:solidFill>
                <a:latin typeface="Calibri" panose="020F0502020204030204" pitchFamily="34" charset="0"/>
                <a:ea typeface="Times New Roman" panose="02020603050405020304" pitchFamily="18" charset="0"/>
                <a:cs typeface="AL-Mateen" pitchFamily="2" charset="-78"/>
              </a:rPr>
              <a:t>بل هو من خصال المنافقين - </a:t>
            </a:r>
            <a:r>
              <a:rPr lang="ar-SA" sz="4800" dirty="0" err="1">
                <a:solidFill>
                  <a:srgbClr val="000000"/>
                </a:solidFill>
                <a:latin typeface="Calibri" panose="020F0502020204030204" pitchFamily="34" charset="0"/>
                <a:ea typeface="Times New Roman" panose="02020603050405020304" pitchFamily="18" charset="0"/>
                <a:cs typeface="AL-Mateen" pitchFamily="2" charset="-78"/>
              </a:rPr>
              <a:t>عياذاً</a:t>
            </a:r>
            <a:r>
              <a:rPr lang="ar-SA" sz="4800" dirty="0">
                <a:solidFill>
                  <a:srgbClr val="000000"/>
                </a:solidFill>
                <a:latin typeface="Calibri" panose="020F0502020204030204" pitchFamily="34" charset="0"/>
                <a:ea typeface="Times New Roman" panose="02020603050405020304" pitchFamily="18" charset="0"/>
                <a:cs typeface="AL-Mateen" pitchFamily="2" charset="-78"/>
              </a:rPr>
              <a:t> بالله من هذا الخُلُق السيئ؛ لقول النبي صلى الله عليه وسلم: </a:t>
            </a:r>
            <a:r>
              <a:rPr lang="ar-SA" sz="4800" dirty="0">
                <a:solidFill>
                  <a:srgbClr val="0000FF"/>
                </a:solidFill>
                <a:latin typeface="Calibri" panose="020F0502020204030204" pitchFamily="34" charset="0"/>
                <a:ea typeface="Times New Roman" panose="02020603050405020304" pitchFamily="18" charset="0"/>
                <a:cs typeface="AL-Mateen" pitchFamily="2" charset="-78"/>
              </a:rPr>
              <a:t>«آيَةُ الْمُنَافِقِ ثَلاَثٌ: إِذَا حَدَّثَ كَذَبَ، وَإِذَا وَعَدَ أَخْلَفَ، وَإِذَا ائْتُمِنَ خَانَ»</a:t>
            </a:r>
            <a:r>
              <a:rPr lang="en-US" sz="4800" dirty="0">
                <a:solidFill>
                  <a:srgbClr val="0000FF"/>
                </a:solidFill>
                <a:latin typeface="Arial" panose="020B0604020202020204" pitchFamily="34" charset="0"/>
                <a:ea typeface="Times New Roman" panose="02020603050405020304" pitchFamily="18" charset="0"/>
                <a:cs typeface="AL-Mateen" pitchFamily="2" charset="-78"/>
              </a:rPr>
              <a:t>.</a:t>
            </a:r>
            <a:endParaRPr lang="en-US" sz="3600" dirty="0">
              <a:solidFill>
                <a:srgbClr val="0000FF"/>
              </a:solidFill>
              <a:latin typeface="Calibri" panose="020F0502020204030204" pitchFamily="34" charset="0"/>
              <a:ea typeface="Calibri" panose="020F0502020204030204" pitchFamily="34" charset="0"/>
              <a:cs typeface="AL-Mateen" pitchFamily="2" charset="-78"/>
            </a:endParaRPr>
          </a:p>
          <a:p>
            <a:pPr algn="just">
              <a:lnSpc>
                <a:spcPct val="115000"/>
              </a:lnSpc>
              <a:spcAft>
                <a:spcPts val="1000"/>
              </a:spcAft>
            </a:pPr>
            <a:r>
              <a:rPr lang="ar-SA" sz="4800" dirty="0">
                <a:solidFill>
                  <a:srgbClr val="800000"/>
                </a:solidFill>
                <a:latin typeface="Calibri" panose="020F0502020204030204" pitchFamily="34" charset="0"/>
                <a:ea typeface="Times New Roman" panose="02020603050405020304" pitchFamily="18" charset="0"/>
                <a:cs typeface="AL-Mateen" pitchFamily="2" charset="-78"/>
              </a:rPr>
              <a:t>عباد الله</a:t>
            </a:r>
            <a:r>
              <a:rPr lang="en-US" sz="4800" dirty="0">
                <a:solidFill>
                  <a:srgbClr val="800000"/>
                </a:solidFill>
                <a:latin typeface="Arial" panose="020B0604020202020204" pitchFamily="34" charset="0"/>
                <a:ea typeface="Times New Roman" panose="02020603050405020304" pitchFamily="18" charset="0"/>
                <a:cs typeface="AL-Mateen" pitchFamily="2" charset="-78"/>
              </a:rPr>
              <a:t>.. </a:t>
            </a:r>
            <a:r>
              <a:rPr lang="ar-SA" sz="4800" dirty="0">
                <a:solidFill>
                  <a:srgbClr val="000000"/>
                </a:solidFill>
                <a:latin typeface="Calibri" panose="020F0502020204030204" pitchFamily="34" charset="0"/>
                <a:ea typeface="Times New Roman" panose="02020603050405020304" pitchFamily="18" charset="0"/>
                <a:cs typeface="AL-Mateen" pitchFamily="2" charset="-78"/>
              </a:rPr>
              <a:t>إن مجالات الأمانة كثيرة ومتنوعة، فمن أهمها التكاليف والحقوق التي أمَرَ الله تعالى برعايتها وصِيانتها، مما هو مُتعلِّق بالدين، أو النفوس، أو العقول، أو الأعراض، أو الأموال</a:t>
            </a:r>
            <a:r>
              <a:rPr lang="en-US" sz="4800" dirty="0">
                <a:solidFill>
                  <a:srgbClr val="000000"/>
                </a:solidFill>
                <a:latin typeface="Arial" panose="020B0604020202020204" pitchFamily="34" charset="0"/>
                <a:ea typeface="Times New Roman" panose="02020603050405020304" pitchFamily="18" charset="0"/>
                <a:cs typeface="AL-Mateen" pitchFamily="2" charset="-78"/>
              </a:rPr>
              <a:t>.</a:t>
            </a:r>
            <a:endParaRPr lang="en-US" sz="3600" dirty="0">
              <a:latin typeface="Calibri" panose="020F0502020204030204" pitchFamily="34" charset="0"/>
              <a:ea typeface="Calibri" panose="020F0502020204030204" pitchFamily="34" charset="0"/>
              <a:cs typeface="AL-Mateen" pitchFamily="2" charset="-78"/>
            </a:endParaRPr>
          </a:p>
        </p:txBody>
      </p:sp>
    </p:spTree>
    <p:extLst>
      <p:ext uri="{BB962C8B-B14F-4D97-AF65-F5344CB8AC3E}">
        <p14:creationId xmlns:p14="http://schemas.microsoft.com/office/powerpoint/2010/main" val="201223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id="{96C3B043-D354-4B0B-8F34-E97C155ABA2D}"/>
              </a:ext>
            </a:extLst>
          </p:cNvPr>
          <p:cNvSpPr/>
          <p:nvPr/>
        </p:nvSpPr>
        <p:spPr>
          <a:xfrm>
            <a:off x="277581" y="200952"/>
            <a:ext cx="11610896" cy="6504345"/>
          </a:xfrm>
          <a:prstGeom prst="rect">
            <a:avLst/>
          </a:prstGeom>
          <a:noFill/>
        </p:spPr>
        <p:txBody>
          <a:bodyPr wrap="square" lIns="91440" tIns="45720" rIns="91440" bIns="45720">
            <a:spAutoFit/>
          </a:bodyPr>
          <a:lstStyle/>
          <a:p>
            <a:pPr algn="just">
              <a:spcAft>
                <a:spcPts val="1000"/>
              </a:spcAft>
            </a:pPr>
            <a:r>
              <a:rPr lang="ar-SA" sz="4000" dirty="0">
                <a:solidFill>
                  <a:srgbClr val="800000"/>
                </a:solidFill>
                <a:latin typeface="Calibri" panose="020F0502020204030204" pitchFamily="34" charset="0"/>
                <a:ea typeface="Times New Roman" panose="02020603050405020304" pitchFamily="18" charset="0"/>
                <a:cs typeface="AL-Mateen" pitchFamily="2" charset="-78"/>
              </a:rPr>
              <a:t>أيها المسلمون</a:t>
            </a:r>
            <a:r>
              <a:rPr lang="en-US" sz="4000" dirty="0">
                <a:solidFill>
                  <a:srgbClr val="800000"/>
                </a:solidFill>
                <a:latin typeface="Arial" panose="020B0604020202020204" pitchFamily="34" charset="0"/>
                <a:ea typeface="Times New Roman" panose="02020603050405020304" pitchFamily="18" charset="0"/>
                <a:cs typeface="AL-Mateen" pitchFamily="2" charset="-78"/>
              </a:rPr>
              <a:t>.. </a:t>
            </a:r>
            <a:r>
              <a:rPr lang="ar-SA" sz="4000" dirty="0">
                <a:solidFill>
                  <a:srgbClr val="000000"/>
                </a:solidFill>
                <a:latin typeface="Calibri" panose="020F0502020204030204" pitchFamily="34" charset="0"/>
                <a:ea typeface="Times New Roman" panose="02020603050405020304" pitchFamily="18" charset="0"/>
                <a:cs typeface="AL-Mateen" pitchFamily="2" charset="-78"/>
              </a:rPr>
              <a:t>إنَّ الأمانة في العبادة أنْ تقوم بطاعة الله تعالى مُخلِصاً له مُتَّبعاً لرسوله صلى الله عليه وسلم، فقد ائتمنك اللهُ تعالى على الطهارة قبل الصلاة ، فأنت مؤتمن على صلواتك الخمس من حيث الوقت، فتُؤدِّيها في وقتها المشروع، ولا تؤخرها تكاسلاً وتهاوناً فتكون من الخاسرين. وزكاة مالك أمانةٌ وكذا صومك أمانةٌ وسر بين وبين ربِّك، والحج أمانة فتؤدي شعائرَه كما أمرك ربُّك، على هدي النبي صلى الله عليه وسلم</a:t>
            </a:r>
            <a:r>
              <a:rPr lang="en-US" sz="4000" dirty="0">
                <a:solidFill>
                  <a:srgbClr val="000000"/>
                </a:solidFill>
                <a:latin typeface="Arial" panose="020B0604020202020204" pitchFamily="34" charset="0"/>
                <a:ea typeface="Times New Roman" panose="02020603050405020304" pitchFamily="18" charset="0"/>
                <a:cs typeface="AL-Mateen" pitchFamily="2" charset="-78"/>
              </a:rPr>
              <a:t>. </a:t>
            </a:r>
            <a:endParaRPr lang="en-US" sz="4000" dirty="0">
              <a:latin typeface="Calibri" panose="020F0502020204030204" pitchFamily="34" charset="0"/>
              <a:ea typeface="Calibri" panose="020F0502020204030204" pitchFamily="34" charset="0"/>
              <a:cs typeface="AL-Mateen" pitchFamily="2" charset="-78"/>
            </a:endParaRPr>
          </a:p>
          <a:p>
            <a:pPr algn="just">
              <a:spcAft>
                <a:spcPts val="1000"/>
              </a:spcAft>
            </a:pPr>
            <a:r>
              <a:rPr lang="ar-SA" sz="4000" dirty="0">
                <a:solidFill>
                  <a:srgbClr val="000000"/>
                </a:solidFill>
                <a:latin typeface="Calibri" panose="020F0502020204030204" pitchFamily="34" charset="0"/>
                <a:ea typeface="Times New Roman" panose="02020603050405020304" pitchFamily="18" charset="0"/>
                <a:cs typeface="AL-Mateen" pitchFamily="2" charset="-78"/>
              </a:rPr>
              <a:t>والأمانةُ في المعاملة بأنْ تُعامِل الناسَ بما تُحب أن يُعاملوك وأنْ تكون حافظاً لحقوقهم المالية وغير المالية في كل ما استُؤمنت</a:t>
            </a:r>
            <a:r>
              <a:rPr lang="en-US" sz="4000" dirty="0">
                <a:solidFill>
                  <a:srgbClr val="000000"/>
                </a:solidFill>
                <a:latin typeface="Arial" panose="020B0604020202020204" pitchFamily="34" charset="0"/>
                <a:ea typeface="Times New Roman" panose="02020603050405020304" pitchFamily="18" charset="0"/>
                <a:cs typeface="AL-Mateen" pitchFamily="2" charset="-78"/>
              </a:rPr>
              <a:t>.</a:t>
            </a:r>
            <a:endParaRPr lang="en-US" sz="4000" dirty="0">
              <a:latin typeface="Calibri" panose="020F0502020204030204" pitchFamily="34" charset="0"/>
              <a:ea typeface="Calibri" panose="020F0502020204030204" pitchFamily="34" charset="0"/>
              <a:cs typeface="AL-Mateen" pitchFamily="2" charset="-78"/>
            </a:endParaRPr>
          </a:p>
          <a:p>
            <a:pPr algn="just">
              <a:spcAft>
                <a:spcPts val="1000"/>
              </a:spcAft>
            </a:pPr>
            <a:r>
              <a:rPr lang="ar-SA" sz="4000" dirty="0">
                <a:solidFill>
                  <a:srgbClr val="000000"/>
                </a:solidFill>
                <a:latin typeface="Calibri" panose="020F0502020204030204" pitchFamily="34" charset="0"/>
                <a:ea typeface="Times New Roman" panose="02020603050405020304" pitchFamily="18" charset="0"/>
                <a:cs typeface="AL-Mateen" pitchFamily="2" charset="-78"/>
              </a:rPr>
              <a:t>ومن الأمانة بذلُ النصيحة لِمَن استنصح، وإبداءُ الرأي السديد لمن استشار؛ لقول النبي صلى الله عليه وسلم: «الْمُسْتَشَارُ مُؤْتَمَنٌ» .</a:t>
            </a:r>
            <a:endParaRPr lang="en-US" sz="4000" dirty="0">
              <a:latin typeface="Calibri" panose="020F0502020204030204" pitchFamily="34" charset="0"/>
              <a:ea typeface="Calibri" panose="020F0502020204030204" pitchFamily="34" charset="0"/>
              <a:cs typeface="AL-Mateen" pitchFamily="2" charset="-78"/>
            </a:endParaRPr>
          </a:p>
        </p:txBody>
      </p:sp>
    </p:spTree>
    <p:extLst>
      <p:ext uri="{BB962C8B-B14F-4D97-AF65-F5344CB8AC3E}">
        <p14:creationId xmlns:p14="http://schemas.microsoft.com/office/powerpoint/2010/main" val="130241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id="{96C3B043-D354-4B0B-8F34-E97C155ABA2D}"/>
              </a:ext>
            </a:extLst>
          </p:cNvPr>
          <p:cNvSpPr/>
          <p:nvPr/>
        </p:nvSpPr>
        <p:spPr>
          <a:xfrm>
            <a:off x="212270" y="200952"/>
            <a:ext cx="11757853" cy="6504345"/>
          </a:xfrm>
          <a:prstGeom prst="rect">
            <a:avLst/>
          </a:prstGeom>
          <a:noFill/>
        </p:spPr>
        <p:txBody>
          <a:bodyPr wrap="square" lIns="91440" tIns="45720" rIns="91440" bIns="45720">
            <a:spAutoFit/>
          </a:bodyPr>
          <a:lstStyle/>
          <a:p>
            <a:pPr algn="just">
              <a:spcAft>
                <a:spcPts val="1000"/>
              </a:spcAft>
            </a:pPr>
            <a:r>
              <a:rPr lang="ar-SA" sz="4000" dirty="0">
                <a:solidFill>
                  <a:srgbClr val="800000"/>
                </a:solidFill>
                <a:latin typeface="Calibri" panose="020F0502020204030204" pitchFamily="34" charset="0"/>
                <a:ea typeface="Times New Roman" panose="02020603050405020304" pitchFamily="18" charset="0"/>
                <a:cs typeface="AL-Mateen" pitchFamily="2" charset="-78"/>
              </a:rPr>
              <a:t>عباد الله.. ومن أعظم الأمانات</a:t>
            </a:r>
            <a:r>
              <a:rPr lang="en-US" sz="4000" dirty="0">
                <a:solidFill>
                  <a:srgbClr val="800000"/>
                </a:solidFill>
                <a:latin typeface="Arial" panose="020B0604020202020204" pitchFamily="34" charset="0"/>
                <a:ea typeface="Times New Roman" panose="02020603050405020304" pitchFamily="18" charset="0"/>
                <a:cs typeface="AL-Mateen" pitchFamily="2" charset="-78"/>
              </a:rPr>
              <a:t>: </a:t>
            </a:r>
            <a:r>
              <a:rPr lang="ar-SA" sz="4000" dirty="0">
                <a:solidFill>
                  <a:srgbClr val="000000"/>
                </a:solidFill>
                <a:latin typeface="Calibri" panose="020F0502020204030204" pitchFamily="34" charset="0"/>
                <a:ea typeface="Times New Roman" panose="02020603050405020304" pitchFamily="18" charset="0"/>
                <a:cs typeface="AL-Mateen" pitchFamily="2" charset="-78"/>
              </a:rPr>
              <a:t>الأمانة في مجالات الواجبات الاجتماعية؛ فقد ائتمَنَك الله تعالى على أبويك عند كِبَرِ سِنِّهما وضَعفِ قُوَّتِهِما، وعجزِهما عن القيام بشؤونهما؛ قال سبحانه</a:t>
            </a:r>
            <a:r>
              <a:rPr lang="en-US" sz="4000" dirty="0">
                <a:solidFill>
                  <a:srgbClr val="000000"/>
                </a:solidFill>
                <a:latin typeface="Arial" panose="020B0604020202020204" pitchFamily="34" charset="0"/>
                <a:ea typeface="Times New Roman" panose="02020603050405020304" pitchFamily="18" charset="0"/>
                <a:cs typeface="AL-Mateen" pitchFamily="2" charset="-78"/>
              </a:rPr>
              <a:t>: </a:t>
            </a:r>
            <a:r>
              <a:rPr lang="ar-SA" sz="4000" dirty="0">
                <a:solidFill>
                  <a:srgbClr val="0000FF"/>
                </a:solidFill>
                <a:latin typeface="Calibri" panose="020F0502020204030204" pitchFamily="34" charset="0"/>
                <a:ea typeface="Times New Roman" panose="02020603050405020304" pitchFamily="18" charset="0"/>
                <a:cs typeface="AL-Mateen" pitchFamily="2" charset="-78"/>
              </a:rPr>
              <a:t>﴿ وَقَضَى رَبُّكَ أَلاَّ تَعْبُدُوا إِلاَّ إِيَّاهُ وَبِالْوَالِدَيْنِ إِحْسَانًا إِمَّا يَبْلُغَنَّ عِنْدَكَ الْكِبَرَ أَحَدُهُمَا أَوْ كِلاَهُمَا فَلاَ تَقُلْ لَهُمَا أُفٍّ وَلاَ </a:t>
            </a:r>
            <a:r>
              <a:rPr lang="ar-SA" sz="4000" dirty="0" err="1">
                <a:solidFill>
                  <a:srgbClr val="0000FF"/>
                </a:solidFill>
                <a:latin typeface="Calibri" panose="020F0502020204030204" pitchFamily="34" charset="0"/>
                <a:ea typeface="Times New Roman" panose="02020603050405020304" pitchFamily="18" charset="0"/>
                <a:cs typeface="AL-Mateen" pitchFamily="2" charset="-78"/>
              </a:rPr>
              <a:t>تَنْهَرْهُمَا</a:t>
            </a:r>
            <a:r>
              <a:rPr lang="ar-SA" sz="4000" dirty="0">
                <a:solidFill>
                  <a:srgbClr val="0000FF"/>
                </a:solidFill>
                <a:latin typeface="Calibri" panose="020F0502020204030204" pitchFamily="34" charset="0"/>
                <a:ea typeface="Times New Roman" panose="02020603050405020304" pitchFamily="18" charset="0"/>
                <a:cs typeface="AL-Mateen" pitchFamily="2" charset="-78"/>
              </a:rPr>
              <a:t> وَقُلْ لَهُمَا قَوْلاً كَرِيمًا ﴾</a:t>
            </a:r>
            <a:r>
              <a:rPr lang="ar-SA" sz="4000" dirty="0">
                <a:solidFill>
                  <a:srgbClr val="000000"/>
                </a:solidFill>
                <a:latin typeface="Calibri" panose="020F0502020204030204" pitchFamily="34" charset="0"/>
                <a:ea typeface="Times New Roman" panose="02020603050405020304" pitchFamily="18" charset="0"/>
                <a:cs typeface="AL-Mateen" pitchFamily="2" charset="-78"/>
              </a:rPr>
              <a:t> فمَنْ أهملَ أبويه أو ضيَّعهما عند كِبَرِ سِنِّهما؛ فقد خان الأمانةَ</a:t>
            </a:r>
            <a:r>
              <a:rPr lang="en-US" sz="4000" dirty="0">
                <a:solidFill>
                  <a:srgbClr val="000000"/>
                </a:solidFill>
                <a:latin typeface="Arial" panose="020B0604020202020204" pitchFamily="34" charset="0"/>
                <a:ea typeface="Times New Roman" panose="02020603050405020304" pitchFamily="18" charset="0"/>
                <a:cs typeface="AL-Mateen" pitchFamily="2" charset="-78"/>
              </a:rPr>
              <a:t>.</a:t>
            </a:r>
            <a:endParaRPr lang="en-US" sz="2800" dirty="0">
              <a:latin typeface="Calibri" panose="020F0502020204030204" pitchFamily="34" charset="0"/>
              <a:ea typeface="Calibri" panose="020F0502020204030204" pitchFamily="34" charset="0"/>
              <a:cs typeface="AL-Mateen" pitchFamily="2" charset="-78"/>
            </a:endParaRPr>
          </a:p>
          <a:p>
            <a:pPr algn="just">
              <a:spcAft>
                <a:spcPts val="1000"/>
              </a:spcAft>
            </a:pPr>
            <a:r>
              <a:rPr lang="ar-SA" sz="4000" dirty="0">
                <a:solidFill>
                  <a:srgbClr val="000000"/>
                </a:solidFill>
                <a:latin typeface="Calibri" panose="020F0502020204030204" pitchFamily="34" charset="0"/>
                <a:ea typeface="Times New Roman" panose="02020603050405020304" pitchFamily="18" charset="0"/>
                <a:cs typeface="AL-Mateen" pitchFamily="2" charset="-78"/>
              </a:rPr>
              <a:t>وأولادك أيضاً أمانة في عُنقك، من حيث التربية والرعاية والنفقة، وحفظِ إيمانهم وأخلاقهم، قال الله تعالى</a:t>
            </a:r>
            <a:r>
              <a:rPr lang="en-US" sz="4000" dirty="0">
                <a:solidFill>
                  <a:srgbClr val="000000"/>
                </a:solidFill>
                <a:latin typeface="Arial" panose="020B0604020202020204" pitchFamily="34" charset="0"/>
                <a:ea typeface="Times New Roman" panose="02020603050405020304" pitchFamily="18" charset="0"/>
                <a:cs typeface="AL-Mateen" pitchFamily="2" charset="-78"/>
              </a:rPr>
              <a:t>: </a:t>
            </a:r>
            <a:r>
              <a:rPr lang="ar-SA" sz="4000" dirty="0">
                <a:solidFill>
                  <a:srgbClr val="0000FF"/>
                </a:solidFill>
                <a:latin typeface="Calibri" panose="020F0502020204030204" pitchFamily="34" charset="0"/>
                <a:ea typeface="Times New Roman" panose="02020603050405020304" pitchFamily="18" charset="0"/>
                <a:cs typeface="AL-Mateen" pitchFamily="2" charset="-78"/>
              </a:rPr>
              <a:t>﴿ يَا أَيُّهَا الَّذِينَ آمَنُوا قُوا أَنفُسَكُمْ وَأَهْلِيكُمْ نَارًا وَقُودُهَا النَّاسُ وَالْحِجَارَةُ ﴾ .</a:t>
            </a:r>
            <a:endParaRPr lang="en-US" sz="2800" dirty="0">
              <a:solidFill>
                <a:srgbClr val="0000FF"/>
              </a:solidFill>
              <a:latin typeface="Calibri" panose="020F0502020204030204" pitchFamily="34" charset="0"/>
              <a:ea typeface="Calibri" panose="020F0502020204030204" pitchFamily="34" charset="0"/>
              <a:cs typeface="AL-Mateen" pitchFamily="2" charset="-78"/>
            </a:endParaRPr>
          </a:p>
          <a:p>
            <a:pPr algn="just">
              <a:spcAft>
                <a:spcPts val="1000"/>
              </a:spcAft>
            </a:pPr>
            <a:r>
              <a:rPr lang="ar-SA" sz="4000" dirty="0">
                <a:solidFill>
                  <a:srgbClr val="000000"/>
                </a:solidFill>
                <a:latin typeface="Calibri" panose="020F0502020204030204" pitchFamily="34" charset="0"/>
                <a:ea typeface="Times New Roman" panose="02020603050405020304" pitchFamily="18" charset="0"/>
                <a:cs typeface="AL-Mateen" pitchFamily="2" charset="-78"/>
              </a:rPr>
              <a:t>ونفسُك التي بين جنبيك أنت مؤتمن عليها؛ لذا حذَّر الله تعالى من إزهاق النفس، بقوله سبحانه</a:t>
            </a:r>
            <a:r>
              <a:rPr lang="en-US" sz="4000" dirty="0">
                <a:solidFill>
                  <a:srgbClr val="0000FF"/>
                </a:solidFill>
                <a:latin typeface="Arial" panose="020B0604020202020204" pitchFamily="34" charset="0"/>
                <a:ea typeface="Times New Roman" panose="02020603050405020304" pitchFamily="18" charset="0"/>
                <a:cs typeface="AL-Mateen" pitchFamily="2" charset="-78"/>
              </a:rPr>
              <a:t>: </a:t>
            </a:r>
            <a:r>
              <a:rPr lang="ar-SA" sz="4000" dirty="0">
                <a:solidFill>
                  <a:srgbClr val="0000FF"/>
                </a:solidFill>
                <a:latin typeface="Calibri" panose="020F0502020204030204" pitchFamily="34" charset="0"/>
                <a:ea typeface="Times New Roman" panose="02020603050405020304" pitchFamily="18" charset="0"/>
                <a:cs typeface="AL-Mateen" pitchFamily="2" charset="-78"/>
              </a:rPr>
              <a:t>﴿ وَلاَ تَقْتُلُوا أَنفُسَكُمْ إِنَّ اللَّهَ كَانَ بِكُمْ رَحِيمًا ﴾ </a:t>
            </a:r>
            <a:endParaRPr lang="en-US" sz="2800" dirty="0">
              <a:solidFill>
                <a:srgbClr val="0000FF"/>
              </a:solidFill>
              <a:latin typeface="Calibri" panose="020F0502020204030204" pitchFamily="34" charset="0"/>
              <a:ea typeface="Calibri" panose="020F0502020204030204" pitchFamily="34" charset="0"/>
              <a:cs typeface="AL-Mateen" pitchFamily="2" charset="-78"/>
            </a:endParaRPr>
          </a:p>
        </p:txBody>
      </p:sp>
    </p:spTree>
    <p:extLst>
      <p:ext uri="{BB962C8B-B14F-4D97-AF65-F5344CB8AC3E}">
        <p14:creationId xmlns:p14="http://schemas.microsoft.com/office/powerpoint/2010/main" val="76579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id="{96C3B043-D354-4B0B-8F34-E97C155ABA2D}"/>
              </a:ext>
            </a:extLst>
          </p:cNvPr>
          <p:cNvSpPr/>
          <p:nvPr/>
        </p:nvSpPr>
        <p:spPr>
          <a:xfrm>
            <a:off x="179613" y="396897"/>
            <a:ext cx="11774181" cy="6314549"/>
          </a:xfrm>
          <a:prstGeom prst="rect">
            <a:avLst/>
          </a:prstGeom>
          <a:noFill/>
        </p:spPr>
        <p:txBody>
          <a:bodyPr wrap="square" lIns="91440" tIns="45720" rIns="91440" bIns="45720">
            <a:spAutoFit/>
          </a:bodyPr>
          <a:lstStyle/>
          <a:p>
            <a:pPr algn="just">
              <a:spcAft>
                <a:spcPts val="1000"/>
              </a:spcAft>
            </a:pPr>
            <a:r>
              <a:rPr lang="ar-SA" sz="4400" dirty="0">
                <a:solidFill>
                  <a:srgbClr val="800000"/>
                </a:solidFill>
                <a:latin typeface="Calibri" panose="020F0502020204030204" pitchFamily="34" charset="0"/>
                <a:ea typeface="Times New Roman" panose="02020603050405020304" pitchFamily="18" charset="0"/>
                <a:cs typeface="AL-Mateen" pitchFamily="2" charset="-78"/>
              </a:rPr>
              <a:t>ومن الأمانات العامة التي يجب تقوى الله فيها</a:t>
            </a:r>
            <a:r>
              <a:rPr lang="en-US" sz="4400" dirty="0">
                <a:solidFill>
                  <a:srgbClr val="800000"/>
                </a:solidFill>
                <a:latin typeface="Arial" panose="020B0604020202020204" pitchFamily="34" charset="0"/>
                <a:ea typeface="Times New Roman" panose="02020603050405020304" pitchFamily="18" charset="0"/>
                <a:cs typeface="AL-Mateen" pitchFamily="2" charset="-78"/>
              </a:rPr>
              <a:t>:</a:t>
            </a:r>
            <a:r>
              <a:rPr lang="en-US" sz="4400" dirty="0">
                <a:solidFill>
                  <a:srgbClr val="000000"/>
                </a:solidFill>
                <a:latin typeface="Arial" panose="020B0604020202020204" pitchFamily="34" charset="0"/>
                <a:ea typeface="Times New Roman" panose="02020603050405020304" pitchFamily="18" charset="0"/>
                <a:cs typeface="AL-Mateen" pitchFamily="2" charset="-78"/>
              </a:rPr>
              <a:t> </a:t>
            </a:r>
            <a:r>
              <a:rPr lang="ar-SA" sz="4400" dirty="0">
                <a:solidFill>
                  <a:srgbClr val="000000"/>
                </a:solidFill>
                <a:latin typeface="Calibri" panose="020F0502020204030204" pitchFamily="34" charset="0"/>
                <a:ea typeface="Times New Roman" panose="02020603050405020304" pitchFamily="18" charset="0"/>
                <a:cs typeface="AL-Mateen" pitchFamily="2" charset="-78"/>
              </a:rPr>
              <a:t>الوظائف بشتى أنواعها والمسؤوليات بِمُختَلف صوَرِها؛ فعَنْ أَبِي ذَرٍّ - رضي الله عنه - قَالَ: </a:t>
            </a:r>
            <a:r>
              <a:rPr lang="ar-SA" sz="4400" dirty="0">
                <a:solidFill>
                  <a:srgbClr val="0000FF"/>
                </a:solidFill>
                <a:latin typeface="Calibri" panose="020F0502020204030204" pitchFamily="34" charset="0"/>
                <a:ea typeface="Times New Roman" panose="02020603050405020304" pitchFamily="18" charset="0"/>
                <a:cs typeface="AL-Mateen" pitchFamily="2" charset="-78"/>
              </a:rPr>
              <a:t>قُلْتُ: يَا رَسُولَ اللَّهِ! أَلاَ تَسْتَعْمِلُنِي؟ قَالَ: فَضَرَبَ بِيَدِهِ عَلَى مَنْكِبِي، ثُمَّ قَالَ: «يَا أَبَا ذَرٍّ! إِنَّكَ ضَعِيفٌ، وَإِنَّهَا أَمَانَةٌ، وَإِنَّهَا يَوْمَ الْقِيَامَةِ خِزْيٌ وَنَدَامَةٌ، إِلاَّ مَنْ أَخَذَهَا بِحَقِّهَا، وَأَدَّى الَّذِي عَلَيْهِ فِيهَا» </a:t>
            </a:r>
            <a:endParaRPr lang="en-US" sz="3200" dirty="0">
              <a:solidFill>
                <a:srgbClr val="0000FF"/>
              </a:solidFill>
              <a:latin typeface="Calibri" panose="020F0502020204030204" pitchFamily="34" charset="0"/>
              <a:ea typeface="Calibri" panose="020F0502020204030204" pitchFamily="34" charset="0"/>
              <a:cs typeface="AL-Mateen" pitchFamily="2" charset="-78"/>
            </a:endParaRPr>
          </a:p>
          <a:p>
            <a:pPr algn="just">
              <a:spcAft>
                <a:spcPts val="1000"/>
              </a:spcAft>
            </a:pPr>
            <a:r>
              <a:rPr lang="ar-SA" sz="4400" dirty="0">
                <a:solidFill>
                  <a:srgbClr val="800000"/>
                </a:solidFill>
                <a:latin typeface="Calibri" panose="020F0502020204030204" pitchFamily="34" charset="0"/>
                <a:ea typeface="Times New Roman" panose="02020603050405020304" pitchFamily="18" charset="0"/>
                <a:cs typeface="AL-Mateen" pitchFamily="2" charset="-78"/>
              </a:rPr>
              <a:t>ومن الأمانة العظيمة</a:t>
            </a:r>
            <a:r>
              <a:rPr lang="en-US" sz="4400" dirty="0">
                <a:solidFill>
                  <a:srgbClr val="800000"/>
                </a:solidFill>
                <a:latin typeface="Arial" panose="020B0604020202020204" pitchFamily="34" charset="0"/>
                <a:ea typeface="Times New Roman" panose="02020603050405020304" pitchFamily="18" charset="0"/>
                <a:cs typeface="AL-Mateen" pitchFamily="2" charset="-78"/>
              </a:rPr>
              <a:t>: </a:t>
            </a:r>
            <a:r>
              <a:rPr lang="ar-SA" sz="4400" dirty="0">
                <a:solidFill>
                  <a:srgbClr val="000000"/>
                </a:solidFill>
                <a:latin typeface="Calibri" panose="020F0502020204030204" pitchFamily="34" charset="0"/>
                <a:ea typeface="Times New Roman" panose="02020603050405020304" pitchFamily="18" charset="0"/>
                <a:cs typeface="AL-Mateen" pitchFamily="2" charset="-78"/>
              </a:rPr>
              <a:t>أمانة الدعوة إلى الله تعالى، وحَمْل هذا الدين، وإبراز محاسنه العظام وفضائله الجسام، ومن الأمانة العظيمة على العلماء تبصير المسلمين بسنة نبينا محمد صلى الله عليه وسلم، وهدي صحابته رضي الله عنهم</a:t>
            </a:r>
            <a:r>
              <a:rPr lang="en-US" sz="4400" dirty="0">
                <a:solidFill>
                  <a:srgbClr val="000000"/>
                </a:solidFill>
                <a:latin typeface="Arial" panose="020B0604020202020204" pitchFamily="34" charset="0"/>
                <a:ea typeface="Times New Roman" panose="02020603050405020304" pitchFamily="18" charset="0"/>
                <a:cs typeface="AL-Mateen" pitchFamily="2" charset="-78"/>
              </a:rPr>
              <a:t>. </a:t>
            </a:r>
            <a:endParaRPr lang="en-US" sz="3200" dirty="0">
              <a:latin typeface="Calibri" panose="020F0502020204030204" pitchFamily="34" charset="0"/>
              <a:ea typeface="Calibri" panose="020F0502020204030204" pitchFamily="34" charset="0"/>
              <a:cs typeface="AL-Mateen" pitchFamily="2" charset="-78"/>
            </a:endParaRPr>
          </a:p>
        </p:txBody>
      </p:sp>
    </p:spTree>
    <p:extLst>
      <p:ext uri="{BB962C8B-B14F-4D97-AF65-F5344CB8AC3E}">
        <p14:creationId xmlns:p14="http://schemas.microsoft.com/office/powerpoint/2010/main" val="378639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34000">
              <a:schemeClr val="accent2">
                <a:lumMod val="20000"/>
                <a:lumOff val="80000"/>
              </a:schemeClr>
            </a:gs>
            <a:gs pos="64000">
              <a:schemeClr val="accent5">
                <a:lumMod val="20000"/>
                <a:lumOff val="80000"/>
              </a:schemeClr>
            </a:gs>
            <a:gs pos="94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id="{96C3B043-D354-4B0B-8F34-E97C155ABA2D}"/>
              </a:ext>
            </a:extLst>
          </p:cNvPr>
          <p:cNvSpPr/>
          <p:nvPr/>
        </p:nvSpPr>
        <p:spPr>
          <a:xfrm>
            <a:off x="179613" y="396897"/>
            <a:ext cx="11774181" cy="6145272"/>
          </a:xfrm>
          <a:prstGeom prst="rect">
            <a:avLst/>
          </a:prstGeom>
          <a:noFill/>
        </p:spPr>
        <p:txBody>
          <a:bodyPr wrap="square" lIns="91440" tIns="45720" rIns="91440" bIns="45720">
            <a:spAutoFit/>
          </a:bodyPr>
          <a:lstStyle/>
          <a:p>
            <a:pPr algn="just">
              <a:spcAft>
                <a:spcPts val="1000"/>
              </a:spcAft>
            </a:pPr>
            <a:r>
              <a:rPr lang="ar-SA" sz="4400" dirty="0">
                <a:solidFill>
                  <a:srgbClr val="000000"/>
                </a:solidFill>
                <a:latin typeface="Calibri" panose="020F0502020204030204" pitchFamily="34" charset="0"/>
                <a:ea typeface="Times New Roman" panose="02020603050405020304" pitchFamily="18" charset="0"/>
                <a:cs typeface="AL-Mateen" pitchFamily="2" charset="-78"/>
              </a:rPr>
              <a:t>وعلى العلماء تَحَمُّل أمانة الفتوى، فعلى مَنْ صدَّر نفسَه للفتوى أنْ يعلم عِظمَ الأمانة، </a:t>
            </a:r>
            <a:endParaRPr lang="en-US" sz="3200" dirty="0">
              <a:latin typeface="Calibri" panose="020F0502020204030204" pitchFamily="34" charset="0"/>
              <a:ea typeface="Calibri" panose="020F0502020204030204" pitchFamily="34" charset="0"/>
              <a:cs typeface="AL-Mateen" pitchFamily="2" charset="-78"/>
            </a:endParaRPr>
          </a:p>
          <a:p>
            <a:pPr algn="just">
              <a:spcAft>
                <a:spcPts val="1000"/>
              </a:spcAft>
            </a:pPr>
            <a:r>
              <a:rPr lang="ar-SA" sz="4400" dirty="0">
                <a:solidFill>
                  <a:srgbClr val="000000"/>
                </a:solidFill>
                <a:latin typeface="Calibri" panose="020F0502020204030204" pitchFamily="34" charset="0"/>
                <a:ea typeface="Times New Roman" panose="02020603050405020304" pitchFamily="18" charset="0"/>
                <a:cs typeface="AL-Mateen" pitchFamily="2" charset="-78"/>
              </a:rPr>
              <a:t>اللهم وفقنا لأداء ما حملنا من أمانات على الوجه الذي يرضيك عنا ، اللهم ولِّ على المسلمين خيارهم، واكفهم شرارهم ،</a:t>
            </a:r>
            <a:r>
              <a:rPr lang="ar-SA" sz="3200" dirty="0">
                <a:solidFill>
                  <a:srgbClr val="2A2A2A"/>
                </a:solidFill>
                <a:latin typeface="NotoNaskhArabic"/>
                <a:ea typeface="Calibri" panose="020F0502020204030204" pitchFamily="34" charset="0"/>
                <a:cs typeface="AL-Mateen" pitchFamily="2" charset="-78"/>
              </a:rPr>
              <a:t> </a:t>
            </a:r>
            <a:r>
              <a:rPr lang="ar-SA" sz="4400" dirty="0">
                <a:solidFill>
                  <a:srgbClr val="000000"/>
                </a:solidFill>
                <a:latin typeface="Calibri" panose="020F0502020204030204" pitchFamily="34" charset="0"/>
                <a:ea typeface="Times New Roman" panose="02020603050405020304" pitchFamily="18" charset="0"/>
                <a:cs typeface="AL-Mateen" pitchFamily="2" charset="-78"/>
              </a:rPr>
              <a:t>أقول قولي هذا وأستغفر الله لي ولكم فاستغفروه؛ إنه هو الغفور الرحيم</a:t>
            </a:r>
            <a:r>
              <a:rPr lang="en-US" sz="4400" dirty="0">
                <a:solidFill>
                  <a:srgbClr val="000000"/>
                </a:solidFill>
                <a:latin typeface="Arial" panose="020B0604020202020204" pitchFamily="34" charset="0"/>
                <a:ea typeface="Times New Roman" panose="02020603050405020304" pitchFamily="18" charset="0"/>
                <a:cs typeface="AL-Mateen" pitchFamily="2" charset="-78"/>
              </a:rPr>
              <a:t>.</a:t>
            </a:r>
            <a:endParaRPr lang="ar-KW" sz="4400" dirty="0">
              <a:solidFill>
                <a:srgbClr val="000000"/>
              </a:solidFill>
              <a:latin typeface="Arial" panose="020B0604020202020204" pitchFamily="34" charset="0"/>
              <a:ea typeface="Times New Roman" panose="02020603050405020304" pitchFamily="18" charset="0"/>
              <a:cs typeface="AL-Mateen" pitchFamily="2" charset="-78"/>
            </a:endParaRPr>
          </a:p>
          <a:p>
            <a:pPr algn="just">
              <a:spcAft>
                <a:spcPts val="1000"/>
              </a:spcAft>
            </a:pPr>
            <a:endParaRPr lang="en-US" sz="3200" dirty="0">
              <a:latin typeface="Calibri" panose="020F0502020204030204" pitchFamily="34" charset="0"/>
              <a:ea typeface="Calibri" panose="020F0502020204030204" pitchFamily="34" charset="0"/>
              <a:cs typeface="AL-Mateen" pitchFamily="2" charset="-78"/>
            </a:endParaRPr>
          </a:p>
          <a:p>
            <a:pPr algn="just">
              <a:spcAft>
                <a:spcPts val="1000"/>
              </a:spcAft>
            </a:pPr>
            <a:r>
              <a:rPr lang="ar-KW" sz="5400" dirty="0">
                <a:solidFill>
                  <a:srgbClr val="CC0099"/>
                </a:solidFill>
                <a:latin typeface="Calibri" panose="020F0502020204030204" pitchFamily="34" charset="0"/>
                <a:ea typeface="Times New Roman" panose="02020603050405020304" pitchFamily="18" charset="0"/>
                <a:cs typeface="AL-Mateen" pitchFamily="2" charset="-78"/>
              </a:rPr>
              <a:t>                                                        </a:t>
            </a:r>
            <a:r>
              <a:rPr lang="ar-SA" sz="5400" dirty="0">
                <a:solidFill>
                  <a:srgbClr val="CC0099"/>
                </a:solidFill>
                <a:latin typeface="Calibri" panose="020F0502020204030204" pitchFamily="34" charset="0"/>
                <a:ea typeface="Times New Roman" panose="02020603050405020304" pitchFamily="18" charset="0"/>
                <a:cs typeface="AL-Mateen" pitchFamily="2" charset="-78"/>
              </a:rPr>
              <a:t>التقويم  </a:t>
            </a:r>
            <a:endParaRPr lang="ar-KW" sz="5400" dirty="0">
              <a:solidFill>
                <a:srgbClr val="CC0099"/>
              </a:solidFill>
              <a:latin typeface="Calibri" panose="020F0502020204030204" pitchFamily="34" charset="0"/>
              <a:ea typeface="Times New Roman" panose="02020603050405020304" pitchFamily="18" charset="0"/>
              <a:cs typeface="AL-Mateen" pitchFamily="2" charset="-78"/>
            </a:endParaRPr>
          </a:p>
          <a:p>
            <a:pPr algn="just">
              <a:spcAft>
                <a:spcPts val="1000"/>
              </a:spcAft>
            </a:pPr>
            <a:r>
              <a:rPr lang="ar-KW" sz="5400" dirty="0">
                <a:solidFill>
                  <a:srgbClr val="CC0099"/>
                </a:solidFill>
                <a:latin typeface="Calibri" panose="020F0502020204030204" pitchFamily="34" charset="0"/>
                <a:ea typeface="Times New Roman" panose="02020603050405020304" pitchFamily="18" charset="0"/>
                <a:cs typeface="AL-Mateen" pitchFamily="2" charset="-78"/>
              </a:rPr>
              <a:t>                                     </a:t>
            </a:r>
            <a:r>
              <a:rPr lang="ar-SA" sz="5400" dirty="0">
                <a:solidFill>
                  <a:srgbClr val="006600"/>
                </a:solidFill>
                <a:latin typeface="Calibri" panose="020F0502020204030204" pitchFamily="34" charset="0"/>
                <a:ea typeface="Times New Roman" panose="02020603050405020304" pitchFamily="18" charset="0"/>
                <a:cs typeface="AL-Mateen" pitchFamily="2" charset="-78"/>
              </a:rPr>
              <a:t>اكتبي خطبة عن الصبر وأثره</a:t>
            </a:r>
            <a:r>
              <a:rPr lang="ar-SA" sz="5400" dirty="0">
                <a:solidFill>
                  <a:srgbClr val="006600"/>
                </a:solidFill>
                <a:latin typeface="Arial" panose="020B0604020202020204" pitchFamily="34" charset="0"/>
                <a:ea typeface="Times New Roman" panose="02020603050405020304" pitchFamily="18" charset="0"/>
                <a:cs typeface="AL-Mateen" pitchFamily="2" charset="-78"/>
              </a:rPr>
              <a:t> . </a:t>
            </a:r>
            <a:endParaRPr lang="en-US" sz="4000" dirty="0">
              <a:latin typeface="Calibri" panose="020F0502020204030204" pitchFamily="34" charset="0"/>
              <a:ea typeface="Calibri" panose="020F0502020204030204" pitchFamily="34" charset="0"/>
              <a:cs typeface="AL-Mateen" pitchFamily="2" charset="-78"/>
            </a:endParaRPr>
          </a:p>
        </p:txBody>
      </p:sp>
    </p:spTree>
    <p:extLst>
      <p:ext uri="{BB962C8B-B14F-4D97-AF65-F5344CB8AC3E}">
        <p14:creationId xmlns:p14="http://schemas.microsoft.com/office/powerpoint/2010/main" val="215433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36000">
              <a:schemeClr val="accent5">
                <a:lumMod val="20000"/>
                <a:lumOff val="80000"/>
              </a:schemeClr>
            </a:gs>
            <a:gs pos="65000">
              <a:schemeClr val="accent2">
                <a:lumMod val="20000"/>
                <a:lumOff val="80000"/>
              </a:schemeClr>
            </a:gs>
            <a:gs pos="93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sp>
        <p:nvSpPr>
          <p:cNvPr id="40" name="مستطيل مخدوش من كلا الطرفين 40">
            <a:extLst>
              <a:ext uri="{FF2B5EF4-FFF2-40B4-BE49-F238E27FC236}">
                <a16:creationId xmlns:a16="http://schemas.microsoft.com/office/drawing/2014/main" id="{701659D4-5CFC-43E5-884D-BF03121EBEA6}"/>
              </a:ext>
            </a:extLst>
          </p:cNvPr>
          <p:cNvSpPr/>
          <p:nvPr/>
        </p:nvSpPr>
        <p:spPr>
          <a:xfrm>
            <a:off x="10430302" y="2960325"/>
            <a:ext cx="1571636" cy="750789"/>
          </a:xfrm>
          <a:prstGeom prst="snip2SameRect">
            <a:avLst/>
          </a:prstGeom>
          <a:solidFill>
            <a:schemeClr val="accent5">
              <a:lumMod val="40000"/>
              <a:lumOff val="60000"/>
            </a:schemeClr>
          </a:solidFill>
          <a:ln w="25400" cap="flat" cmpd="sng" algn="ctr">
            <a:solidFill>
              <a:srgbClr val="C00000"/>
            </a:solidFill>
            <a:prstDash val="solid"/>
          </a:ln>
          <a:effectLst/>
          <a:scene3d>
            <a:camera prst="orthographicFront"/>
            <a:lightRig rig="threePt" dir="t"/>
          </a:scene3d>
          <a:sp3d>
            <a:bevelT prst="slope"/>
          </a:sp3d>
        </p:spPr>
        <p:txBody>
          <a:bodyPr rtlCol="1"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KW" sz="4800" b="1" i="0" u="none" strike="noStrike" kern="0" cap="none" spc="0" normalizeH="0" baseline="0" noProof="0" dirty="0">
                <a:ln>
                  <a:noFill/>
                </a:ln>
                <a:solidFill>
                  <a:prstClr val="black"/>
                </a:solidFill>
                <a:effectLst/>
                <a:uLnTx/>
                <a:uFillTx/>
                <a:latin typeface="Calibri"/>
                <a:ea typeface="+mn-ea"/>
                <a:cs typeface="AL-Mateen" pitchFamily="2" charset="-78"/>
              </a:rPr>
              <a:t>الزمان</a:t>
            </a:r>
            <a:endParaRPr kumimoji="0" lang="ar-EG" sz="4800" b="1" i="0" u="none" strike="noStrike" kern="0" cap="none" spc="0" normalizeH="0" baseline="0" noProof="0" dirty="0">
              <a:ln>
                <a:noFill/>
              </a:ln>
              <a:solidFill>
                <a:prstClr val="black"/>
              </a:solidFill>
              <a:effectLst/>
              <a:uLnTx/>
              <a:uFillTx/>
              <a:latin typeface="Calibri"/>
              <a:ea typeface="+mn-ea"/>
              <a:cs typeface="AL-Mateen" pitchFamily="2" charset="-78"/>
            </a:endParaRPr>
          </a:p>
        </p:txBody>
      </p:sp>
      <p:sp>
        <p:nvSpPr>
          <p:cNvPr id="52" name="مستطيل مخدوش من كلا الطرفين 16">
            <a:extLst>
              <a:ext uri="{FF2B5EF4-FFF2-40B4-BE49-F238E27FC236}">
                <a16:creationId xmlns:a16="http://schemas.microsoft.com/office/drawing/2014/main" id="{D67905BE-5247-4E81-A952-46DA4294E0C7}"/>
              </a:ext>
            </a:extLst>
          </p:cNvPr>
          <p:cNvSpPr/>
          <p:nvPr/>
        </p:nvSpPr>
        <p:spPr>
          <a:xfrm>
            <a:off x="5489467" y="2996456"/>
            <a:ext cx="1571636" cy="750789"/>
          </a:xfrm>
          <a:prstGeom prst="snip2SameRect">
            <a:avLst/>
          </a:prstGeom>
          <a:solidFill>
            <a:schemeClr val="accent2">
              <a:lumMod val="40000"/>
              <a:lumOff val="60000"/>
            </a:schemeClr>
          </a:solidFill>
          <a:ln w="25400" cap="flat" cmpd="sng" algn="ctr">
            <a:solidFill>
              <a:srgbClr val="C00000"/>
            </a:solidFill>
            <a:prstDash val="solid"/>
          </a:ln>
          <a:effectLst/>
          <a:scene3d>
            <a:camera prst="orthographicFront"/>
            <a:lightRig rig="threePt" dir="t"/>
          </a:scene3d>
          <a:sp3d>
            <a:bevelT prst="slope"/>
          </a:sp3d>
        </p:spPr>
        <p:txBody>
          <a:bodyPr rtlCol="1"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KW" sz="4800" b="1" i="0" u="none" strike="noStrike" kern="0" cap="none" spc="0" normalizeH="0" baseline="0" noProof="0" dirty="0">
                <a:ln>
                  <a:solidFill>
                    <a:srgbClr val="92D050"/>
                  </a:solidFill>
                </a:ln>
                <a:solidFill>
                  <a:srgbClr val="C00000"/>
                </a:solidFill>
                <a:effectLst/>
                <a:uLnTx/>
                <a:uFillTx/>
                <a:latin typeface="Calibri"/>
                <a:ea typeface="+mn-ea"/>
                <a:cs typeface="AL-Mateen" pitchFamily="2" charset="-78"/>
              </a:rPr>
              <a:t>العقدة </a:t>
            </a:r>
            <a:endParaRPr kumimoji="0" lang="ar-EG" sz="4800" b="1" i="0" u="none" strike="noStrike" kern="0" cap="none" spc="0" normalizeH="0" baseline="0" noProof="0" dirty="0">
              <a:ln>
                <a:solidFill>
                  <a:srgbClr val="92D050"/>
                </a:solidFill>
              </a:ln>
              <a:solidFill>
                <a:srgbClr val="C00000"/>
              </a:solidFill>
              <a:effectLst/>
              <a:uLnTx/>
              <a:uFillTx/>
              <a:latin typeface="Calibri"/>
              <a:ea typeface="+mn-ea"/>
              <a:cs typeface="AL-Mateen" pitchFamily="2" charset="-78"/>
            </a:endParaRPr>
          </a:p>
        </p:txBody>
      </p:sp>
      <p:sp>
        <p:nvSpPr>
          <p:cNvPr id="53" name="مستطيل مخدوش من كلا الطرفين 17">
            <a:extLst>
              <a:ext uri="{FF2B5EF4-FFF2-40B4-BE49-F238E27FC236}">
                <a16:creationId xmlns:a16="http://schemas.microsoft.com/office/drawing/2014/main" id="{A67791F1-564F-49DC-A790-E28375AAFD11}"/>
              </a:ext>
            </a:extLst>
          </p:cNvPr>
          <p:cNvSpPr/>
          <p:nvPr/>
        </p:nvSpPr>
        <p:spPr>
          <a:xfrm>
            <a:off x="3121539" y="2996183"/>
            <a:ext cx="1571636" cy="750789"/>
          </a:xfrm>
          <a:prstGeom prst="snip2SameRect">
            <a:avLst/>
          </a:prstGeom>
          <a:solidFill>
            <a:schemeClr val="accent5">
              <a:lumMod val="40000"/>
              <a:lumOff val="60000"/>
            </a:schemeClr>
          </a:solidFill>
          <a:ln w="25400" cap="flat" cmpd="sng" algn="ctr">
            <a:solidFill>
              <a:srgbClr val="C00000"/>
            </a:solidFill>
            <a:prstDash val="solid"/>
          </a:ln>
          <a:effectLst/>
          <a:scene3d>
            <a:camera prst="orthographicFront"/>
            <a:lightRig rig="threePt" dir="t"/>
          </a:scene3d>
          <a:sp3d>
            <a:bevelT prst="slope"/>
          </a:sp3d>
        </p:spPr>
        <p:txBody>
          <a:bodyPr rtlCol="1"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KW" sz="4800" b="1" i="0" u="none" strike="noStrike" kern="0" cap="none" spc="0" normalizeH="0" baseline="0" noProof="0" dirty="0">
                <a:ln>
                  <a:noFill/>
                </a:ln>
                <a:solidFill>
                  <a:prstClr val="black"/>
                </a:solidFill>
                <a:effectLst/>
                <a:uLnTx/>
                <a:uFillTx/>
                <a:latin typeface="Calibri"/>
                <a:ea typeface="+mn-ea"/>
                <a:cs typeface="AL-Mateen" pitchFamily="2" charset="-78"/>
              </a:rPr>
              <a:t>الحل</a:t>
            </a:r>
            <a:endParaRPr kumimoji="0" lang="ar-EG" sz="4800" b="1" i="0" u="none" strike="noStrike" kern="0" cap="none" spc="0" normalizeH="0" baseline="0" noProof="0" dirty="0">
              <a:ln>
                <a:noFill/>
              </a:ln>
              <a:solidFill>
                <a:prstClr val="black"/>
              </a:solidFill>
              <a:effectLst/>
              <a:uLnTx/>
              <a:uFillTx/>
              <a:latin typeface="Calibri"/>
              <a:ea typeface="+mn-ea"/>
              <a:cs typeface="AL-Mateen" pitchFamily="2" charset="-78"/>
            </a:endParaRPr>
          </a:p>
        </p:txBody>
      </p:sp>
      <p:sp>
        <p:nvSpPr>
          <p:cNvPr id="54" name="مستطيل مخدوش من كلا الطرفين 19">
            <a:extLst>
              <a:ext uri="{FF2B5EF4-FFF2-40B4-BE49-F238E27FC236}">
                <a16:creationId xmlns:a16="http://schemas.microsoft.com/office/drawing/2014/main" id="{A201DA64-4658-4E6E-A161-B0145F6475EC}"/>
              </a:ext>
            </a:extLst>
          </p:cNvPr>
          <p:cNvSpPr/>
          <p:nvPr/>
        </p:nvSpPr>
        <p:spPr>
          <a:xfrm>
            <a:off x="448235" y="3032314"/>
            <a:ext cx="1899421" cy="750789"/>
          </a:xfrm>
          <a:prstGeom prst="snip2SameRect">
            <a:avLst/>
          </a:prstGeom>
          <a:solidFill>
            <a:schemeClr val="accent5">
              <a:lumMod val="40000"/>
              <a:lumOff val="60000"/>
            </a:schemeClr>
          </a:solidFill>
          <a:ln w="25400" cap="flat" cmpd="sng" algn="ctr">
            <a:solidFill>
              <a:srgbClr val="C00000"/>
            </a:solidFill>
            <a:prstDash val="solid"/>
          </a:ln>
          <a:effectLst/>
          <a:scene3d>
            <a:camera prst="orthographicFront"/>
            <a:lightRig rig="threePt" dir="t"/>
          </a:scene3d>
          <a:sp3d>
            <a:bevelT prst="slope"/>
          </a:sp3d>
        </p:spPr>
        <p:txBody>
          <a:bodyPr rtlCol="1"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KW" sz="4800" b="1" i="0" u="none" strike="noStrike" kern="0" cap="none" spc="0" normalizeH="0" baseline="0" noProof="0" dirty="0">
                <a:ln>
                  <a:solidFill>
                    <a:srgbClr val="92D050"/>
                  </a:solidFill>
                </a:ln>
                <a:solidFill>
                  <a:srgbClr val="C00000"/>
                </a:solidFill>
                <a:effectLst/>
                <a:uLnTx/>
                <a:uFillTx/>
                <a:latin typeface="Calibri"/>
                <a:ea typeface="+mn-ea"/>
                <a:cs typeface="AL-Mateen" pitchFamily="2" charset="-78"/>
              </a:rPr>
              <a:t>الشخوص</a:t>
            </a:r>
            <a:endParaRPr kumimoji="0" lang="ar-EG" sz="4800" b="1" i="0" u="none" strike="noStrike" kern="0" cap="none" spc="0" normalizeH="0" baseline="0" noProof="0" dirty="0">
              <a:ln>
                <a:solidFill>
                  <a:srgbClr val="92D050"/>
                </a:solidFill>
              </a:ln>
              <a:solidFill>
                <a:srgbClr val="C00000"/>
              </a:solidFill>
              <a:effectLst/>
              <a:uLnTx/>
              <a:uFillTx/>
              <a:latin typeface="Calibri"/>
              <a:ea typeface="+mn-ea"/>
              <a:cs typeface="AL-Mateen" pitchFamily="2" charset="-78"/>
            </a:endParaRPr>
          </a:p>
        </p:txBody>
      </p:sp>
      <p:sp>
        <p:nvSpPr>
          <p:cNvPr id="57" name="AutoShape 2">
            <a:extLst>
              <a:ext uri="{FF2B5EF4-FFF2-40B4-BE49-F238E27FC236}">
                <a16:creationId xmlns:a16="http://schemas.microsoft.com/office/drawing/2014/main" id="{32E56A25-BA70-4DC5-B4C9-6797225333E0}"/>
              </a:ext>
            </a:extLst>
          </p:cNvPr>
          <p:cNvSpPr>
            <a:spLocks/>
          </p:cNvSpPr>
          <p:nvPr/>
        </p:nvSpPr>
        <p:spPr bwMode="auto">
          <a:xfrm rot="5400000">
            <a:off x="5696320" y="-2729654"/>
            <a:ext cx="1086215" cy="9646008"/>
          </a:xfrm>
          <a:prstGeom prst="leftBrace">
            <a:avLst>
              <a:gd name="adj1" fmla="val 28889"/>
              <a:gd name="adj2" fmla="val 50223"/>
            </a:avLst>
          </a:prstGeom>
          <a:noFill/>
          <a:ln w="57150" cap="flat" cmpd="sng" algn="ctr">
            <a:gradFill>
              <a:gsLst>
                <a:gs pos="0">
                  <a:srgbClr val="FF3399">
                    <a:lumMod val="33000"/>
                  </a:srgbClr>
                </a:gs>
                <a:gs pos="25000">
                  <a:srgbClr val="FF6633"/>
                </a:gs>
                <a:gs pos="50000">
                  <a:srgbClr val="FFFF00"/>
                </a:gs>
                <a:gs pos="75000">
                  <a:srgbClr val="01A78F"/>
                </a:gs>
                <a:gs pos="100000">
                  <a:srgbClr val="3366FF"/>
                </a:gs>
              </a:gsLst>
              <a:lin ang="5400000" scaled="0"/>
            </a:gradFill>
            <a:prstDash val="solid"/>
            <a:headEnd type="stealth" w="lg" len="lg"/>
            <a:tailEnd type="stealth" w="lg" len="lg"/>
          </a:ln>
          <a:effectLst>
            <a:outerShdw blurRad="40000" dist="23000" dir="5400000" rotWithShape="0">
              <a:srgbClr val="000000">
                <a:alpha val="35000"/>
              </a:srgb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KW" sz="1400" b="0" i="0" u="none" strike="noStrike" kern="0" cap="none" spc="0" normalizeH="0" baseline="0" noProof="0" dirty="0">
              <a:ln>
                <a:noFill/>
              </a:ln>
              <a:solidFill>
                <a:srgbClr val="3333FF"/>
              </a:solidFill>
              <a:effectLst/>
              <a:uLnTx/>
              <a:uFillTx/>
              <a:latin typeface="Franklin Gothic Book"/>
              <a:ea typeface="+mn-ea"/>
              <a:cs typeface="Arial" panose="020B0604020202020204" pitchFamily="34" charset="0"/>
            </a:endParaRPr>
          </a:p>
        </p:txBody>
      </p:sp>
      <p:cxnSp>
        <p:nvCxnSpPr>
          <p:cNvPr id="58" name="رابط كسهم مستقيم 57">
            <a:extLst>
              <a:ext uri="{FF2B5EF4-FFF2-40B4-BE49-F238E27FC236}">
                <a16:creationId xmlns:a16="http://schemas.microsoft.com/office/drawing/2014/main" id="{D326E71F-A67B-41F0-ADA2-8248A624712E}"/>
              </a:ext>
            </a:extLst>
          </p:cNvPr>
          <p:cNvCxnSpPr>
            <a:cxnSpLocks/>
          </p:cNvCxnSpPr>
          <p:nvPr/>
        </p:nvCxnSpPr>
        <p:spPr>
          <a:xfrm>
            <a:off x="6210300" y="1776956"/>
            <a:ext cx="0" cy="972000"/>
          </a:xfrm>
          <a:prstGeom prst="straightConnector1">
            <a:avLst/>
          </a:prstGeom>
          <a:noFill/>
          <a:ln w="57150" cap="flat" cmpd="sng" algn="ctr">
            <a:gradFill>
              <a:gsLst>
                <a:gs pos="0">
                  <a:srgbClr val="FF3399">
                    <a:lumMod val="33000"/>
                  </a:srgbClr>
                </a:gs>
                <a:gs pos="25000">
                  <a:srgbClr val="FF6633"/>
                </a:gs>
                <a:gs pos="50000">
                  <a:srgbClr val="FFFF00"/>
                </a:gs>
                <a:gs pos="75000">
                  <a:srgbClr val="01A78F"/>
                </a:gs>
                <a:gs pos="100000">
                  <a:srgbClr val="3366FF"/>
                </a:gs>
              </a:gsLst>
              <a:lin ang="5400000" scaled="0"/>
            </a:gradFill>
            <a:prstDash val="solid"/>
            <a:headEnd type="stealth" w="lg" len="lg"/>
            <a:tailEnd type="stealth" w="lg" len="lg"/>
          </a:ln>
          <a:effectLst>
            <a:outerShdw blurRad="40000" dist="23000" dir="5400000" rotWithShape="0">
              <a:srgbClr val="000000">
                <a:alpha val="35000"/>
              </a:srgbClr>
            </a:outerShdw>
          </a:effectLst>
          <a:scene3d>
            <a:camera prst="orthographicFront"/>
            <a:lightRig rig="threePt" dir="t"/>
          </a:scene3d>
          <a:sp3d>
            <a:bevelT/>
          </a:sp3d>
        </p:spPr>
      </p:cxnSp>
      <p:cxnSp>
        <p:nvCxnSpPr>
          <p:cNvPr id="59" name="رابط كسهم مستقيم 58">
            <a:extLst>
              <a:ext uri="{FF2B5EF4-FFF2-40B4-BE49-F238E27FC236}">
                <a16:creationId xmlns:a16="http://schemas.microsoft.com/office/drawing/2014/main" id="{8EB91C6D-EB3F-42C0-AAFB-CF4B97A131A2}"/>
              </a:ext>
            </a:extLst>
          </p:cNvPr>
          <p:cNvCxnSpPr/>
          <p:nvPr/>
        </p:nvCxnSpPr>
        <p:spPr>
          <a:xfrm>
            <a:off x="3964507" y="2100956"/>
            <a:ext cx="0" cy="648000"/>
          </a:xfrm>
          <a:prstGeom prst="straightConnector1">
            <a:avLst/>
          </a:prstGeom>
          <a:noFill/>
          <a:ln w="57150" cap="flat" cmpd="sng" algn="ctr">
            <a:gradFill>
              <a:gsLst>
                <a:gs pos="0">
                  <a:srgbClr val="FF3399">
                    <a:lumMod val="33000"/>
                  </a:srgbClr>
                </a:gs>
                <a:gs pos="25000">
                  <a:srgbClr val="FF6633"/>
                </a:gs>
                <a:gs pos="50000">
                  <a:srgbClr val="FFFF00"/>
                </a:gs>
                <a:gs pos="75000">
                  <a:srgbClr val="01A78F"/>
                </a:gs>
                <a:gs pos="100000">
                  <a:srgbClr val="3366FF"/>
                </a:gs>
              </a:gsLst>
              <a:lin ang="5400000" scaled="0"/>
            </a:gradFill>
            <a:prstDash val="solid"/>
            <a:headEnd type="stealth" w="lg" len="lg"/>
            <a:tailEnd type="stealth" w="lg" len="lg"/>
          </a:ln>
          <a:effectLst>
            <a:outerShdw blurRad="40000" dist="23000" dir="5400000" rotWithShape="0">
              <a:srgbClr val="000000">
                <a:alpha val="35000"/>
              </a:srgbClr>
            </a:outerShdw>
          </a:effectLst>
          <a:scene3d>
            <a:camera prst="orthographicFront"/>
            <a:lightRig rig="threePt" dir="t"/>
          </a:scene3d>
          <a:sp3d>
            <a:bevelT/>
          </a:sp3d>
        </p:spPr>
      </p:cxnSp>
      <p:sp>
        <p:nvSpPr>
          <p:cNvPr id="10" name="مربع نص 9">
            <a:extLst>
              <a:ext uri="{FF2B5EF4-FFF2-40B4-BE49-F238E27FC236}">
                <a16:creationId xmlns:a16="http://schemas.microsoft.com/office/drawing/2014/main" id="{47421C84-00FD-4753-9A9D-E4DFBB226D08}"/>
              </a:ext>
            </a:extLst>
          </p:cNvPr>
          <p:cNvSpPr txBox="1"/>
          <p:nvPr/>
        </p:nvSpPr>
        <p:spPr>
          <a:xfrm>
            <a:off x="2097993" y="229586"/>
            <a:ext cx="8224613" cy="923330"/>
          </a:xfrm>
          <a:prstGeom prst="rect">
            <a:avLst/>
          </a:prstGeom>
          <a:solidFill>
            <a:schemeClr val="bg2"/>
          </a:solidFill>
          <a:ln w="57150">
            <a:solidFill>
              <a:schemeClr val="accent6">
                <a:lumMod val="75000"/>
              </a:schemeClr>
            </a:solidFill>
          </a:ln>
          <a:scene3d>
            <a:camera prst="orthographicFront"/>
            <a:lightRig rig="threePt" dir="t"/>
          </a:scene3d>
          <a:sp3d>
            <a:bevelT prst="convex"/>
          </a:sp3d>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5400" b="0" i="0" u="none" strike="noStrike" kern="1200" cap="none" spc="0" normalizeH="0" baseline="0" noProof="0" dirty="0">
                <a:ln>
                  <a:solidFill>
                    <a:srgbClr val="000000"/>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glow rad="127000">
                    <a:srgbClr val="F8F8F8"/>
                  </a:glow>
                </a:effectLst>
                <a:uLnTx/>
                <a:uFillTx/>
                <a:latin typeface="Constantia"/>
                <a:ea typeface="+mn-ea"/>
                <a:cs typeface="AL-Mateen" pitchFamily="2" charset="-78"/>
              </a:rPr>
              <a:t>إثرائي : وضحي عناصر القصة في النص .</a:t>
            </a:r>
            <a:endParaRPr kumimoji="0" lang="ar-KW" sz="10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cxnSp>
        <p:nvCxnSpPr>
          <p:cNvPr id="11" name="رابط كسهم مستقيم 10">
            <a:extLst>
              <a:ext uri="{FF2B5EF4-FFF2-40B4-BE49-F238E27FC236}">
                <a16:creationId xmlns:a16="http://schemas.microsoft.com/office/drawing/2014/main" id="{7B39EB95-F121-4D57-84B6-D7A5A30E5E60}"/>
              </a:ext>
            </a:extLst>
          </p:cNvPr>
          <p:cNvCxnSpPr/>
          <p:nvPr/>
        </p:nvCxnSpPr>
        <p:spPr>
          <a:xfrm>
            <a:off x="8514219" y="2036930"/>
            <a:ext cx="0" cy="648000"/>
          </a:xfrm>
          <a:prstGeom prst="straightConnector1">
            <a:avLst/>
          </a:prstGeom>
          <a:noFill/>
          <a:ln w="57150" cap="flat" cmpd="sng" algn="ctr">
            <a:gradFill>
              <a:gsLst>
                <a:gs pos="0">
                  <a:srgbClr val="FF3399">
                    <a:lumMod val="33000"/>
                  </a:srgbClr>
                </a:gs>
                <a:gs pos="25000">
                  <a:srgbClr val="FF6633"/>
                </a:gs>
                <a:gs pos="50000">
                  <a:srgbClr val="FFFF00"/>
                </a:gs>
                <a:gs pos="75000">
                  <a:srgbClr val="01A78F"/>
                </a:gs>
                <a:gs pos="100000">
                  <a:srgbClr val="3366FF"/>
                </a:gs>
              </a:gsLst>
              <a:lin ang="5400000" scaled="0"/>
            </a:gradFill>
            <a:prstDash val="solid"/>
            <a:headEnd type="stealth" w="lg" len="lg"/>
            <a:tailEnd type="stealth" w="lg" len="lg"/>
          </a:ln>
          <a:effectLst>
            <a:outerShdw blurRad="40000" dist="23000" dir="5400000" rotWithShape="0">
              <a:srgbClr val="000000">
                <a:alpha val="35000"/>
              </a:srgbClr>
            </a:outerShdw>
          </a:effectLst>
          <a:scene3d>
            <a:camera prst="orthographicFront"/>
            <a:lightRig rig="threePt" dir="t"/>
          </a:scene3d>
          <a:sp3d>
            <a:bevelT/>
          </a:sp3d>
        </p:spPr>
      </p:cxnSp>
      <p:sp>
        <p:nvSpPr>
          <p:cNvPr id="13" name="مستطيل مخدوش من كلا الطرفين 16">
            <a:extLst>
              <a:ext uri="{FF2B5EF4-FFF2-40B4-BE49-F238E27FC236}">
                <a16:creationId xmlns:a16="http://schemas.microsoft.com/office/drawing/2014/main" id="{0BEC8503-6121-4626-B3E6-8307C973EE5A}"/>
              </a:ext>
            </a:extLst>
          </p:cNvPr>
          <p:cNvSpPr/>
          <p:nvPr/>
        </p:nvSpPr>
        <p:spPr>
          <a:xfrm>
            <a:off x="7800117" y="2960325"/>
            <a:ext cx="1571636" cy="750789"/>
          </a:xfrm>
          <a:prstGeom prst="snip2SameRect">
            <a:avLst/>
          </a:prstGeom>
          <a:solidFill>
            <a:schemeClr val="accent5">
              <a:lumMod val="40000"/>
              <a:lumOff val="60000"/>
            </a:schemeClr>
          </a:solidFill>
          <a:ln w="25400" cap="flat" cmpd="sng" algn="ctr">
            <a:solidFill>
              <a:srgbClr val="C00000"/>
            </a:solidFill>
            <a:prstDash val="solid"/>
          </a:ln>
          <a:effectLst/>
          <a:scene3d>
            <a:camera prst="orthographicFront"/>
            <a:lightRig rig="threePt" dir="t"/>
          </a:scene3d>
          <a:sp3d>
            <a:bevelT prst="slope"/>
          </a:sp3d>
        </p:spPr>
        <p:txBody>
          <a:bodyPr rtlCol="1"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KW" sz="4800" b="1" i="0" u="none" strike="noStrike" kern="0" cap="none" spc="0" normalizeH="0" baseline="0" noProof="0" dirty="0">
                <a:ln>
                  <a:solidFill>
                    <a:srgbClr val="92D050"/>
                  </a:solidFill>
                </a:ln>
                <a:solidFill>
                  <a:srgbClr val="C00000"/>
                </a:solidFill>
                <a:effectLst/>
                <a:uLnTx/>
                <a:uFillTx/>
                <a:latin typeface="Calibri"/>
                <a:ea typeface="+mn-ea"/>
                <a:cs typeface="AL-Mateen" pitchFamily="2" charset="-78"/>
              </a:rPr>
              <a:t>المكان</a:t>
            </a:r>
            <a:endParaRPr kumimoji="0" lang="ar-EG" sz="4800" b="1" i="0" u="none" strike="noStrike" kern="0" cap="none" spc="0" normalizeH="0" baseline="0" noProof="0" dirty="0">
              <a:ln>
                <a:solidFill>
                  <a:srgbClr val="92D050"/>
                </a:solidFill>
              </a:ln>
              <a:solidFill>
                <a:srgbClr val="C00000"/>
              </a:solidFill>
              <a:effectLst/>
              <a:uLnTx/>
              <a:uFillTx/>
              <a:latin typeface="Calibri"/>
              <a:ea typeface="+mn-ea"/>
              <a:cs typeface="AL-Mateen" pitchFamily="2" charset="-78"/>
            </a:endParaRPr>
          </a:p>
        </p:txBody>
      </p:sp>
      <p:sp>
        <p:nvSpPr>
          <p:cNvPr id="14" name="مربع نص 13">
            <a:extLst>
              <a:ext uri="{FF2B5EF4-FFF2-40B4-BE49-F238E27FC236}">
                <a16:creationId xmlns:a16="http://schemas.microsoft.com/office/drawing/2014/main" id="{67FD9AD9-A58B-460A-BFFE-C2B91126A9D8}"/>
              </a:ext>
            </a:extLst>
          </p:cNvPr>
          <p:cNvSpPr txBox="1"/>
          <p:nvPr/>
        </p:nvSpPr>
        <p:spPr>
          <a:xfrm>
            <a:off x="9925219" y="4035865"/>
            <a:ext cx="2247731" cy="2464058"/>
          </a:xfrm>
          <a:prstGeom prst="roundRect">
            <a:avLst/>
          </a:prstGeom>
          <a:solidFill>
            <a:schemeClr val="accent4">
              <a:lumMod val="40000"/>
              <a:lumOff val="60000"/>
            </a:schemeClr>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prst="relaxedInset"/>
          </a:sp3d>
        </p:spPr>
        <p:txBody>
          <a:bodyPr wrap="square" rtlCol="1">
            <a:spAutoFit/>
          </a:bodyPr>
          <a:lstStyle/>
          <a:p>
            <a:pPr marL="0" marR="0" lvl="0" indent="0" algn="ctr" defTabSz="914378" rtl="1" eaLnBrk="1" fontAlgn="auto" latinLnBrk="0" hangingPunct="1">
              <a:lnSpc>
                <a:spcPct val="100000"/>
              </a:lnSpc>
              <a:spcBef>
                <a:spcPts val="0"/>
              </a:spcBef>
              <a:spcAft>
                <a:spcPts val="0"/>
              </a:spcAft>
              <a:buClrTx/>
              <a:buSzTx/>
              <a:buFontTx/>
              <a:buNone/>
              <a:tabLst/>
              <a:defRPr/>
            </a:pPr>
            <a:r>
              <a:rPr kumimoji="0" lang="ar-KW" sz="2800" b="0" i="0" u="none" strike="noStrike" kern="0" cap="none" spc="0" normalizeH="0" baseline="0" noProof="0" dirty="0">
                <a:ln w="18415" cmpd="sng">
                  <a:solidFill>
                    <a:srgbClr val="0000FF"/>
                  </a:solidFill>
                  <a:prstDash val="solid"/>
                </a:ln>
                <a:solidFill>
                  <a:srgbClr val="0000FF"/>
                </a:solidFill>
                <a:effectLst/>
                <a:uLnTx/>
                <a:uFillTx/>
                <a:latin typeface="Century Gothic"/>
                <a:ea typeface="+mn-ea"/>
                <a:cs typeface="PT Bold Heading" panose="02010400000000000000" pitchFamily="2" charset="-78"/>
              </a:rPr>
              <a:t>في زمن الخلافة الأموية في أيام " سليمان بن عبد الملك " .</a:t>
            </a:r>
            <a:endParaRPr kumimoji="0" lang="en-US" sz="2800" b="0" i="0" u="none" strike="noStrike" kern="0" cap="none" spc="0" normalizeH="0" baseline="0" noProof="0" dirty="0">
              <a:ln w="18415" cmpd="sng">
                <a:solidFill>
                  <a:srgbClr val="0000FF"/>
                </a:solidFill>
                <a:prstDash val="solid"/>
              </a:ln>
              <a:solidFill>
                <a:srgbClr val="0000FF"/>
              </a:solidFill>
              <a:effectLst/>
              <a:uLnTx/>
              <a:uFillTx/>
              <a:latin typeface="Century Gothic"/>
              <a:ea typeface="+mn-ea"/>
              <a:cs typeface="PT Bold Heading" panose="02010400000000000000" pitchFamily="2" charset="-78"/>
            </a:endParaRPr>
          </a:p>
        </p:txBody>
      </p:sp>
      <p:sp>
        <p:nvSpPr>
          <p:cNvPr id="15" name="مربع نص 14">
            <a:extLst>
              <a:ext uri="{FF2B5EF4-FFF2-40B4-BE49-F238E27FC236}">
                <a16:creationId xmlns:a16="http://schemas.microsoft.com/office/drawing/2014/main" id="{25607EDF-53E8-46F2-AEFB-77E385586610}"/>
              </a:ext>
            </a:extLst>
          </p:cNvPr>
          <p:cNvSpPr txBox="1"/>
          <p:nvPr/>
        </p:nvSpPr>
        <p:spPr>
          <a:xfrm>
            <a:off x="7655856" y="4102593"/>
            <a:ext cx="2104819" cy="2261533"/>
          </a:xfrm>
          <a:prstGeom prst="roundRect">
            <a:avLst/>
          </a:prstGeom>
          <a:solidFill>
            <a:schemeClr val="accent1">
              <a:lumMod val="20000"/>
              <a:lumOff val="80000"/>
            </a:schemeClr>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prst="relaxedInset"/>
          </a:sp3d>
        </p:spPr>
        <p:txBody>
          <a:bodyPr wrap="square" rtlCol="1">
            <a:spAutoFit/>
          </a:bodyPr>
          <a:lstStyle/>
          <a:p>
            <a:pPr marL="0" marR="0" lvl="0" indent="0" algn="ctr" defTabSz="914378" rtl="1" eaLnBrk="1" fontAlgn="auto" latinLnBrk="0" hangingPunct="1">
              <a:lnSpc>
                <a:spcPct val="100000"/>
              </a:lnSpc>
              <a:spcBef>
                <a:spcPts val="0"/>
              </a:spcBef>
              <a:spcAft>
                <a:spcPts val="0"/>
              </a:spcAft>
              <a:buClrTx/>
              <a:buSzTx/>
              <a:buFontTx/>
              <a:buNone/>
              <a:tabLst/>
              <a:defRPr/>
            </a:pPr>
            <a:r>
              <a:rPr kumimoji="0" lang="ar-KW" sz="3200" b="0" i="0" u="none" strike="noStrike" kern="0" cap="none" spc="0" normalizeH="0" baseline="0" noProof="0" dirty="0">
                <a:ln w="18415" cmpd="sng">
                  <a:noFill/>
                  <a:prstDash val="solid"/>
                </a:ln>
                <a:solidFill>
                  <a:srgbClr val="C00000"/>
                </a:solidFill>
                <a:effectLst/>
                <a:uLnTx/>
                <a:uFillTx/>
                <a:latin typeface="Century Gothic"/>
                <a:ea typeface="+mn-ea"/>
                <a:cs typeface="PT Bold Heading" panose="02010400000000000000" pitchFamily="2" charset="-78"/>
              </a:rPr>
              <a:t>بلاد العراق في الجزيرة </a:t>
            </a:r>
          </a:p>
          <a:p>
            <a:pPr marL="0" marR="0" lvl="0" indent="0" algn="ctr" defTabSz="914378" rtl="1" eaLnBrk="1" fontAlgn="auto" latinLnBrk="0" hangingPunct="1">
              <a:lnSpc>
                <a:spcPct val="100000"/>
              </a:lnSpc>
              <a:spcBef>
                <a:spcPts val="0"/>
              </a:spcBef>
              <a:spcAft>
                <a:spcPts val="0"/>
              </a:spcAft>
              <a:buClrTx/>
              <a:buSzTx/>
              <a:buFontTx/>
              <a:buNone/>
              <a:tabLst/>
              <a:defRPr/>
            </a:pPr>
            <a:r>
              <a:rPr kumimoji="0" lang="ar-KW" sz="3200" b="0" i="0" u="none" strike="noStrike" kern="0" cap="none" spc="0" normalizeH="0" baseline="0" noProof="0" dirty="0">
                <a:ln w="18415" cmpd="sng">
                  <a:noFill/>
                  <a:prstDash val="solid"/>
                </a:ln>
                <a:solidFill>
                  <a:srgbClr val="C00000"/>
                </a:solidFill>
                <a:effectLst/>
                <a:uLnTx/>
                <a:uFillTx/>
                <a:latin typeface="Century Gothic"/>
                <a:ea typeface="+mn-ea"/>
                <a:cs typeface="PT Bold Heading" panose="02010400000000000000" pitchFamily="2" charset="-78"/>
              </a:rPr>
              <a:t>وفلسطين - الرملة</a:t>
            </a:r>
            <a:endParaRPr kumimoji="0" lang="en-US" sz="3200" b="0" i="0" u="none" strike="noStrike" kern="0" cap="none" spc="0" normalizeH="0" baseline="0" noProof="0" dirty="0">
              <a:ln w="18415" cmpd="sng">
                <a:noFill/>
                <a:prstDash val="solid"/>
              </a:ln>
              <a:solidFill>
                <a:srgbClr val="C00000"/>
              </a:solidFill>
              <a:effectLst/>
              <a:uLnTx/>
              <a:uFillTx/>
              <a:latin typeface="Century Gothic"/>
              <a:ea typeface="+mn-ea"/>
              <a:cs typeface="PT Bold Heading" panose="02010400000000000000" pitchFamily="2" charset="-78"/>
            </a:endParaRPr>
          </a:p>
        </p:txBody>
      </p:sp>
      <p:sp>
        <p:nvSpPr>
          <p:cNvPr id="16" name="مربع نص 15">
            <a:extLst>
              <a:ext uri="{FF2B5EF4-FFF2-40B4-BE49-F238E27FC236}">
                <a16:creationId xmlns:a16="http://schemas.microsoft.com/office/drawing/2014/main" id="{370B288C-D71F-47A3-A7F6-C5E9A38F977E}"/>
              </a:ext>
            </a:extLst>
          </p:cNvPr>
          <p:cNvSpPr txBox="1"/>
          <p:nvPr/>
        </p:nvSpPr>
        <p:spPr>
          <a:xfrm>
            <a:off x="5391960" y="4035865"/>
            <a:ext cx="2060978" cy="1532334"/>
          </a:xfrm>
          <a:prstGeom prst="roundRect">
            <a:avLst/>
          </a:prstGeom>
          <a:solidFill>
            <a:schemeClr val="accent4">
              <a:lumMod val="40000"/>
              <a:lumOff val="60000"/>
            </a:schemeClr>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prst="relaxedInset"/>
          </a:sp3d>
        </p:spPr>
        <p:txBody>
          <a:bodyPr wrap="square" rtlCol="1">
            <a:spAutoFit/>
          </a:bodyPr>
          <a:lstStyle/>
          <a:p>
            <a:pPr marL="0" marR="0" lvl="0" indent="0" algn="ctr" defTabSz="914378" rtl="1" eaLnBrk="1" fontAlgn="auto" latinLnBrk="0" hangingPunct="1">
              <a:lnSpc>
                <a:spcPct val="100000"/>
              </a:lnSpc>
              <a:spcBef>
                <a:spcPts val="0"/>
              </a:spcBef>
              <a:spcAft>
                <a:spcPts val="0"/>
              </a:spcAft>
              <a:buClrTx/>
              <a:buSzTx/>
              <a:buFontTx/>
              <a:buNone/>
              <a:tabLst/>
              <a:defRPr/>
            </a:pPr>
            <a:r>
              <a:rPr kumimoji="0" lang="ar-KW" sz="2800" b="0" i="0" u="none" strike="noStrike" kern="0" cap="none" spc="0" normalizeH="0" baseline="0" noProof="0" dirty="0">
                <a:ln w="18415" cmpd="sng">
                  <a:solidFill>
                    <a:srgbClr val="0000FF"/>
                  </a:solidFill>
                  <a:prstDash val="solid"/>
                </a:ln>
                <a:solidFill>
                  <a:srgbClr val="0000FF"/>
                </a:solidFill>
                <a:effectLst/>
                <a:uLnTx/>
                <a:uFillTx/>
                <a:latin typeface="Century Gothic"/>
                <a:ea typeface="+mn-ea"/>
                <a:cs typeface="PT Bold Heading" panose="02010400000000000000" pitchFamily="2" charset="-78"/>
              </a:rPr>
              <a:t>حبس " جابر عثرات الكرام " </a:t>
            </a:r>
            <a:endParaRPr kumimoji="0" lang="en-US" sz="2800" b="0" i="0" u="none" strike="noStrike" kern="0" cap="none" spc="0" normalizeH="0" baseline="0" noProof="0" dirty="0">
              <a:ln w="18415" cmpd="sng">
                <a:solidFill>
                  <a:srgbClr val="0000FF"/>
                </a:solidFill>
                <a:prstDash val="solid"/>
              </a:ln>
              <a:solidFill>
                <a:srgbClr val="0000FF"/>
              </a:solidFill>
              <a:effectLst/>
              <a:uLnTx/>
              <a:uFillTx/>
              <a:latin typeface="Century Gothic"/>
              <a:ea typeface="+mn-ea"/>
              <a:cs typeface="PT Bold Heading" panose="02010400000000000000" pitchFamily="2" charset="-78"/>
            </a:endParaRPr>
          </a:p>
        </p:txBody>
      </p:sp>
      <p:sp>
        <p:nvSpPr>
          <p:cNvPr id="17" name="مربع نص 16">
            <a:extLst>
              <a:ext uri="{FF2B5EF4-FFF2-40B4-BE49-F238E27FC236}">
                <a16:creationId xmlns:a16="http://schemas.microsoft.com/office/drawing/2014/main" id="{52445D47-2C1D-4C2E-8750-19835D04C357}"/>
              </a:ext>
            </a:extLst>
          </p:cNvPr>
          <p:cNvSpPr txBox="1"/>
          <p:nvPr/>
        </p:nvSpPr>
        <p:spPr>
          <a:xfrm>
            <a:off x="19051" y="4037640"/>
            <a:ext cx="2600304" cy="2485787"/>
          </a:xfrm>
          <a:prstGeom prst="roundRect">
            <a:avLst/>
          </a:prstGeom>
          <a:solidFill>
            <a:schemeClr val="accent4">
              <a:lumMod val="40000"/>
              <a:lumOff val="60000"/>
            </a:schemeClr>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prst="relaxedInset"/>
          </a:sp3d>
        </p:spPr>
        <p:txBody>
          <a:bodyPr wrap="square" rtlCol="1">
            <a:spAutoFit/>
          </a:bodyPr>
          <a:lstStyle/>
          <a:p>
            <a:pPr marL="0" marR="0" lvl="0" indent="0" algn="ctr" defTabSz="914378" rtl="1" eaLnBrk="1" fontAlgn="auto" latinLnBrk="0" hangingPunct="1">
              <a:lnSpc>
                <a:spcPct val="100000"/>
              </a:lnSpc>
              <a:spcBef>
                <a:spcPts val="0"/>
              </a:spcBef>
              <a:spcAft>
                <a:spcPts val="0"/>
              </a:spcAft>
              <a:buClrTx/>
              <a:buSzTx/>
              <a:buFontTx/>
              <a:buNone/>
              <a:tabLst/>
              <a:defRPr/>
            </a:pPr>
            <a:r>
              <a:rPr kumimoji="0" lang="ar-KW" sz="2800" b="0" i="0" u="none" strike="noStrike" kern="0" cap="none" spc="0" normalizeH="0" baseline="0" noProof="0" dirty="0">
                <a:ln w="18415" cmpd="sng">
                  <a:solidFill>
                    <a:srgbClr val="0000FF"/>
                  </a:solidFill>
                  <a:prstDash val="solid"/>
                </a:ln>
                <a:solidFill>
                  <a:srgbClr val="0000FF"/>
                </a:solidFill>
                <a:effectLst/>
                <a:uLnTx/>
                <a:uFillTx/>
                <a:latin typeface="Century Gothic"/>
                <a:ea typeface="+mn-ea"/>
                <a:cs typeface="PT Bold Heading" panose="02010400000000000000" pitchFamily="2" charset="-78"/>
              </a:rPr>
              <a:t>عكرمة الفياض</a:t>
            </a:r>
          </a:p>
          <a:p>
            <a:pPr marL="0" marR="0" lvl="0" indent="0" algn="ctr" defTabSz="914378" rtl="1" eaLnBrk="1" fontAlgn="auto" latinLnBrk="0" hangingPunct="1">
              <a:lnSpc>
                <a:spcPct val="100000"/>
              </a:lnSpc>
              <a:spcBef>
                <a:spcPts val="0"/>
              </a:spcBef>
              <a:spcAft>
                <a:spcPts val="0"/>
              </a:spcAft>
              <a:buClrTx/>
              <a:buSzTx/>
              <a:buFontTx/>
              <a:buNone/>
              <a:tabLst/>
              <a:defRPr/>
            </a:pPr>
            <a:r>
              <a:rPr kumimoji="0" lang="ar-KW" sz="2800" b="0" i="0" u="none" strike="noStrike" kern="0" cap="none" spc="0" normalizeH="0" baseline="0" noProof="0" dirty="0">
                <a:ln w="18415" cmpd="sng">
                  <a:solidFill>
                    <a:srgbClr val="0000FF"/>
                  </a:solidFill>
                  <a:prstDash val="solid"/>
                </a:ln>
                <a:solidFill>
                  <a:srgbClr val="0000FF"/>
                </a:solidFill>
                <a:effectLst/>
                <a:uLnTx/>
                <a:uFillTx/>
                <a:latin typeface="Century Gothic"/>
                <a:ea typeface="+mn-ea"/>
                <a:cs typeface="PT Bold Heading" panose="02010400000000000000" pitchFamily="2" charset="-78"/>
              </a:rPr>
              <a:t>خزيمة بن بشر</a:t>
            </a:r>
          </a:p>
          <a:p>
            <a:pPr marL="0" marR="0" lvl="0" indent="0" algn="ctr" defTabSz="914378" rtl="1" eaLnBrk="1" fontAlgn="auto" latinLnBrk="0" hangingPunct="1">
              <a:lnSpc>
                <a:spcPct val="100000"/>
              </a:lnSpc>
              <a:spcBef>
                <a:spcPts val="0"/>
              </a:spcBef>
              <a:spcAft>
                <a:spcPts val="0"/>
              </a:spcAft>
              <a:buClrTx/>
              <a:buSzTx/>
              <a:buFontTx/>
              <a:buNone/>
              <a:tabLst/>
              <a:defRPr/>
            </a:pPr>
            <a:r>
              <a:rPr kumimoji="0" lang="ar-KW" sz="2800" b="0" i="0" u="none" strike="noStrike" kern="0" cap="none" spc="0" normalizeH="0" baseline="0" noProof="0" dirty="0">
                <a:ln w="18415" cmpd="sng">
                  <a:solidFill>
                    <a:srgbClr val="0000FF"/>
                  </a:solidFill>
                  <a:prstDash val="solid"/>
                </a:ln>
                <a:solidFill>
                  <a:srgbClr val="0000FF"/>
                </a:solidFill>
                <a:effectLst/>
                <a:uLnTx/>
                <a:uFillTx/>
                <a:latin typeface="Century Gothic"/>
                <a:ea typeface="+mn-ea"/>
                <a:cs typeface="PT Bold Heading" panose="02010400000000000000" pitchFamily="2" charset="-78"/>
              </a:rPr>
              <a:t>سليمان الخليفة</a:t>
            </a:r>
          </a:p>
          <a:p>
            <a:pPr marL="0" marR="0" lvl="0" indent="0" algn="ctr" defTabSz="914378" rtl="1" eaLnBrk="1" fontAlgn="auto" latinLnBrk="0" hangingPunct="1">
              <a:lnSpc>
                <a:spcPct val="100000"/>
              </a:lnSpc>
              <a:spcBef>
                <a:spcPts val="0"/>
              </a:spcBef>
              <a:spcAft>
                <a:spcPts val="0"/>
              </a:spcAft>
              <a:buClrTx/>
              <a:buSzTx/>
              <a:buFontTx/>
              <a:buNone/>
              <a:tabLst/>
              <a:defRPr/>
            </a:pPr>
            <a:r>
              <a:rPr kumimoji="0" lang="ar-KW" sz="2800" b="0" i="0" u="none" strike="noStrike" kern="0" cap="none" spc="0" normalizeH="0" baseline="0" noProof="0" dirty="0">
                <a:ln w="18415" cmpd="sng">
                  <a:solidFill>
                    <a:srgbClr val="0000FF"/>
                  </a:solidFill>
                  <a:prstDash val="solid"/>
                </a:ln>
                <a:solidFill>
                  <a:srgbClr val="0000FF"/>
                </a:solidFill>
                <a:effectLst/>
                <a:uLnTx/>
                <a:uFillTx/>
                <a:latin typeface="Century Gothic"/>
                <a:ea typeface="+mn-ea"/>
                <a:cs typeface="PT Bold Heading" panose="02010400000000000000" pitchFamily="2" charset="-78"/>
              </a:rPr>
              <a:t>زوجة خزيمة</a:t>
            </a:r>
          </a:p>
          <a:p>
            <a:pPr marL="0" marR="0" lvl="0" indent="0" algn="ctr" defTabSz="914378" rtl="1" eaLnBrk="1" fontAlgn="auto" latinLnBrk="0" hangingPunct="1">
              <a:lnSpc>
                <a:spcPct val="100000"/>
              </a:lnSpc>
              <a:spcBef>
                <a:spcPts val="0"/>
              </a:spcBef>
              <a:spcAft>
                <a:spcPts val="0"/>
              </a:spcAft>
              <a:buClrTx/>
              <a:buSzTx/>
              <a:buFontTx/>
              <a:buNone/>
              <a:tabLst/>
              <a:defRPr/>
            </a:pPr>
            <a:r>
              <a:rPr kumimoji="0" lang="ar-KW" sz="2800" b="0" i="0" u="none" strike="noStrike" kern="0" cap="none" spc="0" normalizeH="0" baseline="0" noProof="0" dirty="0">
                <a:ln w="18415" cmpd="sng">
                  <a:solidFill>
                    <a:srgbClr val="0000FF"/>
                  </a:solidFill>
                  <a:prstDash val="solid"/>
                </a:ln>
                <a:solidFill>
                  <a:srgbClr val="0000FF"/>
                </a:solidFill>
                <a:effectLst/>
                <a:uLnTx/>
                <a:uFillTx/>
                <a:latin typeface="Century Gothic"/>
                <a:ea typeface="+mn-ea"/>
                <a:cs typeface="PT Bold Heading" panose="02010400000000000000" pitchFamily="2" charset="-78"/>
              </a:rPr>
              <a:t>زوجة عكرمة</a:t>
            </a:r>
            <a:endParaRPr kumimoji="0" lang="en-US" sz="2800" b="0" i="0" u="none" strike="noStrike" kern="0" cap="none" spc="0" normalizeH="0" baseline="0" noProof="0" dirty="0">
              <a:ln w="18415" cmpd="sng">
                <a:solidFill>
                  <a:srgbClr val="0000FF"/>
                </a:solidFill>
                <a:prstDash val="solid"/>
              </a:ln>
              <a:solidFill>
                <a:srgbClr val="0000FF"/>
              </a:solidFill>
              <a:effectLst/>
              <a:uLnTx/>
              <a:uFillTx/>
              <a:latin typeface="Century Gothic"/>
              <a:ea typeface="+mn-ea"/>
              <a:cs typeface="PT Bold Heading" panose="02010400000000000000" pitchFamily="2" charset="-78"/>
            </a:endParaRPr>
          </a:p>
        </p:txBody>
      </p:sp>
      <p:sp>
        <p:nvSpPr>
          <p:cNvPr id="18" name="مربع نص 17">
            <a:extLst>
              <a:ext uri="{FF2B5EF4-FFF2-40B4-BE49-F238E27FC236}">
                <a16:creationId xmlns:a16="http://schemas.microsoft.com/office/drawing/2014/main" id="{E1965554-4382-49D3-B84B-53C9AA9A1E02}"/>
              </a:ext>
            </a:extLst>
          </p:cNvPr>
          <p:cNvSpPr txBox="1"/>
          <p:nvPr/>
        </p:nvSpPr>
        <p:spPr>
          <a:xfrm>
            <a:off x="2783899" y="4012910"/>
            <a:ext cx="2443517" cy="2281476"/>
          </a:xfrm>
          <a:prstGeom prst="roundRect">
            <a:avLst/>
          </a:prstGeom>
          <a:solidFill>
            <a:schemeClr val="accent1">
              <a:lumMod val="20000"/>
              <a:lumOff val="80000"/>
            </a:schemeClr>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prst="relaxedInset"/>
          </a:sp3d>
        </p:spPr>
        <p:txBody>
          <a:bodyPr wrap="square" rtlCol="1">
            <a:spAutoFit/>
          </a:bodyPr>
          <a:lstStyle/>
          <a:p>
            <a:pPr marL="0" marR="0" lvl="0" indent="0" algn="ctr" defTabSz="914378" rtl="1" eaLnBrk="1" fontAlgn="auto" latinLnBrk="0" hangingPunct="1">
              <a:lnSpc>
                <a:spcPct val="100000"/>
              </a:lnSpc>
              <a:spcBef>
                <a:spcPts val="0"/>
              </a:spcBef>
              <a:spcAft>
                <a:spcPts val="0"/>
              </a:spcAft>
              <a:buClrTx/>
              <a:buSzTx/>
              <a:buFontTx/>
              <a:buNone/>
              <a:tabLst/>
              <a:defRPr/>
            </a:pPr>
            <a:r>
              <a:rPr kumimoji="0" lang="ar-KW" sz="3200" b="0" i="0" u="none" strike="noStrike" kern="0" cap="none" spc="0" normalizeH="0" baseline="0" noProof="0" dirty="0">
                <a:ln w="18415" cmpd="sng">
                  <a:noFill/>
                  <a:prstDash val="solid"/>
                </a:ln>
                <a:solidFill>
                  <a:srgbClr val="C00000"/>
                </a:solidFill>
                <a:effectLst/>
                <a:uLnTx/>
                <a:uFillTx/>
                <a:latin typeface="Century Gothic"/>
                <a:ea typeface="+mn-ea"/>
                <a:cs typeface="PT Bold Heading" panose="02010400000000000000" pitchFamily="2" charset="-78"/>
              </a:rPr>
              <a:t>إطلاق سراح عكرمة الفياض من سجنه </a:t>
            </a:r>
            <a:endParaRPr kumimoji="0" lang="en-US" sz="3200" b="0" i="0" u="none" strike="noStrike" kern="0" cap="none" spc="0" normalizeH="0" baseline="0" noProof="0" dirty="0">
              <a:ln w="18415" cmpd="sng">
                <a:noFill/>
                <a:prstDash val="solid"/>
              </a:ln>
              <a:solidFill>
                <a:srgbClr val="C00000"/>
              </a:solidFill>
              <a:effectLst/>
              <a:uLnTx/>
              <a:uFillTx/>
              <a:latin typeface="Century Gothic"/>
              <a:ea typeface="+mn-ea"/>
              <a:cs typeface="PT Bold Heading" panose="02010400000000000000" pitchFamily="2" charset="-78"/>
            </a:endParaRPr>
          </a:p>
        </p:txBody>
      </p:sp>
    </p:spTree>
    <p:extLst>
      <p:ext uri="{BB962C8B-B14F-4D97-AF65-F5344CB8AC3E}">
        <p14:creationId xmlns:p14="http://schemas.microsoft.com/office/powerpoint/2010/main" val="55532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strVal val="#ppt_w*0.70"/>
                                          </p:val>
                                        </p:tav>
                                        <p:tav tm="100000">
                                          <p:val>
                                            <p:strVal val="#ppt_w"/>
                                          </p:val>
                                        </p:tav>
                                      </p:tavLst>
                                    </p:anim>
                                    <p:anim calcmode="lin" valueType="num">
                                      <p:cBhvr>
                                        <p:cTn id="8" dur="1000" fill="hold"/>
                                        <p:tgtEl>
                                          <p:spTgt spid="40"/>
                                        </p:tgtEl>
                                        <p:attrNameLst>
                                          <p:attrName>ppt_h</p:attrName>
                                        </p:attrNameLst>
                                      </p:cBhvr>
                                      <p:tavLst>
                                        <p:tav tm="0">
                                          <p:val>
                                            <p:strVal val="#ppt_h"/>
                                          </p:val>
                                        </p:tav>
                                        <p:tav tm="100000">
                                          <p:val>
                                            <p:strVal val="#ppt_h"/>
                                          </p:val>
                                        </p:tav>
                                      </p:tavLst>
                                    </p:anim>
                                    <p:animEffect transition="in" filter="fade">
                                      <p:cBhvr>
                                        <p:cTn id="9" dur="1000"/>
                                        <p:tgtEl>
                                          <p:spTgt spid="40"/>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p:cTn id="13" dur="1000" fill="hold"/>
                                        <p:tgtEl>
                                          <p:spTgt spid="52"/>
                                        </p:tgtEl>
                                        <p:attrNameLst>
                                          <p:attrName>ppt_w</p:attrName>
                                        </p:attrNameLst>
                                      </p:cBhvr>
                                      <p:tavLst>
                                        <p:tav tm="0">
                                          <p:val>
                                            <p:strVal val="#ppt_w*0.70"/>
                                          </p:val>
                                        </p:tav>
                                        <p:tav tm="100000">
                                          <p:val>
                                            <p:strVal val="#ppt_w"/>
                                          </p:val>
                                        </p:tav>
                                      </p:tavLst>
                                    </p:anim>
                                    <p:anim calcmode="lin" valueType="num">
                                      <p:cBhvr>
                                        <p:cTn id="14" dur="1000" fill="hold"/>
                                        <p:tgtEl>
                                          <p:spTgt spid="52"/>
                                        </p:tgtEl>
                                        <p:attrNameLst>
                                          <p:attrName>ppt_h</p:attrName>
                                        </p:attrNameLst>
                                      </p:cBhvr>
                                      <p:tavLst>
                                        <p:tav tm="0">
                                          <p:val>
                                            <p:strVal val="#ppt_h"/>
                                          </p:val>
                                        </p:tav>
                                        <p:tav tm="100000">
                                          <p:val>
                                            <p:strVal val="#ppt_h"/>
                                          </p:val>
                                        </p:tav>
                                      </p:tavLst>
                                    </p:anim>
                                    <p:animEffect transition="in" filter="fade">
                                      <p:cBhvr>
                                        <p:cTn id="15" dur="1000"/>
                                        <p:tgtEl>
                                          <p:spTgt spid="52"/>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p:cTn id="19" dur="1000" fill="hold"/>
                                        <p:tgtEl>
                                          <p:spTgt spid="53"/>
                                        </p:tgtEl>
                                        <p:attrNameLst>
                                          <p:attrName>ppt_w</p:attrName>
                                        </p:attrNameLst>
                                      </p:cBhvr>
                                      <p:tavLst>
                                        <p:tav tm="0">
                                          <p:val>
                                            <p:strVal val="#ppt_w*0.70"/>
                                          </p:val>
                                        </p:tav>
                                        <p:tav tm="100000">
                                          <p:val>
                                            <p:strVal val="#ppt_w"/>
                                          </p:val>
                                        </p:tav>
                                      </p:tavLst>
                                    </p:anim>
                                    <p:anim calcmode="lin" valueType="num">
                                      <p:cBhvr>
                                        <p:cTn id="20" dur="1000" fill="hold"/>
                                        <p:tgtEl>
                                          <p:spTgt spid="53"/>
                                        </p:tgtEl>
                                        <p:attrNameLst>
                                          <p:attrName>ppt_h</p:attrName>
                                        </p:attrNameLst>
                                      </p:cBhvr>
                                      <p:tavLst>
                                        <p:tav tm="0">
                                          <p:val>
                                            <p:strVal val="#ppt_h"/>
                                          </p:val>
                                        </p:tav>
                                        <p:tav tm="100000">
                                          <p:val>
                                            <p:strVal val="#ppt_h"/>
                                          </p:val>
                                        </p:tav>
                                      </p:tavLst>
                                    </p:anim>
                                    <p:animEffect transition="in" filter="fade">
                                      <p:cBhvr>
                                        <p:cTn id="21" dur="1000"/>
                                        <p:tgtEl>
                                          <p:spTgt spid="53"/>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p:cTn id="25" dur="1000" fill="hold"/>
                                        <p:tgtEl>
                                          <p:spTgt spid="54"/>
                                        </p:tgtEl>
                                        <p:attrNameLst>
                                          <p:attrName>ppt_w</p:attrName>
                                        </p:attrNameLst>
                                      </p:cBhvr>
                                      <p:tavLst>
                                        <p:tav tm="0">
                                          <p:val>
                                            <p:strVal val="#ppt_w*0.70"/>
                                          </p:val>
                                        </p:tav>
                                        <p:tav tm="100000">
                                          <p:val>
                                            <p:strVal val="#ppt_w"/>
                                          </p:val>
                                        </p:tav>
                                      </p:tavLst>
                                    </p:anim>
                                    <p:anim calcmode="lin" valueType="num">
                                      <p:cBhvr>
                                        <p:cTn id="26" dur="1000" fill="hold"/>
                                        <p:tgtEl>
                                          <p:spTgt spid="54"/>
                                        </p:tgtEl>
                                        <p:attrNameLst>
                                          <p:attrName>ppt_h</p:attrName>
                                        </p:attrNameLst>
                                      </p:cBhvr>
                                      <p:tavLst>
                                        <p:tav tm="0">
                                          <p:val>
                                            <p:strVal val="#ppt_h"/>
                                          </p:val>
                                        </p:tav>
                                        <p:tav tm="100000">
                                          <p:val>
                                            <p:strVal val="#ppt_h"/>
                                          </p:val>
                                        </p:tav>
                                      </p:tavLst>
                                    </p:anim>
                                    <p:animEffect transition="in" filter="fade">
                                      <p:cBhvr>
                                        <p:cTn id="27" dur="1000"/>
                                        <p:tgtEl>
                                          <p:spTgt spid="54"/>
                                        </p:tgtEl>
                                      </p:cBhvr>
                                    </p:animEffect>
                                  </p:childTnLst>
                                </p:cTn>
                              </p:par>
                            </p:childTnLst>
                          </p:cTn>
                        </p:par>
                        <p:par>
                          <p:cTn id="28" fill="hold">
                            <p:stCondLst>
                              <p:cond delay="4000"/>
                            </p:stCondLst>
                            <p:childTnLst>
                              <p:par>
                                <p:cTn id="29" presetID="55"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strVal val="#ppt_w*0.70"/>
                                          </p:val>
                                        </p:tav>
                                        <p:tav tm="100000">
                                          <p:val>
                                            <p:strVal val="#ppt_w"/>
                                          </p:val>
                                        </p:tav>
                                      </p:tavLst>
                                    </p:anim>
                                    <p:anim calcmode="lin" valueType="num">
                                      <p:cBhvr>
                                        <p:cTn id="32" dur="1000" fill="hold"/>
                                        <p:tgtEl>
                                          <p:spTgt spid="13"/>
                                        </p:tgtEl>
                                        <p:attrNameLst>
                                          <p:attrName>ppt_h</p:attrName>
                                        </p:attrNameLst>
                                      </p:cBhvr>
                                      <p:tavLst>
                                        <p:tav tm="0">
                                          <p:val>
                                            <p:strVal val="#ppt_h"/>
                                          </p:val>
                                        </p:tav>
                                        <p:tav tm="100000">
                                          <p:val>
                                            <p:strVal val="#ppt_h"/>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animEffect transition="in" filter="fade">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500" fill="hold"/>
                                        <p:tgtEl>
                                          <p:spTgt spid="18"/>
                                        </p:tgtEl>
                                        <p:attrNameLst>
                                          <p:attrName>ppt_w</p:attrName>
                                        </p:attrNameLst>
                                      </p:cBhvr>
                                      <p:tavLst>
                                        <p:tav tm="0">
                                          <p:val>
                                            <p:fltVal val="0"/>
                                          </p:val>
                                        </p:tav>
                                        <p:tav tm="100000">
                                          <p:val>
                                            <p:strVal val="#ppt_w"/>
                                          </p:val>
                                        </p:tav>
                                      </p:tavLst>
                                    </p:anim>
                                    <p:anim calcmode="lin" valueType="num">
                                      <p:cBhvr>
                                        <p:cTn id="67" dur="500" fill="hold"/>
                                        <p:tgtEl>
                                          <p:spTgt spid="18"/>
                                        </p:tgtEl>
                                        <p:attrNameLst>
                                          <p:attrName>ppt_h</p:attrName>
                                        </p:attrNameLst>
                                      </p:cBhvr>
                                      <p:tavLst>
                                        <p:tav tm="0">
                                          <p:val>
                                            <p:fltVal val="0"/>
                                          </p:val>
                                        </p:tav>
                                        <p:tav tm="100000">
                                          <p:val>
                                            <p:strVal val="#ppt_h"/>
                                          </p:val>
                                        </p:tav>
                                      </p:tavLst>
                                    </p:anim>
                                    <p:animEffect transition="in" filter="fade">
                                      <p:cBhvr>
                                        <p:cTn id="6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الأساس">
  <a:themeElements>
    <a:clrScheme name="الأساس">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الأساس">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الأساس">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13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أم الخير  كامل بور النور 19-20" id="{8A2E7A19-12DC-4BE0-A29C-F2F573086495}" vid="{1A28AE7E-5F79-47F1-92D9-21608C378F87}"/>
    </a:ext>
  </a:extLst>
</a:theme>
</file>

<file path=ppt/theme/theme5.xml><?xml version="1.0" encoding="utf-8"?>
<a:theme xmlns:a="http://schemas.openxmlformats.org/drawingml/2006/main" name="9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شريحة">
  <a:themeElements>
    <a:clrScheme name="شريحة">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شريحة">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شريحة">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7.xml><?xml version="1.0" encoding="utf-8"?>
<a:theme xmlns:a="http://schemas.openxmlformats.org/drawingml/2006/main" name="18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1310</TotalTime>
  <Words>5798</Words>
  <Application>Microsoft Office PowerPoint</Application>
  <PresentationFormat>Widescreen</PresentationFormat>
  <Paragraphs>700</Paragraphs>
  <Slides>86</Slides>
  <Notes>0</Notes>
  <HiddenSlides>0</HiddenSlides>
  <MMClips>0</MMClips>
  <ScaleCrop>false</ScaleCrop>
  <HeadingPairs>
    <vt:vector size="4" baseType="variant">
      <vt:variant>
        <vt:lpstr>Theme</vt:lpstr>
      </vt:variant>
      <vt:variant>
        <vt:i4>10</vt:i4>
      </vt:variant>
      <vt:variant>
        <vt:lpstr>Slide Titles</vt:lpstr>
      </vt:variant>
      <vt:variant>
        <vt:i4>86</vt:i4>
      </vt:variant>
    </vt:vector>
  </HeadingPairs>
  <TitlesOfParts>
    <vt:vector size="96" baseType="lpstr">
      <vt:lpstr>نسق Office</vt:lpstr>
      <vt:lpstr>الأساس</vt:lpstr>
      <vt:lpstr>13_سمة Office</vt:lpstr>
      <vt:lpstr>4_سمة Office</vt:lpstr>
      <vt:lpstr>9_سمة Office</vt:lpstr>
      <vt:lpstr>شريحة</vt:lpstr>
      <vt:lpstr>18_سمة Office</vt:lpstr>
      <vt:lpstr>8_سمة Office</vt:lpstr>
      <vt:lpstr>3_Office Theme</vt:lpstr>
      <vt:lpstr>1_نسق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ام الخير ابراهيم محمد الزهيرى</dc:creator>
  <cp:lastModifiedBy>Unknown User</cp:lastModifiedBy>
  <cp:revision>88</cp:revision>
  <dcterms:created xsi:type="dcterms:W3CDTF">2021-03-22T21:07:01Z</dcterms:created>
  <dcterms:modified xsi:type="dcterms:W3CDTF">2021-04-10T19:37:35Z</dcterms:modified>
</cp:coreProperties>
</file>