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D1404C-2086-4F96-8487-332013ED3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8A3DFD4-C4A3-4D9D-A7A1-D9DA66C25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F29BCD-5E4A-4FCE-9E0F-4F29FF3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7F154E-4094-4997-887A-85F149B4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48D4B1-A233-446D-9D7D-98277628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6957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7FBAEB-0901-4DDD-84E5-7BCA0E82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DBE387-B543-4D88-8E4A-90DA3D561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D8596B-C939-4614-9BB5-0CAC43F4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A2823CC-9993-432A-99A1-B2712946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B742C6-1687-4F55-A5E7-4688CD26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601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A5687C6-7C89-4703-A618-D0C48CCE1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E7B8159-7406-4D5E-9682-469EDF5E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1FFA92-E2BE-43F7-84C7-452A6E36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6815E8-1127-4052-A960-A8B201DC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5165A4-B74B-4852-ABBD-57348156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5197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BFD224-9B67-42AE-A742-8FC210B2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8D305B-BBD5-4B83-8871-F9A35F697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DDEF24-7937-498B-BF7C-1D2104D9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CF72A2-3A0B-40A6-904A-565DBB4B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F537D2-CCB4-4B93-BBAA-FF8667D8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8431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F3E143-71EC-41B8-9681-79F84CBE3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62FC1C-11F3-4082-8B20-8F98B4AAC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5CDF02-A486-4286-85D6-75089FA8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E9AB8D-DB03-4172-9D55-233ED959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937CE7-EE02-41DF-856E-D43F1524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7414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0048C6-332B-435F-BF80-ADC45E35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187BDC-035D-4A52-84E3-333EE2211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4B5B7E4-3A47-4ACD-BAB5-5BC61A366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D0933A-E0A5-4DA0-86F0-B61136D8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0927508-1C19-4872-B5DA-3331CD82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FBE33B-DC54-4B75-8AFF-A1FF0C49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8672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62A0A1-38D6-440C-8F5E-F521B1B5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0163B62-286A-4E5E-8103-56F2BB0AA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1716A06-563F-40B5-B85F-FB61D798A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3D0D0E1-515B-497E-9AA6-B7DA4C158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CC53513-E498-4D79-9F58-031E9355E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612A375-F30D-42FE-85C8-0BD5DAF0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1B4FD74-82C0-4D84-A634-0C04720A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56A1D4F-75A4-4B1A-9EE0-E8AF299B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9904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7CCBE8-325A-454C-A6F5-81E260C2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2BD51A7-5293-4CAD-AFD1-CD4B8647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F497D2-B50E-4712-82DD-8B77BA02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9EB2A67-5102-4A56-9598-07A42F1B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7484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FD647D0-6682-4517-B01A-ECE3E290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D678A02-BF98-41E3-804D-DEC55827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FB4532C-1D33-4169-B936-4B26FFFE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6063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7ABBED-D373-475B-9CB6-F07DACDD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148FB0-8C25-46ED-BAC2-1A6F4F54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2F25D19-9F3B-45C7-8D2B-72DD5B079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3F4811-922C-4187-9BDB-3F51934B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CF73B0-CFD0-46D6-B534-A6498655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ED1086-67FB-435E-906F-BEB40A64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9962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9CCCF3-49DF-4C4A-8F64-A0541632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538FBB-5772-41AF-8D82-D15256E2D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67B741C-E32C-418C-89DE-5699ACFF0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CA5219-07CF-417D-8DA9-C7ABE420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136390E-7DB9-4B5E-8C25-19677110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A65262-F052-400A-8ABA-3966D5957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2776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C6326BE-8E58-4FD0-A422-6008A269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AF87B7C-3CC3-4340-8EC9-7D190E473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15AD19-0C60-46C0-A9B0-3CC82636A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D5D4-4AB1-4A15-8374-1016B0D26E5E}" type="datetimeFigureOut">
              <a:rPr lang="ar-KW" smtClean="0"/>
              <a:t>25/08/1442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F322BC-CD3C-43AA-A74C-9230450CB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31D60E-6451-4201-A354-3648D67B6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1330-69FF-44C8-A58B-1457A0D502C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828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4CCAA0-FE1C-4456-A810-D24B6B22A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099" y="142875"/>
            <a:ext cx="3000375" cy="661988"/>
          </a:xfrm>
        </p:spPr>
        <p:txBody>
          <a:bodyPr>
            <a:normAutofit/>
          </a:bodyPr>
          <a:lstStyle/>
          <a:p>
            <a:r>
              <a:rPr lang="ar-SA" sz="3200" dirty="0">
                <a:highlight>
                  <a:srgbClr val="FFFF00"/>
                </a:highlight>
              </a:rPr>
              <a:t>الانجراف القاري </a:t>
            </a:r>
            <a:endParaRPr lang="ar-KW" sz="3200" dirty="0">
              <a:highlight>
                <a:srgbClr val="FFFF00"/>
              </a:highlight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3E6CA0F-5D83-4FF0-A126-7E0385AFA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4775" y="1370915"/>
            <a:ext cx="6610350" cy="475278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solidFill>
                  <a:srgbClr val="FF0000"/>
                </a:solidFill>
              </a:rPr>
              <a:t>اول نظريه شاملة للعمليات المسؤولة عن تكون الظواهر السطحية الرئيسية مثل القارات والاحواض المحيطية .</a:t>
            </a:r>
            <a:endParaRPr lang="ar-KW" sz="2000" dirty="0">
              <a:solidFill>
                <a:srgbClr val="FF0000"/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DD97D88C-0D42-4970-945B-F8A8E309885E}"/>
              </a:ext>
            </a:extLst>
          </p:cNvPr>
          <p:cNvSpPr txBox="1"/>
          <p:nvPr/>
        </p:nvSpPr>
        <p:spPr>
          <a:xfrm>
            <a:off x="6315074" y="1016972"/>
            <a:ext cx="49720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التطور الحديث ل الصفائح التكتونية : نظرية الانجراف القاري :</a:t>
            </a:r>
            <a:endParaRPr lang="ar-KW" sz="20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4E24D01-EBB8-4061-B875-47B3F9D86F4B}"/>
              </a:ext>
            </a:extLst>
          </p:cNvPr>
          <p:cNvSpPr txBox="1"/>
          <p:nvPr/>
        </p:nvSpPr>
        <p:spPr>
          <a:xfrm>
            <a:off x="2562225" y="2256314"/>
            <a:ext cx="872489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علل : أهمية نظرية الانجراف القاري ؟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chemeClr val="accent1">
                    <a:lumMod val="75000"/>
                  </a:schemeClr>
                </a:solidFill>
              </a:rPr>
              <a:t>توصل الجيولوجيون لشرح الأسباب الأساسية المؤدية للزلازل والبراكين واحزمة الجبال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chemeClr val="accent1">
                    <a:lumMod val="75000"/>
                  </a:schemeClr>
                </a:solidFill>
              </a:rPr>
              <a:t>تمكنا من تقديم شرح افضل لتوزيع النباتات والحيوانات في العصور الجيولوجية الماضية وتوزيع الرواسب المعدنية ذات الأهمية الاقتصادية . </a:t>
            </a:r>
            <a:endParaRPr lang="ar-KW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0EADD16-F4EE-483B-955D-AE2097ABCE27}"/>
              </a:ext>
            </a:extLst>
          </p:cNvPr>
          <p:cNvSpPr txBox="1"/>
          <p:nvPr/>
        </p:nvSpPr>
        <p:spPr>
          <a:xfrm>
            <a:off x="7043736" y="3789819"/>
            <a:ext cx="37052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>
                <a:highlight>
                  <a:srgbClr val="00FFFF"/>
                </a:highlight>
              </a:rPr>
              <a:t>الفريد </a:t>
            </a:r>
            <a:r>
              <a:rPr lang="ar-SA" sz="2000" dirty="0" err="1">
                <a:highlight>
                  <a:srgbClr val="00FFFF"/>
                </a:highlight>
              </a:rPr>
              <a:t>فيجنر</a:t>
            </a:r>
            <a:r>
              <a:rPr lang="ar-SA" sz="2000" dirty="0">
                <a:highlight>
                  <a:srgbClr val="00FFFF"/>
                </a:highlight>
              </a:rPr>
              <a:t> </a:t>
            </a:r>
            <a:endParaRPr lang="ar-KW" sz="2000" dirty="0">
              <a:highlight>
                <a:srgbClr val="00FFFF"/>
              </a:highlight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8268A76-72D8-41E9-A037-B2DD3B26C814}"/>
              </a:ext>
            </a:extLst>
          </p:cNvPr>
          <p:cNvSpPr txBox="1"/>
          <p:nvPr/>
        </p:nvSpPr>
        <p:spPr>
          <a:xfrm>
            <a:off x="5514974" y="3789819"/>
            <a:ext cx="30575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>
                <a:highlight>
                  <a:srgbClr val="00FFFF"/>
                </a:highlight>
              </a:rPr>
              <a:t>كتاب اصل القارات والمحيطات </a:t>
            </a:r>
            <a:endParaRPr lang="ar-KW" sz="2000" dirty="0">
              <a:highlight>
                <a:srgbClr val="00FFFF"/>
              </a:highlight>
            </a:endParaRPr>
          </a:p>
        </p:txBody>
      </p:sp>
      <p:sp>
        <p:nvSpPr>
          <p:cNvPr id="46" name="مربع نص 45">
            <a:extLst>
              <a:ext uri="{FF2B5EF4-FFF2-40B4-BE49-F238E27FC236}">
                <a16:creationId xmlns:a16="http://schemas.microsoft.com/office/drawing/2014/main" id="{C6ADB6C1-9E81-4CC9-8EFF-A489C6CF03D4}"/>
              </a:ext>
            </a:extLst>
          </p:cNvPr>
          <p:cNvSpPr txBox="1"/>
          <p:nvPr/>
        </p:nvSpPr>
        <p:spPr>
          <a:xfrm>
            <a:off x="2224086" y="3789819"/>
            <a:ext cx="2667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>
                <a:highlight>
                  <a:srgbClr val="00FFFF"/>
                </a:highlight>
              </a:rPr>
              <a:t>نظرية الانجراف القاري </a:t>
            </a:r>
            <a:endParaRPr lang="ar-KW" sz="2000" dirty="0">
              <a:highlight>
                <a:srgbClr val="00FFFF"/>
              </a:highlight>
            </a:endParaRPr>
          </a:p>
        </p:txBody>
      </p:sp>
      <p:sp>
        <p:nvSpPr>
          <p:cNvPr id="49" name="سهم: منحني لليمين 48">
            <a:extLst>
              <a:ext uri="{FF2B5EF4-FFF2-40B4-BE49-F238E27FC236}">
                <a16:creationId xmlns:a16="http://schemas.microsoft.com/office/drawing/2014/main" id="{7717B498-8924-4A8C-92B8-19810A293B4E}"/>
              </a:ext>
            </a:extLst>
          </p:cNvPr>
          <p:cNvSpPr/>
          <p:nvPr/>
        </p:nvSpPr>
        <p:spPr>
          <a:xfrm>
            <a:off x="2040252" y="3989874"/>
            <a:ext cx="641034" cy="1022766"/>
          </a:xfrm>
          <a:prstGeom prst="curved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p:sp>
        <p:nvSpPr>
          <p:cNvPr id="50" name="سهم: لليسار 49">
            <a:extLst>
              <a:ext uri="{FF2B5EF4-FFF2-40B4-BE49-F238E27FC236}">
                <a16:creationId xmlns:a16="http://schemas.microsoft.com/office/drawing/2014/main" id="{ABB830E1-694A-4C88-B3BC-A1ABAF4A4D59}"/>
              </a:ext>
            </a:extLst>
          </p:cNvPr>
          <p:cNvSpPr/>
          <p:nvPr/>
        </p:nvSpPr>
        <p:spPr>
          <a:xfrm>
            <a:off x="8639175" y="3837473"/>
            <a:ext cx="857250" cy="304801"/>
          </a:xfrm>
          <a:prstGeom prst="lef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1" name="صورة 50">
            <a:extLst>
              <a:ext uri="{FF2B5EF4-FFF2-40B4-BE49-F238E27FC236}">
                <a16:creationId xmlns:a16="http://schemas.microsoft.com/office/drawing/2014/main" id="{8ACD797D-A2F7-465B-AB1A-1C3E49542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875" y="3817752"/>
            <a:ext cx="877900" cy="341406"/>
          </a:xfrm>
          <a:prstGeom prst="rect">
            <a:avLst/>
          </a:prstGeom>
        </p:spPr>
      </p:pic>
      <p:sp>
        <p:nvSpPr>
          <p:cNvPr id="52" name="مربع نص 51">
            <a:extLst>
              <a:ext uri="{FF2B5EF4-FFF2-40B4-BE49-F238E27FC236}">
                <a16:creationId xmlns:a16="http://schemas.microsoft.com/office/drawing/2014/main" id="{7BD74B1C-0678-4795-9437-F41393C02528}"/>
              </a:ext>
            </a:extLst>
          </p:cNvPr>
          <p:cNvSpPr txBox="1"/>
          <p:nvPr/>
        </p:nvSpPr>
        <p:spPr>
          <a:xfrm>
            <a:off x="2786061" y="4427928"/>
            <a:ext cx="70580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وجود قارة عظمى ( ام القارات ) وسميت </a:t>
            </a:r>
            <a:r>
              <a:rPr lang="ar-SA" sz="2000" dirty="0" err="1"/>
              <a:t>بانجايا</a:t>
            </a:r>
            <a:r>
              <a:rPr lang="ar-SA" sz="2000" dirty="0"/>
              <a:t> ومنذ 200مليون سنة بدأت هذه القارة في التفتت الى قارات صغيرة اخذت في الانجراف لتصل الى موقعها الحالي . </a:t>
            </a:r>
            <a:endParaRPr lang="ar-KW" sz="2000" dirty="0"/>
          </a:p>
        </p:txBody>
      </p:sp>
      <p:sp>
        <p:nvSpPr>
          <p:cNvPr id="53" name="مربع نص 52">
            <a:extLst>
              <a:ext uri="{FF2B5EF4-FFF2-40B4-BE49-F238E27FC236}">
                <a16:creationId xmlns:a16="http://schemas.microsoft.com/office/drawing/2014/main" id="{FAF55992-22D6-4EC8-9CC7-B60F4886D3EB}"/>
              </a:ext>
            </a:extLst>
          </p:cNvPr>
          <p:cNvSpPr txBox="1"/>
          <p:nvPr/>
        </p:nvSpPr>
        <p:spPr>
          <a:xfrm>
            <a:off x="2562225" y="5404584"/>
            <a:ext cx="87248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علل :  نظرية </a:t>
            </a:r>
            <a:r>
              <a:rPr lang="ar-SA" sz="2000" dirty="0" err="1"/>
              <a:t>فيجنر</a:t>
            </a:r>
            <a:r>
              <a:rPr lang="ar-SA" sz="2000" dirty="0"/>
              <a:t> لم تلق قبولاً من الأوساط العلمية ؟ </a:t>
            </a:r>
          </a:p>
          <a:p>
            <a:r>
              <a:rPr lang="ar-SA" sz="2000" dirty="0">
                <a:solidFill>
                  <a:schemeClr val="accent1">
                    <a:lumMod val="75000"/>
                  </a:schemeClr>
                </a:solidFill>
              </a:rPr>
              <a:t>لأنه لم يستطيع ان يقدم سبب مقنع يفسر به مصدر الطاقة الهائلة اللازمة لهذه التحركات التي حدثت للقارات </a:t>
            </a:r>
            <a:endParaRPr lang="ar-KW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2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A20D43E4-B7F2-43AE-A1E2-84D2C53E00BC}"/>
              </a:ext>
            </a:extLst>
          </p:cNvPr>
          <p:cNvSpPr txBox="1"/>
          <p:nvPr/>
        </p:nvSpPr>
        <p:spPr>
          <a:xfrm>
            <a:off x="5162550" y="390525"/>
            <a:ext cx="64293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ادلة الانجراف القاري : </a:t>
            </a:r>
            <a:endParaRPr lang="ar-KW" sz="3200" dirty="0"/>
          </a:p>
        </p:txBody>
      </p:sp>
      <p:sp>
        <p:nvSpPr>
          <p:cNvPr id="6" name="مخطط انسيابي: رابط 5">
            <a:extLst>
              <a:ext uri="{FF2B5EF4-FFF2-40B4-BE49-F238E27FC236}">
                <a16:creationId xmlns:a16="http://schemas.microsoft.com/office/drawing/2014/main" id="{721640AC-B5FB-43F3-9134-468BBB9AE84F}"/>
              </a:ext>
            </a:extLst>
          </p:cNvPr>
          <p:cNvSpPr/>
          <p:nvPr/>
        </p:nvSpPr>
        <p:spPr>
          <a:xfrm>
            <a:off x="8143875" y="1276350"/>
            <a:ext cx="2228850" cy="2152650"/>
          </a:xfrm>
          <a:prstGeom prst="flowChartConnector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التطابق الهندسي للحواف المتقابلة للقارات </a:t>
            </a:r>
            <a:endParaRPr lang="ar-KW" dirty="0"/>
          </a:p>
        </p:txBody>
      </p:sp>
      <p:sp>
        <p:nvSpPr>
          <p:cNvPr id="8" name="مخطط انسيابي: رابط 7">
            <a:extLst>
              <a:ext uri="{FF2B5EF4-FFF2-40B4-BE49-F238E27FC236}">
                <a16:creationId xmlns:a16="http://schemas.microsoft.com/office/drawing/2014/main" id="{152E6F05-DA9B-440D-921E-9D6E3BFF3841}"/>
              </a:ext>
            </a:extLst>
          </p:cNvPr>
          <p:cNvSpPr/>
          <p:nvPr/>
        </p:nvSpPr>
        <p:spPr>
          <a:xfrm>
            <a:off x="6305550" y="1276351"/>
            <a:ext cx="2228850" cy="2152649"/>
          </a:xfrm>
          <a:prstGeom prst="flowChartConnector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دليل التطابق للأحافير عبر المحيطات </a:t>
            </a:r>
            <a:endParaRPr lang="ar-KW" dirty="0"/>
          </a:p>
        </p:txBody>
      </p:sp>
      <p:sp>
        <p:nvSpPr>
          <p:cNvPr id="9" name="مخطط انسيابي: رابط 8">
            <a:extLst>
              <a:ext uri="{FF2B5EF4-FFF2-40B4-BE49-F238E27FC236}">
                <a16:creationId xmlns:a16="http://schemas.microsoft.com/office/drawing/2014/main" id="{B1826216-DCCA-4A29-A5F2-95BCBB54C557}"/>
              </a:ext>
            </a:extLst>
          </p:cNvPr>
          <p:cNvSpPr/>
          <p:nvPr/>
        </p:nvSpPr>
        <p:spPr>
          <a:xfrm>
            <a:off x="4424362" y="1314450"/>
            <a:ext cx="2228850" cy="2152649"/>
          </a:xfrm>
          <a:prstGeom prst="flowChartConnector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تطابق أنواع الصخور واعمارها والتراكيب للحواف القارية المتقابلة </a:t>
            </a:r>
            <a:endParaRPr lang="ar-KW" dirty="0"/>
          </a:p>
        </p:txBody>
      </p:sp>
      <p:sp>
        <p:nvSpPr>
          <p:cNvPr id="10" name="مخطط انسيابي: رابط 9">
            <a:extLst>
              <a:ext uri="{FF2B5EF4-FFF2-40B4-BE49-F238E27FC236}">
                <a16:creationId xmlns:a16="http://schemas.microsoft.com/office/drawing/2014/main" id="{69EEB70A-4F7E-40F3-8C98-12622FC287C2}"/>
              </a:ext>
            </a:extLst>
          </p:cNvPr>
          <p:cNvSpPr/>
          <p:nvPr/>
        </p:nvSpPr>
        <p:spPr>
          <a:xfrm>
            <a:off x="2476499" y="1314450"/>
            <a:ext cx="2228850" cy="2228851"/>
          </a:xfrm>
          <a:prstGeom prst="flowChartConnector">
            <a:avLst/>
          </a:prstGeom>
          <a:ln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ادلة من المناخ القديم </a:t>
            </a:r>
            <a:endParaRPr lang="ar-KW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E5751EE4-4B0F-4F4A-9C10-C255D281A35A}"/>
              </a:ext>
            </a:extLst>
          </p:cNvPr>
          <p:cNvSpPr txBox="1"/>
          <p:nvPr/>
        </p:nvSpPr>
        <p:spPr>
          <a:xfrm>
            <a:off x="8501062" y="3796725"/>
            <a:ext cx="151447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لعبة احجية الصور المقطوعة  مثال : الحدود الغربية لقارة افريقيا والحدود الشرقية لقارة أمريكا الجنوبية . </a:t>
            </a:r>
            <a:endParaRPr lang="ar-KW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9D32195-5673-48EE-940F-2E2E1A70A60D}"/>
              </a:ext>
            </a:extLst>
          </p:cNvPr>
          <p:cNvSpPr txBox="1"/>
          <p:nvPr/>
        </p:nvSpPr>
        <p:spPr>
          <a:xfrm>
            <a:off x="6738937" y="3796725"/>
            <a:ext cx="136207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لابد من انه كان هناك اتصال بين كتل اليابسة لتفسير الاحافير مثال : </a:t>
            </a:r>
            <a:r>
              <a:rPr lang="ar-SA" dirty="0" err="1"/>
              <a:t>الميزوسورس</a:t>
            </a:r>
            <a:endParaRPr lang="ar-KW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11483CE-B7C0-4325-9960-DEFF31034F96}"/>
              </a:ext>
            </a:extLst>
          </p:cNvPr>
          <p:cNvSpPr txBox="1"/>
          <p:nvPr/>
        </p:nvSpPr>
        <p:spPr>
          <a:xfrm>
            <a:off x="4781549" y="3806249"/>
            <a:ext cx="151447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لعبة احجية الصور المقطوعة مثال : صخور قديمة في البرازيل مشابهة جداً للصخور في افريقيا </a:t>
            </a:r>
            <a:endParaRPr lang="ar-KW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86FAB8B-72E8-4957-9E99-3D146807E23B}"/>
              </a:ext>
            </a:extLst>
          </p:cNvPr>
          <p:cNvSpPr txBox="1"/>
          <p:nvPr/>
        </p:nvSpPr>
        <p:spPr>
          <a:xfrm>
            <a:off x="3045618" y="3796725"/>
            <a:ext cx="126682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وجود صخور قديمة ذات بيئة </a:t>
            </a:r>
            <a:r>
              <a:rPr lang="ar-SA" dirty="0" err="1"/>
              <a:t>ترسيبية</a:t>
            </a:r>
            <a:r>
              <a:rPr lang="ar-SA" dirty="0"/>
              <a:t> دافئة في مناطق تقع في المنطقة الباردة </a:t>
            </a:r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37503289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214</Words>
  <Application>Microsoft Office PowerPoint</Application>
  <PresentationFormat>شاشة عريضة</PresentationFormat>
  <Paragraphs>21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نسق Office</vt:lpstr>
      <vt:lpstr>الانجراف القاري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الانجراف القاري </dc:title>
  <dc:creator>2181149366 Sarah Alheeshan</dc:creator>
  <cp:lastModifiedBy>2181149366 Sarah Alheeshan</cp:lastModifiedBy>
  <cp:revision>5</cp:revision>
  <dcterms:created xsi:type="dcterms:W3CDTF">2021-03-26T01:17:48Z</dcterms:created>
  <dcterms:modified xsi:type="dcterms:W3CDTF">2021-04-07T17:09:22Z</dcterms:modified>
</cp:coreProperties>
</file>