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C000"/>
    <a:srgbClr val="FA4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60" autoAdjust="0"/>
    <p:restoredTop sz="94660"/>
  </p:normalViewPr>
  <p:slideViewPr>
    <p:cSldViewPr snapToGrid="0">
      <p:cViewPr varScale="1">
        <p:scale>
          <a:sx n="48" d="100"/>
          <a:sy n="48" d="100"/>
        </p:scale>
        <p:origin x="72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627C8F-57B8-44E3-85F7-B943BBA8C589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ar-SA"/>
        </a:p>
      </dgm:t>
    </dgm:pt>
    <dgm:pt modelId="{0174B87B-ED7E-4F99-A05B-394446C59A42}">
      <dgm:prSet phldrT="[نص]" custT="1"/>
      <dgm:spPr/>
      <dgm:t>
        <a:bodyPr/>
        <a:lstStyle/>
        <a:p>
          <a:pPr rtl="1"/>
          <a:r>
            <a:rPr lang="ar-SY" sz="3200" dirty="0"/>
            <a:t>كل ضلعين متقابلين متوازيين و متطابقين</a:t>
          </a:r>
          <a:endParaRPr lang="ar-SA" sz="3200" dirty="0"/>
        </a:p>
      </dgm:t>
    </dgm:pt>
    <dgm:pt modelId="{7FD8C49A-AD0A-4C71-BBB1-2D01D6DDD11D}" type="parTrans" cxnId="{FBB66275-6130-4659-A534-3045C1F89970}">
      <dgm:prSet/>
      <dgm:spPr/>
      <dgm:t>
        <a:bodyPr/>
        <a:lstStyle/>
        <a:p>
          <a:pPr rtl="1"/>
          <a:endParaRPr lang="ar-SA" sz="2400"/>
        </a:p>
      </dgm:t>
    </dgm:pt>
    <dgm:pt modelId="{C4D44D7E-F2E3-4979-9C56-B76448A36517}" type="sibTrans" cxnId="{FBB66275-6130-4659-A534-3045C1F89970}">
      <dgm:prSet/>
      <dgm:spPr>
        <a:solidFill>
          <a:srgbClr val="FF0066"/>
        </a:solidFill>
        <a:ln>
          <a:solidFill>
            <a:srgbClr val="FA49B9"/>
          </a:solidFill>
        </a:ln>
      </dgm:spPr>
      <dgm:t>
        <a:bodyPr/>
        <a:lstStyle/>
        <a:p>
          <a:pPr rtl="1"/>
          <a:endParaRPr lang="ar-SA" sz="2400"/>
        </a:p>
      </dgm:t>
    </dgm:pt>
    <dgm:pt modelId="{EB48EFDF-BC72-4F80-82EE-9066919FA585}">
      <dgm:prSet phldrT="[نص]" custT="1"/>
      <dgm:spPr>
        <a:solidFill>
          <a:srgbClr val="92D050"/>
        </a:solidFill>
      </dgm:spPr>
      <dgm:t>
        <a:bodyPr/>
        <a:lstStyle/>
        <a:p>
          <a:pPr rtl="1"/>
          <a:r>
            <a:rPr lang="ar-SY" sz="3200" dirty="0"/>
            <a:t>زواياه الأربع قوائم</a:t>
          </a:r>
        </a:p>
        <a:p>
          <a:pPr rtl="1"/>
          <a:r>
            <a:rPr lang="ar-SY" sz="3200" dirty="0"/>
            <a:t>كل </a:t>
          </a:r>
          <a:r>
            <a:rPr lang="ar-SY" sz="3200" dirty="0" err="1"/>
            <a:t>زاويتتين</a:t>
          </a:r>
          <a:r>
            <a:rPr lang="ar-SY" sz="3200" dirty="0"/>
            <a:t> متتاليتين متكاملتين</a:t>
          </a:r>
        </a:p>
      </dgm:t>
    </dgm:pt>
    <dgm:pt modelId="{9C24CF38-CDAE-41B3-8B5F-2C8F8A0C60FA}" type="parTrans" cxnId="{BEF3EDBC-1769-448D-BD5B-5A632522FD69}">
      <dgm:prSet/>
      <dgm:spPr/>
      <dgm:t>
        <a:bodyPr/>
        <a:lstStyle/>
        <a:p>
          <a:pPr rtl="1"/>
          <a:endParaRPr lang="ar-SA" sz="2400"/>
        </a:p>
      </dgm:t>
    </dgm:pt>
    <dgm:pt modelId="{86C44825-8642-4B08-8E25-A2F694A25912}" type="sibTrans" cxnId="{BEF3EDBC-1769-448D-BD5B-5A632522FD69}">
      <dgm:prSet/>
      <dgm:spPr/>
      <dgm:t>
        <a:bodyPr/>
        <a:lstStyle/>
        <a:p>
          <a:pPr rtl="1"/>
          <a:endParaRPr lang="ar-SA" sz="2400"/>
        </a:p>
      </dgm:t>
    </dgm:pt>
    <dgm:pt modelId="{7F94ABCA-1540-44F1-B422-74C5878BB76C}">
      <dgm:prSet phldrT="[نص]" custT="1"/>
      <dgm:spPr>
        <a:solidFill>
          <a:srgbClr val="00B0F0"/>
        </a:solidFill>
      </dgm:spPr>
      <dgm:t>
        <a:bodyPr/>
        <a:lstStyle/>
        <a:p>
          <a:pPr rtl="1"/>
          <a:r>
            <a:rPr lang="ar-SY" sz="3200" dirty="0"/>
            <a:t>القطران ينصف كل منهما الآخر</a:t>
          </a:r>
        </a:p>
      </dgm:t>
    </dgm:pt>
    <dgm:pt modelId="{6776AE67-7325-433F-AD29-4A5F340A4596}" type="parTrans" cxnId="{12C5631D-F7B6-497A-89E0-5497B1ED3298}">
      <dgm:prSet/>
      <dgm:spPr/>
      <dgm:t>
        <a:bodyPr/>
        <a:lstStyle/>
        <a:p>
          <a:pPr rtl="1"/>
          <a:endParaRPr lang="ar-SA" sz="2400"/>
        </a:p>
      </dgm:t>
    </dgm:pt>
    <dgm:pt modelId="{E4BC4990-6CE9-4F00-9867-E4EBAA0F3207}" type="sibTrans" cxnId="{12C5631D-F7B6-497A-89E0-5497B1ED3298}">
      <dgm:prSet/>
      <dgm:spPr/>
      <dgm:t>
        <a:bodyPr/>
        <a:lstStyle/>
        <a:p>
          <a:pPr rtl="1"/>
          <a:endParaRPr lang="ar-SA" sz="2400"/>
        </a:p>
      </dgm:t>
    </dgm:pt>
    <dgm:pt modelId="{49897E2F-3426-4372-A67A-96FF76609E75}" type="pres">
      <dgm:prSet presAssocID="{19627C8F-57B8-44E3-85F7-B943BBA8C589}" presName="Name0" presStyleCnt="0">
        <dgm:presLayoutVars>
          <dgm:chMax val="7"/>
          <dgm:chPref val="7"/>
          <dgm:dir/>
        </dgm:presLayoutVars>
      </dgm:prSet>
      <dgm:spPr/>
    </dgm:pt>
    <dgm:pt modelId="{8B4B1FB7-E642-44FE-AB37-B1367C657AD3}" type="pres">
      <dgm:prSet presAssocID="{19627C8F-57B8-44E3-85F7-B943BBA8C589}" presName="Name1" presStyleCnt="0"/>
      <dgm:spPr/>
    </dgm:pt>
    <dgm:pt modelId="{45E14E69-D9D1-486B-A236-6F45CBF0A8BE}" type="pres">
      <dgm:prSet presAssocID="{19627C8F-57B8-44E3-85F7-B943BBA8C589}" presName="cycle" presStyleCnt="0"/>
      <dgm:spPr/>
    </dgm:pt>
    <dgm:pt modelId="{6A4D6EBF-38F8-4505-99CA-55BC7F8BFD37}" type="pres">
      <dgm:prSet presAssocID="{19627C8F-57B8-44E3-85F7-B943BBA8C589}" presName="srcNode" presStyleLbl="node1" presStyleIdx="0" presStyleCnt="3"/>
      <dgm:spPr/>
    </dgm:pt>
    <dgm:pt modelId="{60E96788-85AF-458A-933D-36ADE3D076C3}" type="pres">
      <dgm:prSet presAssocID="{19627C8F-57B8-44E3-85F7-B943BBA8C589}" presName="conn" presStyleLbl="parChTrans1D2" presStyleIdx="0" presStyleCnt="1"/>
      <dgm:spPr/>
    </dgm:pt>
    <dgm:pt modelId="{7ABC4B62-4CBE-46A0-B5B9-C7F1E3927A65}" type="pres">
      <dgm:prSet presAssocID="{19627C8F-57B8-44E3-85F7-B943BBA8C589}" presName="extraNode" presStyleLbl="node1" presStyleIdx="0" presStyleCnt="3"/>
      <dgm:spPr/>
    </dgm:pt>
    <dgm:pt modelId="{08DE3AEA-7695-457F-9DD2-1B5943C4D605}" type="pres">
      <dgm:prSet presAssocID="{19627C8F-57B8-44E3-85F7-B943BBA8C589}" presName="dstNode" presStyleLbl="node1" presStyleIdx="0" presStyleCnt="3"/>
      <dgm:spPr/>
    </dgm:pt>
    <dgm:pt modelId="{00CACC40-BC7D-4D9C-BBFB-BD0D48058B69}" type="pres">
      <dgm:prSet presAssocID="{0174B87B-ED7E-4F99-A05B-394446C59A42}" presName="text_1" presStyleLbl="node1" presStyleIdx="0" presStyleCnt="3">
        <dgm:presLayoutVars>
          <dgm:bulletEnabled val="1"/>
        </dgm:presLayoutVars>
      </dgm:prSet>
      <dgm:spPr/>
    </dgm:pt>
    <dgm:pt modelId="{0B33F081-7B0F-4C5C-B692-EAB88AA634B3}" type="pres">
      <dgm:prSet presAssocID="{0174B87B-ED7E-4F99-A05B-394446C59A42}" presName="accent_1" presStyleCnt="0"/>
      <dgm:spPr/>
    </dgm:pt>
    <dgm:pt modelId="{0AC7EAF8-F863-40FB-99AE-EDC801BFFD01}" type="pres">
      <dgm:prSet presAssocID="{0174B87B-ED7E-4F99-A05B-394446C59A42}" presName="accentRepeatNode" presStyleLbl="solidFgAcc1" presStyleIdx="0" presStyleCnt="3"/>
      <dgm:spPr>
        <a:solidFill>
          <a:schemeClr val="bg1"/>
        </a:solidFill>
        <a:ln>
          <a:solidFill>
            <a:srgbClr val="FFC000"/>
          </a:solidFill>
        </a:ln>
      </dgm:spPr>
    </dgm:pt>
    <dgm:pt modelId="{6059C4DF-2C25-467E-A89B-C4F1E4C9528F}" type="pres">
      <dgm:prSet presAssocID="{EB48EFDF-BC72-4F80-82EE-9066919FA585}" presName="text_2" presStyleLbl="node1" presStyleIdx="1" presStyleCnt="3">
        <dgm:presLayoutVars>
          <dgm:bulletEnabled val="1"/>
        </dgm:presLayoutVars>
      </dgm:prSet>
      <dgm:spPr/>
    </dgm:pt>
    <dgm:pt modelId="{A86B20A2-AA20-466A-9B80-DB32CBBF0039}" type="pres">
      <dgm:prSet presAssocID="{EB48EFDF-BC72-4F80-82EE-9066919FA585}" presName="accent_2" presStyleCnt="0"/>
      <dgm:spPr/>
    </dgm:pt>
    <dgm:pt modelId="{5F0604E3-D25B-488E-8CCE-120EDBCE9CB8}" type="pres">
      <dgm:prSet presAssocID="{EB48EFDF-BC72-4F80-82EE-9066919FA585}" presName="accentRepeatNode" presStyleLbl="solidFgAcc1" presStyleIdx="1" presStyleCnt="3"/>
      <dgm:spPr>
        <a:solidFill>
          <a:schemeClr val="bg1"/>
        </a:solidFill>
        <a:ln>
          <a:solidFill>
            <a:srgbClr val="92D050"/>
          </a:solidFill>
        </a:ln>
      </dgm:spPr>
    </dgm:pt>
    <dgm:pt modelId="{F15EB97C-02DB-4668-9A4C-A66F1613EA70}" type="pres">
      <dgm:prSet presAssocID="{7F94ABCA-1540-44F1-B422-74C5878BB76C}" presName="text_3" presStyleLbl="node1" presStyleIdx="2" presStyleCnt="3">
        <dgm:presLayoutVars>
          <dgm:bulletEnabled val="1"/>
        </dgm:presLayoutVars>
      </dgm:prSet>
      <dgm:spPr/>
    </dgm:pt>
    <dgm:pt modelId="{67609B33-BF3A-4610-A443-D72BD0EECC1F}" type="pres">
      <dgm:prSet presAssocID="{7F94ABCA-1540-44F1-B422-74C5878BB76C}" presName="accent_3" presStyleCnt="0"/>
      <dgm:spPr/>
    </dgm:pt>
    <dgm:pt modelId="{FDBBE399-68EF-4249-80E7-F6CB8DDF525A}" type="pres">
      <dgm:prSet presAssocID="{7F94ABCA-1540-44F1-B422-74C5878BB76C}" presName="accentRepeatNode" presStyleLbl="solidFgAcc1" presStyleIdx="2" presStyleCnt="3"/>
      <dgm:spPr/>
    </dgm:pt>
  </dgm:ptLst>
  <dgm:cxnLst>
    <dgm:cxn modelId="{A6736F15-B3C4-46C3-8F33-DD965BE62B76}" type="presOf" srcId="{C4D44D7E-F2E3-4979-9C56-B76448A36517}" destId="{60E96788-85AF-458A-933D-36ADE3D076C3}" srcOrd="0" destOrd="0" presId="urn:microsoft.com/office/officeart/2008/layout/VerticalCurvedList"/>
    <dgm:cxn modelId="{F29FCA1A-6079-4D20-BA3F-D3D5DE6C1AF7}" type="presOf" srcId="{19627C8F-57B8-44E3-85F7-B943BBA8C589}" destId="{49897E2F-3426-4372-A67A-96FF76609E75}" srcOrd="0" destOrd="0" presId="urn:microsoft.com/office/officeart/2008/layout/VerticalCurvedList"/>
    <dgm:cxn modelId="{12C5631D-F7B6-497A-89E0-5497B1ED3298}" srcId="{19627C8F-57B8-44E3-85F7-B943BBA8C589}" destId="{7F94ABCA-1540-44F1-B422-74C5878BB76C}" srcOrd="2" destOrd="0" parTransId="{6776AE67-7325-433F-AD29-4A5F340A4596}" sibTransId="{E4BC4990-6CE9-4F00-9867-E4EBAA0F3207}"/>
    <dgm:cxn modelId="{AAE4D320-281F-429A-8E8A-5875914737F2}" type="presOf" srcId="{0174B87B-ED7E-4F99-A05B-394446C59A42}" destId="{00CACC40-BC7D-4D9C-BBFB-BD0D48058B69}" srcOrd="0" destOrd="0" presId="urn:microsoft.com/office/officeart/2008/layout/VerticalCurvedList"/>
    <dgm:cxn modelId="{FBB66275-6130-4659-A534-3045C1F89970}" srcId="{19627C8F-57B8-44E3-85F7-B943BBA8C589}" destId="{0174B87B-ED7E-4F99-A05B-394446C59A42}" srcOrd="0" destOrd="0" parTransId="{7FD8C49A-AD0A-4C71-BBB1-2D01D6DDD11D}" sibTransId="{C4D44D7E-F2E3-4979-9C56-B76448A36517}"/>
    <dgm:cxn modelId="{B4BCFFB5-F0BE-435F-B501-59C20D16AE71}" type="presOf" srcId="{EB48EFDF-BC72-4F80-82EE-9066919FA585}" destId="{6059C4DF-2C25-467E-A89B-C4F1E4C9528F}" srcOrd="0" destOrd="0" presId="urn:microsoft.com/office/officeart/2008/layout/VerticalCurvedList"/>
    <dgm:cxn modelId="{BEF3EDBC-1769-448D-BD5B-5A632522FD69}" srcId="{19627C8F-57B8-44E3-85F7-B943BBA8C589}" destId="{EB48EFDF-BC72-4F80-82EE-9066919FA585}" srcOrd="1" destOrd="0" parTransId="{9C24CF38-CDAE-41B3-8B5F-2C8F8A0C60FA}" sibTransId="{86C44825-8642-4B08-8E25-A2F694A25912}"/>
    <dgm:cxn modelId="{3E8068DF-8948-46C4-90FF-C717292E1084}" type="presOf" srcId="{7F94ABCA-1540-44F1-B422-74C5878BB76C}" destId="{F15EB97C-02DB-4668-9A4C-A66F1613EA70}" srcOrd="0" destOrd="0" presId="urn:microsoft.com/office/officeart/2008/layout/VerticalCurvedList"/>
    <dgm:cxn modelId="{9B1C24BD-1B6E-45EC-BEDC-1152394FD488}" type="presParOf" srcId="{49897E2F-3426-4372-A67A-96FF76609E75}" destId="{8B4B1FB7-E642-44FE-AB37-B1367C657AD3}" srcOrd="0" destOrd="0" presId="urn:microsoft.com/office/officeart/2008/layout/VerticalCurvedList"/>
    <dgm:cxn modelId="{9807672B-9633-44EF-B421-47E48E08B6C7}" type="presParOf" srcId="{8B4B1FB7-E642-44FE-AB37-B1367C657AD3}" destId="{45E14E69-D9D1-486B-A236-6F45CBF0A8BE}" srcOrd="0" destOrd="0" presId="urn:microsoft.com/office/officeart/2008/layout/VerticalCurvedList"/>
    <dgm:cxn modelId="{8D08F2AD-D906-4F7C-8487-F7693EAB8389}" type="presParOf" srcId="{45E14E69-D9D1-486B-A236-6F45CBF0A8BE}" destId="{6A4D6EBF-38F8-4505-99CA-55BC7F8BFD37}" srcOrd="0" destOrd="0" presId="urn:microsoft.com/office/officeart/2008/layout/VerticalCurvedList"/>
    <dgm:cxn modelId="{37F19F5F-C204-4884-A4BC-DD67DD93795D}" type="presParOf" srcId="{45E14E69-D9D1-486B-A236-6F45CBF0A8BE}" destId="{60E96788-85AF-458A-933D-36ADE3D076C3}" srcOrd="1" destOrd="0" presId="urn:microsoft.com/office/officeart/2008/layout/VerticalCurvedList"/>
    <dgm:cxn modelId="{0B66A82E-E6E3-4211-8DB2-A7F640375264}" type="presParOf" srcId="{45E14E69-D9D1-486B-A236-6F45CBF0A8BE}" destId="{7ABC4B62-4CBE-46A0-B5B9-C7F1E3927A65}" srcOrd="2" destOrd="0" presId="urn:microsoft.com/office/officeart/2008/layout/VerticalCurvedList"/>
    <dgm:cxn modelId="{249E9D85-F77F-450F-9236-FEA305387234}" type="presParOf" srcId="{45E14E69-D9D1-486B-A236-6F45CBF0A8BE}" destId="{08DE3AEA-7695-457F-9DD2-1B5943C4D605}" srcOrd="3" destOrd="0" presId="urn:microsoft.com/office/officeart/2008/layout/VerticalCurvedList"/>
    <dgm:cxn modelId="{63E69C70-C100-46F4-8749-BD93B0A6249C}" type="presParOf" srcId="{8B4B1FB7-E642-44FE-AB37-B1367C657AD3}" destId="{00CACC40-BC7D-4D9C-BBFB-BD0D48058B69}" srcOrd="1" destOrd="0" presId="urn:microsoft.com/office/officeart/2008/layout/VerticalCurvedList"/>
    <dgm:cxn modelId="{D5102BBC-2764-42C2-BC39-12D705FF4038}" type="presParOf" srcId="{8B4B1FB7-E642-44FE-AB37-B1367C657AD3}" destId="{0B33F081-7B0F-4C5C-B692-EAB88AA634B3}" srcOrd="2" destOrd="0" presId="urn:microsoft.com/office/officeart/2008/layout/VerticalCurvedList"/>
    <dgm:cxn modelId="{3A228CAC-96C4-4A79-900B-8BBD81352E5C}" type="presParOf" srcId="{0B33F081-7B0F-4C5C-B692-EAB88AA634B3}" destId="{0AC7EAF8-F863-40FB-99AE-EDC801BFFD01}" srcOrd="0" destOrd="0" presId="urn:microsoft.com/office/officeart/2008/layout/VerticalCurvedList"/>
    <dgm:cxn modelId="{6AE97DC8-E7BE-4E43-B254-93B519B19AB6}" type="presParOf" srcId="{8B4B1FB7-E642-44FE-AB37-B1367C657AD3}" destId="{6059C4DF-2C25-467E-A89B-C4F1E4C9528F}" srcOrd="3" destOrd="0" presId="urn:microsoft.com/office/officeart/2008/layout/VerticalCurvedList"/>
    <dgm:cxn modelId="{1C48F578-B3B1-4D30-8674-39168F45D41E}" type="presParOf" srcId="{8B4B1FB7-E642-44FE-AB37-B1367C657AD3}" destId="{A86B20A2-AA20-466A-9B80-DB32CBBF0039}" srcOrd="4" destOrd="0" presId="urn:microsoft.com/office/officeart/2008/layout/VerticalCurvedList"/>
    <dgm:cxn modelId="{C2E42274-25C3-46EA-913F-F60B404E26C5}" type="presParOf" srcId="{A86B20A2-AA20-466A-9B80-DB32CBBF0039}" destId="{5F0604E3-D25B-488E-8CCE-120EDBCE9CB8}" srcOrd="0" destOrd="0" presId="urn:microsoft.com/office/officeart/2008/layout/VerticalCurvedList"/>
    <dgm:cxn modelId="{E9BBACED-2757-4FDB-BC8B-CF2F88A2A259}" type="presParOf" srcId="{8B4B1FB7-E642-44FE-AB37-B1367C657AD3}" destId="{F15EB97C-02DB-4668-9A4C-A66F1613EA70}" srcOrd="5" destOrd="0" presId="urn:microsoft.com/office/officeart/2008/layout/VerticalCurvedList"/>
    <dgm:cxn modelId="{22C8BE5B-1273-4271-BE54-90CD4CFAA995}" type="presParOf" srcId="{8B4B1FB7-E642-44FE-AB37-B1367C657AD3}" destId="{67609B33-BF3A-4610-A443-D72BD0EECC1F}" srcOrd="6" destOrd="0" presId="urn:microsoft.com/office/officeart/2008/layout/VerticalCurvedList"/>
    <dgm:cxn modelId="{D364ED3B-E63F-4BA7-BC13-B9C589207600}" type="presParOf" srcId="{67609B33-BF3A-4610-A443-D72BD0EECC1F}" destId="{FDBBE399-68EF-4249-80E7-F6CB8DDF525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E96788-85AF-458A-933D-36ADE3D076C3}">
      <dsp:nvSpPr>
        <dsp:cNvPr id="0" name=""/>
        <dsp:cNvSpPr/>
      </dsp:nvSpPr>
      <dsp:spPr>
        <a:xfrm>
          <a:off x="-6349203" y="-971528"/>
          <a:ext cx="7560085" cy="7560085"/>
        </a:xfrm>
        <a:prstGeom prst="blockArc">
          <a:avLst>
            <a:gd name="adj1" fmla="val 18900000"/>
            <a:gd name="adj2" fmla="val 2700000"/>
            <a:gd name="adj3" fmla="val 286"/>
          </a:avLst>
        </a:prstGeom>
        <a:solidFill>
          <a:srgbClr val="FF0066"/>
        </a:solidFill>
        <a:ln w="12700" cap="flat" cmpd="sng" algn="ctr">
          <a:solidFill>
            <a:srgbClr val="FA49B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CACC40-BC7D-4D9C-BBFB-BD0D48058B69}">
      <dsp:nvSpPr>
        <dsp:cNvPr id="0" name=""/>
        <dsp:cNvSpPr/>
      </dsp:nvSpPr>
      <dsp:spPr>
        <a:xfrm>
          <a:off x="779643" y="561702"/>
          <a:ext cx="6632117" cy="112340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1703" tIns="81280" rIns="81280" bIns="81280" numCol="1" spcCol="1270" anchor="ctr" anchorCtr="0">
          <a:noAutofit/>
        </a:bodyPr>
        <a:lstStyle/>
        <a:p>
          <a:pPr marL="0" lvl="0" indent="0" algn="l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200" kern="1200" dirty="0"/>
            <a:t>كل ضلعين متقابلين متوازيين و متطابقين</a:t>
          </a:r>
          <a:endParaRPr lang="ar-SA" sz="3200" kern="1200" dirty="0"/>
        </a:p>
      </dsp:txBody>
      <dsp:txXfrm>
        <a:off x="779643" y="561702"/>
        <a:ext cx="6632117" cy="1123405"/>
      </dsp:txXfrm>
    </dsp:sp>
    <dsp:sp modelId="{0AC7EAF8-F863-40FB-99AE-EDC801BFFD01}">
      <dsp:nvSpPr>
        <dsp:cNvPr id="0" name=""/>
        <dsp:cNvSpPr/>
      </dsp:nvSpPr>
      <dsp:spPr>
        <a:xfrm>
          <a:off x="77514" y="421277"/>
          <a:ext cx="1404257" cy="1404257"/>
        </a:xfrm>
        <a:prstGeom prst="ellipse">
          <a:avLst/>
        </a:prstGeom>
        <a:solidFill>
          <a:schemeClr val="bg1"/>
        </a:solidFill>
        <a:ln w="127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59C4DF-2C25-467E-A89B-C4F1E4C9528F}">
      <dsp:nvSpPr>
        <dsp:cNvPr id="0" name=""/>
        <dsp:cNvSpPr/>
      </dsp:nvSpPr>
      <dsp:spPr>
        <a:xfrm>
          <a:off x="1188001" y="2246811"/>
          <a:ext cx="6223759" cy="1123405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1703" tIns="81280" rIns="81280" bIns="81280" numCol="1" spcCol="1270" anchor="ctr" anchorCtr="0">
          <a:noAutofit/>
        </a:bodyPr>
        <a:lstStyle/>
        <a:p>
          <a:pPr marL="0" lvl="0" indent="0" algn="l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200" kern="1200" dirty="0"/>
            <a:t>زواياه الأربع قوائم</a:t>
          </a:r>
        </a:p>
        <a:p>
          <a:pPr marL="0" lvl="0" indent="0" algn="l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200" kern="1200" dirty="0"/>
            <a:t>كل </a:t>
          </a:r>
          <a:r>
            <a:rPr lang="ar-SY" sz="3200" kern="1200" dirty="0" err="1"/>
            <a:t>زاويتتين</a:t>
          </a:r>
          <a:r>
            <a:rPr lang="ar-SY" sz="3200" kern="1200" dirty="0"/>
            <a:t> متتاليتين متكاملتين</a:t>
          </a:r>
        </a:p>
      </dsp:txBody>
      <dsp:txXfrm>
        <a:off x="1188001" y="2246811"/>
        <a:ext cx="6223759" cy="1123405"/>
      </dsp:txXfrm>
    </dsp:sp>
    <dsp:sp modelId="{5F0604E3-D25B-488E-8CCE-120EDBCE9CB8}">
      <dsp:nvSpPr>
        <dsp:cNvPr id="0" name=""/>
        <dsp:cNvSpPr/>
      </dsp:nvSpPr>
      <dsp:spPr>
        <a:xfrm>
          <a:off x="485872" y="2106385"/>
          <a:ext cx="1404257" cy="1404257"/>
        </a:xfrm>
        <a:prstGeom prst="ellipse">
          <a:avLst/>
        </a:prstGeom>
        <a:solidFill>
          <a:schemeClr val="bg1"/>
        </a:solidFill>
        <a:ln w="12700" cap="flat" cmpd="sng" algn="ctr">
          <a:solidFill>
            <a:srgbClr val="92D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5EB97C-02DB-4668-9A4C-A66F1613EA70}">
      <dsp:nvSpPr>
        <dsp:cNvPr id="0" name=""/>
        <dsp:cNvSpPr/>
      </dsp:nvSpPr>
      <dsp:spPr>
        <a:xfrm>
          <a:off x="779643" y="3931919"/>
          <a:ext cx="6632117" cy="1123405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91703" tIns="81280" rIns="81280" bIns="81280" numCol="1" spcCol="1270" anchor="ctr" anchorCtr="0">
          <a:noAutofit/>
        </a:bodyPr>
        <a:lstStyle/>
        <a:p>
          <a:pPr marL="0" lvl="0" indent="0" algn="l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200" kern="1200" dirty="0"/>
            <a:t>القطران ينصف كل منهما الآخر</a:t>
          </a:r>
        </a:p>
      </dsp:txBody>
      <dsp:txXfrm>
        <a:off x="779643" y="3931919"/>
        <a:ext cx="6632117" cy="1123405"/>
      </dsp:txXfrm>
    </dsp:sp>
    <dsp:sp modelId="{FDBBE399-68EF-4249-80E7-F6CB8DDF525A}">
      <dsp:nvSpPr>
        <dsp:cNvPr id="0" name=""/>
        <dsp:cNvSpPr/>
      </dsp:nvSpPr>
      <dsp:spPr>
        <a:xfrm>
          <a:off x="77514" y="3791493"/>
          <a:ext cx="1404257" cy="14042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7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6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1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65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23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4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00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37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99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9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49D8-1789-4BDC-B9B3-CB7966CC587E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75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249D8-1789-4BDC-B9B3-CB7966CC587E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2155A-F566-4B25-BDDB-64F0954951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30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Relationship Id="rId5" Type="http://schemas.microsoft.com/office/2007/relationships/hdphoto" Target="../media/hdphoto1.wdp" /><Relationship Id="rId4" Type="http://schemas.openxmlformats.org/officeDocument/2006/relationships/image" Target="../media/image4.pn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7" Type="http://schemas.openxmlformats.org/officeDocument/2006/relationships/image" Target="../media/image5.png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8.png" /><Relationship Id="rId4" Type="http://schemas.microsoft.com/office/2007/relationships/hdphoto" Target="../media/hdphoto2.wdp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8904849" y="6147583"/>
            <a:ext cx="3287151" cy="710418"/>
          </a:xfrm>
          <a:prstGeom prst="rect">
            <a:avLst/>
          </a:prstGeom>
          <a:solidFill>
            <a:srgbClr val="FA49B9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800" dirty="0"/>
              <a:t>الاسم</a:t>
            </a:r>
            <a:endParaRPr lang="en-US" sz="2800" dirty="0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22390" y="1468473"/>
            <a:ext cx="6055648" cy="5389527"/>
          </a:xfrm>
          <a:prstGeom prst="rect">
            <a:avLst/>
          </a:prstGeom>
        </p:spPr>
      </p:pic>
      <p:sp>
        <p:nvSpPr>
          <p:cNvPr id="4" name="مربع نص 3"/>
          <p:cNvSpPr txBox="1"/>
          <p:nvPr/>
        </p:nvSpPr>
        <p:spPr>
          <a:xfrm>
            <a:off x="4833258" y="1902983"/>
            <a:ext cx="6421950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Y" sz="8800" b="1" dirty="0"/>
              <a:t>خواص المستطيل</a:t>
            </a:r>
          </a:p>
          <a:p>
            <a:r>
              <a:rPr lang="ar-SY" sz="8800" b="1" dirty="0"/>
              <a:t> و الكشف عنه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142886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-12441" y="-78807"/>
            <a:ext cx="12192000" cy="902179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800" b="1" dirty="0"/>
              <a:t>سوف نتعلم خواص المستطيل و الشروط التي يكون فيها متوازي الأضلاع مستطيلا</a:t>
            </a:r>
            <a:endParaRPr lang="en-US" sz="2800" b="1" dirty="0"/>
          </a:p>
        </p:txBody>
      </p:sp>
      <p:grpSp>
        <p:nvGrpSpPr>
          <p:cNvPr id="10" name="مجموعة 9"/>
          <p:cNvGrpSpPr/>
          <p:nvPr/>
        </p:nvGrpSpPr>
        <p:grpSpPr>
          <a:xfrm>
            <a:off x="96698" y="5249933"/>
            <a:ext cx="11961201" cy="1398033"/>
            <a:chOff x="0" y="5249933"/>
            <a:chExt cx="11961201" cy="1398033"/>
          </a:xfrm>
        </p:grpSpPr>
        <p:sp>
          <p:nvSpPr>
            <p:cNvPr id="8" name="مستطيل مستدير الزوايا 7"/>
            <p:cNvSpPr/>
            <p:nvPr/>
          </p:nvSpPr>
          <p:spPr>
            <a:xfrm>
              <a:off x="0" y="5948949"/>
              <a:ext cx="11327001" cy="699017"/>
            </a:xfrm>
            <a:prstGeom prst="roundRect">
              <a:avLst/>
            </a:prstGeom>
            <a:solidFill>
              <a:srgbClr val="FF0066"/>
            </a:soli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sz="3600" b="1" dirty="0"/>
                <a:t>المستطيل هو متوازي أضلاع فيه كل ضلعين متقابلين متوازيين</a:t>
              </a:r>
              <a:endParaRPr lang="en-US" sz="3600" b="1" dirty="0"/>
            </a:p>
          </p:txBody>
        </p:sp>
        <p:pic>
          <p:nvPicPr>
            <p:cNvPr id="65" name="صورة 6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92801" y="5249933"/>
              <a:ext cx="1268400" cy="1398033"/>
            </a:xfrm>
            <a:prstGeom prst="rect">
              <a:avLst/>
            </a:prstGeom>
          </p:spPr>
        </p:pic>
      </p:grpSp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3"/>
          <a:srcRect l="20101" t="25771" r="60393" b="52545"/>
          <a:stretch/>
        </p:blipFill>
        <p:spPr>
          <a:xfrm>
            <a:off x="512586" y="1128545"/>
            <a:ext cx="4382972" cy="2552163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4668053" y="1098112"/>
            <a:ext cx="7389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800" b="1" dirty="0"/>
              <a:t>س ص ع ل مستطيل (شكل رباعي زواياه الأربع قوائم ) فيه:</a:t>
            </a:r>
            <a:endParaRPr lang="en-US" sz="2800" b="1" dirty="0"/>
          </a:p>
        </p:txBody>
      </p:sp>
      <p:pic>
        <p:nvPicPr>
          <p:cNvPr id="39" name="صورة 38"/>
          <p:cNvPicPr>
            <a:picLocks noChangeAspect="1"/>
          </p:cNvPicPr>
          <p:nvPr/>
        </p:nvPicPr>
        <p:blipFill rotWithShape="1">
          <a:blip r:embed="rId3"/>
          <a:srcRect l="58085" t="45628" r="15100" b="46464"/>
          <a:stretch/>
        </p:blipFill>
        <p:spPr>
          <a:xfrm>
            <a:off x="8568975" y="2072522"/>
            <a:ext cx="3488924" cy="578498"/>
          </a:xfrm>
          <a:prstGeom prst="rect">
            <a:avLst/>
          </a:prstGeom>
        </p:spPr>
      </p:pic>
      <p:pic>
        <p:nvPicPr>
          <p:cNvPr id="40" name="صورة 39"/>
          <p:cNvPicPr>
            <a:picLocks noChangeAspect="1"/>
          </p:cNvPicPr>
          <p:nvPr/>
        </p:nvPicPr>
        <p:blipFill rotWithShape="1">
          <a:blip r:embed="rId3"/>
          <a:srcRect l="67958" t="54258" r="15100" b="37579"/>
          <a:stretch/>
        </p:blipFill>
        <p:spPr>
          <a:xfrm>
            <a:off x="9853489" y="2929647"/>
            <a:ext cx="2204410" cy="597159"/>
          </a:xfrm>
          <a:prstGeom prst="rect">
            <a:avLst/>
          </a:prstGeom>
        </p:spPr>
      </p:pic>
      <p:pic>
        <p:nvPicPr>
          <p:cNvPr id="41" name="صورة 40"/>
          <p:cNvPicPr>
            <a:picLocks noChangeAspect="1"/>
          </p:cNvPicPr>
          <p:nvPr/>
        </p:nvPicPr>
        <p:blipFill rotWithShape="1">
          <a:blip r:embed="rId3"/>
          <a:srcRect l="53304" t="62124" r="15100" b="28692"/>
          <a:stretch/>
        </p:blipFill>
        <p:spPr>
          <a:xfrm>
            <a:off x="7946934" y="3766081"/>
            <a:ext cx="4110965" cy="671804"/>
          </a:xfrm>
          <a:prstGeom prst="rect">
            <a:avLst/>
          </a:prstGeom>
        </p:spPr>
      </p:pic>
      <p:pic>
        <p:nvPicPr>
          <p:cNvPr id="42" name="صورة 41"/>
          <p:cNvPicPr>
            <a:picLocks noChangeAspect="1"/>
          </p:cNvPicPr>
          <p:nvPr/>
        </p:nvPicPr>
        <p:blipFill rotWithShape="1">
          <a:blip r:embed="rId3"/>
          <a:srcRect l="67766" t="70500" r="15453" b="20571"/>
          <a:stretch/>
        </p:blipFill>
        <p:spPr>
          <a:xfrm>
            <a:off x="9874535" y="4596790"/>
            <a:ext cx="2183364" cy="653143"/>
          </a:xfrm>
          <a:prstGeom prst="rect">
            <a:avLst/>
          </a:prstGeom>
        </p:spPr>
      </p:pic>
      <p:sp>
        <p:nvSpPr>
          <p:cNvPr id="45" name="مربع نص 44"/>
          <p:cNvSpPr txBox="1"/>
          <p:nvPr/>
        </p:nvSpPr>
        <p:spPr>
          <a:xfrm>
            <a:off x="1179129" y="2153703"/>
            <a:ext cx="7389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800" b="1" dirty="0">
                <a:solidFill>
                  <a:srgbClr val="FF0000"/>
                </a:solidFill>
              </a:rPr>
              <a:t>لأنهما زاويتان متتاليتان و مكاملتان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6" name="مربع نص 45"/>
          <p:cNvSpPr txBox="1"/>
          <p:nvPr/>
        </p:nvSpPr>
        <p:spPr>
          <a:xfrm>
            <a:off x="557088" y="3884219"/>
            <a:ext cx="7389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800" b="1" dirty="0">
                <a:solidFill>
                  <a:srgbClr val="FF0000"/>
                </a:solidFill>
              </a:rPr>
              <a:t>لأنهما زاويتان متتاليتان و مكاملتان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11" name="صورة 10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9664" r="89916">
                        <a14:foregroundMark x1="67647" y1="34434" x2="38655" y2="63208"/>
                        <a14:foregroundMark x1="37395" y1="18396" x2="48319" y2="72642"/>
                        <a14:foregroundMark x1="36975" y1="63208" x2="43277" y2="45283"/>
                        <a14:foregroundMark x1="39496" y1="87736" x2="41176" y2="87736"/>
                        <a14:foregroundMark x1="52521" y1="81132" x2="52521" y2="9339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83" y="3375939"/>
            <a:ext cx="3085477" cy="2498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8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 tmFilter="0,0; .5, 1; 1, 1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45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رسم تخطيطي 2"/>
          <p:cNvGraphicFramePr/>
          <p:nvPr>
            <p:extLst>
              <p:ext uri="{D42A27DB-BD31-4B8C-83A1-F6EECF244321}">
                <p14:modId xmlns:p14="http://schemas.microsoft.com/office/powerpoint/2010/main" val="839644689"/>
              </p:ext>
            </p:extLst>
          </p:nvPr>
        </p:nvGraphicFramePr>
        <p:xfrm>
          <a:off x="3993503" y="802434"/>
          <a:ext cx="7489276" cy="5617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شكل بيضاوي 3"/>
          <p:cNvSpPr/>
          <p:nvPr/>
        </p:nvSpPr>
        <p:spPr>
          <a:xfrm>
            <a:off x="190664" y="1611086"/>
            <a:ext cx="4049485" cy="3657600"/>
          </a:xfrm>
          <a:prstGeom prst="ellipse">
            <a:avLst/>
          </a:prstGeom>
          <a:solidFill>
            <a:srgbClr val="FF0066"/>
          </a:solidFill>
          <a:ln>
            <a:solidFill>
              <a:srgbClr val="FA49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3600" dirty="0"/>
              <a:t>خواص المستطيل</a:t>
            </a:r>
            <a:endParaRPr lang="en-US" sz="3600" dirty="0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71377">
            <a:off x="195434" y="258961"/>
            <a:ext cx="1925798" cy="212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16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E96788-85AF-458A-933D-36ADE3D076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graphicEl>
                                              <a:dgm id="{60E96788-85AF-458A-933D-36ADE3D076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graphicEl>
                                              <a:dgm id="{60E96788-85AF-458A-933D-36ADE3D076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graphicEl>
                                              <a:dgm id="{60E96788-85AF-458A-933D-36ADE3D076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AC7EAF8-F863-40FB-99AE-EDC801BFF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graphicEl>
                                              <a:dgm id="{0AC7EAF8-F863-40FB-99AE-EDC801BFFD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graphicEl>
                                              <a:dgm id="{0AC7EAF8-F863-40FB-99AE-EDC801BFF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graphicEl>
                                              <a:dgm id="{0AC7EAF8-F863-40FB-99AE-EDC801BFF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0CACC40-BC7D-4D9C-BBFB-BD0D48058B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graphicEl>
                                              <a:dgm id="{00CACC40-BC7D-4D9C-BBFB-BD0D48058B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graphicEl>
                                              <a:dgm id="{00CACC40-BC7D-4D9C-BBFB-BD0D48058B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graphicEl>
                                              <a:dgm id="{00CACC40-BC7D-4D9C-BBFB-BD0D48058B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F0604E3-D25B-488E-8CCE-120EDBCE9C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graphicEl>
                                              <a:dgm id="{5F0604E3-D25B-488E-8CCE-120EDBCE9C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graphicEl>
                                              <a:dgm id="{5F0604E3-D25B-488E-8CCE-120EDBCE9C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graphicEl>
                                              <a:dgm id="{5F0604E3-D25B-488E-8CCE-120EDBCE9C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59C4DF-2C25-467E-A89B-C4F1E4C952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graphicEl>
                                              <a:dgm id="{6059C4DF-2C25-467E-A89B-C4F1E4C952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graphicEl>
                                              <a:dgm id="{6059C4DF-2C25-467E-A89B-C4F1E4C952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graphicEl>
                                              <a:dgm id="{6059C4DF-2C25-467E-A89B-C4F1E4C952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BBE399-68EF-4249-80E7-F6CB8DDF52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graphicEl>
                                              <a:dgm id="{FDBBE399-68EF-4249-80E7-F6CB8DDF52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graphicEl>
                                              <a:dgm id="{FDBBE399-68EF-4249-80E7-F6CB8DDF52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graphicEl>
                                              <a:dgm id="{FDBBE399-68EF-4249-80E7-F6CB8DDF52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15EB97C-02DB-4668-9A4C-A66F1613EA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graphicEl>
                                              <a:dgm id="{F15EB97C-02DB-4668-9A4C-A66F1613EA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graphicEl>
                                              <a:dgm id="{F15EB97C-02DB-4668-9A4C-A66F1613EA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graphicEl>
                                              <a:dgm id="{F15EB97C-02DB-4668-9A4C-A66F1613EA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2"/>
          <a:srcRect l="26827" t="28317" r="32845" b="58222"/>
          <a:stretch/>
        </p:blipFill>
        <p:spPr>
          <a:xfrm>
            <a:off x="404663" y="1686832"/>
            <a:ext cx="6355902" cy="1294228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-203524" y="338457"/>
            <a:ext cx="123955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800" b="1" dirty="0">
                <a:solidFill>
                  <a:srgbClr val="00B050"/>
                </a:solidFill>
              </a:rPr>
              <a:t>سنبحث الآن ما إذا كان للمستطيل خواص أخرى خاصة به غير أن </a:t>
            </a:r>
            <a:r>
              <a:rPr lang="ar-SY" sz="2800" b="1" dirty="0" err="1">
                <a:solidFill>
                  <a:srgbClr val="00B050"/>
                </a:solidFill>
              </a:rPr>
              <a:t>زوايه</a:t>
            </a:r>
            <a:r>
              <a:rPr lang="ar-SY" sz="2800" b="1" dirty="0">
                <a:solidFill>
                  <a:srgbClr val="00B050"/>
                </a:solidFill>
              </a:rPr>
              <a:t> قائمة </a:t>
            </a:r>
          </a:p>
          <a:p>
            <a:r>
              <a:rPr lang="ar-SY" sz="2800" b="1" dirty="0">
                <a:solidFill>
                  <a:srgbClr val="00B050"/>
                </a:solidFill>
              </a:rPr>
              <a:t>و سوف نبين أن قطري المستطيل متطابقان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10909954" y="1587152"/>
            <a:ext cx="1282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800" b="1" dirty="0">
                <a:solidFill>
                  <a:srgbClr val="FF0000"/>
                </a:solidFill>
              </a:rPr>
              <a:t>المعطيات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10909954" y="2724291"/>
            <a:ext cx="1282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800" b="1" dirty="0">
                <a:solidFill>
                  <a:srgbClr val="FF0000"/>
                </a:solidFill>
              </a:rPr>
              <a:t>المطلوب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0909954" y="3780388"/>
            <a:ext cx="1282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800" b="1" dirty="0">
                <a:solidFill>
                  <a:srgbClr val="FF0000"/>
                </a:solidFill>
              </a:rPr>
              <a:t>البرهان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7" name="صورة 6"/>
          <p:cNvPicPr>
            <a:picLocks noChangeAspect="1"/>
          </p:cNvPicPr>
          <p:nvPr/>
        </p:nvPicPr>
        <p:blipFill rotWithShape="1">
          <a:blip r:embed="rId2"/>
          <a:srcRect l="47712" t="41234" r="38665" b="54150"/>
          <a:stretch/>
        </p:blipFill>
        <p:spPr>
          <a:xfrm>
            <a:off x="8032636" y="1430711"/>
            <a:ext cx="2966049" cy="564964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 rotWithShape="1">
          <a:blip r:embed="rId2"/>
          <a:srcRect l="39188" t="45497" r="38107" b="49311"/>
          <a:stretch/>
        </p:blipFill>
        <p:spPr>
          <a:xfrm>
            <a:off x="6863158" y="1903234"/>
            <a:ext cx="4170649" cy="777869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 rotWithShape="1">
          <a:blip r:embed="rId2"/>
          <a:srcRect l="49153" t="50144" r="38413" b="44279"/>
          <a:stretch/>
        </p:blipFill>
        <p:spPr>
          <a:xfrm>
            <a:off x="8240393" y="2724291"/>
            <a:ext cx="2679535" cy="675710"/>
          </a:xfrm>
          <a:prstGeom prst="rect">
            <a:avLst/>
          </a:prstGeom>
        </p:spPr>
      </p:pic>
      <p:pic>
        <p:nvPicPr>
          <p:cNvPr id="10" name="صورة 9"/>
          <p:cNvPicPr>
            <a:picLocks noChangeAspect="1"/>
          </p:cNvPicPr>
          <p:nvPr/>
        </p:nvPicPr>
        <p:blipFill rotWithShape="1">
          <a:blip r:embed="rId2"/>
          <a:srcRect l="47441" t="63637" r="34070" b="32132"/>
          <a:stretch/>
        </p:blipFill>
        <p:spPr>
          <a:xfrm>
            <a:off x="8202538" y="4244959"/>
            <a:ext cx="3989462" cy="488553"/>
          </a:xfrm>
          <a:prstGeom prst="rect">
            <a:avLst/>
          </a:prstGeom>
        </p:spPr>
      </p:pic>
      <p:pic>
        <p:nvPicPr>
          <p:cNvPr id="11" name="صورة 10"/>
          <p:cNvPicPr>
            <a:picLocks noChangeAspect="1"/>
          </p:cNvPicPr>
          <p:nvPr/>
        </p:nvPicPr>
        <p:blipFill rotWithShape="1">
          <a:blip r:embed="rId2"/>
          <a:srcRect l="25727" t="66554" r="57514" b="17677"/>
          <a:stretch/>
        </p:blipFill>
        <p:spPr>
          <a:xfrm>
            <a:off x="4929809" y="4622442"/>
            <a:ext cx="2965683" cy="1595478"/>
          </a:xfrm>
          <a:prstGeom prst="rect">
            <a:avLst/>
          </a:prstGeom>
        </p:spPr>
      </p:pic>
      <p:pic>
        <p:nvPicPr>
          <p:cNvPr id="12" name="صورة 11"/>
          <p:cNvPicPr>
            <a:picLocks noChangeAspect="1"/>
          </p:cNvPicPr>
          <p:nvPr/>
        </p:nvPicPr>
        <p:blipFill rotWithShape="1">
          <a:blip r:embed="rId2"/>
          <a:srcRect l="42480" t="68076" r="33385" b="27645"/>
          <a:stretch/>
        </p:blipFill>
        <p:spPr>
          <a:xfrm>
            <a:off x="8135861" y="4815873"/>
            <a:ext cx="3845816" cy="383344"/>
          </a:xfrm>
          <a:prstGeom prst="rect">
            <a:avLst/>
          </a:prstGeom>
        </p:spPr>
      </p:pic>
      <p:pic>
        <p:nvPicPr>
          <p:cNvPr id="13" name="صورة 12"/>
          <p:cNvPicPr>
            <a:picLocks noChangeAspect="1"/>
          </p:cNvPicPr>
          <p:nvPr/>
        </p:nvPicPr>
        <p:blipFill rotWithShape="1">
          <a:blip r:embed="rId2"/>
          <a:srcRect l="45225" t="71811" r="33151" b="22227"/>
          <a:stretch/>
        </p:blipFill>
        <p:spPr>
          <a:xfrm>
            <a:off x="8169792" y="5120640"/>
            <a:ext cx="3811886" cy="590843"/>
          </a:xfrm>
          <a:prstGeom prst="rect">
            <a:avLst/>
          </a:prstGeom>
        </p:spPr>
      </p:pic>
      <p:pic>
        <p:nvPicPr>
          <p:cNvPr id="14" name="صورة 13"/>
          <p:cNvPicPr>
            <a:picLocks noChangeAspect="1"/>
          </p:cNvPicPr>
          <p:nvPr/>
        </p:nvPicPr>
        <p:blipFill rotWithShape="1">
          <a:blip r:embed="rId2"/>
          <a:srcRect l="42324" t="76843" r="33241" b="16811"/>
          <a:stretch/>
        </p:blipFill>
        <p:spPr>
          <a:xfrm>
            <a:off x="8240393" y="5711483"/>
            <a:ext cx="3741284" cy="546295"/>
          </a:xfrm>
          <a:prstGeom prst="rect">
            <a:avLst/>
          </a:prstGeom>
        </p:spPr>
      </p:pic>
      <p:pic>
        <p:nvPicPr>
          <p:cNvPr id="15" name="صورة 14"/>
          <p:cNvPicPr>
            <a:picLocks noChangeAspect="1"/>
          </p:cNvPicPr>
          <p:nvPr/>
        </p:nvPicPr>
        <p:blipFill rotWithShape="1">
          <a:blip r:embed="rId2"/>
          <a:srcRect l="49775" t="84482" r="32926" b="10710"/>
          <a:stretch/>
        </p:blipFill>
        <p:spPr>
          <a:xfrm>
            <a:off x="8959242" y="6282397"/>
            <a:ext cx="3076127" cy="480646"/>
          </a:xfrm>
          <a:prstGeom prst="rect">
            <a:avLst/>
          </a:prstGeom>
        </p:spPr>
      </p:pic>
      <p:sp>
        <p:nvSpPr>
          <p:cNvPr id="16" name="مربع نص 15"/>
          <p:cNvSpPr txBox="1"/>
          <p:nvPr/>
        </p:nvSpPr>
        <p:spPr>
          <a:xfrm>
            <a:off x="1951316" y="3857831"/>
            <a:ext cx="89686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2000" b="1" dirty="0"/>
              <a:t>سنبحث عن مثلثين في المستطيل س ص ع ل يحتويان على قطريه و سوف نبين أن هذين المثلثين متطابقان </a:t>
            </a:r>
            <a:endParaRPr lang="en-US" sz="2000" b="1" dirty="0"/>
          </a:p>
        </p:txBody>
      </p:sp>
      <p:pic>
        <p:nvPicPr>
          <p:cNvPr id="17" name="صورة 1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6000" l="9778" r="89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7809" y="2724291"/>
            <a:ext cx="3157159" cy="4133709"/>
          </a:xfrm>
          <a:prstGeom prst="rect">
            <a:avLst/>
          </a:prstGeom>
        </p:spPr>
      </p:pic>
      <p:sp>
        <p:nvSpPr>
          <p:cNvPr id="18" name="مستطيل 17"/>
          <p:cNvSpPr/>
          <p:nvPr/>
        </p:nvSpPr>
        <p:spPr>
          <a:xfrm>
            <a:off x="0" y="0"/>
            <a:ext cx="1855309" cy="613379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800" b="1" dirty="0"/>
              <a:t>مثال</a:t>
            </a:r>
            <a:endParaRPr lang="en-US" sz="2800" b="1" dirty="0"/>
          </a:p>
        </p:txBody>
      </p:sp>
      <p:sp>
        <p:nvSpPr>
          <p:cNvPr id="20" name="مربع نص 19"/>
          <p:cNvSpPr txBox="1"/>
          <p:nvPr/>
        </p:nvSpPr>
        <p:spPr>
          <a:xfrm>
            <a:off x="2457578" y="6217920"/>
            <a:ext cx="3955072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/>
              <a:t>إذن قطري المستطيل متطابقين</a:t>
            </a:r>
            <a:endParaRPr lang="en-US" sz="2800" b="1" dirty="0"/>
          </a:p>
        </p:txBody>
      </p:sp>
      <p:pic>
        <p:nvPicPr>
          <p:cNvPr id="19" name="صورة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4516" y="5883965"/>
            <a:ext cx="891817" cy="865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774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6" grpId="0"/>
      <p:bldP spid="18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AE4CF1D-8303-4C28-8204-AF27FA3A6B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BA03B2A-E903-4957-A219-A3BADE2BD8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صورة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3472D628-8C2C-4F4A-BBCD-DE26ECD536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061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120</Words>
  <Application>Microsoft Office PowerPoint</Application>
  <PresentationFormat>شاشة عريضة</PresentationFormat>
  <Paragraphs>21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dmmrb1991@gmail.com</cp:lastModifiedBy>
  <cp:revision>35</cp:revision>
  <dcterms:created xsi:type="dcterms:W3CDTF">2021-03-21T19:20:33Z</dcterms:created>
  <dcterms:modified xsi:type="dcterms:W3CDTF">2021-03-31T16:28:03Z</dcterms:modified>
</cp:coreProperties>
</file>