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56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57B8501-92C7-484F-A571-F6A767F734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C2BDEF0-8E1A-4BF5-85F6-CFA47BA08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2D8BD02-A469-4B29-B480-56C04EA4E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DCF8-715B-4759-9E04-78288F7C9850}" type="datetimeFigureOut">
              <a:rPr lang="ar-KW" smtClean="0"/>
              <a:t>01/08/1442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31AB339-3518-433F-BDCA-E65208FD8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5463C77-06CE-41C2-8FB5-9D9BCBD51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387-0E3B-4B88-B89E-2EFBB7F2A9C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06522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6CFCA41-9AD6-49EB-AEE6-37A16CD10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A84CDDD-19E1-46EF-88FD-9E845EBE4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6B1DEA4-1F34-4BDC-8997-CC8F61029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DCF8-715B-4759-9E04-78288F7C9850}" type="datetimeFigureOut">
              <a:rPr lang="ar-KW" smtClean="0"/>
              <a:t>01/08/1442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531C95D-5EA5-47B6-A3B0-1E07E1AD8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92F9EDE-B7D9-43D2-BCE0-6EB193FF4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387-0E3B-4B88-B89E-2EFBB7F2A9C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207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2644C663-CB5D-487C-92B7-A85B4F2199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261C62D-0A17-4467-B139-026E160D02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427CD0D-99B5-416C-AE1F-BF2058086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DCF8-715B-4759-9E04-78288F7C9850}" type="datetimeFigureOut">
              <a:rPr lang="ar-KW" smtClean="0"/>
              <a:t>01/08/1442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368FF5C-9D41-4F14-B510-CDE4DE08E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F73B152-347F-4187-9E44-AA813D509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387-0E3B-4B88-B89E-2EFBB7F2A9C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0804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D8F1C37-0B54-4802-B27B-18D027B24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4E4C165-9ABC-46B1-BF01-6776326B9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4E35D34-AEC2-4556-913D-1ACDA8C3F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DCF8-715B-4759-9E04-78288F7C9850}" type="datetimeFigureOut">
              <a:rPr lang="ar-KW" smtClean="0"/>
              <a:t>01/08/1442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9BD19D7-E3EF-4AEB-93BA-7B16CE2E5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15F0324-07D8-45A5-9637-3A77D1A8F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387-0E3B-4B88-B89E-2EFBB7F2A9C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84258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640F454-F084-4FB8-B57D-1596A2D20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D09C7BD-F2A0-4228-A289-D26EDD043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916E604-0CBA-47C6-9021-192A2F2A8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DCF8-715B-4759-9E04-78288F7C9850}" type="datetimeFigureOut">
              <a:rPr lang="ar-KW" smtClean="0"/>
              <a:t>01/08/1442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1DC3CC0-CAF7-4DEB-ADC5-B51977F89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35CAF4-39E4-45AA-9F94-CDB24A371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387-0E3B-4B88-B89E-2EFBB7F2A9C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96151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1F8C995-7CDA-4A99-BCE8-7A92812CF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8AD969D-E92D-4817-8CEA-81184DF62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FB72D24-7473-406A-A539-48819C115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C287A5F-E089-4A7E-8241-FFCE6FE8F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DCF8-715B-4759-9E04-78288F7C9850}" type="datetimeFigureOut">
              <a:rPr lang="ar-KW" smtClean="0"/>
              <a:t>01/08/1442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9D75BE8-D1EC-4D39-BB84-7C7AA5D5B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888C3C2-3F79-4878-A283-1C62F0CBB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387-0E3B-4B88-B89E-2EFBB7F2A9C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999745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8A650AC-1E00-44DD-9B9C-992EF62AA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A809978-7E50-4A30-8919-E24D9F861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77C1733-34AD-474A-93FB-7874A181D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544A0284-6C91-499E-9613-70751B6A87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1DB5E14-B7BC-4E2D-A482-5D48F5732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A698E81-F944-4336-A5E4-D026FF76F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DCF8-715B-4759-9E04-78288F7C9850}" type="datetimeFigureOut">
              <a:rPr lang="ar-KW" smtClean="0"/>
              <a:t>01/08/1442</a:t>
            </a:fld>
            <a:endParaRPr lang="ar-KW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CE33686E-1C17-457B-BF44-53D9A2702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CE91B66-0FEE-465F-B6E5-E47BD915C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387-0E3B-4B88-B89E-2EFBB7F2A9C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31541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2A49A11-83E4-4CA9-AC2E-F02249909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8C2C675-B381-4D3D-9A6D-BB9AF03EE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DCF8-715B-4759-9E04-78288F7C9850}" type="datetimeFigureOut">
              <a:rPr lang="ar-KW" smtClean="0"/>
              <a:t>01/08/1442</a:t>
            </a:fld>
            <a:endParaRPr lang="ar-KW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929BC0C-479E-4032-8B0B-9620C7BDF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0E43BB0F-3589-4887-AF58-BA85219A9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387-0E3B-4B88-B89E-2EFBB7F2A9C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688067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B9742F03-AA7E-4C34-90DB-B9813E837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DCF8-715B-4759-9E04-78288F7C9850}" type="datetimeFigureOut">
              <a:rPr lang="ar-KW" smtClean="0"/>
              <a:t>01/08/1442</a:t>
            </a:fld>
            <a:endParaRPr lang="ar-KW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246D392-E244-4E5A-97D1-049CBEC24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A92BBB9-9D7D-45AA-A6AD-11ED8F922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387-0E3B-4B88-B89E-2EFBB7F2A9C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13463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63D5314-7DD2-4BEF-8CA2-A5C44DBAD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A5E640D-C720-421D-87F2-FB96A2B83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B05088D-460E-4CA0-BBD4-97FB6CFF7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CEBA163-90B2-4884-8BF9-E5D36FBC5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DCF8-715B-4759-9E04-78288F7C9850}" type="datetimeFigureOut">
              <a:rPr lang="ar-KW" smtClean="0"/>
              <a:t>01/08/1442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736BC51-61A1-48A2-8D94-8459191B9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B4DE300-6E6E-4637-B9E0-FE54553AF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387-0E3B-4B88-B89E-2EFBB7F2A9C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92006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D97A56D-3A6C-4608-8868-DB396D73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A6E738B-7E10-4376-AE67-D71BE5E5FE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2E78E7D-C5DC-4248-9CEA-E890A26D7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7A8299F-5734-467E-BCAC-F0CCCA53E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DCF8-715B-4759-9E04-78288F7C9850}" type="datetimeFigureOut">
              <a:rPr lang="ar-KW" smtClean="0"/>
              <a:t>01/08/1442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6BE4820-DF5B-4978-AB39-6A4FBC575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D76CFDD-ADAA-4F40-8EB5-6A2F1BEEC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387-0E3B-4B88-B89E-2EFBB7F2A9C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19714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2291499-DCFC-4BE6-9438-D80ED7E12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267AD9B-DD8C-4144-926C-6B8BBB0F6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CCC2776-3844-4884-9819-B375362B34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CDCF8-715B-4759-9E04-78288F7C9850}" type="datetimeFigureOut">
              <a:rPr lang="ar-KW" smtClean="0"/>
              <a:t>01/08/1442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8B09E25-5762-455C-A756-0D7D14A0C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09C4314-3C75-490B-B0BD-93525D6ADA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38387-0E3B-4B88-B89E-2EFBB7F2A9C0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440927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3B4D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صورة 6" descr="صورة تحتوي على مرآة, انعكاس, شجرة, خارجي&#10;&#10;تم إنشاء الوصف تلقائياً">
            <a:extLst>
              <a:ext uri="{FF2B5EF4-FFF2-40B4-BE49-F238E27FC236}">
                <a16:creationId xmlns:a16="http://schemas.microsoft.com/office/drawing/2014/main" id="{5268A93A-F43C-45F8-998F-164026422B9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-2"/>
          <a:stretch/>
        </p:blipFill>
        <p:spPr>
          <a:xfrm>
            <a:off x="3693381" y="1176793"/>
            <a:ext cx="4548146" cy="454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54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4037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4EC72E72-AFBD-4FB9-AACF-FA5C2C3182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0781" y="984738"/>
            <a:ext cx="7120812" cy="48955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B0CC7EEB-B79D-49BC-9C32-9AFADEBD0CD8}"/>
              </a:ext>
            </a:extLst>
          </p:cNvPr>
          <p:cNvSpPr txBox="1"/>
          <p:nvPr/>
        </p:nvSpPr>
        <p:spPr>
          <a:xfrm>
            <a:off x="3960348" y="276852"/>
            <a:ext cx="4271303" cy="707886"/>
          </a:xfrm>
          <a:prstGeom prst="rect">
            <a:avLst/>
          </a:prstGeom>
          <a:solidFill>
            <a:srgbClr val="EA6312">
              <a:lumMod val="50000"/>
            </a:srgbClr>
          </a:solidFill>
          <a:ln w="19050" cap="rnd" cmpd="sng" algn="ctr">
            <a:solidFill>
              <a:srgbClr val="6AAC90"/>
            </a:solidFill>
            <a:prstDash val="solid"/>
          </a:ln>
          <a:effectLst>
            <a:softEdge rad="114300"/>
          </a:effectLst>
        </p:spPr>
        <p:txBody>
          <a:bodyPr wrap="square" rtlCol="1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KW" sz="4000" kern="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amman-Regular" pitchFamily="50" charset="-78"/>
                <a:ea typeface="Samman-Regular" pitchFamily="50" charset="-78"/>
                <a:cs typeface="Akhbar MT" pitchFamily="2" charset="-78"/>
              </a:rPr>
              <a:t>الانعكاس في المرايا الكروية</a:t>
            </a:r>
            <a:endParaRPr kumimoji="0" lang="ar-KW" sz="6000" b="0" i="0" u="none" strike="noStrike" kern="0" cap="none" spc="0" normalizeH="0" baseline="0" noProof="0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Samman-Regular" pitchFamily="50" charset="-78"/>
              <a:ea typeface="Samman-Regular" pitchFamily="50" charset="-78"/>
              <a:cs typeface="Samman-Regular" pitchFamily="50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377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4037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7" name="مجموعة 6">
            <a:extLst>
              <a:ext uri="{FF2B5EF4-FFF2-40B4-BE49-F238E27FC236}">
                <a16:creationId xmlns:a16="http://schemas.microsoft.com/office/drawing/2014/main" id="{644D6FA7-6578-4E63-959C-C575976CD69C}"/>
              </a:ext>
            </a:extLst>
          </p:cNvPr>
          <p:cNvGrpSpPr/>
          <p:nvPr/>
        </p:nvGrpSpPr>
        <p:grpSpPr>
          <a:xfrm>
            <a:off x="3376247" y="585604"/>
            <a:ext cx="5373858" cy="2973678"/>
            <a:chOff x="3570514" y="585602"/>
            <a:chExt cx="5217185" cy="2871269"/>
          </a:xfrm>
        </p:grpSpPr>
        <p:pic>
          <p:nvPicPr>
            <p:cNvPr id="3" name="صورة 2">
              <a:extLst>
                <a:ext uri="{FF2B5EF4-FFF2-40B4-BE49-F238E27FC236}">
                  <a16:creationId xmlns:a16="http://schemas.microsoft.com/office/drawing/2014/main" id="{07AC6B01-7F71-4EB1-B7A4-4B32547FE1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67687" y="585602"/>
              <a:ext cx="1020012" cy="2843397"/>
            </a:xfrm>
            <a:prstGeom prst="rect">
              <a:avLst/>
            </a:prstGeom>
          </p:spPr>
        </p:pic>
        <p:pic>
          <p:nvPicPr>
            <p:cNvPr id="6" name="صورة 5">
              <a:extLst>
                <a:ext uri="{FF2B5EF4-FFF2-40B4-BE49-F238E27FC236}">
                  <a16:creationId xmlns:a16="http://schemas.microsoft.com/office/drawing/2014/main" id="{C712675C-163D-47E2-8D1E-BE51CE7AC2C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70514" y="585603"/>
              <a:ext cx="4197173" cy="2871268"/>
            </a:xfrm>
            <a:prstGeom prst="rect">
              <a:avLst/>
            </a:prstGeom>
          </p:spPr>
        </p:pic>
      </p:grpSp>
      <p:pic>
        <p:nvPicPr>
          <p:cNvPr id="11" name="صورة 10">
            <a:extLst>
              <a:ext uri="{FF2B5EF4-FFF2-40B4-BE49-F238E27FC236}">
                <a16:creationId xmlns:a16="http://schemas.microsoft.com/office/drawing/2014/main" id="{D7FE29F3-BB88-43C1-B4C4-C599E83230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2171" y="3559281"/>
            <a:ext cx="5653622" cy="2713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7231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815340" y="683404"/>
            <a:ext cx="1056132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849733C9-AC88-4471-9F64-A70C1A6797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57" r="6352" b="-1"/>
          <a:stretch/>
        </p:blipFill>
        <p:spPr>
          <a:xfrm rot="21480000">
            <a:off x="1137836" y="1003258"/>
            <a:ext cx="9916327" cy="476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34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815340" y="683404"/>
            <a:ext cx="1056132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9024BCCD-DB72-483B-826C-CBAEDC9A2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7006" y="81657"/>
            <a:ext cx="7048500" cy="4191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03C19EF-D228-43AF-B3F1-CA81B540E2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448566">
            <a:off x="8199769" y="725181"/>
            <a:ext cx="2830907" cy="2514899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5136D86B-7631-42E4-BFBB-CD1D219A73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445818">
            <a:off x="4767074" y="901234"/>
            <a:ext cx="2875527" cy="253336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9C85199F-F7E7-44D6-95BA-34AAAB9B04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438017">
            <a:off x="1383343" y="986846"/>
            <a:ext cx="2906193" cy="2618915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EF7E0537-B609-4A1D-BB0C-A70FE453DF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425235">
            <a:off x="8376969" y="3370316"/>
            <a:ext cx="2784085" cy="2496737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7AB8A720-C34A-4328-BBFC-AB64B8E1D4E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399899">
            <a:off x="4962921" y="3509062"/>
            <a:ext cx="2803067" cy="2480875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B7173D88-84B0-4EF0-AEF7-635D19CFCFA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444392">
            <a:off x="1614995" y="3668083"/>
            <a:ext cx="2787422" cy="247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6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9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" presetClass="entr" presetSubtype="1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</Words>
  <Application>Microsoft Office PowerPoint</Application>
  <PresentationFormat>شاشة عريضة</PresentationFormat>
  <Paragraphs>1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Impact</vt:lpstr>
      <vt:lpstr>Samman-Regular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احمد طاهر العاصى</dc:creator>
  <cp:lastModifiedBy>احمد طاهر العاصى</cp:lastModifiedBy>
  <cp:revision>8</cp:revision>
  <dcterms:created xsi:type="dcterms:W3CDTF">2021-03-14T12:09:40Z</dcterms:created>
  <dcterms:modified xsi:type="dcterms:W3CDTF">2021-03-14T14:26:13Z</dcterms:modified>
</cp:coreProperties>
</file>