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1" r:id="rId2"/>
  </p:sldMasterIdLst>
  <p:notesMasterIdLst>
    <p:notesMasterId r:id="rId10"/>
  </p:notesMasterIdLst>
  <p:handoutMasterIdLst>
    <p:handoutMasterId r:id="rId11"/>
  </p:handoutMasterIdLst>
  <p:sldIdLst>
    <p:sldId id="257" r:id="rId3"/>
    <p:sldId id="412" r:id="rId4"/>
    <p:sldId id="991" r:id="rId5"/>
    <p:sldId id="337" r:id="rId6"/>
    <p:sldId id="338" r:id="rId7"/>
    <p:sldId id="339" r:id="rId8"/>
    <p:sldId id="301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هديل حسين علي صالح" initials="هديل" lastIdx="24" clrIdx="0">
    <p:extLst>
      <p:ext uri="{19B8F6BF-5375-455C-9EA6-DF929625EA0E}">
        <p15:presenceInfo xmlns:p15="http://schemas.microsoft.com/office/powerpoint/2012/main" userId="S::T284092601192@moe.edu.kw::0d46fb8a-365c-43be-bfd1-56dcc56cba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BFB"/>
    <a:srgbClr val="EA9EE5"/>
    <a:srgbClr val="FAFAFA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presProps" Target="presProps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commentAuthors" Target="commentAuthors.xml" /><Relationship Id="rId2" Type="http://schemas.openxmlformats.org/officeDocument/2006/relationships/slideMaster" Target="slideMasters/slideMaster2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handoutMaster" Target="handoutMasters/handoutMaster1.xml" /><Relationship Id="rId5" Type="http://schemas.openxmlformats.org/officeDocument/2006/relationships/slide" Target="slides/slide3.xml" /><Relationship Id="rId15" Type="http://schemas.openxmlformats.org/officeDocument/2006/relationships/theme" Target="theme/theme1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62D31F-9771-4563-AF09-1EAF36633C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6D4024-E894-47C9-9BCB-839A3BDA6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AE057-E8F5-45DB-A867-E2E944C994D0}" type="datetime1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200A-396B-47B7-8E06-B5BD11B760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9ABB5-080E-43AD-BF17-154EAE7401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63FCE-C84F-4D86-A5A3-1F4BCA9A4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639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7DE1-6303-49CF-BD83-F656314034E9}" type="datetime1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C98E-758C-4778-BA34-57DC4D0F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0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7DE1-6303-49CF-BD83-F656314034E9}" type="datetime1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C98E-758C-4778-BA34-57DC4D0F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62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7DE1-6303-49CF-BD83-F656314034E9}" type="datetime1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C98E-758C-4778-BA34-57DC4D0F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3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7DE1-6303-49CF-BD83-F656314034E9}" type="datetime1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C98E-758C-4778-BA34-57DC4D0F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6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7DE1-6303-49CF-BD83-F656314034E9}" type="datetime1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C98E-758C-4778-BA34-57DC4D0F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79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7DE1-6303-49CF-BD83-F656314034E9}" type="datetime1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C98E-758C-4778-BA34-57DC4D0F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3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7DE1-6303-49CF-BD83-F656314034E9}" type="datetime1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C98E-758C-4778-BA34-57DC4D0F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55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7DE1-6303-49CF-BD83-F656314034E9}" type="datetime1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C98E-758C-4778-BA34-57DC4D0F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7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7DE1-6303-49CF-BD83-F656314034E9}" type="datetime1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C98E-758C-4778-BA34-57DC4D0F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58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7DE1-6303-49CF-BD83-F656314034E9}" type="datetime1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C98E-758C-4778-BA34-57DC4D0F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59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7DE1-6303-49CF-BD83-F656314034E9}" type="datetime1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C98E-758C-4778-BA34-57DC4D0F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28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7DE1-6303-49CF-BD83-F656314034E9}" type="datetime1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C98E-758C-4778-BA34-57DC4D0F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70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7DE1-6303-49CF-BD83-F656314034E9}" type="datetime1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C98E-758C-4778-BA34-57DC4D0F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97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7DE1-6303-49CF-BD83-F656314034E9}" type="datetime1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C98E-758C-4778-BA34-57DC4D0F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62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/>
              <a:pPr/>
              <a:t>28/08/1442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8726" y="6400413"/>
            <a:ext cx="275074" cy="276999"/>
          </a:xfrm>
        </p:spPr>
        <p:txBody>
          <a:bodyPr/>
          <a:lstStyle/>
          <a:p>
            <a:fld id="{830C29B8-942F-4AD4-B031-FA3A8111D12F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95211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A31CC4-123E-47D9-93E4-2B380F631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8EDD758-6D14-4762-8C16-723BB11E3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CC3F04-9C3A-4D36-A6C8-12006F36C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06D-BBB5-4E4C-8F26-32872842FAAA}" type="datetimeFigureOut">
              <a:rPr lang="ar-KW" smtClean="0"/>
              <a:t>28/08/1442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AD1113D-2F0A-416B-8BBA-42466EC9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7F6A9B-3041-400E-8C65-E32ACAC8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635B-EE8F-42F7-889D-8C41BD40C6A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19407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77A945-ED27-40BB-87F0-39940389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3DDFC5-96BD-4618-83D7-A2B844FE9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EA29EF-0456-498B-A01D-6369FF4F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06D-BBB5-4E4C-8F26-32872842FAAA}" type="datetimeFigureOut">
              <a:rPr lang="ar-KW" smtClean="0"/>
              <a:t>28/08/1442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9DC327-8C1C-4E58-9FB9-41ADBA0B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38F6E6-49B3-4A9D-8E7A-DAEB5267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635B-EE8F-42F7-889D-8C41BD40C6A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05993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77A945-ED27-40BB-87F0-39940389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3DDFC5-96BD-4618-83D7-A2B844FE9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EA29EF-0456-498B-A01D-6369FF4F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06D-BBB5-4E4C-8F26-32872842FAAA}" type="datetimeFigureOut">
              <a:rPr lang="ar-KW" smtClean="0"/>
              <a:t>28/08/1442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9DC327-8C1C-4E58-9FB9-41ADBA0B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38F6E6-49B3-4A9D-8E7A-DAEB5267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635B-EE8F-42F7-889D-8C41BD40C6A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4765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77A945-ED27-40BB-87F0-39940389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3DDFC5-96BD-4618-83D7-A2B844FE9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EA29EF-0456-498B-A01D-6369FF4F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06D-BBB5-4E4C-8F26-32872842FAAA}" type="datetimeFigureOut">
              <a:rPr lang="ar-KW" smtClean="0"/>
              <a:t>28/08/1442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9DC327-8C1C-4E58-9FB9-41ADBA0B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38F6E6-49B3-4A9D-8E7A-DAEB5267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635B-EE8F-42F7-889D-8C41BD40C6A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559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77A945-ED27-40BB-87F0-39940389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3DDFC5-96BD-4618-83D7-A2B844FE9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EA29EF-0456-498B-A01D-6369FF4F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06D-BBB5-4E4C-8F26-32872842FAAA}" type="datetimeFigureOut">
              <a:rPr lang="ar-KW" smtClean="0"/>
              <a:t>28/08/1442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9DC327-8C1C-4E58-9FB9-41ADBA0B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38F6E6-49B3-4A9D-8E7A-DAEB5267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635B-EE8F-42F7-889D-8C41BD40C6A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34075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77A945-ED27-40BB-87F0-39940389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3DDFC5-96BD-4618-83D7-A2B844FE9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EA29EF-0456-498B-A01D-6369FF4F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06D-BBB5-4E4C-8F26-32872842FAAA}" type="datetimeFigureOut">
              <a:rPr lang="ar-KW" smtClean="0"/>
              <a:t>28/08/1442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9DC327-8C1C-4E58-9FB9-41ADBA0B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38F6E6-49B3-4A9D-8E7A-DAEB5267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635B-EE8F-42F7-889D-8C41BD40C6A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52158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77A945-ED27-40BB-87F0-39940389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3DDFC5-96BD-4618-83D7-A2B844FE9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EA29EF-0456-498B-A01D-6369FF4F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06D-BBB5-4E4C-8F26-32872842FAAA}" type="datetimeFigureOut">
              <a:rPr lang="ar-KW" smtClean="0"/>
              <a:t>28/08/1442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9DC327-8C1C-4E58-9FB9-41ADBA0B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38F6E6-49B3-4A9D-8E7A-DAEB5267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635B-EE8F-42F7-889D-8C41BD40C6A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18004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77A945-ED27-40BB-87F0-39940389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3DDFC5-96BD-4618-83D7-A2B844FE9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EA29EF-0456-498B-A01D-6369FF4F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06D-BBB5-4E4C-8F26-32872842FAAA}" type="datetimeFigureOut">
              <a:rPr lang="ar-KW" smtClean="0"/>
              <a:t>28/08/1442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9DC327-8C1C-4E58-9FB9-41ADBA0B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38F6E6-49B3-4A9D-8E7A-DAEB5267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635B-EE8F-42F7-889D-8C41BD40C6A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01438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77A945-ED27-40BB-87F0-39940389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3DDFC5-96BD-4618-83D7-A2B844FE9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EA29EF-0456-498B-A01D-6369FF4F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06D-BBB5-4E4C-8F26-32872842FAAA}" type="datetimeFigureOut">
              <a:rPr lang="ar-KW" smtClean="0"/>
              <a:t>28/08/1442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9DC327-8C1C-4E58-9FB9-41ADBA0B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38F6E6-49B3-4A9D-8E7A-DAEB5267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635B-EE8F-42F7-889D-8C41BD40C6A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58302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77A945-ED27-40BB-87F0-39940389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3DDFC5-96BD-4618-83D7-A2B844FE9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EA29EF-0456-498B-A01D-6369FF4F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06D-BBB5-4E4C-8F26-32872842FAAA}" type="datetimeFigureOut">
              <a:rPr lang="ar-KW" smtClean="0"/>
              <a:t>28/08/1442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9DC327-8C1C-4E58-9FB9-41ADBA0B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38F6E6-49B3-4A9D-8E7A-DAEB5267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635B-EE8F-42F7-889D-8C41BD40C6A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46934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74C652-71F2-4460-8DC1-9879D025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809AF6-D355-46FA-8FC0-68BD5FE4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504179-BA5E-4FB1-9D2C-7C1013E8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06D-BBB5-4E4C-8F26-32872842FAAA}" type="datetimeFigureOut">
              <a:rPr lang="ar-KW" smtClean="0"/>
              <a:t>28/08/1442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4DA69B-01B2-4FB0-B6A1-1014B3C8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137538-4991-47AE-85A9-FC92A10B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635B-EE8F-42F7-889D-8C41BD40C6A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78554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090A95-0179-40FC-9A76-87C01081D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DE63B3C-123A-4615-8F9B-49149B7F3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0F2C5A9-2B27-4022-B11D-EC45716D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0EEC847-44FE-431C-9F25-D1D1F335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06D-BBB5-4E4C-8F26-32872842FAAA}" type="datetimeFigureOut">
              <a:rPr lang="ar-KW" smtClean="0"/>
              <a:t>28/08/1442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2A7BCF6-7A38-41A6-9D9C-FE9FF6EB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289D55C-A269-48E8-B55A-9D9BA999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635B-EE8F-42F7-889D-8C41BD40C6A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5672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B1ED2C-DE3B-4F1B-BE44-C97E0E4D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3C7C7BA-10AD-4B9C-8463-D83AA726F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32FD0C2-BADE-4581-9765-0CE758DE3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90A8E71-FA4F-4A13-8E28-D93B2C78E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B123E5C-F816-4FDB-B1E8-785BDBF9E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50A2B79-C084-4642-B2B1-5F8C417C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06D-BBB5-4E4C-8F26-32872842FAAA}" type="datetimeFigureOut">
              <a:rPr lang="ar-KW" smtClean="0"/>
              <a:t>28/08/1442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DDA154C-D3B1-4B57-82EB-41A9E658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8A06DF9-371F-4991-AD59-D515916F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635B-EE8F-42F7-889D-8C41BD40C6A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5724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695107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35FEE3-73F2-47A4-AA6D-F013F12A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C25C6F8-C7FD-492E-B547-8C47C295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06D-BBB5-4E4C-8F26-32872842FAAA}" type="datetimeFigureOut">
              <a:rPr lang="ar-KW" smtClean="0"/>
              <a:t>28/08/1442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E3478AA-C199-41A6-A312-A7EC5B81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F61F582-CB5F-4553-99DD-6C1B49B0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635B-EE8F-42F7-889D-8C41BD40C6A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21309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A5D171E-BA19-4F35-901B-2CC49620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06D-BBB5-4E4C-8F26-32872842FAAA}" type="datetimeFigureOut">
              <a:rPr lang="ar-KW" smtClean="0"/>
              <a:t>28/08/1442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640BEE5-58ED-452C-ADD9-47B9C190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33F0F3-E4F9-4D58-9BF2-A41E7E91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635B-EE8F-42F7-889D-8C41BD40C6A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05917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C035C1-761F-4FB4-AE9E-F9170FE0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806A48-375F-45C8-B21B-18EB15D6A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23B874F-3D65-44D8-B2BA-BE94A091C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9779572-6315-483E-BEE4-CD2CBB40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06D-BBB5-4E4C-8F26-32872842FAAA}" type="datetimeFigureOut">
              <a:rPr lang="ar-KW" smtClean="0"/>
              <a:t>28/08/1442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D553B71-45B7-4A93-B138-33428CEE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8BC1671-ED98-4A08-BA6B-AFDA00DE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635B-EE8F-42F7-889D-8C41BD40C6A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17649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E07544-27A1-4DFF-A25D-16104B02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22AC101-82C8-4267-B5DC-D2E6756C4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D8A64FA-48BD-4340-9EB2-314601C1C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73035C8-B4BE-4768-979E-F2873F38D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06D-BBB5-4E4C-8F26-32872842FAAA}" type="datetimeFigureOut">
              <a:rPr lang="ar-KW" smtClean="0"/>
              <a:t>28/08/1442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5FDCB37-90BE-4A78-AED0-4F8D3626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8104AC7-5762-46FA-9694-B05D4F0E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635B-EE8F-42F7-889D-8C41BD40C6A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69276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FA0C49-0514-47E0-BD79-D32D07C0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400BC0-DF90-4CE0-B051-D55BB072D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6785B99-FC08-43B1-B036-54E773AC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06D-BBB5-4E4C-8F26-32872842FAAA}" type="datetimeFigureOut">
              <a:rPr lang="ar-KW" smtClean="0"/>
              <a:t>28/08/1442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A08249A-C9D4-428D-8E54-F5D067A4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AF09FCE-F0EE-4AFF-B46C-1B753EC98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635B-EE8F-42F7-889D-8C41BD40C6A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58113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DE34862-8CEA-4BD5-8354-0E6A0ED6C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900A137-AAE3-424F-945F-01A09E8A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CD9117-A188-4628-A999-8CE73515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06D-BBB5-4E4C-8F26-32872842FAAA}" type="datetimeFigureOut">
              <a:rPr lang="ar-KW" smtClean="0"/>
              <a:t>28/08/1442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F18C2F-FD9F-4E6B-85C7-746B5D26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A926F3-B34C-4353-857A-7C185C48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635B-EE8F-42F7-889D-8C41BD40C6A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8932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49258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780161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507598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711208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631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 /><Relationship Id="rId13" Type="http://schemas.openxmlformats.org/officeDocument/2006/relationships/slideLayout" Target="../slideLayouts/slideLayout39.xml" /><Relationship Id="rId18" Type="http://schemas.openxmlformats.org/officeDocument/2006/relationships/slideLayout" Target="../slideLayouts/slideLayout44.xml" /><Relationship Id="rId3" Type="http://schemas.openxmlformats.org/officeDocument/2006/relationships/slideLayout" Target="../slideLayouts/slideLayout29.xml" /><Relationship Id="rId7" Type="http://schemas.openxmlformats.org/officeDocument/2006/relationships/slideLayout" Target="../slideLayouts/slideLayout33.xml" /><Relationship Id="rId12" Type="http://schemas.openxmlformats.org/officeDocument/2006/relationships/slideLayout" Target="../slideLayouts/slideLayout38.xml" /><Relationship Id="rId17" Type="http://schemas.openxmlformats.org/officeDocument/2006/relationships/slideLayout" Target="../slideLayouts/slideLayout43.xml" /><Relationship Id="rId2" Type="http://schemas.openxmlformats.org/officeDocument/2006/relationships/slideLayout" Target="../slideLayouts/slideLayout28.xml" /><Relationship Id="rId16" Type="http://schemas.openxmlformats.org/officeDocument/2006/relationships/slideLayout" Target="../slideLayouts/slideLayout42.xml" /><Relationship Id="rId20" Type="http://schemas.openxmlformats.org/officeDocument/2006/relationships/theme" Target="../theme/theme2.xml" /><Relationship Id="rId1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7.xml" /><Relationship Id="rId5" Type="http://schemas.openxmlformats.org/officeDocument/2006/relationships/slideLayout" Target="../slideLayouts/slideLayout31.xml" /><Relationship Id="rId15" Type="http://schemas.openxmlformats.org/officeDocument/2006/relationships/slideLayout" Target="../slideLayouts/slideLayout41.xml" /><Relationship Id="rId10" Type="http://schemas.openxmlformats.org/officeDocument/2006/relationships/slideLayout" Target="../slideLayouts/slideLayout36.xml" /><Relationship Id="rId19" Type="http://schemas.openxmlformats.org/officeDocument/2006/relationships/slideLayout" Target="../slideLayouts/slideLayout45.xml" /><Relationship Id="rId4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5.xml" /><Relationship Id="rId14" Type="http://schemas.openxmlformats.org/officeDocument/2006/relationships/slideLayout" Target="../slideLayouts/slideLayout4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77" r:id="rId4"/>
    <p:sldLayoutId id="2147483675" r:id="rId5"/>
    <p:sldLayoutId id="2147483669" r:id="rId6"/>
    <p:sldLayoutId id="2147483667" r:id="rId7"/>
    <p:sldLayoutId id="2147483665" r:id="rId8"/>
    <p:sldLayoutId id="2147483664" r:id="rId9"/>
    <p:sldLayoutId id="2147483656" r:id="rId10"/>
    <p:sldLayoutId id="2147483657" r:id="rId11"/>
    <p:sldLayoutId id="2147483661" r:id="rId12"/>
    <p:sldLayoutId id="2147483704" r:id="rId13"/>
    <p:sldLayoutId id="2147483703" r:id="rId14"/>
    <p:sldLayoutId id="2147483698" r:id="rId15"/>
    <p:sldLayoutId id="2147483680" r:id="rId16"/>
    <p:sldLayoutId id="2147483679" r:id="rId17"/>
    <p:sldLayoutId id="2147483678" r:id="rId18"/>
    <p:sldLayoutId id="2147483674" r:id="rId19"/>
    <p:sldLayoutId id="2147483673" r:id="rId20"/>
    <p:sldLayoutId id="2147483672" r:id="rId21"/>
    <p:sldLayoutId id="2147483671" r:id="rId22"/>
    <p:sldLayoutId id="2147483670" r:id="rId23"/>
    <p:sldLayoutId id="2147483668" r:id="rId24"/>
    <p:sldLayoutId id="2147483666" r:id="rId25"/>
    <p:sldLayoutId id="2147483696" r:id="rId26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70CAB60-984C-4ADF-A89C-5A8585F3A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51EF263-FCFF-48A8-93C1-2E00DD399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D81311-0C2F-4696-ABD7-36CA7999D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8506D-BBB5-4E4C-8F26-32872842FAAA}" type="datetimeFigureOut">
              <a:rPr lang="ar-KW" smtClean="0"/>
              <a:t>28/08/1442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6D883F1-45D4-4C4B-9F23-4EAB94810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AAC21C-6E9C-46E5-800B-FD909A1BC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635B-EE8F-42F7-889D-8C41BD40C6A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6610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702" r:id="rId3"/>
    <p:sldLayoutId id="2147483701" r:id="rId4"/>
    <p:sldLayoutId id="2147483700" r:id="rId5"/>
    <p:sldLayoutId id="2147483699" r:id="rId6"/>
    <p:sldLayoutId id="2147483697" r:id="rId7"/>
    <p:sldLayoutId id="2147483695" r:id="rId8"/>
    <p:sldLayoutId id="2147483694" r:id="rId9"/>
    <p:sldLayoutId id="214748369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Layout" Target="../slideLayouts/slideLayout3.xml" /><Relationship Id="rId1" Type="http://schemas.openxmlformats.org/officeDocument/2006/relationships/tags" Target="../tags/tag1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8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3" Type="http://schemas.openxmlformats.org/officeDocument/2006/relationships/image" Target="../media/image9.png" /><Relationship Id="rId7" Type="http://schemas.openxmlformats.org/officeDocument/2006/relationships/image" Target="../media/image13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12.jpeg" /><Relationship Id="rId5" Type="http://schemas.openxmlformats.org/officeDocument/2006/relationships/image" Target="../media/image11.jpeg" /><Relationship Id="rId10" Type="http://schemas.openxmlformats.org/officeDocument/2006/relationships/image" Target="../media/image16.emf" /><Relationship Id="rId4" Type="http://schemas.openxmlformats.org/officeDocument/2006/relationships/image" Target="../media/image10.png" /><Relationship Id="rId9" Type="http://schemas.openxmlformats.org/officeDocument/2006/relationships/image" Target="../media/image15.em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8.xml" /><Relationship Id="rId4" Type="http://schemas.openxmlformats.org/officeDocument/2006/relationships/image" Target="../media/image10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 /><Relationship Id="rId3" Type="http://schemas.openxmlformats.org/officeDocument/2006/relationships/image" Target="../media/image8.png" /><Relationship Id="rId7" Type="http://schemas.openxmlformats.org/officeDocument/2006/relationships/image" Target="../media/image12.jpe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8.xml" /><Relationship Id="rId6" Type="http://schemas.openxmlformats.org/officeDocument/2006/relationships/image" Target="../media/image11.jpeg" /><Relationship Id="rId5" Type="http://schemas.openxmlformats.org/officeDocument/2006/relationships/image" Target="../media/image10.png" /><Relationship Id="rId4" Type="http://schemas.openxmlformats.org/officeDocument/2006/relationships/image" Target="../media/image9.png" /><Relationship Id="rId9" Type="http://schemas.openxmlformats.org/officeDocument/2006/relationships/image" Target="../media/image19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8.xml" /><Relationship Id="rId6" Type="http://schemas.openxmlformats.org/officeDocument/2006/relationships/image" Target="../media/image19.png" /><Relationship Id="rId5" Type="http://schemas.openxmlformats.org/officeDocument/2006/relationships/image" Target="../media/image11.jpeg" /><Relationship Id="rId4" Type="http://schemas.openxmlformats.org/officeDocument/2006/relationships/image" Target="../media/image18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21.png" /><Relationship Id="rId4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240DC8FD-29CB-44D8-B101-CC310D8708AD-L0-001.jpeg" descr="240DC8FD-29CB-44D8-B101-CC310D8708AD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1836" y="0"/>
            <a:ext cx="23016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070670" y="13112351"/>
            <a:ext cx="230163" cy="34324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grpSp>
        <p:nvGrpSpPr>
          <p:cNvPr id="124" name="Bevel 5"/>
          <p:cNvGrpSpPr/>
          <p:nvPr/>
        </p:nvGrpSpPr>
        <p:grpSpPr>
          <a:xfrm>
            <a:off x="1232452" y="432532"/>
            <a:ext cx="9976372" cy="5517693"/>
            <a:chOff x="0" y="0"/>
            <a:chExt cx="6684454" cy="1232752"/>
          </a:xfrm>
        </p:grpSpPr>
        <p:sp>
          <p:nvSpPr>
            <p:cNvPr id="119" name="Rectangle"/>
            <p:cNvSpPr/>
            <p:nvPr/>
          </p:nvSpPr>
          <p:spPr>
            <a:xfrm>
              <a:off x="-1" y="0"/>
              <a:ext cx="6684456" cy="123275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hueOff val="276587"/>
                    <a:satOff val="-4887"/>
                    <a:lumOff val="24576"/>
                  </a:schemeClr>
                </a:gs>
                <a:gs pos="50000">
                  <a:srgbClr val="98AAD9"/>
                </a:gs>
                <a:gs pos="100000">
                  <a:schemeClr val="accent1">
                    <a:hueOff val="258141"/>
                    <a:satOff val="-1314"/>
                    <a:lumOff val="16637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 spc="50">
                  <a:gradFill flip="none" rotWithShape="1">
                    <a:gsLst>
                      <a:gs pos="25000">
                        <a:srgbClr val="E0322D"/>
                      </a:gs>
                      <a:gs pos="100000">
                        <a:srgbClr val="A01F1C"/>
                      </a:gs>
                    </a:gsLst>
                    <a:lin ang="5400000" scaled="0"/>
                  </a:gradFill>
                </a:defRPr>
              </a:pPr>
              <a:endParaRPr dirty="0"/>
            </a:p>
          </p:txBody>
        </p:sp>
        <p:sp>
          <p:nvSpPr>
            <p:cNvPr id="120" name="Shape"/>
            <p:cNvSpPr/>
            <p:nvPr/>
          </p:nvSpPr>
          <p:spPr>
            <a:xfrm>
              <a:off x="-1" y="0"/>
              <a:ext cx="6684456" cy="1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102" y="21600"/>
                  </a:lnTo>
                  <a:lnTo>
                    <a:pt x="498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 spc="50">
                  <a:gradFill flip="none" rotWithShape="1">
                    <a:gsLst>
                      <a:gs pos="25000">
                        <a:srgbClr val="E0322D"/>
                      </a:gs>
                      <a:gs pos="100000">
                        <a:srgbClr val="A01F1C"/>
                      </a:gs>
                    </a:gsLst>
                    <a:lin ang="5400000" scaled="0"/>
                  </a:gradFill>
                </a:defRPr>
              </a:pPr>
              <a:endParaRPr/>
            </a:p>
          </p:txBody>
        </p:sp>
        <p:sp>
          <p:nvSpPr>
            <p:cNvPr id="121" name="Shape"/>
            <p:cNvSpPr/>
            <p:nvPr/>
          </p:nvSpPr>
          <p:spPr>
            <a:xfrm>
              <a:off x="-1" y="1078658"/>
              <a:ext cx="6684456" cy="1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98" y="0"/>
                  </a:lnTo>
                  <a:lnTo>
                    <a:pt x="21102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 spc="50">
                  <a:gradFill flip="none" rotWithShape="1">
                    <a:gsLst>
                      <a:gs pos="25000">
                        <a:srgbClr val="E0322D"/>
                      </a:gs>
                      <a:gs pos="100000">
                        <a:srgbClr val="A01F1C"/>
                      </a:gs>
                    </a:gsLst>
                    <a:lin ang="5400000" scaled="0"/>
                  </a:gradFill>
                </a:defRPr>
              </a:pPr>
              <a:endParaRPr/>
            </a:p>
          </p:txBody>
        </p:sp>
        <p:sp>
          <p:nvSpPr>
            <p:cNvPr id="122" name="Shape"/>
            <p:cNvSpPr/>
            <p:nvPr/>
          </p:nvSpPr>
          <p:spPr>
            <a:xfrm>
              <a:off x="-1" y="0"/>
              <a:ext cx="154095" cy="1232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700"/>
                  </a:lnTo>
                  <a:lnTo>
                    <a:pt x="21600" y="189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 spc="50">
                  <a:gradFill flip="none" rotWithShape="1">
                    <a:gsLst>
                      <a:gs pos="25000">
                        <a:srgbClr val="E0322D"/>
                      </a:gs>
                      <a:gs pos="100000">
                        <a:srgbClr val="A01F1C"/>
                      </a:gs>
                    </a:gsLst>
                    <a:lin ang="5400000" scaled="0"/>
                  </a:gradFill>
                </a:defRPr>
              </a:pPr>
              <a:endParaRPr/>
            </a:p>
          </p:txBody>
        </p:sp>
        <p:sp>
          <p:nvSpPr>
            <p:cNvPr id="123" name="Shape"/>
            <p:cNvSpPr/>
            <p:nvPr/>
          </p:nvSpPr>
          <p:spPr>
            <a:xfrm>
              <a:off x="6530360" y="0"/>
              <a:ext cx="154095" cy="1232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8900"/>
                  </a:lnTo>
                  <a:lnTo>
                    <a:pt x="0" y="27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 spc="50">
                  <a:gradFill flip="none" rotWithShape="1">
                    <a:gsLst>
                      <a:gs pos="25000">
                        <a:srgbClr val="E0322D"/>
                      </a:gs>
                      <a:gs pos="100000">
                        <a:srgbClr val="A01F1C"/>
                      </a:gs>
                    </a:gsLst>
                    <a:lin ang="5400000" scaled="0"/>
                  </a:gradFill>
                </a:defRPr>
              </a:pPr>
              <a:endParaRPr/>
            </a:p>
          </p:txBody>
        </p:sp>
      </p:grpSp>
      <p:pic>
        <p:nvPicPr>
          <p:cNvPr id="27" name="Picture 3">
            <a:extLst>
              <a:ext uri="{FF2B5EF4-FFF2-40B4-BE49-F238E27FC236}">
                <a16:creationId xmlns:a16="http://schemas.microsoft.com/office/drawing/2014/main" id="{AF40AD23-8CC9-4B00-8B6D-DE070F080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0786" y="2510995"/>
            <a:ext cx="5606335" cy="90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74EE53F4-4132-4D28-B7D5-E696CE51B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29" y="1335522"/>
            <a:ext cx="4024461" cy="9778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9AD20-8F22-4AB4-964A-B7348B124D21}"/>
              </a:ext>
            </a:extLst>
          </p:cNvPr>
          <p:cNvSpPr txBox="1"/>
          <p:nvPr/>
        </p:nvSpPr>
        <p:spPr>
          <a:xfrm>
            <a:off x="3882887" y="3988904"/>
            <a:ext cx="6453809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منه الله أيمن عبد الفتاح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ar-KW" sz="2800" b="1" dirty="0">
              <a:solidFill>
                <a:srgbClr val="FF0000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8 --1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64">
        <p:push dir="u"/>
      </p:transition>
    </mc:Choice>
    <mc:Fallback xmlns="">
      <p:transition spd="slow" advTm="6064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E7F8C9A4-7A81-4B76-846E-E25FCCC10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7" t="4374" r="4594" b="4244"/>
          <a:stretch/>
        </p:blipFill>
        <p:spPr>
          <a:xfrm>
            <a:off x="33342" y="0"/>
            <a:ext cx="12158658" cy="6727371"/>
          </a:xfrm>
          <a:prstGeom prst="rect">
            <a:avLst/>
          </a:prstGeom>
          <a:ln w="76200">
            <a:solidFill>
              <a:srgbClr val="9ABA4A"/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BF32824-8F16-4ECF-88E6-8EE77313FF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86" t="57477" r="26071" b="36374"/>
          <a:stretch/>
        </p:blipFill>
        <p:spPr>
          <a:xfrm>
            <a:off x="1765140" y="640080"/>
            <a:ext cx="9203305" cy="67491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1437890-2E54-475C-AF1E-68314F0CDE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29" t="66103" r="73964" b="12289"/>
          <a:stretch/>
        </p:blipFill>
        <p:spPr>
          <a:xfrm>
            <a:off x="4193177" y="3631020"/>
            <a:ext cx="2429691" cy="278284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E60763-BEFA-4083-BE2F-796187B9A2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29" t="52826" r="73964" b="34215"/>
          <a:stretch/>
        </p:blipFill>
        <p:spPr>
          <a:xfrm>
            <a:off x="6750099" y="3944982"/>
            <a:ext cx="2833682" cy="194636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5725935-00F9-49E6-BA93-894F322B69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29" t="38789" r="73964" b="47490"/>
          <a:stretch/>
        </p:blipFill>
        <p:spPr>
          <a:xfrm>
            <a:off x="8833212" y="1841862"/>
            <a:ext cx="2640330" cy="192024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BEC504C-104A-475C-9E0B-005240D46D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48" t="28180" r="74023" b="60576"/>
          <a:stretch/>
        </p:blipFill>
        <p:spPr>
          <a:xfrm>
            <a:off x="4992167" y="1390171"/>
            <a:ext cx="2806360" cy="16534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689D7E0-204B-4494-BB2A-BC0FA2B116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36" t="61910" r="73750" b="20938"/>
          <a:stretch/>
        </p:blipFill>
        <p:spPr>
          <a:xfrm>
            <a:off x="1513842" y="2090059"/>
            <a:ext cx="2627085" cy="2364376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DBFE8982-47D6-4818-8D87-C52AFCC329C2}"/>
              </a:ext>
            </a:extLst>
          </p:cNvPr>
          <p:cNvGrpSpPr/>
          <p:nvPr/>
        </p:nvGrpSpPr>
        <p:grpSpPr>
          <a:xfrm>
            <a:off x="462983" y="266972"/>
            <a:ext cx="1055163" cy="778057"/>
            <a:chOff x="7419703" y="1502229"/>
            <a:chExt cx="1463040" cy="1097280"/>
          </a:xfrm>
        </p:grpSpPr>
        <p:sp>
          <p:nvSpPr>
            <p:cNvPr id="11" name="قلب 10">
              <a:extLst>
                <a:ext uri="{FF2B5EF4-FFF2-40B4-BE49-F238E27FC236}">
                  <a16:creationId xmlns:a16="http://schemas.microsoft.com/office/drawing/2014/main" id="{57E2BB21-B149-4614-8A60-FF3D868A9E78}"/>
                </a:ext>
              </a:extLst>
            </p:cNvPr>
            <p:cNvSpPr/>
            <p:nvPr/>
          </p:nvSpPr>
          <p:spPr>
            <a:xfrm>
              <a:off x="7419703" y="1502229"/>
              <a:ext cx="1463040" cy="1097280"/>
            </a:xfrm>
            <a:prstGeom prst="heart">
              <a:avLst/>
            </a:prstGeom>
            <a:solidFill>
              <a:srgbClr val="B6E088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87DA47B0-2DF8-4C57-BC28-DBC6401B0094}"/>
                </a:ext>
              </a:extLst>
            </p:cNvPr>
            <p:cNvSpPr txBox="1"/>
            <p:nvPr/>
          </p:nvSpPr>
          <p:spPr>
            <a:xfrm>
              <a:off x="7511143" y="1658983"/>
              <a:ext cx="128016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A006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ص </a:t>
              </a:r>
              <a:r>
                <a:rPr kumimoji="0" lang="ku-Arab-IQ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A006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٧٣</a:t>
              </a:r>
              <a:endParaRPr kumimoji="0" lang="ar-KW" sz="2400" b="0" i="0" u="none" strike="noStrike" kern="1200" cap="none" spc="0" normalizeH="0" baseline="0" noProof="0" dirty="0">
                <a:ln>
                  <a:noFill/>
                </a:ln>
                <a:solidFill>
                  <a:srgbClr val="DA006D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248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8" descr="صورة 8">
            <a:extLst>
              <a:ext uri="{FF2B5EF4-FFF2-40B4-BE49-F238E27FC236}">
                <a16:creationId xmlns:a16="http://schemas.microsoft.com/office/drawing/2014/main" id="{09D7EB3D-2FE5-4F9B-A66F-22EF76C6A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047" y="-106620"/>
            <a:ext cx="1929953" cy="1898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icture 15" descr="Picture 15">
            <a:extLst>
              <a:ext uri="{FF2B5EF4-FFF2-40B4-BE49-F238E27FC236}">
                <a16:creationId xmlns:a16="http://schemas.microsoft.com/office/drawing/2014/main" id="{A1E169BE-9305-4509-9304-7BE01C316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205" y="-11349"/>
            <a:ext cx="1187647" cy="1187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9" descr="Picture 9">
            <a:extLst>
              <a:ext uri="{FF2B5EF4-FFF2-40B4-BE49-F238E27FC236}">
                <a16:creationId xmlns:a16="http://schemas.microsoft.com/office/drawing/2014/main" id="{8B0DDEBF-17B9-4B25-9C1D-6E5DFA830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206" y="2959670"/>
            <a:ext cx="1187647" cy="385286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بداية الدرس">
            <a:extLst>
              <a:ext uri="{FF2B5EF4-FFF2-40B4-BE49-F238E27FC236}">
                <a16:creationId xmlns:a16="http://schemas.microsoft.com/office/drawing/2014/main" id="{603B41DB-53C5-496C-8CA4-EF28659DB25F}"/>
              </a:ext>
            </a:extLst>
          </p:cNvPr>
          <p:cNvSpPr txBox="1"/>
          <p:nvPr/>
        </p:nvSpPr>
        <p:spPr>
          <a:xfrm>
            <a:off x="10864150" y="1866467"/>
            <a:ext cx="1190217" cy="503015"/>
          </a:xfrm>
          <a:prstGeom prst="rect">
            <a:avLst/>
          </a:prstGeom>
          <a:solidFill>
            <a:srgbClr val="FEFCD8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3900" b="0">
                <a:solidFill>
                  <a:srgbClr val="D71A16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 algn="ctr" defTabSz="457130" hangingPunct="1">
              <a:defRPr/>
            </a:pPr>
            <a:r>
              <a:rPr lang="ar-EG" sz="2800" kern="1200" dirty="0"/>
              <a:t>تدرب</a:t>
            </a:r>
            <a:r>
              <a:rPr lang="ku-Arab-IQ" sz="2800" kern="1200" dirty="0"/>
              <a:t>٢</a:t>
            </a:r>
            <a:endParaRPr sz="2800" kern="1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8D8382B-A79D-42DD-8188-1E8F5C9634B4}"/>
              </a:ext>
            </a:extLst>
          </p:cNvPr>
          <p:cNvSpPr/>
          <p:nvPr/>
        </p:nvSpPr>
        <p:spPr>
          <a:xfrm>
            <a:off x="10761726" y="2490650"/>
            <a:ext cx="1395067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ar-KW" sz="2400" b="1" dirty="0">
                <a:solidFill>
                  <a:srgbClr val="0000FF"/>
                </a:solidFill>
              </a:rPr>
              <a:t>صفحة </a:t>
            </a:r>
            <a:r>
              <a:rPr lang="ku-Arab-IQ" sz="2400" b="1" dirty="0">
                <a:solidFill>
                  <a:srgbClr val="0000FF"/>
                </a:solidFill>
              </a:rPr>
              <a:t>٧٣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1" name="عنوان 1">
            <a:extLst>
              <a:ext uri="{FF2B5EF4-FFF2-40B4-BE49-F238E27FC236}">
                <a16:creationId xmlns:a16="http://schemas.microsoft.com/office/drawing/2014/main" id="{CF0238A6-91A3-4D3B-86F4-678132EED503}"/>
              </a:ext>
            </a:extLst>
          </p:cNvPr>
          <p:cNvSpPr txBox="1">
            <a:spLocks/>
          </p:cNvSpPr>
          <p:nvPr/>
        </p:nvSpPr>
        <p:spPr>
          <a:xfrm>
            <a:off x="0" y="2281177"/>
            <a:ext cx="1676176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EG" sz="24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e_Sindibad" pitchFamily="18" charset="-78"/>
                <a:cs typeface="ae_Sindibad" pitchFamily="18" charset="-78"/>
              </a:rPr>
              <a:t>عرض الدرس</a:t>
            </a:r>
            <a:endParaRPr lang="ar-KW" sz="2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e_Sindibad" pitchFamily="18" charset="-78"/>
              <a:cs typeface="ae_Sindibad" pitchFamily="18" charset="-78"/>
            </a:endParaRPr>
          </a:p>
        </p:txBody>
      </p:sp>
      <p:pic>
        <p:nvPicPr>
          <p:cNvPr id="39" name="Picture 2" descr="Image result for ‫مدرسة+كليب ارت‬‎">
            <a:extLst>
              <a:ext uri="{FF2B5EF4-FFF2-40B4-BE49-F238E27FC236}">
                <a16:creationId xmlns:a16="http://schemas.microsoft.com/office/drawing/2014/main" id="{76477426-6315-4C30-B635-471082674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" y="857030"/>
            <a:ext cx="1676176" cy="141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E7E1D-4F55-4A76-876F-B9628F46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C98E-758C-4778-BA34-57DC4D0FBF25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7AAEFFF-40D4-434D-A5E8-9A8CDEFB8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l="5169" t="14269" b="70256"/>
          <a:stretch/>
        </p:blipFill>
        <p:spPr bwMode="auto">
          <a:xfrm>
            <a:off x="2409597" y="46025"/>
            <a:ext cx="8454553" cy="54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392E225-FF9E-4601-A556-377D40190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l="75151" t="46197" r="2085"/>
          <a:stretch/>
        </p:blipFill>
        <p:spPr bwMode="auto">
          <a:xfrm>
            <a:off x="7053481" y="784031"/>
            <a:ext cx="3278636" cy="228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4407E02-5B60-47C6-91FB-860D4C11B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l="53156" t="48719" r="25197" b="14211"/>
          <a:stretch/>
        </p:blipFill>
        <p:spPr bwMode="auto">
          <a:xfrm>
            <a:off x="6958525" y="3263940"/>
            <a:ext cx="3418119" cy="228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34C8C6F-F29B-480C-90B5-F06C5FA81C57}"/>
              </a:ext>
            </a:extLst>
          </p:cNvPr>
          <p:cNvSpPr/>
          <p:nvPr/>
        </p:nvSpPr>
        <p:spPr>
          <a:xfrm>
            <a:off x="10376644" y="818145"/>
            <a:ext cx="402956" cy="822302"/>
          </a:xfrm>
          <a:prstGeom prst="ellipse">
            <a:avLst/>
          </a:prstGeom>
          <a:solidFill>
            <a:srgbClr val="FFFF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EG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أ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B0A2B8-26A1-4327-B957-094B4687AC32}"/>
              </a:ext>
            </a:extLst>
          </p:cNvPr>
          <p:cNvSpPr/>
          <p:nvPr/>
        </p:nvSpPr>
        <p:spPr>
          <a:xfrm>
            <a:off x="10376644" y="3648664"/>
            <a:ext cx="402956" cy="822302"/>
          </a:xfrm>
          <a:prstGeom prst="ellipse">
            <a:avLst/>
          </a:prstGeom>
          <a:solidFill>
            <a:srgbClr val="FFFF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EG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ب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CE5D4B2-9627-427B-8854-9A9288C2E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l="76889" t="-2155" b="82831"/>
          <a:stretch/>
        </p:blipFill>
        <p:spPr bwMode="auto">
          <a:xfrm>
            <a:off x="10668512" y="1750476"/>
            <a:ext cx="1472340" cy="6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0537FF-A083-4B7E-9737-920FFA5672B6}"/>
              </a:ext>
            </a:extLst>
          </p:cNvPr>
          <p:cNvGrpSpPr/>
          <p:nvPr/>
        </p:nvGrpSpPr>
        <p:grpSpPr>
          <a:xfrm>
            <a:off x="2268063" y="1352775"/>
            <a:ext cx="4307272" cy="1477328"/>
            <a:chOff x="7037919" y="4267210"/>
            <a:chExt cx="1840547" cy="1112868"/>
          </a:xfrm>
        </p:grpSpPr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8277E2F8-F2A1-45D5-A266-D879397370C6}"/>
                </a:ext>
              </a:extLst>
            </p:cNvPr>
            <p:cNvSpPr txBox="1"/>
            <p:nvPr/>
          </p:nvSpPr>
          <p:spPr>
            <a:xfrm>
              <a:off x="7037919" y="4267210"/>
              <a:ext cx="1840547" cy="1112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1">
              <a:spAutoFit/>
            </a:bodyPr>
            <a:lstStyle>
              <a:defPPr>
                <a:defRPr lang="ar-KW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KW" sz="2400" b="1" dirty="0">
                  <a:solidFill>
                    <a:srgbClr val="FF0000"/>
                  </a:solidFill>
                  <a:latin typeface="Traditional Arabic" pitchFamily="18" charset="-78"/>
                  <a:cs typeface="Fanan" pitchFamily="2" charset="-78"/>
                </a:rPr>
                <a:t>       يوجد ضلعان متوازيان ومتطابقان</a:t>
              </a:r>
            </a:p>
            <a:p>
              <a:r>
                <a:rPr lang="ar-KW" sz="2400" b="1" dirty="0">
                  <a:solidFill>
                    <a:srgbClr val="FF0000"/>
                  </a:solidFill>
                  <a:latin typeface="Traditional Arabic" pitchFamily="18" charset="-78"/>
                  <a:cs typeface="Fanan" pitchFamily="2" charset="-78"/>
                </a:rPr>
                <a:t>           الشكل الرباعي متوازي أضلاع</a:t>
              </a:r>
            </a:p>
            <a:p>
              <a:r>
                <a:rPr lang="ar-KW" sz="2400" b="1" dirty="0">
                  <a:solidFill>
                    <a:srgbClr val="FF0000"/>
                  </a:solidFill>
                  <a:latin typeface="Traditional Arabic" pitchFamily="18" charset="-78"/>
                  <a:cs typeface="Fanan" pitchFamily="2" charset="-78"/>
                </a:rPr>
                <a:t>    الشكل الرباعي يحتوي زاوية قائمة </a:t>
              </a:r>
            </a:p>
            <a:p>
              <a:r>
                <a:rPr lang="ar-KW" sz="2400" b="1" dirty="0">
                  <a:solidFill>
                    <a:srgbClr val="FF0000"/>
                  </a:solidFill>
                  <a:latin typeface="Traditional Arabic" pitchFamily="18" charset="-78"/>
                  <a:cs typeface="Fanan" pitchFamily="2" charset="-78"/>
                </a:rPr>
                <a:t>          الشكل الرباعي مستطيل</a:t>
              </a:r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932A7C86-B501-4CF6-ACC9-75B4B44B5E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533481" y="4590702"/>
              <a:ext cx="198805" cy="159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>
              <a:extLst>
                <a:ext uri="{FF2B5EF4-FFF2-40B4-BE49-F238E27FC236}">
                  <a16:creationId xmlns:a16="http://schemas.microsoft.com/office/drawing/2014/main" id="{6E535D38-0C45-4616-9301-5B2644C07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533481" y="4343799"/>
              <a:ext cx="222191" cy="178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E1811765-39C4-49A1-9922-F6CFB633C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568369" y="5134526"/>
              <a:ext cx="198805" cy="159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EAF262-50E0-4BB3-92FF-49206F3A9191}"/>
              </a:ext>
            </a:extLst>
          </p:cNvPr>
          <p:cNvGrpSpPr/>
          <p:nvPr/>
        </p:nvGrpSpPr>
        <p:grpSpPr>
          <a:xfrm>
            <a:off x="2062431" y="3669277"/>
            <a:ext cx="4567908" cy="1477327"/>
            <a:chOff x="4007238" y="4522247"/>
            <a:chExt cx="2318203" cy="744525"/>
          </a:xfrm>
        </p:grpSpPr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A2123940-47CB-469A-89D3-972809B3CE79}"/>
                </a:ext>
              </a:extLst>
            </p:cNvPr>
            <p:cNvSpPr txBox="1"/>
            <p:nvPr/>
          </p:nvSpPr>
          <p:spPr>
            <a:xfrm>
              <a:off x="4007238" y="4522247"/>
              <a:ext cx="2318203" cy="744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1">
              <a:spAutoFit/>
            </a:bodyPr>
            <a:lstStyle>
              <a:defPPr>
                <a:defRPr lang="ar-KW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KW" sz="2400" b="1" dirty="0">
                  <a:solidFill>
                    <a:srgbClr val="7030A0"/>
                  </a:solidFill>
                  <a:latin typeface="Traditional Arabic" pitchFamily="18" charset="-78"/>
                  <a:cs typeface="Fanan" pitchFamily="2" charset="-78"/>
                </a:rPr>
                <a:t>           </a:t>
              </a:r>
              <a:r>
                <a:rPr lang="ar-KW" sz="2400" b="1">
                  <a:solidFill>
                    <a:srgbClr val="7030A0"/>
                  </a:solidFill>
                  <a:latin typeface="Traditional Arabic" pitchFamily="18" charset="-78"/>
                  <a:cs typeface="Fanan" pitchFamily="2" charset="-78"/>
                </a:rPr>
                <a:t>كل ضلعين </a:t>
              </a:r>
              <a:r>
                <a:rPr lang="ar-KW" sz="2400" b="1" dirty="0">
                  <a:solidFill>
                    <a:srgbClr val="7030A0"/>
                  </a:solidFill>
                  <a:latin typeface="Traditional Arabic" pitchFamily="18" charset="-78"/>
                  <a:cs typeface="Fanan" pitchFamily="2" charset="-78"/>
                </a:rPr>
                <a:t>متقابلين متوازيين</a:t>
              </a:r>
            </a:p>
            <a:p>
              <a:r>
                <a:rPr lang="ar-KW" sz="2400" b="1" dirty="0">
                  <a:solidFill>
                    <a:srgbClr val="7030A0"/>
                  </a:solidFill>
                  <a:latin typeface="Traditional Arabic" pitchFamily="18" charset="-78"/>
                  <a:cs typeface="Fanan" pitchFamily="2" charset="-78"/>
                </a:rPr>
                <a:t>           الشكل الرباعي متوازي أضلاع</a:t>
              </a:r>
            </a:p>
            <a:p>
              <a:r>
                <a:rPr lang="ar-KW" sz="2400" b="1" dirty="0">
                  <a:solidFill>
                    <a:srgbClr val="7030A0"/>
                  </a:solidFill>
                  <a:latin typeface="Traditional Arabic" pitchFamily="18" charset="-78"/>
                  <a:cs typeface="Fanan" pitchFamily="2" charset="-78"/>
                </a:rPr>
                <a:t>    الشكل الرباعي يحتوي زاوية قائمة </a:t>
              </a:r>
            </a:p>
            <a:p>
              <a:r>
                <a:rPr lang="ar-KW" sz="2400" b="1" dirty="0">
                  <a:solidFill>
                    <a:srgbClr val="7030A0"/>
                  </a:solidFill>
                  <a:latin typeface="Traditional Arabic" pitchFamily="18" charset="-78"/>
                  <a:cs typeface="Fanan" pitchFamily="2" charset="-78"/>
                </a:rPr>
                <a:t>          الشكل الرباعي مستطيل</a:t>
              </a:r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23BBF92D-F1D5-44CE-9DD5-C04C9B63DD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65961" y="4724001"/>
              <a:ext cx="263302" cy="127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">
              <a:extLst>
                <a:ext uri="{FF2B5EF4-FFF2-40B4-BE49-F238E27FC236}">
                  <a16:creationId xmlns:a16="http://schemas.microsoft.com/office/drawing/2014/main" id="{FC19AC78-1FF2-45E4-9CDB-299D8D065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906965" y="4572385"/>
              <a:ext cx="204232" cy="8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38D32ACE-2DB0-424B-9A9B-68DCEAD93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29920" y="5120358"/>
              <a:ext cx="271057" cy="14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0D63FB3C-5F3E-4651-B3E7-C4C2B17ED5F2}"/>
              </a:ext>
            </a:extLst>
          </p:cNvPr>
          <p:cNvSpPr/>
          <p:nvPr/>
        </p:nvSpPr>
        <p:spPr>
          <a:xfrm>
            <a:off x="6630339" y="5975492"/>
            <a:ext cx="1512169" cy="701201"/>
          </a:xfrm>
          <a:prstGeom prst="parallelogram">
            <a:avLst>
              <a:gd name="adj" fmla="val 3759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B153A2-279E-4754-9ED9-602A8822175D}"/>
              </a:ext>
            </a:extLst>
          </p:cNvPr>
          <p:cNvSpPr/>
          <p:nvPr/>
        </p:nvSpPr>
        <p:spPr>
          <a:xfrm>
            <a:off x="8508232" y="6028853"/>
            <a:ext cx="1396990" cy="584776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73D620-11A4-4B2D-80CE-F7265F631B84}"/>
              </a:ext>
            </a:extLst>
          </p:cNvPr>
          <p:cNvSpPr txBox="1"/>
          <p:nvPr/>
        </p:nvSpPr>
        <p:spPr>
          <a:xfrm>
            <a:off x="7967408" y="5997142"/>
            <a:ext cx="6946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dirty="0">
                <a:cs typeface="Al-Hadith1" pitchFamily="2" charset="-78"/>
              </a:rPr>
              <a:t>هو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B054AB-1694-4B06-B714-F260811C4DF6}"/>
              </a:ext>
            </a:extLst>
          </p:cNvPr>
          <p:cNvSpPr txBox="1"/>
          <p:nvPr/>
        </p:nvSpPr>
        <p:spPr>
          <a:xfrm>
            <a:off x="6142988" y="6028854"/>
            <a:ext cx="6983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dirty="0">
                <a:cs typeface="Al-Hadith1" pitchFamily="2" charset="-78"/>
              </a:rPr>
              <a:t>فيه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6335DD-D15F-4C46-A25A-60334DD7F3D3}"/>
              </a:ext>
            </a:extLst>
          </p:cNvPr>
          <p:cNvSpPr txBox="1"/>
          <p:nvPr/>
        </p:nvSpPr>
        <p:spPr>
          <a:xfrm>
            <a:off x="8500148" y="6065121"/>
            <a:ext cx="1512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dirty="0">
                <a:cs typeface="Sultan bold" pitchFamily="2" charset="-78"/>
              </a:rPr>
              <a:t>المستطيل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EC8384-C63A-49C5-A5BC-8407D9A4DF9F}"/>
              </a:ext>
            </a:extLst>
          </p:cNvPr>
          <p:cNvSpPr txBox="1"/>
          <p:nvPr/>
        </p:nvSpPr>
        <p:spPr>
          <a:xfrm>
            <a:off x="6928167" y="5864303"/>
            <a:ext cx="136794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solidFill>
                  <a:srgbClr val="FF0000"/>
                </a:solidFill>
                <a:cs typeface="Sultan bold" pitchFamily="2" charset="-78"/>
              </a:rPr>
              <a:t>متوازي أضلاع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3963178-77C8-4705-8D19-74BB33B7A86E}"/>
              </a:ext>
            </a:extLst>
          </p:cNvPr>
          <p:cNvSpPr/>
          <p:nvPr/>
        </p:nvSpPr>
        <p:spPr>
          <a:xfrm>
            <a:off x="9949750" y="5853127"/>
            <a:ext cx="914400" cy="914400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dirty="0">
                <a:cs typeface="Sultan bold" pitchFamily="2" charset="-78"/>
              </a:rPr>
              <a:t>فكرة الحــل</a:t>
            </a:r>
            <a:endParaRPr lang="ar-KW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DF1591-5F6F-4248-B0C9-A0ACD7B79326}"/>
              </a:ext>
            </a:extLst>
          </p:cNvPr>
          <p:cNvSpPr txBox="1"/>
          <p:nvPr/>
        </p:nvSpPr>
        <p:spPr>
          <a:xfrm>
            <a:off x="4637021" y="6104863"/>
            <a:ext cx="1471878" cy="36933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r>
              <a:rPr lang="ar-KW" b="1" dirty="0">
                <a:solidFill>
                  <a:schemeClr val="bg1"/>
                </a:solidFill>
                <a:cs typeface="Sultan bold" pitchFamily="2" charset="-78"/>
              </a:rPr>
              <a:t>أحد زواياه قائمة</a:t>
            </a:r>
          </a:p>
        </p:txBody>
      </p:sp>
    </p:spTree>
    <p:extLst>
      <p:ext uri="{BB962C8B-B14F-4D97-AF65-F5344CB8AC3E}">
        <p14:creationId xmlns:p14="http://schemas.microsoft.com/office/powerpoint/2010/main" val="4121751862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4" grpId="0" animBg="1"/>
      <p:bldP spid="35" grpId="0" animBg="1"/>
      <p:bldP spid="36" grpId="0"/>
      <p:bldP spid="40" grpId="0"/>
      <p:bldP spid="41" grpId="0"/>
      <p:bldP spid="42" grpId="0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7D33DA86-4AA3-4655-995B-771E549BB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7" t="4374" r="4594" b="4244"/>
          <a:stretch/>
        </p:blipFill>
        <p:spPr>
          <a:xfrm>
            <a:off x="33342" y="10361"/>
            <a:ext cx="12158658" cy="6727371"/>
          </a:xfrm>
          <a:prstGeom prst="rect">
            <a:avLst/>
          </a:prstGeom>
          <a:ln w="76200">
            <a:solidFill>
              <a:srgbClr val="9ABA4A"/>
            </a:solidFill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13EAC67-4AD7-4C10-8956-CE47E936DE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29" t="29429" r="26072" b="63979"/>
          <a:stretch/>
        </p:blipFill>
        <p:spPr>
          <a:xfrm>
            <a:off x="4532810" y="483327"/>
            <a:ext cx="3897921" cy="9144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C3C22C0-76EC-4B44-A86B-40429E0E3E7D}"/>
              </a:ext>
            </a:extLst>
          </p:cNvPr>
          <p:cNvSpPr txBox="1"/>
          <p:nvPr/>
        </p:nvSpPr>
        <p:spPr>
          <a:xfrm>
            <a:off x="2416629" y="1602379"/>
            <a:ext cx="658367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0" i="0" u="none" strike="noStrike" kern="1200" cap="none" spc="0" normalizeH="0" baseline="0" noProof="0" dirty="0">
                <a:ln>
                  <a:noFill/>
                </a:ln>
                <a:solidFill>
                  <a:srgbClr val="FF198C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متى يكون متوازي الأضلاع مستطيلا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1963369-CE00-491C-8DE5-D32B1DC804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26" t="53643" r="27046" b="41329"/>
          <a:stretch/>
        </p:blipFill>
        <p:spPr>
          <a:xfrm>
            <a:off x="2894455" y="4454435"/>
            <a:ext cx="3793727" cy="836022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83261F-EAF4-4C75-8223-2C77106A4027}"/>
              </a:ext>
            </a:extLst>
          </p:cNvPr>
          <p:cNvGrpSpPr/>
          <p:nvPr/>
        </p:nvGrpSpPr>
        <p:grpSpPr>
          <a:xfrm>
            <a:off x="2168145" y="2560320"/>
            <a:ext cx="8925684" cy="640081"/>
            <a:chOff x="2168145" y="2560320"/>
            <a:chExt cx="8925684" cy="640081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A70152DA-6880-4D3C-AD25-B717338AB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107" t="39477" r="36454" b="55612"/>
            <a:stretch/>
          </p:blipFill>
          <p:spPr>
            <a:xfrm>
              <a:off x="3341873" y="2560320"/>
              <a:ext cx="7751956" cy="640081"/>
            </a:xfrm>
            <a:prstGeom prst="rect">
              <a:avLst/>
            </a:prstGeom>
            <a:ln w="28575">
              <a:solidFill>
                <a:srgbClr val="FF198C"/>
              </a:solidFill>
            </a:ln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2BA336BF-0FB2-4E68-AAC8-34982236A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630" t="43670" r="27023" b="51926"/>
            <a:stretch/>
          </p:blipFill>
          <p:spPr>
            <a:xfrm>
              <a:off x="2168145" y="2560320"/>
              <a:ext cx="1123695" cy="640080"/>
            </a:xfrm>
            <a:prstGeom prst="rect">
              <a:avLst/>
            </a:prstGeom>
            <a:ln w="28575">
              <a:solidFill>
                <a:srgbClr val="FF198C"/>
              </a:solidFill>
            </a:ln>
          </p:spPr>
        </p:pic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7789E590-FD8A-463D-BAF1-492394896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39" t="48445" r="27046" b="46062"/>
          <a:stretch/>
        </p:blipFill>
        <p:spPr>
          <a:xfrm>
            <a:off x="6608016" y="3548743"/>
            <a:ext cx="3968543" cy="827314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81C943F-2414-4B64-90B6-869849C81A05}"/>
              </a:ext>
            </a:extLst>
          </p:cNvPr>
          <p:cNvGrpSpPr/>
          <p:nvPr/>
        </p:nvGrpSpPr>
        <p:grpSpPr>
          <a:xfrm>
            <a:off x="470262" y="329283"/>
            <a:ext cx="1274608" cy="847727"/>
            <a:chOff x="7419703" y="1502229"/>
            <a:chExt cx="1463040" cy="1097280"/>
          </a:xfrm>
        </p:grpSpPr>
        <p:sp>
          <p:nvSpPr>
            <p:cNvPr id="12" name="قلب 11">
              <a:extLst>
                <a:ext uri="{FF2B5EF4-FFF2-40B4-BE49-F238E27FC236}">
                  <a16:creationId xmlns:a16="http://schemas.microsoft.com/office/drawing/2014/main" id="{EB54F65B-E3E8-4EC9-A252-19F006B3624C}"/>
                </a:ext>
              </a:extLst>
            </p:cNvPr>
            <p:cNvSpPr/>
            <p:nvPr/>
          </p:nvSpPr>
          <p:spPr>
            <a:xfrm>
              <a:off x="7419703" y="1502229"/>
              <a:ext cx="1463040" cy="1097280"/>
            </a:xfrm>
            <a:prstGeom prst="heart">
              <a:avLst/>
            </a:prstGeom>
            <a:solidFill>
              <a:srgbClr val="B6E088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C332642B-4FF1-46C4-802F-11536D2438BE}"/>
                </a:ext>
              </a:extLst>
            </p:cNvPr>
            <p:cNvSpPr txBox="1"/>
            <p:nvPr/>
          </p:nvSpPr>
          <p:spPr>
            <a:xfrm>
              <a:off x="7511143" y="1658983"/>
              <a:ext cx="128016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DA006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ص </a:t>
              </a:r>
              <a:r>
                <a:rPr kumimoji="0" lang="ku-Arab-IQ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DA006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٧٥</a:t>
              </a:r>
              <a:endPara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srgbClr val="DA006D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endParaRPr>
            </a:p>
          </p:txBody>
        </p:sp>
      </p:grpSp>
      <p:pic>
        <p:nvPicPr>
          <p:cNvPr id="15" name="Picture 9" descr="Picture 9">
            <a:extLst>
              <a:ext uri="{FF2B5EF4-FFF2-40B4-BE49-F238E27FC236}">
                <a16:creationId xmlns:a16="http://schemas.microsoft.com/office/drawing/2014/main" id="{AC30266E-98CD-4026-8295-4FC0EB70E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3806" y="2884870"/>
            <a:ext cx="710853" cy="38528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08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284E8B3-F21D-4616-BB6E-902314C2A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93" t="26215" r="25000" b="69089"/>
          <a:stretch/>
        </p:blipFill>
        <p:spPr>
          <a:xfrm>
            <a:off x="9103211" y="523453"/>
            <a:ext cx="1765044" cy="57476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8BAF8D1-FE79-438D-8626-CFE061B7F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27" t="31610" r="25000" b="48317"/>
          <a:stretch/>
        </p:blipFill>
        <p:spPr>
          <a:xfrm>
            <a:off x="4531222" y="1223554"/>
            <a:ext cx="5640389" cy="205522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A4E9266-B7B5-4EEE-8438-59679EC905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1" t="50858" r="25000" b="38165"/>
          <a:stretch/>
        </p:blipFill>
        <p:spPr>
          <a:xfrm>
            <a:off x="3352550" y="3884951"/>
            <a:ext cx="7427531" cy="115440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EEFDA50-DB4D-4BC5-9EBA-25D183208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13" t="61437" r="25000" b="30873"/>
          <a:stretch/>
        </p:blipFill>
        <p:spPr>
          <a:xfrm>
            <a:off x="5800290" y="5249091"/>
            <a:ext cx="4472075" cy="77071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9CB51C-EBCA-4CAD-8F31-FBE02F936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35" t="31610" r="57961" b="48317"/>
          <a:stretch/>
        </p:blipFill>
        <p:spPr>
          <a:xfrm>
            <a:off x="2090157" y="1754065"/>
            <a:ext cx="3235406" cy="2281647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55C1173-CE0D-4D58-BD37-609E5EBBCBA5}"/>
              </a:ext>
            </a:extLst>
          </p:cNvPr>
          <p:cNvGrpSpPr/>
          <p:nvPr/>
        </p:nvGrpSpPr>
        <p:grpSpPr>
          <a:xfrm>
            <a:off x="2090157" y="5744739"/>
            <a:ext cx="1306286" cy="731519"/>
            <a:chOff x="7772400" y="5956663"/>
            <a:chExt cx="1306286" cy="731519"/>
          </a:xfrm>
        </p:grpSpPr>
        <p:sp>
          <p:nvSpPr>
            <p:cNvPr id="10" name="سهم: لليمين 9">
              <a:extLst>
                <a:ext uri="{FF2B5EF4-FFF2-40B4-BE49-F238E27FC236}">
                  <a16:creationId xmlns:a16="http://schemas.microsoft.com/office/drawing/2014/main" id="{B1ADDB2E-BE37-4218-B49D-EC76E48B4CD6}"/>
                </a:ext>
              </a:extLst>
            </p:cNvPr>
            <p:cNvSpPr/>
            <p:nvPr/>
          </p:nvSpPr>
          <p:spPr>
            <a:xfrm rot="10800000">
              <a:off x="7772400" y="5956663"/>
              <a:ext cx="1306286" cy="731519"/>
            </a:xfrm>
            <a:prstGeom prst="rightArrow">
              <a:avLst/>
            </a:prstGeom>
            <a:solidFill>
              <a:srgbClr val="CBF7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5B82A1B5-9EC8-40CA-8007-F85697F32DC2}"/>
                </a:ext>
              </a:extLst>
            </p:cNvPr>
            <p:cNvSpPr txBox="1"/>
            <p:nvPr/>
          </p:nvSpPr>
          <p:spPr>
            <a:xfrm>
              <a:off x="7850778" y="6100355"/>
              <a:ext cx="101890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198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  <a:sym typeface="Zawawi" panose="05010101010101010101" pitchFamily="2" charset="2"/>
                </a:rPr>
                <a:t>يتبع</a:t>
              </a:r>
              <a:endParaRPr kumimoji="0" lang="ar-KW" sz="2400" b="0" i="0" u="none" strike="noStrike" kern="1200" cap="none" spc="0" normalizeH="0" baseline="0" noProof="0" dirty="0">
                <a:ln>
                  <a:noFill/>
                </a:ln>
                <a:solidFill>
                  <a:srgbClr val="FF198C"/>
                </a:solidFill>
                <a:effectLst/>
                <a:uLnTx/>
                <a:uFillTx/>
                <a:latin typeface="Calibri" panose="020F0502020204030204"/>
                <a:ea typeface="+mn-ea"/>
                <a:cs typeface="ACS  Zomorrod Extra Bold" pitchFamily="2" charset="-78"/>
              </a:endParaRPr>
            </a:p>
          </p:txBody>
        </p:sp>
      </p:grpSp>
      <p:pic>
        <p:nvPicPr>
          <p:cNvPr id="16" name="صورة 8" descr="صورة 8">
            <a:extLst>
              <a:ext uri="{FF2B5EF4-FFF2-40B4-BE49-F238E27FC236}">
                <a16:creationId xmlns:a16="http://schemas.microsoft.com/office/drawing/2014/main" id="{BBB51D67-8124-4433-A9BA-81CAEC59A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370" y="25667"/>
            <a:ext cx="1876785" cy="1898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5" descr="Picture 15">
            <a:extLst>
              <a:ext uri="{FF2B5EF4-FFF2-40B4-BE49-F238E27FC236}">
                <a16:creationId xmlns:a16="http://schemas.microsoft.com/office/drawing/2014/main" id="{1CC15234-DA3A-4D97-8400-28AA3034C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205" y="-11349"/>
            <a:ext cx="1187647" cy="1187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9" descr="Picture 9">
            <a:extLst>
              <a:ext uri="{FF2B5EF4-FFF2-40B4-BE49-F238E27FC236}">
                <a16:creationId xmlns:a16="http://schemas.microsoft.com/office/drawing/2014/main" id="{E0ED387C-7143-46EF-BE20-8B8C8A682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206" y="2959670"/>
            <a:ext cx="1187647" cy="3852862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5FDDD6A-40ED-4C63-BF6E-DF65F06597B9}"/>
              </a:ext>
            </a:extLst>
          </p:cNvPr>
          <p:cNvSpPr/>
          <p:nvPr/>
        </p:nvSpPr>
        <p:spPr>
          <a:xfrm>
            <a:off x="10761726" y="2490650"/>
            <a:ext cx="1395067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ar-KW" sz="2400" b="1" dirty="0">
                <a:solidFill>
                  <a:srgbClr val="0000FF"/>
                </a:solidFill>
              </a:rPr>
              <a:t>صفحة </a:t>
            </a:r>
            <a:r>
              <a:rPr lang="ku-Arab-IQ" sz="2400" b="1" dirty="0">
                <a:solidFill>
                  <a:srgbClr val="0000FF"/>
                </a:solidFill>
              </a:rPr>
              <a:t>٧٥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E8197F28-9BFA-431C-A2CF-D2C4D064EDA0}"/>
              </a:ext>
            </a:extLst>
          </p:cNvPr>
          <p:cNvSpPr txBox="1">
            <a:spLocks/>
          </p:cNvSpPr>
          <p:nvPr/>
        </p:nvSpPr>
        <p:spPr>
          <a:xfrm>
            <a:off x="51148" y="2407182"/>
            <a:ext cx="1461821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EG" sz="20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e_Sindibad" pitchFamily="18" charset="-78"/>
                <a:cs typeface="ae_Sindibad" pitchFamily="18" charset="-78"/>
              </a:rPr>
              <a:t>عرض الدرس</a:t>
            </a:r>
            <a:endParaRPr lang="ar-KW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e_Sindibad" pitchFamily="18" charset="-78"/>
              <a:cs typeface="ae_Sindibad" pitchFamily="18" charset="-78"/>
            </a:endParaRPr>
          </a:p>
        </p:txBody>
      </p:sp>
      <p:pic>
        <p:nvPicPr>
          <p:cNvPr id="22" name="Picture 2" descr="Image result for ‫مدرسة+كليب ارت‬‎">
            <a:extLst>
              <a:ext uri="{FF2B5EF4-FFF2-40B4-BE49-F238E27FC236}">
                <a16:creationId xmlns:a16="http://schemas.microsoft.com/office/drawing/2014/main" id="{93287DF8-D249-4E83-8AF6-1304E725D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7" y="1084215"/>
            <a:ext cx="1399241" cy="141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2019-02-28_09-27-40.png">
            <a:extLst>
              <a:ext uri="{FF2B5EF4-FFF2-40B4-BE49-F238E27FC236}">
                <a16:creationId xmlns:a16="http://schemas.microsoft.com/office/drawing/2014/main" id="{F8F133C5-F67A-4CDA-A92E-F282315C00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72224" r="5481" b="92000"/>
          <a:stretch/>
        </p:blipFill>
        <p:spPr>
          <a:xfrm>
            <a:off x="10710578" y="1986383"/>
            <a:ext cx="1430274" cy="46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48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>
            <a:extLst>
              <a:ext uri="{FF2B5EF4-FFF2-40B4-BE49-F238E27FC236}">
                <a16:creationId xmlns:a16="http://schemas.microsoft.com/office/drawing/2014/main" id="{D1E8E831-2725-41AC-9BD9-27516C9A2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7" t="4374" r="4594" b="4244"/>
          <a:stretch/>
        </p:blipFill>
        <p:spPr>
          <a:xfrm>
            <a:off x="33342" y="0"/>
            <a:ext cx="12158658" cy="6727371"/>
          </a:xfrm>
          <a:prstGeom prst="rect">
            <a:avLst/>
          </a:prstGeom>
          <a:ln w="76200">
            <a:solidFill>
              <a:srgbClr val="9ABA4A"/>
            </a:solidFill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36548F4-E3E4-459E-87B6-CD373C4767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99" t="62600" r="30964" b="32616"/>
          <a:stretch/>
        </p:blipFill>
        <p:spPr>
          <a:xfrm>
            <a:off x="2862942" y="5490273"/>
            <a:ext cx="4454435" cy="60089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1E6207C-6232-49CF-A315-84FFFE42BA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35" t="31610" r="57961" b="48317"/>
          <a:stretch/>
        </p:blipFill>
        <p:spPr>
          <a:xfrm>
            <a:off x="407061" y="2364731"/>
            <a:ext cx="3865197" cy="272578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1C51ACB-A69B-4FAB-9355-397CFFF48FA1}"/>
              </a:ext>
            </a:extLst>
          </p:cNvPr>
          <p:cNvSpPr txBox="1"/>
          <p:nvPr/>
        </p:nvSpPr>
        <p:spPr>
          <a:xfrm>
            <a:off x="7119262" y="1040676"/>
            <a:ext cx="25733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متوازي أضلاع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7F722D5-E973-49D7-930E-46A2FAEEE719}"/>
              </a:ext>
            </a:extLst>
          </p:cNvPr>
          <p:cNvSpPr txBox="1"/>
          <p:nvPr/>
        </p:nvSpPr>
        <p:spPr>
          <a:xfrm>
            <a:off x="6792686" y="1942014"/>
            <a:ext cx="22076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u-Arab-IQ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٣.٥</a:t>
            </a:r>
            <a:r>
              <a:rPr kumimoji="0" lang="ar-K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</a:t>
            </a:r>
            <a:r>
              <a:rPr kumimoji="0" lang="ar-KW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وحدة طول</a:t>
            </a:r>
            <a:endParaRPr kumimoji="0" lang="ar-KW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C8E2231-A417-4975-B2B0-DF1133E419A6}"/>
              </a:ext>
            </a:extLst>
          </p:cNvPr>
          <p:cNvSpPr txBox="1"/>
          <p:nvPr/>
        </p:nvSpPr>
        <p:spPr>
          <a:xfrm>
            <a:off x="9235438" y="1824449"/>
            <a:ext cx="10580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 ل م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359CCFC-F2D7-4EE6-B122-D9A6E7DBD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39" t="31646" r="25643" b="64195"/>
          <a:stretch/>
        </p:blipFill>
        <p:spPr>
          <a:xfrm>
            <a:off x="10528662" y="418011"/>
            <a:ext cx="1210493" cy="52251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9BF5671-1477-4CFF-A968-970656A6F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37" t="31125" r="51000" b="63468"/>
          <a:stretch/>
        </p:blipFill>
        <p:spPr>
          <a:xfrm>
            <a:off x="5930537" y="1031968"/>
            <a:ext cx="1332411" cy="67926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9F4D98E-8B3F-465D-A5BF-F69DEDCCF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41" t="37435" r="51993" b="58475"/>
          <a:stretch/>
        </p:blipFill>
        <p:spPr>
          <a:xfrm>
            <a:off x="5090160" y="1902823"/>
            <a:ext cx="1310641" cy="51380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A4D79D1-B401-453B-9D6E-5807B86F9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66" t="43917" r="30964" b="51196"/>
          <a:stretch/>
        </p:blipFill>
        <p:spPr>
          <a:xfrm>
            <a:off x="10006149" y="2978332"/>
            <a:ext cx="1445623" cy="61395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AA7697C-5B54-4AF8-9C36-A129AFE8F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49" t="49428" r="46614" b="45997"/>
          <a:stretch/>
        </p:blipFill>
        <p:spPr>
          <a:xfrm>
            <a:off x="6283234" y="3801293"/>
            <a:ext cx="1214846" cy="57476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26960A7-9F40-4426-B586-6ED82A84EE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41" t="55377" r="54156" b="39757"/>
          <a:stretch/>
        </p:blipFill>
        <p:spPr>
          <a:xfrm>
            <a:off x="6435633" y="4907207"/>
            <a:ext cx="827315" cy="61129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0F861B0-1BFA-4A3A-B0EA-F0FBFA68C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82" t="31473" r="30964" b="63467"/>
          <a:stretch/>
        </p:blipFill>
        <p:spPr>
          <a:xfrm>
            <a:off x="9757954" y="1031965"/>
            <a:ext cx="1754778" cy="6357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050647D-1AE6-4DA5-B940-786EE24928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02" t="37816" r="30964" b="57747"/>
          <a:stretch/>
        </p:blipFill>
        <p:spPr>
          <a:xfrm>
            <a:off x="10097589" y="1881051"/>
            <a:ext cx="1415143" cy="55734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310BB7F-A878-4DBE-8A32-F448B73096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33" t="38440" r="43749" b="58371"/>
          <a:stretch/>
        </p:blipFill>
        <p:spPr>
          <a:xfrm>
            <a:off x="8739051" y="2037805"/>
            <a:ext cx="361405" cy="41801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8A65280-4AEE-47E9-8221-855033F25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87" t="50399" r="30964" b="44957"/>
          <a:stretch/>
        </p:blipFill>
        <p:spPr>
          <a:xfrm>
            <a:off x="10371909" y="3944983"/>
            <a:ext cx="1284514" cy="58347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DD0DDB9-1E48-479F-95A8-7DBA38883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40" t="49879" r="43690" b="46101"/>
          <a:stretch/>
        </p:blipFill>
        <p:spPr>
          <a:xfrm>
            <a:off x="8869679" y="3958046"/>
            <a:ext cx="596537" cy="50509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A13C5F1-06C1-491B-B929-83D0C5929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87" t="56430" r="30964" b="38717"/>
          <a:stretch/>
        </p:blipFill>
        <p:spPr>
          <a:xfrm>
            <a:off x="8625840" y="5009188"/>
            <a:ext cx="2825932" cy="60960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6A0E422-7F06-4315-ADE6-F1835C934303}"/>
              </a:ext>
            </a:extLst>
          </p:cNvPr>
          <p:cNvSpPr txBox="1"/>
          <p:nvPr/>
        </p:nvSpPr>
        <p:spPr>
          <a:xfrm>
            <a:off x="1580607" y="1968139"/>
            <a:ext cx="35922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ينصف كل منهما الآخر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8626A39-4024-4443-B703-5C6DB8B07A3A}"/>
              </a:ext>
            </a:extLst>
          </p:cNvPr>
          <p:cNvSpPr txBox="1"/>
          <p:nvPr/>
        </p:nvSpPr>
        <p:spPr>
          <a:xfrm>
            <a:off x="7615646" y="2921729"/>
            <a:ext cx="22076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u-Arab-IQ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٧</a:t>
            </a:r>
            <a:r>
              <a:rPr kumimoji="0" lang="ar-K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  </a:t>
            </a:r>
            <a:r>
              <a:rPr kumimoji="0" lang="ar-KW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وحدات طول</a:t>
            </a:r>
            <a:endParaRPr kumimoji="0" lang="ar-KW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PT Bold Heading" panose="02010400000000000000" pitchFamily="2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AB458CE6-FB07-4526-9199-A165F381F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10" t="43293" r="32582" b="51196"/>
          <a:stretch/>
        </p:blipFill>
        <p:spPr>
          <a:xfrm>
            <a:off x="9509761" y="3840480"/>
            <a:ext cx="783771" cy="692334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B119CBD-034D-4488-82C9-B4DFC0D3BB0E}"/>
              </a:ext>
            </a:extLst>
          </p:cNvPr>
          <p:cNvSpPr txBox="1"/>
          <p:nvPr/>
        </p:nvSpPr>
        <p:spPr>
          <a:xfrm>
            <a:off x="4454436" y="3914504"/>
            <a:ext cx="16589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متطابقان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6477C19-3119-42C6-ADA7-76FF74ED2E6B}"/>
              </a:ext>
            </a:extLst>
          </p:cNvPr>
          <p:cNvSpPr txBox="1"/>
          <p:nvPr/>
        </p:nvSpPr>
        <p:spPr>
          <a:xfrm>
            <a:off x="6871064" y="5011785"/>
            <a:ext cx="206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مستطيل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23F869E-872B-4E52-828C-C57BDFA8CC6B}"/>
              </a:ext>
            </a:extLst>
          </p:cNvPr>
          <p:cNvSpPr txBox="1"/>
          <p:nvPr/>
        </p:nvSpPr>
        <p:spPr>
          <a:xfrm>
            <a:off x="19595" y="5484270"/>
            <a:ext cx="31220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القطران متطابقان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7C41244-A1A0-4B54-B387-F2A2E0A89B0A}"/>
              </a:ext>
            </a:extLst>
          </p:cNvPr>
          <p:cNvSpPr txBox="1"/>
          <p:nvPr/>
        </p:nvSpPr>
        <p:spPr>
          <a:xfrm>
            <a:off x="7419704" y="3992884"/>
            <a:ext cx="17242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وحدات طول</a:t>
            </a:r>
            <a:endParaRPr kumimoji="0" lang="ar-KW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F4A4825-6FE2-4966-AD79-AEB8233D9143}"/>
              </a:ext>
            </a:extLst>
          </p:cNvPr>
          <p:cNvSpPr/>
          <p:nvPr/>
        </p:nvSpPr>
        <p:spPr>
          <a:xfrm>
            <a:off x="3263538" y="5421570"/>
            <a:ext cx="2666999" cy="600891"/>
          </a:xfrm>
          <a:prstGeom prst="rect">
            <a:avLst/>
          </a:prstGeom>
          <a:noFill/>
          <a:ln w="38100">
            <a:solidFill>
              <a:srgbClr val="FF1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ABA1FD-3765-45B5-BFFB-00F01BAA2AD4}"/>
              </a:ext>
            </a:extLst>
          </p:cNvPr>
          <p:cNvSpPr/>
          <p:nvPr/>
        </p:nvSpPr>
        <p:spPr>
          <a:xfrm>
            <a:off x="710248" y="2822157"/>
            <a:ext cx="3296197" cy="192972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58A72FA-1620-476E-B8CD-62AB229688DC}"/>
              </a:ext>
            </a:extLst>
          </p:cNvPr>
          <p:cNvCxnSpPr/>
          <p:nvPr/>
        </p:nvCxnSpPr>
        <p:spPr>
          <a:xfrm flipH="1">
            <a:off x="710248" y="2806659"/>
            <a:ext cx="3280699" cy="19142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924A5D5-A41F-48E2-BC93-CFD4FD6DE002}"/>
              </a:ext>
            </a:extLst>
          </p:cNvPr>
          <p:cNvCxnSpPr/>
          <p:nvPr/>
        </p:nvCxnSpPr>
        <p:spPr>
          <a:xfrm>
            <a:off x="710248" y="2828054"/>
            <a:ext cx="3296197" cy="18607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1E270B-B614-4B82-8AD5-5C175EEEC42A}"/>
              </a:ext>
            </a:extLst>
          </p:cNvPr>
          <p:cNvCxnSpPr>
            <a:cxnSpLocks/>
          </p:cNvCxnSpPr>
          <p:nvPr/>
        </p:nvCxnSpPr>
        <p:spPr>
          <a:xfrm flipH="1" flipV="1">
            <a:off x="2293749" y="3785795"/>
            <a:ext cx="1697198" cy="95058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0C441F7-9FE3-4C02-A074-6D6FB60338D6}"/>
              </a:ext>
            </a:extLst>
          </p:cNvPr>
          <p:cNvCxnSpPr>
            <a:cxnSpLocks/>
          </p:cNvCxnSpPr>
          <p:nvPr/>
        </p:nvCxnSpPr>
        <p:spPr>
          <a:xfrm flipH="1" flipV="1">
            <a:off x="679348" y="2868820"/>
            <a:ext cx="1697198" cy="95058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ربع نص 4">
            <a:extLst>
              <a:ext uri="{FF2B5EF4-FFF2-40B4-BE49-F238E27FC236}">
                <a16:creationId xmlns:a16="http://schemas.microsoft.com/office/drawing/2014/main" id="{A69F7785-CD69-4200-8E17-5264E4CD60B2}"/>
              </a:ext>
            </a:extLst>
          </p:cNvPr>
          <p:cNvSpPr txBox="1"/>
          <p:nvPr/>
        </p:nvSpPr>
        <p:spPr>
          <a:xfrm rot="1947672">
            <a:off x="555052" y="2949012"/>
            <a:ext cx="22076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u-Arab-IQ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٣.٥</a:t>
            </a:r>
            <a:endParaRPr kumimoji="0" lang="ar-KW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BB7272-3DC0-4DF8-8DC3-6A86EAE7ED4B}"/>
              </a:ext>
            </a:extLst>
          </p:cNvPr>
          <p:cNvSpPr txBox="1"/>
          <p:nvPr/>
        </p:nvSpPr>
        <p:spPr>
          <a:xfrm>
            <a:off x="6972653" y="6106365"/>
            <a:ext cx="6983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dirty="0">
                <a:cs typeface="Al-Hadith1" pitchFamily="2" charset="-78"/>
              </a:rPr>
              <a:t>فيه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B0BB88F-5E3F-4724-B53C-20BF8B0B2C53}"/>
              </a:ext>
            </a:extLst>
          </p:cNvPr>
          <p:cNvSpPr/>
          <p:nvPr/>
        </p:nvSpPr>
        <p:spPr>
          <a:xfrm>
            <a:off x="10903031" y="5821679"/>
            <a:ext cx="914400" cy="914400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dirty="0">
                <a:cs typeface="Sultan bold" pitchFamily="2" charset="-78"/>
              </a:rPr>
              <a:t>فكرة الحــل</a:t>
            </a:r>
            <a:endParaRPr lang="ar-KW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31A19C7-3019-42AB-AA20-8F09E85989D6}"/>
              </a:ext>
            </a:extLst>
          </p:cNvPr>
          <p:cNvSpPr txBox="1"/>
          <p:nvPr/>
        </p:nvSpPr>
        <p:spPr>
          <a:xfrm>
            <a:off x="5388894" y="6215265"/>
            <a:ext cx="1471878" cy="36933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r>
              <a:rPr lang="ar-KW" b="1" dirty="0">
                <a:solidFill>
                  <a:schemeClr val="bg1"/>
                </a:solidFill>
                <a:cs typeface="Sultan bold" pitchFamily="2" charset="-78"/>
              </a:rPr>
              <a:t>أحد زواياه قائمة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ED39298-7C55-40F2-AC59-5BFE4D9DB090}"/>
              </a:ext>
            </a:extLst>
          </p:cNvPr>
          <p:cNvSpPr txBox="1"/>
          <p:nvPr/>
        </p:nvSpPr>
        <p:spPr>
          <a:xfrm>
            <a:off x="3509783" y="6365803"/>
            <a:ext cx="1368152" cy="36933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r>
              <a:rPr lang="ar-KW" b="1" dirty="0">
                <a:solidFill>
                  <a:schemeClr val="bg1"/>
                </a:solidFill>
                <a:cs typeface="Sultan bold" pitchFamily="2" charset="-78"/>
              </a:rPr>
              <a:t>قطراه متطابقان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C24F61-4B51-48B7-9B3F-376705F4B54F}"/>
              </a:ext>
            </a:extLst>
          </p:cNvPr>
          <p:cNvSpPr txBox="1"/>
          <p:nvPr/>
        </p:nvSpPr>
        <p:spPr>
          <a:xfrm>
            <a:off x="4875910" y="6106365"/>
            <a:ext cx="5040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cs typeface="Al-Hadith1" pitchFamily="2" charset="-78"/>
              </a:rPr>
              <a:t>أو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38B56B-D786-407A-BA40-9113D81B1525}"/>
              </a:ext>
            </a:extLst>
          </p:cNvPr>
          <p:cNvSpPr txBox="1"/>
          <p:nvPr/>
        </p:nvSpPr>
        <p:spPr>
          <a:xfrm>
            <a:off x="8889163" y="6044524"/>
            <a:ext cx="6946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dirty="0">
                <a:cs typeface="Al-Hadith1" pitchFamily="2" charset="-78"/>
              </a:rPr>
              <a:t>هو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D9DE360-F42E-4B0B-A9AE-1EE6EE2E8FD3}"/>
              </a:ext>
            </a:extLst>
          </p:cNvPr>
          <p:cNvSpPr/>
          <p:nvPr/>
        </p:nvSpPr>
        <p:spPr>
          <a:xfrm>
            <a:off x="9448482" y="6017941"/>
            <a:ext cx="1396990" cy="584776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A43D12-7597-40D1-BFA2-74216A9C45E0}"/>
              </a:ext>
            </a:extLst>
          </p:cNvPr>
          <p:cNvSpPr txBox="1"/>
          <p:nvPr/>
        </p:nvSpPr>
        <p:spPr>
          <a:xfrm>
            <a:off x="9453429" y="6033673"/>
            <a:ext cx="1512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dirty="0">
                <a:cs typeface="Sultan bold" pitchFamily="2" charset="-78"/>
              </a:rPr>
              <a:t>المستطيل</a:t>
            </a:r>
          </a:p>
        </p:txBody>
      </p:sp>
      <p:sp>
        <p:nvSpPr>
          <p:cNvPr id="58" name="Parallelogram 57">
            <a:extLst>
              <a:ext uri="{FF2B5EF4-FFF2-40B4-BE49-F238E27FC236}">
                <a16:creationId xmlns:a16="http://schemas.microsoft.com/office/drawing/2014/main" id="{E31C2B18-C651-4578-9D4C-272999BEAB8C}"/>
              </a:ext>
            </a:extLst>
          </p:cNvPr>
          <p:cNvSpPr/>
          <p:nvPr/>
        </p:nvSpPr>
        <p:spPr>
          <a:xfrm>
            <a:off x="7473484" y="5979461"/>
            <a:ext cx="1512169" cy="701201"/>
          </a:xfrm>
          <a:prstGeom prst="parallelogram">
            <a:avLst>
              <a:gd name="adj" fmla="val 3759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8A7BB6-4382-449E-98B3-3A18F80B1856}"/>
              </a:ext>
            </a:extLst>
          </p:cNvPr>
          <p:cNvSpPr txBox="1"/>
          <p:nvPr/>
        </p:nvSpPr>
        <p:spPr>
          <a:xfrm>
            <a:off x="7830620" y="5895678"/>
            <a:ext cx="136794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solidFill>
                  <a:srgbClr val="FF0000"/>
                </a:solidFill>
                <a:cs typeface="Sultan bold" pitchFamily="2" charset="-78"/>
              </a:rPr>
              <a:t>متوازي أضلاع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E23F7B7-A59B-46A8-88F5-03F9E4BDB61A}"/>
              </a:ext>
            </a:extLst>
          </p:cNvPr>
          <p:cNvSpPr/>
          <p:nvPr/>
        </p:nvSpPr>
        <p:spPr>
          <a:xfrm>
            <a:off x="458209" y="807075"/>
            <a:ext cx="1395067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ar-KW" sz="2400" b="1" dirty="0">
                <a:solidFill>
                  <a:srgbClr val="0000FF"/>
                </a:solidFill>
              </a:rPr>
              <a:t>صفحة </a:t>
            </a:r>
            <a:r>
              <a:rPr lang="ku-Arab-IQ" sz="2400" b="1" dirty="0">
                <a:solidFill>
                  <a:srgbClr val="0000FF"/>
                </a:solidFill>
              </a:rPr>
              <a:t>٧٥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60" name="Picture 59" descr="2019-02-28_09-27-40.png">
            <a:extLst>
              <a:ext uri="{FF2B5EF4-FFF2-40B4-BE49-F238E27FC236}">
                <a16:creationId xmlns:a16="http://schemas.microsoft.com/office/drawing/2014/main" id="{BE4E4E35-D3D8-4C31-BA5F-7BD2364EE6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72224" r="5481" b="92000"/>
          <a:stretch/>
        </p:blipFill>
        <p:spPr>
          <a:xfrm>
            <a:off x="407061" y="302808"/>
            <a:ext cx="1430274" cy="46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6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9" grpId="0"/>
      <p:bldP spid="20" grpId="0"/>
      <p:bldP spid="22" grpId="0"/>
      <p:bldP spid="23" grpId="0"/>
      <p:bldP spid="24" grpId="0"/>
      <p:bldP spid="25" grpId="0"/>
      <p:bldP spid="26" grpId="0" animBg="1"/>
      <p:bldP spid="31" grpId="0" animBg="1"/>
      <p:bldP spid="31" grpId="1" animBg="1"/>
      <p:bldP spid="48" grpId="0"/>
      <p:bldP spid="49" grpId="0"/>
      <p:bldP spid="52" grpId="0" animBg="1"/>
      <p:bldP spid="53" grpId="0" animBg="1"/>
      <p:bldP spid="54" grpId="0" animBg="1"/>
      <p:bldP spid="55" grpId="0"/>
      <p:bldP spid="56" grpId="0"/>
      <p:bldP spid="57" grpId="0" animBg="1"/>
      <p:bldP spid="50" grpId="0"/>
      <p:bldP spid="58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8" descr="صورة 8">
            <a:extLst>
              <a:ext uri="{FF2B5EF4-FFF2-40B4-BE49-F238E27FC236}">
                <a16:creationId xmlns:a16="http://schemas.microsoft.com/office/drawing/2014/main" id="{22E93F92-B57C-4ADA-8B13-AC89A4128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466" y="-96231"/>
            <a:ext cx="2159897" cy="2058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icture 15" descr="Picture 15">
            <a:extLst>
              <a:ext uri="{FF2B5EF4-FFF2-40B4-BE49-F238E27FC236}">
                <a16:creationId xmlns:a16="http://schemas.microsoft.com/office/drawing/2014/main" id="{C64C3D3B-65C4-4EAB-8E73-6B914A728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075" y="13925"/>
            <a:ext cx="1187647" cy="1187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9" descr="Picture 9">
            <a:extLst>
              <a:ext uri="{FF2B5EF4-FFF2-40B4-BE49-F238E27FC236}">
                <a16:creationId xmlns:a16="http://schemas.microsoft.com/office/drawing/2014/main" id="{42BF3716-1900-454B-9E79-AD9731B4F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6140" y="2226619"/>
            <a:ext cx="1018234" cy="4495930"/>
          </a:xfrm>
          <a:prstGeom prst="rect">
            <a:avLst/>
          </a:prstGeom>
          <a:ln w="12700">
            <a:miter lim="400000"/>
          </a:ln>
          <a:effectLst>
            <a:outerShdw blurRad="50800" dist="50800" dir="5400000" algn="ctr" rotWithShape="0">
              <a:schemeClr val="accent4"/>
            </a:outerShdw>
          </a:effectLst>
        </p:spPr>
      </p:pic>
      <p:pic>
        <p:nvPicPr>
          <p:cNvPr id="26" name="Picture 4" descr="laptop wave">
            <a:extLst>
              <a:ext uri="{FF2B5EF4-FFF2-40B4-BE49-F238E27FC236}">
                <a16:creationId xmlns:a16="http://schemas.microsoft.com/office/drawing/2014/main" id="{BEA53E7F-E28D-4BBE-9AC2-71D645080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941" y="5490934"/>
            <a:ext cx="2009059" cy="1442777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Parallelogram 26">
            <a:extLst>
              <a:ext uri="{FF2B5EF4-FFF2-40B4-BE49-F238E27FC236}">
                <a16:creationId xmlns:a16="http://schemas.microsoft.com/office/drawing/2014/main" id="{C4D00C6A-7BC0-48A6-B14F-1A30220C3905}"/>
              </a:ext>
            </a:extLst>
          </p:cNvPr>
          <p:cNvSpPr/>
          <p:nvPr/>
        </p:nvSpPr>
        <p:spPr>
          <a:xfrm>
            <a:off x="2885801" y="927816"/>
            <a:ext cx="2401665" cy="1080120"/>
          </a:xfrm>
          <a:prstGeom prst="parallelogram">
            <a:avLst>
              <a:gd name="adj" fmla="val 37598"/>
            </a:avLst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C633B8-6297-4B02-9EAA-E107645B692A}"/>
              </a:ext>
            </a:extLst>
          </p:cNvPr>
          <p:cNvSpPr/>
          <p:nvPr/>
        </p:nvSpPr>
        <p:spPr>
          <a:xfrm>
            <a:off x="8387209" y="855808"/>
            <a:ext cx="2088232" cy="1152128"/>
          </a:xfrm>
          <a:prstGeom prst="rect">
            <a:avLst/>
          </a:prstGeom>
          <a:solidFill>
            <a:srgbClr val="FFC000"/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b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B6B5D0-1838-4D43-B27F-7448B8C29652}"/>
              </a:ext>
            </a:extLst>
          </p:cNvPr>
          <p:cNvSpPr txBox="1"/>
          <p:nvPr/>
        </p:nvSpPr>
        <p:spPr>
          <a:xfrm>
            <a:off x="6634497" y="1193088"/>
            <a:ext cx="79208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400" b="1" dirty="0">
                <a:solidFill>
                  <a:srgbClr val="FF0000"/>
                </a:solidFill>
                <a:cs typeface="Al-Hadith1" pitchFamily="2" charset="-78"/>
              </a:rPr>
              <a:t>هو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6C084D-62C0-42DE-868D-26CEF5167136}"/>
              </a:ext>
            </a:extLst>
          </p:cNvPr>
          <p:cNvSpPr txBox="1"/>
          <p:nvPr/>
        </p:nvSpPr>
        <p:spPr>
          <a:xfrm>
            <a:off x="9124806" y="3562748"/>
            <a:ext cx="8640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  <a:cs typeface="Al-Hadith1" pitchFamily="2" charset="-78"/>
              </a:rPr>
              <a:t>فيه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50E09F-888E-4306-9C26-199458D7619A}"/>
              </a:ext>
            </a:extLst>
          </p:cNvPr>
          <p:cNvSpPr txBox="1"/>
          <p:nvPr/>
        </p:nvSpPr>
        <p:spPr>
          <a:xfrm>
            <a:off x="6344561" y="3716636"/>
            <a:ext cx="2157081" cy="52322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pPr algn="ctr"/>
            <a:r>
              <a:rPr lang="ar-KW" sz="2800" dirty="0">
                <a:solidFill>
                  <a:schemeClr val="bg1"/>
                </a:solidFill>
                <a:cs typeface="Sultan bold" pitchFamily="2" charset="-78"/>
              </a:rPr>
              <a:t>أحد زواياه قائمة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3A9BFD-B8AE-4D38-BADB-DE76610E564F}"/>
              </a:ext>
            </a:extLst>
          </p:cNvPr>
          <p:cNvSpPr txBox="1"/>
          <p:nvPr/>
        </p:nvSpPr>
        <p:spPr>
          <a:xfrm>
            <a:off x="3429969" y="4911362"/>
            <a:ext cx="1969617" cy="52322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r>
              <a:rPr lang="ar-KW" sz="2800" dirty="0">
                <a:solidFill>
                  <a:schemeClr val="bg1"/>
                </a:solidFill>
                <a:cs typeface="Sultan bold" pitchFamily="2" charset="-78"/>
              </a:rPr>
              <a:t>قطراه متطابقان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FB3F7C-2CCF-4422-B35C-2193BD3E8554}"/>
              </a:ext>
            </a:extLst>
          </p:cNvPr>
          <p:cNvSpPr txBox="1"/>
          <p:nvPr/>
        </p:nvSpPr>
        <p:spPr>
          <a:xfrm>
            <a:off x="5672576" y="4314081"/>
            <a:ext cx="4827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cs typeface="Al-Hadith1" pitchFamily="2" charset="-78"/>
              </a:rPr>
              <a:t>أو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107BCB-FAFB-4E2B-AC40-D6600BFE22C5}"/>
              </a:ext>
            </a:extLst>
          </p:cNvPr>
          <p:cNvSpPr txBox="1"/>
          <p:nvPr/>
        </p:nvSpPr>
        <p:spPr>
          <a:xfrm>
            <a:off x="8675441" y="1058385"/>
            <a:ext cx="1512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cs typeface="Sultan bold" pitchFamily="2" charset="-78"/>
              </a:rPr>
              <a:t>المستطيل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646FDD-5AE2-4863-B5AB-5BF346AAD95E}"/>
              </a:ext>
            </a:extLst>
          </p:cNvPr>
          <p:cNvSpPr txBox="1"/>
          <p:nvPr/>
        </p:nvSpPr>
        <p:spPr>
          <a:xfrm>
            <a:off x="3514678" y="894399"/>
            <a:ext cx="18002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chemeClr val="accent4">
                    <a:lumMod val="75000"/>
                  </a:schemeClr>
                </a:solidFill>
                <a:cs typeface="Sultan bold" pitchFamily="2" charset="-78"/>
              </a:rPr>
              <a:t>متوازي أضلاع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143A7E4-4A48-4BCF-B755-3C0F3211EE67}"/>
              </a:ext>
            </a:extLst>
          </p:cNvPr>
          <p:cNvSpPr/>
          <p:nvPr/>
        </p:nvSpPr>
        <p:spPr>
          <a:xfrm>
            <a:off x="6344561" y="1050876"/>
            <a:ext cx="1191278" cy="1244178"/>
          </a:xfrm>
          <a:prstGeom prst="ellipse">
            <a:avLst/>
          </a:prstGeom>
          <a:noFill/>
          <a:ln w="38100" cap="flat">
            <a:solidFill>
              <a:srgbClr val="FFC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F58B57-0A40-4197-8FDA-809598B90459}"/>
              </a:ext>
            </a:extLst>
          </p:cNvPr>
          <p:cNvSpPr/>
          <p:nvPr/>
        </p:nvSpPr>
        <p:spPr>
          <a:xfrm>
            <a:off x="8938211" y="3362291"/>
            <a:ext cx="1191278" cy="1244178"/>
          </a:xfrm>
          <a:prstGeom prst="ellipse">
            <a:avLst/>
          </a:prstGeom>
          <a:noFill/>
          <a:ln w="38100" cap="flat">
            <a:solidFill>
              <a:srgbClr val="FFC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75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5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325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8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  <p:bldP spid="31" grpId="0" animBg="1"/>
      <p:bldP spid="32" grpId="0" animBg="1"/>
      <p:bldP spid="33" grpId="0" animBg="1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1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4362</TotalTime>
  <Words>130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Jana Sherif</cp:lastModifiedBy>
  <cp:revision>624</cp:revision>
  <dcterms:modified xsi:type="dcterms:W3CDTF">2021-04-10T21:00:10Z</dcterms:modified>
</cp:coreProperties>
</file>