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521A06A-BDF0-4249-8BB4-5004C326D0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36422887-AACA-453F-B13A-D2371C85BC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953CFD0-130C-4342-B1DB-E27E013A9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C0E0-E977-42F2-BBED-A71EA630AAF1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9ADC2A0-B6AB-4721-BE32-6F86C0AFD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4E8DDB7-D7A7-415D-8D57-D270E5B28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D997-B999-46D4-AFDC-C2297D7E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606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D975F10-1EC7-4ACD-BDF3-54C8F2055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A08A501-8B3D-4E43-A4C3-D3637EDC6F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A871699-A11B-4C30-9C26-5A54C0264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C0E0-E977-42F2-BBED-A71EA630AAF1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98DE170-7CEC-43E3-8365-E1D6283FB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54D7058-C1E2-4080-A8F8-3446C55DB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D997-B999-46D4-AFDC-C2297D7E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69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5D70F987-E3B1-4E03-AFB4-FDB5E4F2EA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55AEA69-238E-4B6C-9CCC-EA67F1129F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3FEE315-317F-4F0B-B7AC-7D0850011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C0E0-E977-42F2-BBED-A71EA630AAF1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D9B99EF-8DD2-44EE-AC92-5CD4B6AB8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88A4910-2FC9-4967-8ACF-A449D9A30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D997-B999-46D4-AFDC-C2297D7E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646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C58A3D9-60BC-4E3D-949F-7886E85B5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7B4A699-A063-4220-9B01-EBC508950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F84536A-B230-405F-8988-9E69F76AD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C0E0-E977-42F2-BBED-A71EA630AAF1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B0954CF-62C0-49D9-A9CB-6DC99F1F9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A532562-276C-4542-BC40-1A41A8FAA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D997-B999-46D4-AFDC-C2297D7E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21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8FE88F4-223F-45B2-AD46-BE2AD8EEE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58D7552-0EEF-4049-8A23-7EDB5FE3F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D85A40-847C-455A-AAE7-9F2CE7670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C0E0-E977-42F2-BBED-A71EA630AAF1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2280EB8-3873-4498-98FC-C507A5BB3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778E533-D4CB-4B2C-A02D-8D81DB5B7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D997-B999-46D4-AFDC-C2297D7E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5AA9993-D6A1-42FC-827C-68368A43A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F0399A3-D2FA-4C05-A47C-5AFADCB648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84E993B-6908-44CE-909F-DC5B96840B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B575FC5-E886-4490-A48D-5BB5771D7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C0E0-E977-42F2-BBED-A71EA630AAF1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DA652AC-536C-436C-A6A8-ACA347208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C86A0ED-84CE-41C3-962E-F45A786EE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D997-B999-46D4-AFDC-C2297D7E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51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5933C88-DCF1-483F-8C14-DC50D1A18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BBEA26B-2D98-42D1-B433-DEE097433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09E58C7-76B4-4C42-92E2-00BEB0CD15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C92ED77F-2E90-4C88-BAD0-262C7C7B08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A91EC65F-3CF1-4C0F-9572-CCA63341F0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EE33E89E-10C6-41B8-A8E2-5A0D2D1B6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C0E0-E977-42F2-BBED-A71EA630AAF1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FF1C4A1-489B-4C2B-9DE9-FC7269D77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CBAF1ED4-51B9-4E30-9FE3-C5001EDF6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D997-B999-46D4-AFDC-C2297D7E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66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BAC4541-B27E-4B37-9E47-62101D26E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A0777747-42C2-4543-9BBE-EA76C9A3A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C0E0-E977-42F2-BBED-A71EA630AAF1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C2358673-8394-4886-905C-78AB5A8FC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5BED75C7-B3CF-4EE3-8DE7-E5A712AA3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D997-B999-46D4-AFDC-C2297D7E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383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16ACCD42-4FB7-4D3E-A2C0-437DC609F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C0E0-E977-42F2-BBED-A71EA630AAF1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CE9ECAD9-618D-4ECE-94EE-EDEE056C0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8A9632F3-7D06-4659-9B18-B6FDA76B5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D997-B999-46D4-AFDC-C2297D7E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11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B478102-C6D6-4B85-9852-C09B11898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BDBFB70-2492-4DF5-A29A-E53436336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414A601-1580-4A62-A30F-CACFA5989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B26BD28-137B-4092-AA89-4CF8CFF37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C0E0-E977-42F2-BBED-A71EA630AAF1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5A04899-8601-47CB-AC67-CBBA1CBF6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D509FDF-5297-48B8-960A-5DCC2A691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D997-B999-46D4-AFDC-C2297D7E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289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DC32875-15E8-47F0-8309-746157B92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F220D5DE-0565-487A-8960-AB53568CF3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A905C97-4142-45C4-B188-42274F0366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BB3A544-4C11-4ABC-98E2-3A3C59279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C0E0-E977-42F2-BBED-A71EA630AAF1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7CDB855-7BD8-4F35-99D8-5C8BF5E66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1298495-E389-4120-9D4F-3B2648EFF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D997-B999-46D4-AFDC-C2297D7E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91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44D508E2-B479-4556-BA41-DC651659D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81BDF28-1A1A-451B-BED2-00F2D95B8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994065C-CC52-4491-816B-9FE624D346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AC0E0-E977-42F2-BBED-A71EA630AAF1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11CF5E7-8A8B-4842-9691-D08B7208A6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A0636DA-0508-4457-BA41-DD0AD2D2B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FD997-B999-46D4-AFDC-C2297D7E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88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بيضاوي 3">
            <a:extLst>
              <a:ext uri="{FF2B5EF4-FFF2-40B4-BE49-F238E27FC236}">
                <a16:creationId xmlns:a16="http://schemas.microsoft.com/office/drawing/2014/main" id="{19C3755D-6D11-490B-928C-EC5DC45059B5}"/>
              </a:ext>
            </a:extLst>
          </p:cNvPr>
          <p:cNvSpPr/>
          <p:nvPr/>
        </p:nvSpPr>
        <p:spPr>
          <a:xfrm>
            <a:off x="2993571" y="302079"/>
            <a:ext cx="6204857" cy="75111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>
                <a:solidFill>
                  <a:schemeClr val="tx1"/>
                </a:solidFill>
              </a:rPr>
              <a:t>تطبيق الحصة الثالثة  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9" name="Picture 7" descr="ØµÙØ±Ø© Ø°Ø§Øª ØµÙØ©">
            <a:extLst>
              <a:ext uri="{FF2B5EF4-FFF2-40B4-BE49-F238E27FC236}">
                <a16:creationId xmlns:a16="http://schemas.microsoft.com/office/drawing/2014/main" id="{F8A5DAEE-549E-49C0-A828-3CA0A8A813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390878" y="1077028"/>
            <a:ext cx="1631204" cy="4703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صورة 2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720970F4-1FF2-495E-8E59-DF7B4456EE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958" y="1240971"/>
            <a:ext cx="8851788" cy="548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163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ØµÙØ±Ø© Ø°Ø§Øª ØµÙØ©">
            <a:extLst>
              <a:ext uri="{FF2B5EF4-FFF2-40B4-BE49-F238E27FC236}">
                <a16:creationId xmlns:a16="http://schemas.microsoft.com/office/drawing/2014/main" id="{C6A34E9B-7C22-4F23-9EF4-C220F4B615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390878" y="1077028"/>
            <a:ext cx="1631204" cy="4703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صورة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43EFEC49-4B0A-4082-AB72-694F307CE3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865" y="299937"/>
            <a:ext cx="9119506" cy="6190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42167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</Words>
  <Application>Microsoft Office PowerPoint</Application>
  <PresentationFormat>شاشة عريضة</PresentationFormat>
  <Paragraphs>1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heba elsayed</dc:creator>
  <cp:lastModifiedBy>heba elsayed</cp:lastModifiedBy>
  <cp:revision>2</cp:revision>
  <dcterms:created xsi:type="dcterms:W3CDTF">2020-07-12T21:10:09Z</dcterms:created>
  <dcterms:modified xsi:type="dcterms:W3CDTF">2020-07-13T18:14:00Z</dcterms:modified>
</cp:coreProperties>
</file>