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7" r:id="rId3"/>
    <p:sldId id="256" r:id="rId4"/>
    <p:sldId id="274" r:id="rId5"/>
    <p:sldId id="259" r:id="rId6"/>
    <p:sldId id="275" r:id="rId7"/>
    <p:sldId id="276" r:id="rId8"/>
    <p:sldId id="261" r:id="rId9"/>
    <p:sldId id="277" r:id="rId10"/>
    <p:sldId id="266" r:id="rId11"/>
    <p:sldId id="278" r:id="rId12"/>
    <p:sldId id="279" r:id="rId13"/>
    <p:sldId id="280" r:id="rId14"/>
    <p:sldId id="269" r:id="rId15"/>
    <p:sldId id="273" r:id="rId16"/>
  </p:sldIdLst>
  <p:sldSz cx="9753600" cy="73152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K Grotesk Bold" panose="020B0604020202020204" charset="0"/>
      <p:regular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86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4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3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5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81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6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8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74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89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42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86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2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70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9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05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59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1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96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6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5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  <p:sldLayoutId id="2147483676" r:id="rId14"/>
    <p:sldLayoutId id="2147483675" r:id="rId15"/>
    <p:sldLayoutId id="2147483674" r:id="rId16"/>
    <p:sldLayoutId id="2147483673" r:id="rId17"/>
    <p:sldLayoutId id="2147483672" r:id="rId18"/>
    <p:sldLayoutId id="2147483671" r:id="rId19"/>
    <p:sldLayoutId id="2147483670" r:id="rId20"/>
    <p:sldLayoutId id="2147483669" r:id="rId21"/>
    <p:sldLayoutId id="2147483668" r:id="rId22"/>
    <p:sldLayoutId id="2147483667" r:id="rId23"/>
    <p:sldLayoutId id="2147483666" r:id="rId24"/>
    <p:sldLayoutId id="2147483665" r:id="rId25"/>
    <p:sldLayoutId id="2147483664" r:id="rId26"/>
    <p:sldLayoutId id="2147483663" r:id="rId27"/>
    <p:sldLayoutId id="2147483662" r:id="rId28"/>
    <p:sldLayoutId id="2147483661" r:id="rId29"/>
    <p:sldLayoutId id="2147483660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731520"/>
            <a:ext cx="8290560" cy="5852160"/>
            <a:chOff x="0" y="0"/>
            <a:chExt cx="11926612" cy="84187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26612" cy="8418785"/>
            </a:xfrm>
            <a:custGeom>
              <a:avLst/>
              <a:gdLst/>
              <a:ahLst/>
              <a:cxnLst/>
              <a:rect l="l" t="t" r="r" b="b"/>
              <a:pathLst>
                <a:path w="11926612" h="8418785">
                  <a:moveTo>
                    <a:pt x="116218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113985"/>
                  </a:lnTo>
                  <a:cubicBezTo>
                    <a:pt x="0" y="8282895"/>
                    <a:pt x="135890" y="8418785"/>
                    <a:pt x="304800" y="8418785"/>
                  </a:cubicBezTo>
                  <a:lnTo>
                    <a:pt x="11621812" y="8418785"/>
                  </a:lnTo>
                  <a:cubicBezTo>
                    <a:pt x="11790722" y="8418785"/>
                    <a:pt x="11926612" y="8282895"/>
                    <a:pt x="11926612" y="8113985"/>
                  </a:cubicBezTo>
                  <a:lnTo>
                    <a:pt x="11926612" y="304800"/>
                  </a:lnTo>
                  <a:cubicBezTo>
                    <a:pt x="11926612" y="135890"/>
                    <a:pt x="11790722" y="0"/>
                    <a:pt x="11621812" y="0"/>
                  </a:cubicBezTo>
                  <a:close/>
                </a:path>
              </a:pathLst>
            </a:custGeom>
            <a:solidFill>
              <a:srgbClr val="62C273"/>
            </a:solidFill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2C4A91A-FFAC-4518-92D5-14D07438D754}"/>
              </a:ext>
            </a:extLst>
          </p:cNvPr>
          <p:cNvSpPr/>
          <p:nvPr/>
        </p:nvSpPr>
        <p:spPr>
          <a:xfrm>
            <a:off x="750570" y="3161522"/>
            <a:ext cx="83143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Ministry of Education</a:t>
            </a:r>
          </a:p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Mubarak Al-Kabeer 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Edu.Area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Qablia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School for Girls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CBA204-9C0C-4C29-A87F-0559D0148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31520"/>
            <a:ext cx="4191000" cy="23164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29D11D-6D59-4E92-9EB8-5F671B4BE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31520"/>
            <a:ext cx="1880095" cy="212949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1179892"/>
            <a:ext cx="8305799" cy="5826760"/>
            <a:chOff x="0" y="0"/>
            <a:chExt cx="12452786" cy="89742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8974287"/>
            </a:xfrm>
            <a:custGeom>
              <a:avLst/>
              <a:gdLst/>
              <a:ahLst/>
              <a:cxnLst/>
              <a:rect l="l" t="t" r="r" b="b"/>
              <a:pathLst>
                <a:path w="12452786" h="8974287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669487"/>
                  </a:lnTo>
                  <a:cubicBezTo>
                    <a:pt x="0" y="8838397"/>
                    <a:pt x="135890" y="8974287"/>
                    <a:pt x="304800" y="8974287"/>
                  </a:cubicBezTo>
                  <a:lnTo>
                    <a:pt x="12147986" y="8974287"/>
                  </a:lnTo>
                  <a:cubicBezTo>
                    <a:pt x="12316896" y="8974287"/>
                    <a:pt x="12452786" y="8838397"/>
                    <a:pt x="12452786" y="8669487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3EA8DD"/>
            </a:solidFill>
          </p:spPr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7D61EBC-98BF-4B7A-AC34-C15E63D38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350072"/>
            <a:ext cx="7772399" cy="2743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A2E358-CA6A-4F46-8633-89713F187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848861"/>
            <a:ext cx="1999661" cy="14022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AC4A5E-EF3B-4902-B7D0-60CBF418F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260" y="4808691"/>
            <a:ext cx="1999661" cy="15058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E46928-65EB-4D94-8D83-2BAF7A7ED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848861"/>
            <a:ext cx="2209800" cy="148755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1179892"/>
            <a:ext cx="8305799" cy="5826760"/>
            <a:chOff x="0" y="0"/>
            <a:chExt cx="12452786" cy="89742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8974287"/>
            </a:xfrm>
            <a:custGeom>
              <a:avLst/>
              <a:gdLst/>
              <a:ahLst/>
              <a:cxnLst/>
              <a:rect l="l" t="t" r="r" b="b"/>
              <a:pathLst>
                <a:path w="12452786" h="8974287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669487"/>
                  </a:lnTo>
                  <a:cubicBezTo>
                    <a:pt x="0" y="8838397"/>
                    <a:pt x="135890" y="8974287"/>
                    <a:pt x="304800" y="8974287"/>
                  </a:cubicBezTo>
                  <a:lnTo>
                    <a:pt x="12147986" y="8974287"/>
                  </a:lnTo>
                  <a:cubicBezTo>
                    <a:pt x="12316896" y="8974287"/>
                    <a:pt x="12452786" y="8838397"/>
                    <a:pt x="12452786" y="8669487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3EA8DD"/>
            </a:solidFill>
          </p:spPr>
        </p:sp>
      </p:grpSp>
      <p:pic>
        <p:nvPicPr>
          <p:cNvPr id="10" name="image6.jpeg">
            <a:extLst>
              <a:ext uri="{FF2B5EF4-FFF2-40B4-BE49-F238E27FC236}">
                <a16:creationId xmlns:a16="http://schemas.microsoft.com/office/drawing/2014/main" id="{55201187-E575-4A4B-9BA8-202791F853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317380"/>
            <a:ext cx="7619999" cy="4253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094DAC-CB44-46CF-B935-D1115200C6F5}"/>
              </a:ext>
            </a:extLst>
          </p:cNvPr>
          <p:cNvSpPr txBox="1"/>
          <p:nvPr/>
        </p:nvSpPr>
        <p:spPr>
          <a:xfrm>
            <a:off x="841948" y="1487026"/>
            <a:ext cx="601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6320" algn="l">
              <a:spcAft>
                <a:spcPts val="220"/>
              </a:spcAft>
            </a:pP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800" b="1" u="heavy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Plan</a:t>
            </a:r>
            <a:r>
              <a:rPr lang="en-US" sz="2800" b="1" u="heavy" spc="-1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800" b="1" u="heavy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800" b="1" u="heavy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Topic</a:t>
            </a:r>
            <a:endParaRPr lang="en-US" sz="2800" b="1" u="sng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9292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1179892"/>
            <a:ext cx="8305799" cy="5826760"/>
            <a:chOff x="0" y="0"/>
            <a:chExt cx="12452786" cy="89742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8974287"/>
            </a:xfrm>
            <a:custGeom>
              <a:avLst/>
              <a:gdLst/>
              <a:ahLst/>
              <a:cxnLst/>
              <a:rect l="l" t="t" r="r" b="b"/>
              <a:pathLst>
                <a:path w="12452786" h="8974287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669487"/>
                  </a:lnTo>
                  <a:cubicBezTo>
                    <a:pt x="0" y="8838397"/>
                    <a:pt x="135890" y="8974287"/>
                    <a:pt x="304800" y="8974287"/>
                  </a:cubicBezTo>
                  <a:lnTo>
                    <a:pt x="12147986" y="8974287"/>
                  </a:lnTo>
                  <a:cubicBezTo>
                    <a:pt x="12316896" y="8974287"/>
                    <a:pt x="12452786" y="8838397"/>
                    <a:pt x="12452786" y="8669487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3EA8DD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E154D06-3C63-4CBC-A6BD-A1EFE028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8153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7821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1179892"/>
            <a:ext cx="8305799" cy="5826760"/>
            <a:chOff x="0" y="0"/>
            <a:chExt cx="12452786" cy="89742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8974287"/>
            </a:xfrm>
            <a:custGeom>
              <a:avLst/>
              <a:gdLst/>
              <a:ahLst/>
              <a:cxnLst/>
              <a:rect l="l" t="t" r="r" b="b"/>
              <a:pathLst>
                <a:path w="12452786" h="8974287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669487"/>
                  </a:lnTo>
                  <a:cubicBezTo>
                    <a:pt x="0" y="8838397"/>
                    <a:pt x="135890" y="8974287"/>
                    <a:pt x="304800" y="8974287"/>
                  </a:cubicBezTo>
                  <a:lnTo>
                    <a:pt x="12147986" y="8974287"/>
                  </a:lnTo>
                  <a:cubicBezTo>
                    <a:pt x="12316896" y="8974287"/>
                    <a:pt x="12452786" y="8838397"/>
                    <a:pt x="12452786" y="8669487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3EA8DD"/>
            </a:solidFill>
          </p:spPr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18E902F-2923-4899-A7C9-CD0C6466F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492330"/>
              </p:ext>
            </p:extLst>
          </p:nvPr>
        </p:nvGraphicFramePr>
        <p:xfrm>
          <a:off x="952499" y="3140772"/>
          <a:ext cx="8077199" cy="1904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8690">
                  <a:extLst>
                    <a:ext uri="{9D8B030D-6E8A-4147-A177-3AD203B41FA5}">
                      <a16:colId xmlns:a16="http://schemas.microsoft.com/office/drawing/2014/main" val="564986514"/>
                    </a:ext>
                  </a:extLst>
                </a:gridCol>
                <a:gridCol w="1457377">
                  <a:extLst>
                    <a:ext uri="{9D8B030D-6E8A-4147-A177-3AD203B41FA5}">
                      <a16:colId xmlns:a16="http://schemas.microsoft.com/office/drawing/2014/main" val="3466374559"/>
                    </a:ext>
                  </a:extLst>
                </a:gridCol>
                <a:gridCol w="1451985">
                  <a:extLst>
                    <a:ext uri="{9D8B030D-6E8A-4147-A177-3AD203B41FA5}">
                      <a16:colId xmlns:a16="http://schemas.microsoft.com/office/drawing/2014/main" val="726919395"/>
                    </a:ext>
                  </a:extLst>
                </a:gridCol>
                <a:gridCol w="915867">
                  <a:extLst>
                    <a:ext uri="{9D8B030D-6E8A-4147-A177-3AD203B41FA5}">
                      <a16:colId xmlns:a16="http://schemas.microsoft.com/office/drawing/2014/main" val="3606393652"/>
                    </a:ext>
                  </a:extLst>
                </a:gridCol>
                <a:gridCol w="967477">
                  <a:extLst>
                    <a:ext uri="{9D8B030D-6E8A-4147-A177-3AD203B41FA5}">
                      <a16:colId xmlns:a16="http://schemas.microsoft.com/office/drawing/2014/main" val="3870496015"/>
                    </a:ext>
                  </a:extLst>
                </a:gridCol>
                <a:gridCol w="954382">
                  <a:extLst>
                    <a:ext uri="{9D8B030D-6E8A-4147-A177-3AD203B41FA5}">
                      <a16:colId xmlns:a16="http://schemas.microsoft.com/office/drawing/2014/main" val="3345933214"/>
                    </a:ext>
                  </a:extLst>
                </a:gridCol>
                <a:gridCol w="918950">
                  <a:extLst>
                    <a:ext uri="{9D8B030D-6E8A-4147-A177-3AD203B41FA5}">
                      <a16:colId xmlns:a16="http://schemas.microsoft.com/office/drawing/2014/main" val="2292279035"/>
                    </a:ext>
                  </a:extLst>
                </a:gridCol>
                <a:gridCol w="682471">
                  <a:extLst>
                    <a:ext uri="{9D8B030D-6E8A-4147-A177-3AD203B41FA5}">
                      <a16:colId xmlns:a16="http://schemas.microsoft.com/office/drawing/2014/main" val="3956219443"/>
                    </a:ext>
                  </a:extLst>
                </a:gridCol>
              </a:tblGrid>
              <a:tr h="1005572">
                <a:tc>
                  <a:txBody>
                    <a:bodyPr/>
                    <a:lstStyle/>
                    <a:p>
                      <a:pPr marL="62230" marR="5461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Planning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6855" marR="96520" indent="-125095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Exposition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-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ideas</a:t>
                      </a:r>
                      <a:r>
                        <a:rPr lang="en-US" sz="1200" spc="-2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coherence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64135" indent="762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Paragraphing and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number</a:t>
                      </a:r>
                      <a:r>
                        <a:rPr lang="en-US" sz="1200" spc="-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-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sentences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marR="11684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Grammar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marR="18034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spelling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588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Handwriting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960" marR="5715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Punctuation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190" marR="109855" indent="1016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r>
                        <a:rPr lang="en-US" sz="1200" spc="-2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Mark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9274396"/>
                  </a:ext>
                </a:extLst>
              </a:tr>
              <a:tr h="448317">
                <a:tc>
                  <a:txBody>
                    <a:bodyPr/>
                    <a:lstStyle/>
                    <a:p>
                      <a:pPr marL="9525" algn="ctr">
                        <a:lnSpc>
                          <a:spcPts val="1505"/>
                        </a:lnSpc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505"/>
                        </a:lnSpc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505"/>
                        </a:lnSpc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05"/>
                        </a:lnSpc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6530" marR="17653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9650955"/>
                  </a:ext>
                </a:extLst>
              </a:tr>
              <a:tr h="45111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6928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40312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D8562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31520" y="737735"/>
            <a:ext cx="8290560" cy="6019800"/>
            <a:chOff x="0" y="0"/>
            <a:chExt cx="7400358" cy="87553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00358" cy="8755353"/>
            </a:xfrm>
            <a:custGeom>
              <a:avLst/>
              <a:gdLst/>
              <a:ahLst/>
              <a:cxnLst/>
              <a:rect l="l" t="t" r="r" b="b"/>
              <a:pathLst>
                <a:path w="7400358" h="8755353">
                  <a:moveTo>
                    <a:pt x="709555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450553"/>
                  </a:lnTo>
                  <a:cubicBezTo>
                    <a:pt x="0" y="8619463"/>
                    <a:pt x="135890" y="8755353"/>
                    <a:pt x="304800" y="8755353"/>
                  </a:cubicBezTo>
                  <a:lnTo>
                    <a:pt x="7095558" y="8755353"/>
                  </a:lnTo>
                  <a:cubicBezTo>
                    <a:pt x="7264468" y="8755353"/>
                    <a:pt x="7400358" y="8619463"/>
                    <a:pt x="7400358" y="8450553"/>
                  </a:cubicBezTo>
                  <a:lnTo>
                    <a:pt x="7400358" y="304800"/>
                  </a:lnTo>
                  <a:cubicBezTo>
                    <a:pt x="7400358" y="135890"/>
                    <a:pt x="7264468" y="0"/>
                    <a:pt x="7095558" y="0"/>
                  </a:cubicBezTo>
                  <a:close/>
                </a:path>
              </a:pathLst>
            </a:custGeom>
            <a:solidFill>
              <a:srgbClr val="FF7948"/>
            </a:solidFill>
            <a:ln>
              <a:solidFill>
                <a:srgbClr val="FFCC99"/>
              </a:solidFill>
            </a:ln>
          </p:spPr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C9B0D31-F611-4487-84A6-2F07A4711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143000"/>
            <a:ext cx="7848600" cy="502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A6C8DAE-9F5F-45E9-95AF-939E43CAAC97}"/>
              </a:ext>
            </a:extLst>
          </p:cNvPr>
          <p:cNvSpPr txBox="1"/>
          <p:nvPr/>
        </p:nvSpPr>
        <p:spPr>
          <a:xfrm>
            <a:off x="1729990" y="2661927"/>
            <a:ext cx="4879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0070C0"/>
                </a:solidFill>
                <a:latin typeface="TimesNewRoman,Bold"/>
              </a:rPr>
              <a:t>blow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3A0427-279F-4DB3-B763-F58E1DB8E021}"/>
              </a:ext>
            </a:extLst>
          </p:cNvPr>
          <p:cNvSpPr txBox="1"/>
          <p:nvPr/>
        </p:nvSpPr>
        <p:spPr>
          <a:xfrm>
            <a:off x="2819400" y="3657600"/>
            <a:ext cx="4879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070C0"/>
                </a:solidFill>
                <a:latin typeface="TimesNewRoman,Bold"/>
              </a:rPr>
              <a:t>fortnight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8C8B79-B229-46A3-8DB2-C24A6B898E29}"/>
              </a:ext>
            </a:extLst>
          </p:cNvPr>
          <p:cNvSpPr txBox="1"/>
          <p:nvPr/>
        </p:nvSpPr>
        <p:spPr>
          <a:xfrm>
            <a:off x="3921802" y="4619258"/>
            <a:ext cx="4879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70C0"/>
                </a:solidFill>
                <a:latin typeface="TimesNewRoman,Bold"/>
              </a:rPr>
              <a:t>final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A554B2-EE9D-4162-8875-5198DD2ECD34}"/>
              </a:ext>
            </a:extLst>
          </p:cNvPr>
          <p:cNvSpPr txBox="1"/>
          <p:nvPr/>
        </p:nvSpPr>
        <p:spPr>
          <a:xfrm>
            <a:off x="3048000" y="5656009"/>
            <a:ext cx="4879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70C0"/>
                </a:solidFill>
                <a:latin typeface="TimesNewRoman,Bold"/>
              </a:rPr>
              <a:t>simply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377" y="533400"/>
            <a:ext cx="8290560" cy="5852160"/>
            <a:chOff x="0" y="0"/>
            <a:chExt cx="11926612" cy="84187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26612" cy="8418785"/>
            </a:xfrm>
            <a:custGeom>
              <a:avLst/>
              <a:gdLst/>
              <a:ahLst/>
              <a:cxnLst/>
              <a:rect l="l" t="t" r="r" b="b"/>
              <a:pathLst>
                <a:path w="11926612" h="8418785">
                  <a:moveTo>
                    <a:pt x="116218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113985"/>
                  </a:lnTo>
                  <a:cubicBezTo>
                    <a:pt x="0" y="8282895"/>
                    <a:pt x="135890" y="8418785"/>
                    <a:pt x="304800" y="8418785"/>
                  </a:cubicBezTo>
                  <a:lnTo>
                    <a:pt x="11621812" y="8418785"/>
                  </a:lnTo>
                  <a:cubicBezTo>
                    <a:pt x="11790722" y="8418785"/>
                    <a:pt x="11926612" y="8282895"/>
                    <a:pt x="11926612" y="8113985"/>
                  </a:cubicBezTo>
                  <a:lnTo>
                    <a:pt x="11926612" y="304800"/>
                  </a:lnTo>
                  <a:cubicBezTo>
                    <a:pt x="11926612" y="135890"/>
                    <a:pt x="11790722" y="0"/>
                    <a:pt x="11621812" y="0"/>
                  </a:cubicBezTo>
                  <a:close/>
                </a:path>
              </a:pathLst>
            </a:custGeom>
            <a:solidFill>
              <a:srgbClr val="62C27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944207" y="4919601"/>
            <a:ext cx="397604" cy="378806"/>
            <a:chOff x="0" y="0"/>
            <a:chExt cx="1772920" cy="1689100"/>
          </a:xfrm>
        </p:grpSpPr>
        <p:sp>
          <p:nvSpPr>
            <p:cNvPr id="5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79196" y="1690817"/>
            <a:ext cx="795208" cy="91883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71666" y="3361243"/>
            <a:ext cx="6209982" cy="91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</a:pPr>
            <a:r>
              <a:rPr lang="en-US" sz="6400" u="none" dirty="0">
                <a:solidFill>
                  <a:srgbClr val="FFFFFF"/>
                </a:solidFill>
                <a:latin typeface="HK Grotesk Bold"/>
              </a:rPr>
              <a:t>Good Luck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3576C13D-0FAC-4EB2-96E6-9B0E707EB5A3}"/>
              </a:ext>
            </a:extLst>
          </p:cNvPr>
          <p:cNvGrpSpPr>
            <a:grpSpLocks noChangeAspect="1"/>
          </p:cNvGrpSpPr>
          <p:nvPr/>
        </p:nvGrpSpPr>
        <p:grpSpPr>
          <a:xfrm>
            <a:off x="3926507" y="4942372"/>
            <a:ext cx="397604" cy="378806"/>
            <a:chOff x="0" y="0"/>
            <a:chExt cx="1772920" cy="1689100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F389146-399E-4D5F-AECA-A2A5C9BCB6A9}"/>
                </a:ext>
              </a:extLst>
            </p:cNvPr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B5CA79E5-CEE0-42A3-A533-402E91238EA0}"/>
              </a:ext>
            </a:extLst>
          </p:cNvPr>
          <p:cNvGrpSpPr>
            <a:grpSpLocks noChangeAspect="1"/>
          </p:cNvGrpSpPr>
          <p:nvPr/>
        </p:nvGrpSpPr>
        <p:grpSpPr>
          <a:xfrm>
            <a:off x="4852250" y="4940948"/>
            <a:ext cx="397604" cy="378806"/>
            <a:chOff x="0" y="0"/>
            <a:chExt cx="1772920" cy="16891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E760060-DEE5-45FD-906E-F2BF7FC29831}"/>
                </a:ext>
              </a:extLst>
            </p:cNvPr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D05581A1-9E9E-4C15-8597-09BF97C5D32B}"/>
              </a:ext>
            </a:extLst>
          </p:cNvPr>
          <p:cNvGrpSpPr>
            <a:grpSpLocks noChangeAspect="1"/>
          </p:cNvGrpSpPr>
          <p:nvPr/>
        </p:nvGrpSpPr>
        <p:grpSpPr>
          <a:xfrm>
            <a:off x="5686720" y="4929650"/>
            <a:ext cx="397604" cy="378806"/>
            <a:chOff x="0" y="0"/>
            <a:chExt cx="1772920" cy="168910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04F68EF-480A-4654-BBA6-DB32BF38378E}"/>
                </a:ext>
              </a:extLst>
            </p:cNvPr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34E30186-1ABA-401C-813C-FE7841896F9C}"/>
              </a:ext>
            </a:extLst>
          </p:cNvPr>
          <p:cNvGrpSpPr>
            <a:grpSpLocks noChangeAspect="1"/>
          </p:cNvGrpSpPr>
          <p:nvPr/>
        </p:nvGrpSpPr>
        <p:grpSpPr>
          <a:xfrm>
            <a:off x="6559497" y="4907472"/>
            <a:ext cx="397604" cy="378806"/>
            <a:chOff x="0" y="0"/>
            <a:chExt cx="1772920" cy="1689100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3108B37-2649-456E-97D3-681112EDFC0B}"/>
                </a:ext>
              </a:extLst>
            </p:cNvPr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519B7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876800" y="731520"/>
            <a:ext cx="4050866" cy="2083361"/>
            <a:chOff x="0" y="0"/>
            <a:chExt cx="6926237" cy="35621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26237" cy="3562165"/>
            </a:xfrm>
            <a:custGeom>
              <a:avLst/>
              <a:gdLst/>
              <a:ahLst/>
              <a:cxnLst/>
              <a:rect l="l" t="t" r="r" b="b"/>
              <a:pathLst>
                <a:path w="6926237" h="3562165">
                  <a:moveTo>
                    <a:pt x="662143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57365"/>
                  </a:lnTo>
                  <a:cubicBezTo>
                    <a:pt x="0" y="3426275"/>
                    <a:pt x="135890" y="3562165"/>
                    <a:pt x="304800" y="3562165"/>
                  </a:cubicBezTo>
                  <a:lnTo>
                    <a:pt x="6621437" y="3562165"/>
                  </a:lnTo>
                  <a:cubicBezTo>
                    <a:pt x="6790347" y="3562165"/>
                    <a:pt x="6926237" y="3426275"/>
                    <a:pt x="6926237" y="3257365"/>
                  </a:cubicBezTo>
                  <a:lnTo>
                    <a:pt x="6926237" y="304800"/>
                  </a:lnTo>
                  <a:cubicBezTo>
                    <a:pt x="6926237" y="135890"/>
                    <a:pt x="6790347" y="0"/>
                    <a:pt x="6621437" y="0"/>
                  </a:cubicBezTo>
                  <a:close/>
                </a:path>
              </a:pathLst>
            </a:custGeom>
            <a:solidFill>
              <a:srgbClr val="62C27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82740" y="731520"/>
            <a:ext cx="4050866" cy="2083361"/>
            <a:chOff x="0" y="0"/>
            <a:chExt cx="6926237" cy="35621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26237" cy="3562165"/>
            </a:xfrm>
            <a:custGeom>
              <a:avLst/>
              <a:gdLst/>
              <a:ahLst/>
              <a:cxnLst/>
              <a:rect l="l" t="t" r="r" b="b"/>
              <a:pathLst>
                <a:path w="6926237" h="3562165">
                  <a:moveTo>
                    <a:pt x="662143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57365"/>
                  </a:lnTo>
                  <a:cubicBezTo>
                    <a:pt x="0" y="3426275"/>
                    <a:pt x="135890" y="3562165"/>
                    <a:pt x="304800" y="3562165"/>
                  </a:cubicBezTo>
                  <a:lnTo>
                    <a:pt x="6621437" y="3562165"/>
                  </a:lnTo>
                  <a:cubicBezTo>
                    <a:pt x="6790347" y="3562165"/>
                    <a:pt x="6926237" y="3426275"/>
                    <a:pt x="6926237" y="3257365"/>
                  </a:cubicBezTo>
                  <a:lnTo>
                    <a:pt x="6926237" y="304800"/>
                  </a:lnTo>
                  <a:cubicBezTo>
                    <a:pt x="6926237" y="135890"/>
                    <a:pt x="6790347" y="0"/>
                    <a:pt x="6621437" y="0"/>
                  </a:cubicBezTo>
                  <a:close/>
                </a:path>
              </a:pathLst>
            </a:custGeom>
            <a:solidFill>
              <a:srgbClr val="62C27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38337" y="2981681"/>
            <a:ext cx="8170682" cy="747006"/>
            <a:chOff x="0" y="0"/>
            <a:chExt cx="5740400" cy="62390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740400" cy="6239002"/>
            </a:xfrm>
            <a:custGeom>
              <a:avLst/>
              <a:gdLst/>
              <a:ahLst/>
              <a:cxnLst/>
              <a:rect l="l" t="t" r="r" b="b"/>
              <a:pathLst>
                <a:path w="5740400" h="6239002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34202"/>
                  </a:lnTo>
                  <a:cubicBezTo>
                    <a:pt x="0" y="6103112"/>
                    <a:pt x="135890" y="6239002"/>
                    <a:pt x="304800" y="6239002"/>
                  </a:cubicBezTo>
                  <a:lnTo>
                    <a:pt x="5435600" y="6239002"/>
                  </a:lnTo>
                  <a:cubicBezTo>
                    <a:pt x="5604510" y="6239002"/>
                    <a:pt x="5740400" y="6103112"/>
                    <a:pt x="5740400" y="5934202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9D3BE1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91457" y="5031154"/>
            <a:ext cx="8170683" cy="747007"/>
            <a:chOff x="-32935" y="1589062"/>
            <a:chExt cx="5740400" cy="6239002"/>
          </a:xfrm>
        </p:grpSpPr>
        <p:sp>
          <p:nvSpPr>
            <p:cNvPr id="17" name="Freeform 17"/>
            <p:cNvSpPr/>
            <p:nvPr/>
          </p:nvSpPr>
          <p:spPr>
            <a:xfrm>
              <a:off x="-32935" y="1589062"/>
              <a:ext cx="5740400" cy="6239002"/>
            </a:xfrm>
            <a:custGeom>
              <a:avLst/>
              <a:gdLst/>
              <a:ahLst/>
              <a:cxnLst/>
              <a:rect l="l" t="t" r="r" b="b"/>
              <a:pathLst>
                <a:path w="5740400" h="6239002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34202"/>
                  </a:lnTo>
                  <a:cubicBezTo>
                    <a:pt x="0" y="6103112"/>
                    <a:pt x="135890" y="6239002"/>
                    <a:pt x="304800" y="6239002"/>
                  </a:cubicBezTo>
                  <a:lnTo>
                    <a:pt x="5435600" y="6239002"/>
                  </a:lnTo>
                  <a:cubicBezTo>
                    <a:pt x="5604510" y="6239002"/>
                    <a:pt x="5740400" y="6103112"/>
                    <a:pt x="5740400" y="5934202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4036" y="6007881"/>
            <a:ext cx="8089329" cy="747008"/>
            <a:chOff x="0" y="0"/>
            <a:chExt cx="5740400" cy="623900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40400" cy="6239002"/>
            </a:xfrm>
            <a:custGeom>
              <a:avLst/>
              <a:gdLst/>
              <a:ahLst/>
              <a:cxnLst/>
              <a:rect l="l" t="t" r="r" b="b"/>
              <a:pathLst>
                <a:path w="5740400" h="6239002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34202"/>
                  </a:lnTo>
                  <a:cubicBezTo>
                    <a:pt x="0" y="6103112"/>
                    <a:pt x="135890" y="6239002"/>
                    <a:pt x="304800" y="6239002"/>
                  </a:cubicBezTo>
                  <a:lnTo>
                    <a:pt x="5435600" y="6239002"/>
                  </a:lnTo>
                  <a:cubicBezTo>
                    <a:pt x="5604510" y="6239002"/>
                    <a:pt x="5740400" y="6103112"/>
                    <a:pt x="5740400" y="5934202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FF7948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832135" y="3958408"/>
            <a:ext cx="8089330" cy="747006"/>
            <a:chOff x="0" y="0"/>
            <a:chExt cx="5740400" cy="6239002"/>
          </a:xfrm>
          <a:solidFill>
            <a:srgbClr val="00B0F0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5740400" cy="6239002"/>
            </a:xfrm>
            <a:custGeom>
              <a:avLst/>
              <a:gdLst/>
              <a:ahLst/>
              <a:cxnLst/>
              <a:rect l="l" t="t" r="r" b="b"/>
              <a:pathLst>
                <a:path w="5740400" h="6239002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34202"/>
                  </a:lnTo>
                  <a:cubicBezTo>
                    <a:pt x="0" y="6103112"/>
                    <a:pt x="135890" y="6239002"/>
                    <a:pt x="304800" y="6239002"/>
                  </a:cubicBezTo>
                  <a:lnTo>
                    <a:pt x="5435600" y="6239002"/>
                  </a:lnTo>
                  <a:cubicBezTo>
                    <a:pt x="5604510" y="6239002"/>
                    <a:pt x="5740400" y="6103112"/>
                    <a:pt x="5740400" y="5934202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13369" y="1489995"/>
            <a:ext cx="566411" cy="56641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56290" y="1537039"/>
            <a:ext cx="662698" cy="472323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838336" y="1489995"/>
            <a:ext cx="2472470" cy="5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59"/>
              </a:lnSpc>
            </a:pPr>
            <a:r>
              <a:rPr lang="en-US" sz="4000" dirty="0">
                <a:solidFill>
                  <a:srgbClr val="FFFFFF"/>
                </a:solidFill>
                <a:latin typeface="HK Grotesk Bold Bold"/>
              </a:rPr>
              <a:t>Mock Test</a:t>
            </a:r>
            <a:endParaRPr lang="en-US" sz="4000" u="none" dirty="0">
              <a:solidFill>
                <a:srgbClr val="FFFFFF"/>
              </a:solidFill>
              <a:latin typeface="HK Grotesk Bold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283067" y="1482300"/>
            <a:ext cx="2446805" cy="55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59"/>
              </a:lnSpc>
            </a:pPr>
            <a:r>
              <a:rPr lang="en-US" sz="4400" u="none" dirty="0">
                <a:solidFill>
                  <a:srgbClr val="FFFFFF"/>
                </a:solidFill>
                <a:latin typeface="HK Grotesk Bold Bold"/>
              </a:rPr>
              <a:t>Grade Six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DE62959-7E5D-456E-AF49-A0C5980A1814}"/>
              </a:ext>
            </a:extLst>
          </p:cNvPr>
          <p:cNvSpPr/>
          <p:nvPr/>
        </p:nvSpPr>
        <p:spPr>
          <a:xfrm>
            <a:off x="2235648" y="3002229"/>
            <a:ext cx="5206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Teacher:Mrs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.Nehad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Zaki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507FC8B-82CB-4428-BD00-7518052D1C80}"/>
              </a:ext>
            </a:extLst>
          </p:cNvPr>
          <p:cNvSpPr/>
          <p:nvPr/>
        </p:nvSpPr>
        <p:spPr>
          <a:xfrm>
            <a:off x="1938839" y="3958407"/>
            <a:ext cx="5799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H.O.D:Mrs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.Samah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Al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Zamel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FADB51C-C9FB-4D62-A69B-FC34712BB598}"/>
              </a:ext>
            </a:extLst>
          </p:cNvPr>
          <p:cNvSpPr/>
          <p:nvPr/>
        </p:nvSpPr>
        <p:spPr>
          <a:xfrm>
            <a:off x="1446176" y="4951555"/>
            <a:ext cx="6785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Supervisor:Mrs.Hanan</a:t>
            </a:r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Bu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Rezzq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E2CDFD-BA9C-4E4C-B2C0-7CBC068AA81D}"/>
              </a:ext>
            </a:extLst>
          </p:cNvPr>
          <p:cNvSpPr/>
          <p:nvPr/>
        </p:nvSpPr>
        <p:spPr>
          <a:xfrm>
            <a:off x="931607" y="6007881"/>
            <a:ext cx="75094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Headmistress:Mrs.Nadia</a:t>
            </a:r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Al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Kandari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519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31520" y="716530"/>
            <a:ext cx="8290560" cy="6217670"/>
            <a:chOff x="0" y="0"/>
            <a:chExt cx="11926612" cy="841878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1926612" cy="8418785"/>
            </a:xfrm>
            <a:custGeom>
              <a:avLst/>
              <a:gdLst/>
              <a:ahLst/>
              <a:cxnLst/>
              <a:rect l="l" t="t" r="r" b="b"/>
              <a:pathLst>
                <a:path w="11926612" h="8418785">
                  <a:moveTo>
                    <a:pt x="116218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113985"/>
                  </a:lnTo>
                  <a:cubicBezTo>
                    <a:pt x="0" y="8282895"/>
                    <a:pt x="135890" y="8418785"/>
                    <a:pt x="304800" y="8418785"/>
                  </a:cubicBezTo>
                  <a:lnTo>
                    <a:pt x="11621812" y="8418785"/>
                  </a:lnTo>
                  <a:cubicBezTo>
                    <a:pt x="11790722" y="8418785"/>
                    <a:pt x="11926612" y="8282895"/>
                    <a:pt x="11926612" y="8113985"/>
                  </a:cubicBezTo>
                  <a:lnTo>
                    <a:pt x="11926612" y="304800"/>
                  </a:lnTo>
                  <a:cubicBezTo>
                    <a:pt x="11926612" y="135890"/>
                    <a:pt x="11790722" y="0"/>
                    <a:pt x="11621812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B77DC76-9645-4F7A-BB30-C095FABDA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822960"/>
            <a:ext cx="8510752" cy="56692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E257E4-31D6-4989-9B93-DFEEDA1C6056}"/>
              </a:ext>
            </a:extLst>
          </p:cNvPr>
          <p:cNvCxnSpPr/>
          <p:nvPr/>
        </p:nvCxnSpPr>
        <p:spPr>
          <a:xfrm>
            <a:off x="1447800" y="2895600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20E50E-5B73-47AF-8C85-2E28B4966056}"/>
              </a:ext>
            </a:extLst>
          </p:cNvPr>
          <p:cNvCxnSpPr/>
          <p:nvPr/>
        </p:nvCxnSpPr>
        <p:spPr>
          <a:xfrm>
            <a:off x="6096000" y="3962400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94D95F-6DCA-475E-BEEE-CF9A311F9619}"/>
              </a:ext>
            </a:extLst>
          </p:cNvPr>
          <p:cNvCxnSpPr/>
          <p:nvPr/>
        </p:nvCxnSpPr>
        <p:spPr>
          <a:xfrm>
            <a:off x="1447800" y="5410200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877159-DD2B-4646-9277-AD29650B6CFD}"/>
              </a:ext>
            </a:extLst>
          </p:cNvPr>
          <p:cNvCxnSpPr/>
          <p:nvPr/>
        </p:nvCxnSpPr>
        <p:spPr>
          <a:xfrm>
            <a:off x="5943600" y="6629400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519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5280" y="727547"/>
            <a:ext cx="9083040" cy="6217670"/>
            <a:chOff x="0" y="0"/>
            <a:chExt cx="11926612" cy="841878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1926612" cy="8418785"/>
            </a:xfrm>
            <a:custGeom>
              <a:avLst/>
              <a:gdLst/>
              <a:ahLst/>
              <a:cxnLst/>
              <a:rect l="l" t="t" r="r" b="b"/>
              <a:pathLst>
                <a:path w="11926612" h="8418785">
                  <a:moveTo>
                    <a:pt x="116218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113985"/>
                  </a:lnTo>
                  <a:cubicBezTo>
                    <a:pt x="0" y="8282895"/>
                    <a:pt x="135890" y="8418785"/>
                    <a:pt x="304800" y="8418785"/>
                  </a:cubicBezTo>
                  <a:lnTo>
                    <a:pt x="11621812" y="8418785"/>
                  </a:lnTo>
                  <a:cubicBezTo>
                    <a:pt x="11790722" y="8418785"/>
                    <a:pt x="11926612" y="8282895"/>
                    <a:pt x="11926612" y="8113985"/>
                  </a:cubicBezTo>
                  <a:lnTo>
                    <a:pt x="11926612" y="304800"/>
                  </a:lnTo>
                  <a:cubicBezTo>
                    <a:pt x="11926612" y="135890"/>
                    <a:pt x="11790722" y="0"/>
                    <a:pt x="11621812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204B21-5F30-4A8C-8BEF-03B4D5B8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33499"/>
            <a:ext cx="9753600" cy="46482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73449B-ACF2-40E5-9E4A-E71A6A56A127}"/>
              </a:ext>
            </a:extLst>
          </p:cNvPr>
          <p:cNvSpPr/>
          <p:nvPr/>
        </p:nvSpPr>
        <p:spPr>
          <a:xfrm>
            <a:off x="5711026" y="2573106"/>
            <a:ext cx="1272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forest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6C7F8-6294-45B9-9E0F-BA2FAA0679C3}"/>
              </a:ext>
            </a:extLst>
          </p:cNvPr>
          <p:cNvSpPr/>
          <p:nvPr/>
        </p:nvSpPr>
        <p:spPr>
          <a:xfrm>
            <a:off x="5697431" y="3513217"/>
            <a:ext cx="1286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purify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69CD5D-BD03-4219-8449-F4355C29D9B7}"/>
              </a:ext>
            </a:extLst>
          </p:cNvPr>
          <p:cNvSpPr/>
          <p:nvPr/>
        </p:nvSpPr>
        <p:spPr>
          <a:xfrm>
            <a:off x="5697431" y="4594429"/>
            <a:ext cx="16565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experiment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2A56CF-CE2E-4A0A-8503-4582E0386434}"/>
              </a:ext>
            </a:extLst>
          </p:cNvPr>
          <p:cNvSpPr/>
          <p:nvPr/>
        </p:nvSpPr>
        <p:spPr>
          <a:xfrm>
            <a:off x="6320903" y="5541791"/>
            <a:ext cx="16287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communicate</a:t>
            </a:r>
            <a:endParaRPr lang="en-US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972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6A279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6727" y="381000"/>
            <a:ext cx="7180146" cy="6781800"/>
            <a:chOff x="0" y="0"/>
            <a:chExt cx="12276730" cy="5558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F372B45-6330-4663-8D71-CD9196C4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28" y="425958"/>
            <a:ext cx="7019544" cy="646328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AB89F9A-CDFC-4D4D-8E1F-0121FD101E5F}"/>
              </a:ext>
            </a:extLst>
          </p:cNvPr>
          <p:cNvCxnSpPr/>
          <p:nvPr/>
        </p:nvCxnSpPr>
        <p:spPr>
          <a:xfrm>
            <a:off x="5715000" y="5105400"/>
            <a:ext cx="2057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BCF5C0-D862-4483-BDC0-1ACD19CC5C01}"/>
              </a:ext>
            </a:extLst>
          </p:cNvPr>
          <p:cNvCxnSpPr/>
          <p:nvPr/>
        </p:nvCxnSpPr>
        <p:spPr>
          <a:xfrm>
            <a:off x="1752600" y="5715000"/>
            <a:ext cx="914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D74A51-7A36-44D9-AA0C-D6505697C9EF}"/>
              </a:ext>
            </a:extLst>
          </p:cNvPr>
          <p:cNvCxnSpPr/>
          <p:nvPr/>
        </p:nvCxnSpPr>
        <p:spPr>
          <a:xfrm>
            <a:off x="5562600" y="6629400"/>
            <a:ext cx="914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6A279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6727" y="381000"/>
            <a:ext cx="7180146" cy="6781800"/>
            <a:chOff x="0" y="0"/>
            <a:chExt cx="12276730" cy="5558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A616281-99EE-4D75-8B5C-31761BC80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28" y="384073"/>
            <a:ext cx="7019544" cy="66400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3ED94B-A005-41BE-96E3-37775AD10037}"/>
              </a:ext>
            </a:extLst>
          </p:cNvPr>
          <p:cNvSpPr/>
          <p:nvPr/>
        </p:nvSpPr>
        <p:spPr>
          <a:xfrm>
            <a:off x="1308368" y="3657600"/>
            <a:ext cx="4347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23B13D-AC42-42AB-BB4D-D8DB1EF378F5}"/>
              </a:ext>
            </a:extLst>
          </p:cNvPr>
          <p:cNvSpPr/>
          <p:nvPr/>
        </p:nvSpPr>
        <p:spPr>
          <a:xfrm>
            <a:off x="1318796" y="4500265"/>
            <a:ext cx="4347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B5111E-4351-407B-9D81-55DB79C19347}"/>
              </a:ext>
            </a:extLst>
          </p:cNvPr>
          <p:cNvSpPr/>
          <p:nvPr/>
        </p:nvSpPr>
        <p:spPr>
          <a:xfrm>
            <a:off x="1318796" y="6172200"/>
            <a:ext cx="4347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1A76C4-0E68-4090-B677-6CB54DA84AB8}"/>
              </a:ext>
            </a:extLst>
          </p:cNvPr>
          <p:cNvCxnSpPr/>
          <p:nvPr/>
        </p:nvCxnSpPr>
        <p:spPr>
          <a:xfrm>
            <a:off x="1981200" y="4521687"/>
            <a:ext cx="167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237C39-712E-47CF-AA1F-8F7AB101DE34}"/>
              </a:ext>
            </a:extLst>
          </p:cNvPr>
          <p:cNvCxnSpPr/>
          <p:nvPr/>
        </p:nvCxnSpPr>
        <p:spPr>
          <a:xfrm>
            <a:off x="1753530" y="5715000"/>
            <a:ext cx="22850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888D87-DFED-4B91-A5D0-F94ECF4AD549}"/>
              </a:ext>
            </a:extLst>
          </p:cNvPr>
          <p:cNvCxnSpPr>
            <a:cxnSpLocks/>
          </p:cNvCxnSpPr>
          <p:nvPr/>
        </p:nvCxnSpPr>
        <p:spPr>
          <a:xfrm>
            <a:off x="1753530" y="6781800"/>
            <a:ext cx="10658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3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6A279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6727" y="381000"/>
            <a:ext cx="7180146" cy="6781800"/>
            <a:chOff x="0" y="0"/>
            <a:chExt cx="12276730" cy="5558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A8717D2-5386-4761-AE84-2DDA3DACB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28" y="381000"/>
            <a:ext cx="7019544" cy="609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402211-FABA-44FB-A1FE-B800E95977EF}"/>
              </a:ext>
            </a:extLst>
          </p:cNvPr>
          <p:cNvSpPr txBox="1"/>
          <p:nvPr/>
        </p:nvSpPr>
        <p:spPr>
          <a:xfrm>
            <a:off x="1710988" y="5562600"/>
            <a:ext cx="5985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baseline="0" dirty="0">
                <a:solidFill>
                  <a:srgbClr val="FF0000"/>
                </a:solidFill>
                <a:latin typeface="TimesNewRoman,Bold"/>
              </a:rPr>
              <a:t>Someone else has made the decisions about everything in it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3DE0FE-1A95-4D46-AE34-77A147B3F197}"/>
              </a:ext>
            </a:extLst>
          </p:cNvPr>
          <p:cNvSpPr txBox="1"/>
          <p:nvPr/>
        </p:nvSpPr>
        <p:spPr>
          <a:xfrm>
            <a:off x="1710988" y="6128266"/>
            <a:ext cx="4879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baseline="0" dirty="0">
                <a:solidFill>
                  <a:srgbClr val="FF0000"/>
                </a:solidFill>
                <a:latin typeface="TimesNewRoman,Bold"/>
              </a:rPr>
              <a:t>They prefer watching TV.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7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FFD42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5800" y="731520"/>
            <a:ext cx="8458199" cy="6202680"/>
            <a:chOff x="0" y="0"/>
            <a:chExt cx="12276730" cy="5558185"/>
          </a:xfrm>
          <a:solidFill>
            <a:srgbClr val="FFFF99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28970D2-469A-48CD-A3C1-D93166D67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385060"/>
            <a:ext cx="8534397" cy="37871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4A8256-A623-4D41-B695-FF8623683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028" y="1039318"/>
            <a:ext cx="7019544" cy="125058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E94517-13BE-4016-9282-DDACDBB4DF90}"/>
              </a:ext>
            </a:extLst>
          </p:cNvPr>
          <p:cNvCxnSpPr>
            <a:cxnSpLocks/>
          </p:cNvCxnSpPr>
          <p:nvPr/>
        </p:nvCxnSpPr>
        <p:spPr>
          <a:xfrm>
            <a:off x="4038600" y="4038600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49B3AF4-C562-4F85-89B1-A8CF7735A6E6}"/>
              </a:ext>
            </a:extLst>
          </p:cNvPr>
          <p:cNvCxnSpPr/>
          <p:nvPr/>
        </p:nvCxnSpPr>
        <p:spPr>
          <a:xfrm>
            <a:off x="1219200" y="4724400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6C079A2-8265-4158-865A-B4DE65A241A7}"/>
              </a:ext>
            </a:extLst>
          </p:cNvPr>
          <p:cNvCxnSpPr/>
          <p:nvPr/>
        </p:nvCxnSpPr>
        <p:spPr>
          <a:xfrm>
            <a:off x="6629400" y="4724400"/>
            <a:ext cx="1371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754976A-05FE-4B4B-860C-846CE00F2CF6}"/>
              </a:ext>
            </a:extLst>
          </p:cNvPr>
          <p:cNvCxnSpPr/>
          <p:nvPr/>
        </p:nvCxnSpPr>
        <p:spPr>
          <a:xfrm>
            <a:off x="5867400" y="53340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FFD42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5800" y="731520"/>
            <a:ext cx="8458199" cy="6202680"/>
            <a:chOff x="0" y="0"/>
            <a:chExt cx="12276730" cy="5558185"/>
          </a:xfrm>
          <a:solidFill>
            <a:srgbClr val="FFFF99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4309723-536F-49C2-9885-61BC12850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9" y="1562100"/>
            <a:ext cx="8382000" cy="4191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6EBBAC-95A6-4AAB-9F1D-6D86E84DED1D}"/>
              </a:ext>
            </a:extLst>
          </p:cNvPr>
          <p:cNvSpPr txBox="1"/>
          <p:nvPr/>
        </p:nvSpPr>
        <p:spPr>
          <a:xfrm>
            <a:off x="990601" y="4087181"/>
            <a:ext cx="838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TimesNewRoman,Bold"/>
              </a:rPr>
              <a:t>Cars are used to move from one place to another.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9AB9A1-7B96-4E68-B3E6-70450F32270B}"/>
              </a:ext>
            </a:extLst>
          </p:cNvPr>
          <p:cNvSpPr txBox="1"/>
          <p:nvPr/>
        </p:nvSpPr>
        <p:spPr>
          <a:xfrm>
            <a:off x="3429000" y="5229880"/>
            <a:ext cx="4879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TimesNewRoman,Bold"/>
              </a:rPr>
              <a:t>isn't he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5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644257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127</Words>
  <Application>Microsoft Office PowerPoint</Application>
  <PresentationFormat>Custom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HK Grotesk Bold Bold</vt:lpstr>
      <vt:lpstr>Arial</vt:lpstr>
      <vt:lpstr>TimesNewRoman,Bold</vt:lpstr>
      <vt:lpstr>Calibri</vt:lpstr>
      <vt:lpstr>HK Grotesk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نهاد عبدالعزيز زكى عبدالعزيز</cp:lastModifiedBy>
  <cp:revision>9</cp:revision>
  <dcterms:created xsi:type="dcterms:W3CDTF">2006-08-16T00:00:00Z</dcterms:created>
  <dcterms:modified xsi:type="dcterms:W3CDTF">2021-05-05T22:41:54Z</dcterms:modified>
  <dc:identifier>DAEdo8E71lA</dc:identifier>
</cp:coreProperties>
</file>