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5"/>
  </p:notesMasterIdLst>
  <p:sldIdLst>
    <p:sldId id="675" r:id="rId2"/>
    <p:sldId id="358" r:id="rId3"/>
    <p:sldId id="361" r:id="rId4"/>
    <p:sldId id="265" r:id="rId5"/>
    <p:sldId id="638" r:id="rId6"/>
    <p:sldId id="728" r:id="rId7"/>
    <p:sldId id="729" r:id="rId8"/>
    <p:sldId id="730" r:id="rId9"/>
    <p:sldId id="733" r:id="rId10"/>
    <p:sldId id="671" r:id="rId11"/>
    <p:sldId id="672" r:id="rId12"/>
    <p:sldId id="731" r:id="rId13"/>
    <p:sldId id="676" r:id="rId14"/>
    <p:sldId id="674" r:id="rId15"/>
    <p:sldId id="736" r:id="rId16"/>
    <p:sldId id="732" r:id="rId17"/>
    <p:sldId id="734" r:id="rId18"/>
    <p:sldId id="735" r:id="rId19"/>
    <p:sldId id="740" r:id="rId20"/>
    <p:sldId id="738" r:id="rId21"/>
    <p:sldId id="739" r:id="rId22"/>
    <p:sldId id="741" r:id="rId23"/>
    <p:sldId id="742" r:id="rId24"/>
    <p:sldId id="743" r:id="rId25"/>
    <p:sldId id="748" r:id="rId26"/>
    <p:sldId id="744" r:id="rId27"/>
    <p:sldId id="745" r:id="rId28"/>
    <p:sldId id="746" r:id="rId29"/>
    <p:sldId id="747" r:id="rId30"/>
    <p:sldId id="749" r:id="rId31"/>
    <p:sldId id="750" r:id="rId32"/>
    <p:sldId id="751" r:id="rId33"/>
    <p:sldId id="381" r:id="rId34"/>
    <p:sldId id="752" r:id="rId35"/>
    <p:sldId id="756" r:id="rId36"/>
    <p:sldId id="755" r:id="rId37"/>
    <p:sldId id="753" r:id="rId38"/>
    <p:sldId id="754" r:id="rId39"/>
    <p:sldId id="759" r:id="rId40"/>
    <p:sldId id="760" r:id="rId41"/>
    <p:sldId id="763" r:id="rId42"/>
    <p:sldId id="758" r:id="rId43"/>
    <p:sldId id="764" r:id="rId44"/>
    <p:sldId id="765" r:id="rId45"/>
    <p:sldId id="766" r:id="rId46"/>
    <p:sldId id="767" r:id="rId47"/>
    <p:sldId id="768" r:id="rId48"/>
    <p:sldId id="379" r:id="rId49"/>
    <p:sldId id="706" r:id="rId50"/>
    <p:sldId id="769" r:id="rId51"/>
    <p:sldId id="770" r:id="rId52"/>
    <p:sldId id="771" r:id="rId53"/>
    <p:sldId id="708" r:id="rId54"/>
    <p:sldId id="772" r:id="rId55"/>
    <p:sldId id="434" r:id="rId56"/>
    <p:sldId id="773" r:id="rId57"/>
    <p:sldId id="774" r:id="rId58"/>
    <p:sldId id="777" r:id="rId59"/>
    <p:sldId id="778" r:id="rId60"/>
    <p:sldId id="779" r:id="rId61"/>
    <p:sldId id="780" r:id="rId62"/>
    <p:sldId id="781" r:id="rId63"/>
    <p:sldId id="782" r:id="rId64"/>
    <p:sldId id="783" r:id="rId65"/>
    <p:sldId id="784" r:id="rId66"/>
    <p:sldId id="785" r:id="rId67"/>
    <p:sldId id="786" r:id="rId68"/>
    <p:sldId id="787" r:id="rId69"/>
    <p:sldId id="788" r:id="rId70"/>
    <p:sldId id="789" r:id="rId71"/>
    <p:sldId id="791" r:id="rId72"/>
    <p:sldId id="792" r:id="rId73"/>
    <p:sldId id="790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B5DDE9"/>
    <a:srgbClr val="DBEEF4"/>
    <a:srgbClr val="009A46"/>
    <a:srgbClr val="FFFF00"/>
    <a:srgbClr val="C7D7EB"/>
    <a:srgbClr val="2DFF8C"/>
    <a:srgbClr val="FF5050"/>
    <a:srgbClr val="B3C9E3"/>
    <a:srgbClr val="15FF7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100" d="100"/>
          <a:sy n="100" d="100"/>
        </p:scale>
        <p:origin x="354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9C50B-FF1F-4476-84B2-F409D7872834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84582-6D4A-4D99-B3B3-C0B2D3D9A8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0DE4-7C64-40C5-85F6-675A22BE0D24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58C5-F1C9-476D-8B84-8D60885A21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30DE4-7C64-40C5-85F6-675A22BE0D24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258C5-F1C9-476D-8B84-8D60885A21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athq8.com/wp-content/uploads/2010/04/roses-desi-glitters-37.gif"/>
          <p:cNvPicPr>
            <a:picLocks noChangeAspect="1" noChangeArrowheads="1" noCrop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6961956" y="3645024"/>
            <a:ext cx="1714500" cy="2114550"/>
          </a:xfrm>
          <a:prstGeom prst="rect">
            <a:avLst/>
          </a:prstGeom>
          <a:noFill/>
        </p:spPr>
      </p:pic>
      <p:pic>
        <p:nvPicPr>
          <p:cNvPr id="4102" name="Picture 6" descr="http://mathq8.com/wp-content/uploads/2009/12/Image2005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4788024" y="260648"/>
            <a:ext cx="3960440" cy="1990725"/>
          </a:xfrm>
          <a:prstGeom prst="rect">
            <a:avLst/>
          </a:prstGeom>
          <a:noFill/>
        </p:spPr>
      </p:pic>
      <p:pic>
        <p:nvPicPr>
          <p:cNvPr id="4100" name="Picture 4" descr="http://jahramath.com/wp-content/uploads/2013/01/297321_11317493601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692696"/>
            <a:ext cx="6048672" cy="5760640"/>
          </a:xfrm>
          <a:prstGeom prst="rect">
            <a:avLst/>
          </a:prstGeom>
          <a:noFill/>
        </p:spPr>
      </p:pic>
      <p:pic>
        <p:nvPicPr>
          <p:cNvPr id="72706" name="Picture 2" descr="http://mathq8.com/wp-content/uploads/2010/04/73729f5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484784"/>
            <a:ext cx="1076325" cy="1000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6" presetClass="emph" presetSubtype="0" repeatCount="2000" ac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3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6A20"/>
                                      </p:to>
                                    </p:animClr>
                                    <p:animClr clrSpc="rgb">
                                      <p:cBhvr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6A20"/>
                                      </p:to>
                                    </p:animClr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2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27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مستطيل 155"/>
          <p:cNvSpPr/>
          <p:nvPr/>
        </p:nvSpPr>
        <p:spPr>
          <a:xfrm>
            <a:off x="2574826" y="1652082"/>
            <a:ext cx="216024" cy="360000"/>
          </a:xfrm>
          <a:prstGeom prst="rect">
            <a:avLst/>
          </a:prstGeom>
          <a:solidFill>
            <a:srgbClr val="FABF8E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مستطيل 156"/>
          <p:cNvSpPr/>
          <p:nvPr/>
        </p:nvSpPr>
        <p:spPr>
          <a:xfrm>
            <a:off x="2824758" y="2895268"/>
            <a:ext cx="216024" cy="360000"/>
          </a:xfrm>
          <a:prstGeom prst="rect">
            <a:avLst/>
          </a:prstGeom>
          <a:solidFill>
            <a:srgbClr val="FABF8E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مستطيل 157"/>
          <p:cNvSpPr/>
          <p:nvPr/>
        </p:nvSpPr>
        <p:spPr>
          <a:xfrm>
            <a:off x="2239233" y="4014589"/>
            <a:ext cx="504000" cy="360000"/>
          </a:xfrm>
          <a:prstGeom prst="rect">
            <a:avLst/>
          </a:prstGeom>
          <a:solidFill>
            <a:srgbClr val="FABF8E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126554" y="601638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تريد تنفيذ عمل على </a:t>
            </a:r>
            <a:r>
              <a:rPr lang="ar-S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3</a:t>
            </a:r>
            <a:r>
              <a:rPr lang="ar-EG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 مراحل متتابعة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126554" y="1570509"/>
            <a:ext cx="3168352" cy="1017637"/>
            <a:chOff x="5220072" y="3105835"/>
            <a:chExt cx="3168352" cy="1017637"/>
          </a:xfrm>
        </p:grpSpPr>
        <p:sp>
          <p:nvSpPr>
            <p:cNvPr id="5" name="مستطيل 4"/>
            <p:cNvSpPr/>
            <p:nvPr/>
          </p:nvSpPr>
          <p:spPr>
            <a:xfrm>
              <a:off x="5220072" y="3105835"/>
              <a:ext cx="31683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هناك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طرائق مختلفة لتنفيذ </a:t>
              </a:r>
              <a:endPara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>
                <a:lnSpc>
                  <a:spcPct val="150000"/>
                </a:lnSpc>
              </a:pP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المرحلة الأولى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                  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5618212" y="3477141"/>
              <a:ext cx="1380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ص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ع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مجموعة 11"/>
          <p:cNvGrpSpPr/>
          <p:nvPr/>
        </p:nvGrpSpPr>
        <p:grpSpPr>
          <a:xfrm>
            <a:off x="-5333" y="2797760"/>
            <a:ext cx="3275856" cy="1015663"/>
            <a:chOff x="6670773" y="3411924"/>
            <a:chExt cx="3275856" cy="1015663"/>
          </a:xfrm>
        </p:grpSpPr>
        <p:sp>
          <p:nvSpPr>
            <p:cNvPr id="10" name="مستطيل 9"/>
            <p:cNvSpPr/>
            <p:nvPr/>
          </p:nvSpPr>
          <p:spPr>
            <a:xfrm>
              <a:off x="6670773" y="3411924"/>
              <a:ext cx="327585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طرائق مختلفة لتنفيذ</a:t>
              </a:r>
              <a:endPara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>
                <a:lnSpc>
                  <a:spcPct val="150000"/>
                </a:lnSpc>
              </a:pP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المرحلة الثانية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                 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7169943" y="3984044"/>
              <a:ext cx="1389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1، 2 ، 3 ، 4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مجموعة 13"/>
          <p:cNvGrpSpPr/>
          <p:nvPr/>
        </p:nvGrpSpPr>
        <p:grpSpPr>
          <a:xfrm>
            <a:off x="-540568" y="3992572"/>
            <a:ext cx="3960440" cy="377632"/>
            <a:chOff x="4706491" y="3088010"/>
            <a:chExt cx="3960440" cy="377632"/>
          </a:xfrm>
        </p:grpSpPr>
        <p:sp>
          <p:nvSpPr>
            <p:cNvPr id="9" name="مستطيل 8"/>
            <p:cNvSpPr/>
            <p:nvPr/>
          </p:nvSpPr>
          <p:spPr>
            <a:xfrm>
              <a:off x="4706491" y="3096310"/>
              <a:ext cx="39604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EG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وطريقة واحدة لتنفيذ المرحلة الثالثة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    )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5508104" y="308801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هـ</a:t>
              </a:r>
              <a:endPara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7206580" y="2132856"/>
            <a:ext cx="432048" cy="400110"/>
            <a:chOff x="2301652" y="3246884"/>
            <a:chExt cx="432048" cy="400110"/>
          </a:xfrm>
        </p:grpSpPr>
        <p:sp>
          <p:nvSpPr>
            <p:cNvPr id="15" name="مستطيل 14"/>
            <p:cNvSpPr/>
            <p:nvPr/>
          </p:nvSpPr>
          <p:spPr>
            <a:xfrm>
              <a:off x="2339752" y="3284984"/>
              <a:ext cx="360040" cy="36004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2301652" y="324688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7211913" y="3853493"/>
            <a:ext cx="432048" cy="407665"/>
            <a:chOff x="2282602" y="3237359"/>
            <a:chExt cx="432048" cy="407665"/>
          </a:xfrm>
        </p:grpSpPr>
        <p:sp>
          <p:nvSpPr>
            <p:cNvPr id="19" name="مستطيل 18"/>
            <p:cNvSpPr/>
            <p:nvPr/>
          </p:nvSpPr>
          <p:spPr>
            <a:xfrm>
              <a:off x="2339752" y="3284984"/>
              <a:ext cx="360040" cy="36004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2282602" y="3237359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7211913" y="5579715"/>
            <a:ext cx="432048" cy="400110"/>
            <a:chOff x="2301652" y="3246884"/>
            <a:chExt cx="432048" cy="400110"/>
          </a:xfrm>
        </p:grpSpPr>
        <p:sp>
          <p:nvSpPr>
            <p:cNvPr id="22" name="مستطيل 21"/>
            <p:cNvSpPr/>
            <p:nvPr/>
          </p:nvSpPr>
          <p:spPr>
            <a:xfrm>
              <a:off x="2339752" y="3284984"/>
              <a:ext cx="360040" cy="36004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2301652" y="324688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مربع نص 23"/>
          <p:cNvSpPr txBox="1"/>
          <p:nvPr/>
        </p:nvSpPr>
        <p:spPr>
          <a:xfrm>
            <a:off x="7835602" y="127828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المرحلة الاولى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516216" y="8712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المرحلة الثانية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6067250" y="1571650"/>
            <a:ext cx="324000" cy="400110"/>
            <a:chOff x="3347864" y="3414142"/>
            <a:chExt cx="324000" cy="400110"/>
          </a:xfrm>
        </p:grpSpPr>
        <p:sp>
          <p:nvSpPr>
            <p:cNvPr id="26" name="شكل بيضاوي 25"/>
            <p:cNvSpPr/>
            <p:nvPr/>
          </p:nvSpPr>
          <p:spPr>
            <a:xfrm>
              <a:off x="3347864" y="3429000"/>
              <a:ext cx="324000" cy="324000"/>
            </a:xfrm>
            <a:prstGeom prst="ellipse">
              <a:avLst/>
            </a:prstGeom>
            <a:solidFill>
              <a:srgbClr val="47FF9A">
                <a:alpha val="50196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3362722" y="3414142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مجموعة 37"/>
          <p:cNvGrpSpPr/>
          <p:nvPr/>
        </p:nvGrpSpPr>
        <p:grpSpPr>
          <a:xfrm>
            <a:off x="6067250" y="1982678"/>
            <a:ext cx="324000" cy="400110"/>
            <a:chOff x="3347864" y="3423667"/>
            <a:chExt cx="324000" cy="400110"/>
          </a:xfrm>
        </p:grpSpPr>
        <p:sp>
          <p:nvSpPr>
            <p:cNvPr id="39" name="شكل بيضاوي 38"/>
            <p:cNvSpPr/>
            <p:nvPr/>
          </p:nvSpPr>
          <p:spPr>
            <a:xfrm>
              <a:off x="3347864" y="3429000"/>
              <a:ext cx="324000" cy="324000"/>
            </a:xfrm>
            <a:prstGeom prst="ellipse">
              <a:avLst/>
            </a:prstGeom>
            <a:solidFill>
              <a:srgbClr val="47FF9A">
                <a:alpha val="50196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مربع نص 39"/>
            <p:cNvSpPr txBox="1"/>
            <p:nvPr/>
          </p:nvSpPr>
          <p:spPr>
            <a:xfrm>
              <a:off x="3362722" y="3423667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" name="مجموعة 40"/>
          <p:cNvGrpSpPr/>
          <p:nvPr/>
        </p:nvGrpSpPr>
        <p:grpSpPr>
          <a:xfrm>
            <a:off x="6063058" y="2392313"/>
            <a:ext cx="324000" cy="400110"/>
            <a:chOff x="3347864" y="3423667"/>
            <a:chExt cx="324000" cy="400110"/>
          </a:xfrm>
        </p:grpSpPr>
        <p:sp>
          <p:nvSpPr>
            <p:cNvPr id="42" name="شكل بيضاوي 41"/>
            <p:cNvSpPr/>
            <p:nvPr/>
          </p:nvSpPr>
          <p:spPr>
            <a:xfrm>
              <a:off x="3347864" y="3429000"/>
              <a:ext cx="324000" cy="324000"/>
            </a:xfrm>
            <a:prstGeom prst="ellipse">
              <a:avLst/>
            </a:prstGeom>
            <a:solidFill>
              <a:srgbClr val="47FF9A">
                <a:alpha val="50196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مربع نص 42"/>
            <p:cNvSpPr txBox="1"/>
            <p:nvPr/>
          </p:nvSpPr>
          <p:spPr>
            <a:xfrm>
              <a:off x="3362722" y="3423667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مجموعة 43"/>
          <p:cNvGrpSpPr/>
          <p:nvPr/>
        </p:nvGrpSpPr>
        <p:grpSpPr>
          <a:xfrm>
            <a:off x="6063058" y="2776736"/>
            <a:ext cx="324000" cy="400110"/>
            <a:chOff x="3347864" y="3404617"/>
            <a:chExt cx="324000" cy="400110"/>
          </a:xfrm>
        </p:grpSpPr>
        <p:sp>
          <p:nvSpPr>
            <p:cNvPr id="45" name="شكل بيضاوي 44"/>
            <p:cNvSpPr/>
            <p:nvPr/>
          </p:nvSpPr>
          <p:spPr>
            <a:xfrm>
              <a:off x="3347864" y="3429000"/>
              <a:ext cx="324000" cy="324000"/>
            </a:xfrm>
            <a:prstGeom prst="ellipse">
              <a:avLst/>
            </a:prstGeom>
            <a:solidFill>
              <a:srgbClr val="47FF9A">
                <a:alpha val="50196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مربع نص 45"/>
            <p:cNvSpPr txBox="1"/>
            <p:nvPr/>
          </p:nvSpPr>
          <p:spPr>
            <a:xfrm>
              <a:off x="3353197" y="3404617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مجموعة 57"/>
          <p:cNvGrpSpPr/>
          <p:nvPr/>
        </p:nvGrpSpPr>
        <p:grpSpPr>
          <a:xfrm flipH="1">
            <a:off x="6444208" y="1772816"/>
            <a:ext cx="714748" cy="1152128"/>
            <a:chOff x="649659" y="1854349"/>
            <a:chExt cx="714748" cy="1152128"/>
          </a:xfrm>
        </p:grpSpPr>
        <p:cxnSp>
          <p:nvCxnSpPr>
            <p:cNvPr id="48" name="رابط كسهم مستقيم 47"/>
            <p:cNvCxnSpPr/>
            <p:nvPr/>
          </p:nvCxnSpPr>
          <p:spPr>
            <a:xfrm flipV="1">
              <a:off x="649659" y="1854349"/>
              <a:ext cx="714748" cy="5729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رابط كسهم مستقيم 48"/>
            <p:cNvCxnSpPr/>
            <p:nvPr/>
          </p:nvCxnSpPr>
          <p:spPr>
            <a:xfrm flipV="1">
              <a:off x="654991" y="2214389"/>
              <a:ext cx="709416" cy="2129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كسهم مستقيم 50"/>
            <p:cNvCxnSpPr/>
            <p:nvPr/>
          </p:nvCxnSpPr>
          <p:spPr>
            <a:xfrm>
              <a:off x="664517" y="2430413"/>
              <a:ext cx="699890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كسهم مستقيم 53"/>
            <p:cNvCxnSpPr/>
            <p:nvPr/>
          </p:nvCxnSpPr>
          <p:spPr>
            <a:xfrm>
              <a:off x="683567" y="2430413"/>
              <a:ext cx="680840" cy="5760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مجموعة 58"/>
          <p:cNvGrpSpPr/>
          <p:nvPr/>
        </p:nvGrpSpPr>
        <p:grpSpPr>
          <a:xfrm>
            <a:off x="6048200" y="3304034"/>
            <a:ext cx="324000" cy="400110"/>
            <a:chOff x="3347864" y="3414142"/>
            <a:chExt cx="324000" cy="400110"/>
          </a:xfrm>
        </p:grpSpPr>
        <p:sp>
          <p:nvSpPr>
            <p:cNvPr id="60" name="شكل بيضاوي 59"/>
            <p:cNvSpPr/>
            <p:nvPr/>
          </p:nvSpPr>
          <p:spPr>
            <a:xfrm>
              <a:off x="3347864" y="3429000"/>
              <a:ext cx="324000" cy="324000"/>
            </a:xfrm>
            <a:prstGeom prst="ellipse">
              <a:avLst/>
            </a:prstGeom>
            <a:solidFill>
              <a:srgbClr val="47FF9A">
                <a:alpha val="50196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مربع نص 60"/>
            <p:cNvSpPr txBox="1"/>
            <p:nvPr/>
          </p:nvSpPr>
          <p:spPr>
            <a:xfrm>
              <a:off x="3362722" y="3414142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2" name="مجموعة 61"/>
          <p:cNvGrpSpPr/>
          <p:nvPr/>
        </p:nvGrpSpPr>
        <p:grpSpPr>
          <a:xfrm>
            <a:off x="6048200" y="3715062"/>
            <a:ext cx="324000" cy="400110"/>
            <a:chOff x="3347864" y="3423667"/>
            <a:chExt cx="324000" cy="400110"/>
          </a:xfrm>
        </p:grpSpPr>
        <p:sp>
          <p:nvSpPr>
            <p:cNvPr id="63" name="شكل بيضاوي 62"/>
            <p:cNvSpPr/>
            <p:nvPr/>
          </p:nvSpPr>
          <p:spPr>
            <a:xfrm>
              <a:off x="3347864" y="3429000"/>
              <a:ext cx="324000" cy="324000"/>
            </a:xfrm>
            <a:prstGeom prst="ellipse">
              <a:avLst/>
            </a:prstGeom>
            <a:solidFill>
              <a:srgbClr val="47FF9A">
                <a:alpha val="50196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مربع نص 63"/>
            <p:cNvSpPr txBox="1"/>
            <p:nvPr/>
          </p:nvSpPr>
          <p:spPr>
            <a:xfrm>
              <a:off x="3362722" y="3423667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5" name="مجموعة 64"/>
          <p:cNvGrpSpPr/>
          <p:nvPr/>
        </p:nvGrpSpPr>
        <p:grpSpPr>
          <a:xfrm>
            <a:off x="6044008" y="4115172"/>
            <a:ext cx="324000" cy="400110"/>
            <a:chOff x="3347864" y="3414142"/>
            <a:chExt cx="324000" cy="400110"/>
          </a:xfrm>
        </p:grpSpPr>
        <p:sp>
          <p:nvSpPr>
            <p:cNvPr id="66" name="شكل بيضاوي 65"/>
            <p:cNvSpPr/>
            <p:nvPr/>
          </p:nvSpPr>
          <p:spPr>
            <a:xfrm>
              <a:off x="3347864" y="3429000"/>
              <a:ext cx="324000" cy="324000"/>
            </a:xfrm>
            <a:prstGeom prst="ellipse">
              <a:avLst/>
            </a:prstGeom>
            <a:solidFill>
              <a:srgbClr val="47FF9A">
                <a:alpha val="50196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مربع نص 66"/>
            <p:cNvSpPr txBox="1"/>
            <p:nvPr/>
          </p:nvSpPr>
          <p:spPr>
            <a:xfrm>
              <a:off x="3362722" y="3414142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8" name="مجموعة 67"/>
          <p:cNvGrpSpPr/>
          <p:nvPr/>
        </p:nvGrpSpPr>
        <p:grpSpPr>
          <a:xfrm>
            <a:off x="6044008" y="4499595"/>
            <a:ext cx="324000" cy="400110"/>
            <a:chOff x="3347864" y="3395092"/>
            <a:chExt cx="324000" cy="400110"/>
          </a:xfrm>
        </p:grpSpPr>
        <p:sp>
          <p:nvSpPr>
            <p:cNvPr id="69" name="شكل بيضاوي 68"/>
            <p:cNvSpPr/>
            <p:nvPr/>
          </p:nvSpPr>
          <p:spPr>
            <a:xfrm>
              <a:off x="3347864" y="3429000"/>
              <a:ext cx="324000" cy="324000"/>
            </a:xfrm>
            <a:prstGeom prst="ellipse">
              <a:avLst/>
            </a:prstGeom>
            <a:solidFill>
              <a:srgbClr val="47FF9A">
                <a:alpha val="50196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مربع نص 69"/>
            <p:cNvSpPr txBox="1"/>
            <p:nvPr/>
          </p:nvSpPr>
          <p:spPr>
            <a:xfrm>
              <a:off x="3362722" y="3395092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مجموعة 70"/>
          <p:cNvGrpSpPr/>
          <p:nvPr/>
        </p:nvGrpSpPr>
        <p:grpSpPr>
          <a:xfrm flipH="1">
            <a:off x="6444208" y="3501008"/>
            <a:ext cx="720082" cy="1152128"/>
            <a:chOff x="649658" y="1841461"/>
            <a:chExt cx="720082" cy="1152128"/>
          </a:xfrm>
        </p:grpSpPr>
        <p:cxnSp>
          <p:nvCxnSpPr>
            <p:cNvPr id="72" name="رابط كسهم مستقيم 71"/>
            <p:cNvCxnSpPr/>
            <p:nvPr/>
          </p:nvCxnSpPr>
          <p:spPr>
            <a:xfrm flipV="1">
              <a:off x="649658" y="1841461"/>
              <a:ext cx="720082" cy="5858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رابط كسهم مستقيم 72"/>
            <p:cNvCxnSpPr/>
            <p:nvPr/>
          </p:nvCxnSpPr>
          <p:spPr>
            <a:xfrm flipV="1">
              <a:off x="654992" y="2201501"/>
              <a:ext cx="714748" cy="2258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رابط كسهم مستقيم 73"/>
            <p:cNvCxnSpPr/>
            <p:nvPr/>
          </p:nvCxnSpPr>
          <p:spPr>
            <a:xfrm>
              <a:off x="664517" y="2430413"/>
              <a:ext cx="705223" cy="2031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رابط كسهم مستقيم 74"/>
            <p:cNvCxnSpPr/>
            <p:nvPr/>
          </p:nvCxnSpPr>
          <p:spPr>
            <a:xfrm>
              <a:off x="683568" y="2430413"/>
              <a:ext cx="686172" cy="5631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مجموعة 75"/>
          <p:cNvGrpSpPr/>
          <p:nvPr/>
        </p:nvGrpSpPr>
        <p:grpSpPr>
          <a:xfrm>
            <a:off x="6057725" y="5022701"/>
            <a:ext cx="324000" cy="400110"/>
            <a:chOff x="3347864" y="3414142"/>
            <a:chExt cx="324000" cy="400110"/>
          </a:xfrm>
        </p:grpSpPr>
        <p:sp>
          <p:nvSpPr>
            <p:cNvPr id="77" name="شكل بيضاوي 76"/>
            <p:cNvSpPr/>
            <p:nvPr/>
          </p:nvSpPr>
          <p:spPr>
            <a:xfrm>
              <a:off x="3347864" y="3429000"/>
              <a:ext cx="324000" cy="324000"/>
            </a:xfrm>
            <a:prstGeom prst="ellipse">
              <a:avLst/>
            </a:prstGeom>
            <a:solidFill>
              <a:srgbClr val="47FF9A">
                <a:alpha val="50196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مربع نص 77"/>
            <p:cNvSpPr txBox="1"/>
            <p:nvPr/>
          </p:nvSpPr>
          <p:spPr>
            <a:xfrm>
              <a:off x="3362722" y="3414142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9" name="مجموعة 78"/>
          <p:cNvGrpSpPr/>
          <p:nvPr/>
        </p:nvGrpSpPr>
        <p:grpSpPr>
          <a:xfrm>
            <a:off x="6057725" y="5433729"/>
            <a:ext cx="324000" cy="400110"/>
            <a:chOff x="3347864" y="3423667"/>
            <a:chExt cx="324000" cy="400110"/>
          </a:xfrm>
        </p:grpSpPr>
        <p:sp>
          <p:nvSpPr>
            <p:cNvPr id="80" name="شكل بيضاوي 79"/>
            <p:cNvSpPr/>
            <p:nvPr/>
          </p:nvSpPr>
          <p:spPr>
            <a:xfrm>
              <a:off x="3347864" y="3429000"/>
              <a:ext cx="324000" cy="324000"/>
            </a:xfrm>
            <a:prstGeom prst="ellipse">
              <a:avLst/>
            </a:prstGeom>
            <a:solidFill>
              <a:srgbClr val="47FF9A">
                <a:alpha val="50196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مربع نص 80"/>
            <p:cNvSpPr txBox="1"/>
            <p:nvPr/>
          </p:nvSpPr>
          <p:spPr>
            <a:xfrm>
              <a:off x="3362722" y="3423667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6053533" y="5833839"/>
            <a:ext cx="324000" cy="400110"/>
            <a:chOff x="3347864" y="3414142"/>
            <a:chExt cx="324000" cy="400110"/>
          </a:xfrm>
        </p:grpSpPr>
        <p:sp>
          <p:nvSpPr>
            <p:cNvPr id="83" name="شكل بيضاوي 82"/>
            <p:cNvSpPr/>
            <p:nvPr/>
          </p:nvSpPr>
          <p:spPr>
            <a:xfrm>
              <a:off x="3347864" y="3429000"/>
              <a:ext cx="324000" cy="324000"/>
            </a:xfrm>
            <a:prstGeom prst="ellipse">
              <a:avLst/>
            </a:prstGeom>
            <a:solidFill>
              <a:srgbClr val="47FF9A">
                <a:alpha val="50196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مربع نص 83"/>
            <p:cNvSpPr txBox="1"/>
            <p:nvPr/>
          </p:nvSpPr>
          <p:spPr>
            <a:xfrm>
              <a:off x="3372247" y="3414142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5" name="مجموعة 84"/>
          <p:cNvGrpSpPr/>
          <p:nvPr/>
        </p:nvGrpSpPr>
        <p:grpSpPr>
          <a:xfrm>
            <a:off x="6053533" y="6218262"/>
            <a:ext cx="324000" cy="400110"/>
            <a:chOff x="3347864" y="3395092"/>
            <a:chExt cx="324000" cy="400110"/>
          </a:xfrm>
        </p:grpSpPr>
        <p:sp>
          <p:nvSpPr>
            <p:cNvPr id="86" name="شكل بيضاوي 85"/>
            <p:cNvSpPr/>
            <p:nvPr/>
          </p:nvSpPr>
          <p:spPr>
            <a:xfrm>
              <a:off x="3347864" y="3429000"/>
              <a:ext cx="324000" cy="324000"/>
            </a:xfrm>
            <a:prstGeom prst="ellipse">
              <a:avLst/>
            </a:prstGeom>
            <a:solidFill>
              <a:srgbClr val="47FF9A">
                <a:alpha val="50196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مربع نص 86"/>
            <p:cNvSpPr txBox="1"/>
            <p:nvPr/>
          </p:nvSpPr>
          <p:spPr>
            <a:xfrm>
              <a:off x="3353197" y="3395092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8" name="مجموعة 87"/>
          <p:cNvGrpSpPr/>
          <p:nvPr/>
        </p:nvGrpSpPr>
        <p:grpSpPr>
          <a:xfrm flipH="1">
            <a:off x="6444208" y="5229200"/>
            <a:ext cx="681981" cy="1152128"/>
            <a:chOff x="649659" y="1837269"/>
            <a:chExt cx="681981" cy="1152128"/>
          </a:xfrm>
        </p:grpSpPr>
        <p:cxnSp>
          <p:nvCxnSpPr>
            <p:cNvPr id="89" name="رابط كسهم مستقيم 88"/>
            <p:cNvCxnSpPr/>
            <p:nvPr/>
          </p:nvCxnSpPr>
          <p:spPr>
            <a:xfrm flipV="1">
              <a:off x="649659" y="1837269"/>
              <a:ext cx="681981" cy="5900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رابط كسهم مستقيم 89"/>
            <p:cNvCxnSpPr/>
            <p:nvPr/>
          </p:nvCxnSpPr>
          <p:spPr>
            <a:xfrm flipV="1">
              <a:off x="654992" y="2197309"/>
              <a:ext cx="676648" cy="2300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رابط كسهم مستقيم 90"/>
            <p:cNvCxnSpPr/>
            <p:nvPr/>
          </p:nvCxnSpPr>
          <p:spPr>
            <a:xfrm>
              <a:off x="664517" y="2430413"/>
              <a:ext cx="667123" cy="1989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رابط كسهم مستقيم 91"/>
            <p:cNvCxnSpPr/>
            <p:nvPr/>
          </p:nvCxnSpPr>
          <p:spPr>
            <a:xfrm>
              <a:off x="683568" y="2430413"/>
              <a:ext cx="648072" cy="5589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مربع نص 92"/>
          <p:cNvSpPr txBox="1"/>
          <p:nvPr/>
        </p:nvSpPr>
        <p:spPr>
          <a:xfrm>
            <a:off x="5205214" y="82359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المرحلة الثالثة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8" name="مجموعة 97"/>
          <p:cNvGrpSpPr/>
          <p:nvPr/>
        </p:nvGrpSpPr>
        <p:grpSpPr>
          <a:xfrm flipH="1">
            <a:off x="4898132" y="1892548"/>
            <a:ext cx="1069454" cy="461665"/>
            <a:chOff x="2623592" y="3112393"/>
            <a:chExt cx="1069454" cy="461665"/>
          </a:xfrm>
        </p:grpSpPr>
        <p:cxnSp>
          <p:nvCxnSpPr>
            <p:cNvPr id="99" name="رابط كسهم مستقيم 98"/>
            <p:cNvCxnSpPr/>
            <p:nvPr/>
          </p:nvCxnSpPr>
          <p:spPr>
            <a:xfrm>
              <a:off x="2623592" y="3356992"/>
              <a:ext cx="648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مربع نص 99"/>
            <p:cNvSpPr txBox="1"/>
            <p:nvPr/>
          </p:nvSpPr>
          <p:spPr>
            <a:xfrm>
              <a:off x="3213373" y="3112393"/>
              <a:ext cx="479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ib BT" pitchFamily="82" charset="0"/>
                  <a:cs typeface="+mj-cs"/>
                </a:rPr>
                <a:t>هـ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  <a:cs typeface="+mj-cs"/>
              </a:endParaRPr>
            </a:p>
          </p:txBody>
        </p:sp>
      </p:grpSp>
      <p:grpSp>
        <p:nvGrpSpPr>
          <p:cNvPr id="101" name="مجموعة 100"/>
          <p:cNvGrpSpPr/>
          <p:nvPr/>
        </p:nvGrpSpPr>
        <p:grpSpPr>
          <a:xfrm flipH="1">
            <a:off x="4898132" y="2262113"/>
            <a:ext cx="1061070" cy="461665"/>
            <a:chOff x="2593876" y="3093343"/>
            <a:chExt cx="1061070" cy="461665"/>
          </a:xfrm>
        </p:grpSpPr>
        <p:cxnSp>
          <p:nvCxnSpPr>
            <p:cNvPr id="102" name="رابط كسهم مستقيم 101"/>
            <p:cNvCxnSpPr/>
            <p:nvPr/>
          </p:nvCxnSpPr>
          <p:spPr>
            <a:xfrm>
              <a:off x="2593876" y="3356992"/>
              <a:ext cx="648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مربع نص 102"/>
            <p:cNvSpPr txBox="1"/>
            <p:nvPr/>
          </p:nvSpPr>
          <p:spPr>
            <a:xfrm>
              <a:off x="3169940" y="3093343"/>
              <a:ext cx="485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ib BT" pitchFamily="82" charset="0"/>
                  <a:cs typeface="+mj-cs"/>
                </a:rPr>
                <a:t>هـ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  <a:cs typeface="+mj-cs"/>
              </a:endParaRPr>
            </a:p>
          </p:txBody>
        </p:sp>
      </p:grpSp>
      <p:grpSp>
        <p:nvGrpSpPr>
          <p:cNvPr id="104" name="مجموعة 103"/>
          <p:cNvGrpSpPr/>
          <p:nvPr/>
        </p:nvGrpSpPr>
        <p:grpSpPr>
          <a:xfrm flipH="1">
            <a:off x="4932040" y="2703686"/>
            <a:ext cx="1027162" cy="461665"/>
            <a:chOff x="2580159" y="3131443"/>
            <a:chExt cx="1027162" cy="461665"/>
          </a:xfrm>
        </p:grpSpPr>
        <p:cxnSp>
          <p:nvCxnSpPr>
            <p:cNvPr id="105" name="رابط كسهم مستقيم 104"/>
            <p:cNvCxnSpPr/>
            <p:nvPr/>
          </p:nvCxnSpPr>
          <p:spPr>
            <a:xfrm>
              <a:off x="2580159" y="3356992"/>
              <a:ext cx="648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مربع نص 105"/>
            <p:cNvSpPr txBox="1"/>
            <p:nvPr/>
          </p:nvSpPr>
          <p:spPr>
            <a:xfrm>
              <a:off x="3190131" y="3131443"/>
              <a:ext cx="41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ib BT" pitchFamily="82" charset="0"/>
                  <a:cs typeface="+mj-cs"/>
                </a:rPr>
                <a:t>هـ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  <a:cs typeface="+mj-cs"/>
              </a:endParaRPr>
            </a:p>
          </p:txBody>
        </p:sp>
      </p:grpSp>
      <p:sp>
        <p:nvSpPr>
          <p:cNvPr id="107" name="مربع نص 106"/>
          <p:cNvSpPr txBox="1"/>
          <p:nvPr/>
        </p:nvSpPr>
        <p:spPr>
          <a:xfrm flipH="1">
            <a:off x="3425205" y="1456209"/>
            <a:ext cx="154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1" name="مجموعة 110"/>
          <p:cNvGrpSpPr/>
          <p:nvPr/>
        </p:nvGrpSpPr>
        <p:grpSpPr>
          <a:xfrm flipH="1">
            <a:off x="4879082" y="3222501"/>
            <a:ext cx="1080120" cy="461665"/>
            <a:chOff x="2614067" y="3112393"/>
            <a:chExt cx="1080120" cy="461665"/>
          </a:xfrm>
        </p:grpSpPr>
        <p:cxnSp>
          <p:nvCxnSpPr>
            <p:cNvPr id="112" name="رابط كسهم مستقيم 111"/>
            <p:cNvCxnSpPr/>
            <p:nvPr/>
          </p:nvCxnSpPr>
          <p:spPr>
            <a:xfrm>
              <a:off x="2614067" y="3356992"/>
              <a:ext cx="648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مربع نص 112"/>
            <p:cNvSpPr txBox="1"/>
            <p:nvPr/>
          </p:nvSpPr>
          <p:spPr>
            <a:xfrm>
              <a:off x="3204989" y="3112393"/>
              <a:ext cx="489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ib BT" pitchFamily="82" charset="0"/>
                  <a:cs typeface="+mj-cs"/>
                </a:rPr>
                <a:t>هـ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  <a:cs typeface="+mj-cs"/>
              </a:endParaRPr>
            </a:p>
          </p:txBody>
        </p:sp>
      </p:grpSp>
      <p:grpSp>
        <p:nvGrpSpPr>
          <p:cNvPr id="114" name="مجموعة 113"/>
          <p:cNvGrpSpPr/>
          <p:nvPr/>
        </p:nvGrpSpPr>
        <p:grpSpPr>
          <a:xfrm flipH="1">
            <a:off x="4898132" y="3624932"/>
            <a:ext cx="1074787" cy="461665"/>
            <a:chOff x="2623592" y="3112393"/>
            <a:chExt cx="1074787" cy="461665"/>
          </a:xfrm>
        </p:grpSpPr>
        <p:cxnSp>
          <p:nvCxnSpPr>
            <p:cNvPr id="115" name="رابط كسهم مستقيم 114"/>
            <p:cNvCxnSpPr/>
            <p:nvPr/>
          </p:nvCxnSpPr>
          <p:spPr>
            <a:xfrm>
              <a:off x="2623592" y="3356992"/>
              <a:ext cx="648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مربع نص 115"/>
            <p:cNvSpPr txBox="1"/>
            <p:nvPr/>
          </p:nvSpPr>
          <p:spPr>
            <a:xfrm>
              <a:off x="3218706" y="3112393"/>
              <a:ext cx="479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ib BT" pitchFamily="82" charset="0"/>
                  <a:cs typeface="+mj-cs"/>
                </a:rPr>
                <a:t>هـ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  <a:cs typeface="+mj-cs"/>
              </a:endParaRPr>
            </a:p>
          </p:txBody>
        </p:sp>
      </p:grpSp>
      <p:grpSp>
        <p:nvGrpSpPr>
          <p:cNvPr id="117" name="مجموعة 116"/>
          <p:cNvGrpSpPr/>
          <p:nvPr/>
        </p:nvGrpSpPr>
        <p:grpSpPr>
          <a:xfrm flipH="1">
            <a:off x="4883274" y="4013547"/>
            <a:ext cx="1080120" cy="461665"/>
            <a:chOff x="2593876" y="3112393"/>
            <a:chExt cx="1080120" cy="461665"/>
          </a:xfrm>
        </p:grpSpPr>
        <p:cxnSp>
          <p:nvCxnSpPr>
            <p:cNvPr id="118" name="رابط كسهم مستقيم 117"/>
            <p:cNvCxnSpPr/>
            <p:nvPr/>
          </p:nvCxnSpPr>
          <p:spPr>
            <a:xfrm>
              <a:off x="2593876" y="3356992"/>
              <a:ext cx="648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مربع نص 118"/>
            <p:cNvSpPr txBox="1"/>
            <p:nvPr/>
          </p:nvSpPr>
          <p:spPr>
            <a:xfrm>
              <a:off x="3188990" y="3112393"/>
              <a:ext cx="485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ib BT" pitchFamily="82" charset="0"/>
                  <a:cs typeface="+mj-cs"/>
                </a:rPr>
                <a:t>هـ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  <a:cs typeface="+mj-cs"/>
              </a:endParaRPr>
            </a:p>
          </p:txBody>
        </p:sp>
      </p:grpSp>
      <p:grpSp>
        <p:nvGrpSpPr>
          <p:cNvPr id="120" name="مجموعة 119"/>
          <p:cNvGrpSpPr/>
          <p:nvPr/>
        </p:nvGrpSpPr>
        <p:grpSpPr>
          <a:xfrm flipH="1">
            <a:off x="4854699" y="4407495"/>
            <a:ext cx="1094978" cy="461665"/>
            <a:chOff x="2580159" y="3102868"/>
            <a:chExt cx="1094978" cy="461665"/>
          </a:xfrm>
        </p:grpSpPr>
        <p:cxnSp>
          <p:nvCxnSpPr>
            <p:cNvPr id="121" name="رابط كسهم مستقيم 120"/>
            <p:cNvCxnSpPr/>
            <p:nvPr/>
          </p:nvCxnSpPr>
          <p:spPr>
            <a:xfrm>
              <a:off x="2580159" y="3356992"/>
              <a:ext cx="648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مربع نص 121"/>
            <p:cNvSpPr txBox="1"/>
            <p:nvPr/>
          </p:nvSpPr>
          <p:spPr>
            <a:xfrm>
              <a:off x="3185939" y="3102868"/>
              <a:ext cx="489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ib BT" pitchFamily="82" charset="0"/>
                  <a:cs typeface="+mj-cs"/>
                </a:rPr>
                <a:t>هـ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  <a:cs typeface="+mj-cs"/>
              </a:endParaRPr>
            </a:p>
          </p:txBody>
        </p:sp>
      </p:grpSp>
      <p:grpSp>
        <p:nvGrpSpPr>
          <p:cNvPr id="127" name="مجموعة 126"/>
          <p:cNvGrpSpPr/>
          <p:nvPr/>
        </p:nvGrpSpPr>
        <p:grpSpPr>
          <a:xfrm flipH="1">
            <a:off x="4879082" y="4946501"/>
            <a:ext cx="1080120" cy="461665"/>
            <a:chOff x="2614067" y="3102868"/>
            <a:chExt cx="1080120" cy="461665"/>
          </a:xfrm>
        </p:grpSpPr>
        <p:cxnSp>
          <p:nvCxnSpPr>
            <p:cNvPr id="128" name="رابط كسهم مستقيم 127"/>
            <p:cNvCxnSpPr/>
            <p:nvPr/>
          </p:nvCxnSpPr>
          <p:spPr>
            <a:xfrm>
              <a:off x="2614067" y="3356992"/>
              <a:ext cx="648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مربع نص 128"/>
            <p:cNvSpPr txBox="1"/>
            <p:nvPr/>
          </p:nvSpPr>
          <p:spPr>
            <a:xfrm>
              <a:off x="3214514" y="3102868"/>
              <a:ext cx="479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ib BT" pitchFamily="82" charset="0"/>
                  <a:cs typeface="+mj-cs"/>
                </a:rPr>
                <a:t>هـ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  <a:cs typeface="+mj-cs"/>
              </a:endParaRPr>
            </a:p>
          </p:txBody>
        </p:sp>
      </p:grpSp>
      <p:grpSp>
        <p:nvGrpSpPr>
          <p:cNvPr id="130" name="مجموعة 129"/>
          <p:cNvGrpSpPr/>
          <p:nvPr/>
        </p:nvGrpSpPr>
        <p:grpSpPr>
          <a:xfrm flipH="1">
            <a:off x="4879082" y="5358457"/>
            <a:ext cx="1084312" cy="461665"/>
            <a:chOff x="2623592" y="3121918"/>
            <a:chExt cx="1084312" cy="461665"/>
          </a:xfrm>
        </p:grpSpPr>
        <p:cxnSp>
          <p:nvCxnSpPr>
            <p:cNvPr id="131" name="رابط كسهم مستقيم 130"/>
            <p:cNvCxnSpPr/>
            <p:nvPr/>
          </p:nvCxnSpPr>
          <p:spPr>
            <a:xfrm>
              <a:off x="2623592" y="3356992"/>
              <a:ext cx="648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مربع نص 131"/>
            <p:cNvSpPr txBox="1"/>
            <p:nvPr/>
          </p:nvSpPr>
          <p:spPr>
            <a:xfrm>
              <a:off x="3237756" y="3121918"/>
              <a:ext cx="470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ib BT" pitchFamily="82" charset="0"/>
                  <a:cs typeface="+mj-cs"/>
                </a:rPr>
                <a:t>هـ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  <a:cs typeface="+mj-cs"/>
              </a:endParaRPr>
            </a:p>
          </p:txBody>
        </p:sp>
      </p:grpSp>
      <p:grpSp>
        <p:nvGrpSpPr>
          <p:cNvPr id="133" name="مجموعة 132"/>
          <p:cNvGrpSpPr/>
          <p:nvPr/>
        </p:nvGrpSpPr>
        <p:grpSpPr>
          <a:xfrm flipH="1">
            <a:off x="4835649" y="5747072"/>
            <a:ext cx="1114028" cy="461665"/>
            <a:chOff x="2593876" y="3112393"/>
            <a:chExt cx="1114028" cy="461665"/>
          </a:xfrm>
        </p:grpSpPr>
        <p:cxnSp>
          <p:nvCxnSpPr>
            <p:cNvPr id="134" name="رابط كسهم مستقيم 133"/>
            <p:cNvCxnSpPr/>
            <p:nvPr/>
          </p:nvCxnSpPr>
          <p:spPr>
            <a:xfrm>
              <a:off x="2593876" y="3356992"/>
              <a:ext cx="648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مربع نص 134"/>
            <p:cNvSpPr txBox="1"/>
            <p:nvPr/>
          </p:nvSpPr>
          <p:spPr>
            <a:xfrm>
              <a:off x="3160415" y="3112393"/>
              <a:ext cx="547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ib BT" pitchFamily="82" charset="0"/>
                  <a:cs typeface="+mj-cs"/>
                </a:rPr>
                <a:t>هـ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  <a:cs typeface="+mj-cs"/>
              </a:endParaRPr>
            </a:p>
          </p:txBody>
        </p:sp>
      </p:grpSp>
      <p:grpSp>
        <p:nvGrpSpPr>
          <p:cNvPr id="136" name="مجموعة 135"/>
          <p:cNvGrpSpPr/>
          <p:nvPr/>
        </p:nvGrpSpPr>
        <p:grpSpPr>
          <a:xfrm flipH="1">
            <a:off x="4845174" y="6131495"/>
            <a:ext cx="1104503" cy="461665"/>
            <a:chOff x="2580159" y="3093343"/>
            <a:chExt cx="1104503" cy="461665"/>
          </a:xfrm>
        </p:grpSpPr>
        <p:cxnSp>
          <p:nvCxnSpPr>
            <p:cNvPr id="137" name="رابط كسهم مستقيم 136"/>
            <p:cNvCxnSpPr/>
            <p:nvPr/>
          </p:nvCxnSpPr>
          <p:spPr>
            <a:xfrm>
              <a:off x="2580159" y="3356992"/>
              <a:ext cx="648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مربع نص 137"/>
            <p:cNvSpPr txBox="1"/>
            <p:nvPr/>
          </p:nvSpPr>
          <p:spPr>
            <a:xfrm>
              <a:off x="3132981" y="3093343"/>
              <a:ext cx="551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ib BT" pitchFamily="82" charset="0"/>
                  <a:cs typeface="+mj-cs"/>
                </a:rPr>
                <a:t>هـ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  <a:cs typeface="+mj-cs"/>
              </a:endParaRPr>
            </a:p>
          </p:txBody>
        </p:sp>
      </p:grpSp>
      <p:sp>
        <p:nvSpPr>
          <p:cNvPr id="143" name="مستطيل 142"/>
          <p:cNvSpPr/>
          <p:nvPr/>
        </p:nvSpPr>
        <p:spPr>
          <a:xfrm>
            <a:off x="114807" y="4471020"/>
            <a:ext cx="3284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عدد الطرائق الممكنة لتنفيذ هذا العمل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6" name="مجموعة 145"/>
          <p:cNvGrpSpPr/>
          <p:nvPr/>
        </p:nvGrpSpPr>
        <p:grpSpPr>
          <a:xfrm>
            <a:off x="8373566" y="3851523"/>
            <a:ext cx="504056" cy="432000"/>
            <a:chOff x="251520" y="3645024"/>
            <a:chExt cx="504056" cy="432000"/>
          </a:xfrm>
        </p:grpSpPr>
        <p:sp>
          <p:nvSpPr>
            <p:cNvPr id="144" name="شكل بيضاوي 143"/>
            <p:cNvSpPr/>
            <p:nvPr/>
          </p:nvSpPr>
          <p:spPr>
            <a:xfrm>
              <a:off x="323528" y="3645024"/>
              <a:ext cx="432000" cy="432000"/>
            </a:xfrm>
            <a:prstGeom prst="ellipse">
              <a:avLst/>
            </a:prstGeom>
            <a:solidFill>
              <a:srgbClr val="F2DCDB">
                <a:alpha val="60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مربع نص 144"/>
            <p:cNvSpPr txBox="1"/>
            <p:nvPr/>
          </p:nvSpPr>
          <p:spPr>
            <a:xfrm>
              <a:off x="251520" y="36979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أبدأ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48" name="رابط كسهم مستقيم 147"/>
          <p:cNvCxnSpPr/>
          <p:nvPr/>
        </p:nvCxnSpPr>
        <p:spPr>
          <a:xfrm flipH="1" flipV="1">
            <a:off x="7596336" y="2564904"/>
            <a:ext cx="892672" cy="125804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رابط كسهم مستقيم 148"/>
          <p:cNvCxnSpPr/>
          <p:nvPr/>
        </p:nvCxnSpPr>
        <p:spPr>
          <a:xfrm flipH="1" flipV="1">
            <a:off x="7668344" y="4077072"/>
            <a:ext cx="695698" cy="1485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رابط كسهم مستقيم 151"/>
          <p:cNvCxnSpPr/>
          <p:nvPr/>
        </p:nvCxnSpPr>
        <p:spPr>
          <a:xfrm flipH="1">
            <a:off x="7596336" y="4404345"/>
            <a:ext cx="849238" cy="118489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مستطيل 158"/>
          <p:cNvSpPr/>
          <p:nvPr/>
        </p:nvSpPr>
        <p:spPr>
          <a:xfrm>
            <a:off x="1501768" y="5411316"/>
            <a:ext cx="2037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الطرائق الممكنة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" name="مستطيل 159"/>
          <p:cNvSpPr/>
          <p:nvPr/>
        </p:nvSpPr>
        <p:spPr>
          <a:xfrm>
            <a:off x="2506949" y="167978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dirty="0"/>
          </a:p>
        </p:txBody>
      </p:sp>
      <p:sp>
        <p:nvSpPr>
          <p:cNvPr id="161" name="مستطيل 160"/>
          <p:cNvSpPr/>
          <p:nvPr/>
        </p:nvSpPr>
        <p:spPr>
          <a:xfrm>
            <a:off x="2751548" y="290392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dirty="0"/>
          </a:p>
        </p:txBody>
      </p:sp>
      <p:sp>
        <p:nvSpPr>
          <p:cNvPr id="162" name="مستطيل 161"/>
          <p:cNvSpPr/>
          <p:nvPr/>
        </p:nvSpPr>
        <p:spPr>
          <a:xfrm>
            <a:off x="2410558" y="399553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dirty="0"/>
          </a:p>
        </p:txBody>
      </p:sp>
      <p:sp>
        <p:nvSpPr>
          <p:cNvPr id="163" name="مربع نص 162"/>
          <p:cNvSpPr txBox="1"/>
          <p:nvPr/>
        </p:nvSpPr>
        <p:spPr>
          <a:xfrm>
            <a:off x="2487960" y="58772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مربع نص 163"/>
          <p:cNvSpPr txBox="1"/>
          <p:nvPr/>
        </p:nvSpPr>
        <p:spPr>
          <a:xfrm>
            <a:off x="2104678" y="586774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" name="مربع نص 164"/>
          <p:cNvSpPr txBox="1"/>
          <p:nvPr/>
        </p:nvSpPr>
        <p:spPr>
          <a:xfrm>
            <a:off x="1610147" y="582431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" name="مربع نص 165"/>
          <p:cNvSpPr txBox="1"/>
          <p:nvPr/>
        </p:nvSpPr>
        <p:spPr>
          <a:xfrm>
            <a:off x="884734" y="58433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" name="مربع نص 166"/>
          <p:cNvSpPr txBox="1"/>
          <p:nvPr/>
        </p:nvSpPr>
        <p:spPr>
          <a:xfrm>
            <a:off x="323528" y="587727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طريقة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0" name="مجموعة 149"/>
          <p:cNvGrpSpPr/>
          <p:nvPr/>
        </p:nvGrpSpPr>
        <p:grpSpPr>
          <a:xfrm flipH="1">
            <a:off x="4888607" y="1503834"/>
            <a:ext cx="1085453" cy="461665"/>
            <a:chOff x="4283968" y="730796"/>
            <a:chExt cx="1085453" cy="461665"/>
          </a:xfrm>
        </p:grpSpPr>
        <p:cxnSp>
          <p:nvCxnSpPr>
            <p:cNvPr id="95" name="رابط كسهم مستقيم 94"/>
            <p:cNvCxnSpPr/>
            <p:nvPr/>
          </p:nvCxnSpPr>
          <p:spPr>
            <a:xfrm>
              <a:off x="4283968" y="971203"/>
              <a:ext cx="648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مربع نص 146"/>
            <p:cNvSpPr txBox="1"/>
            <p:nvPr/>
          </p:nvSpPr>
          <p:spPr>
            <a:xfrm>
              <a:off x="4865365" y="730796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هـ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</p:grpSp>
      <p:sp>
        <p:nvSpPr>
          <p:cNvPr id="198" name="مربع نص 197"/>
          <p:cNvSpPr txBox="1"/>
          <p:nvPr/>
        </p:nvSpPr>
        <p:spPr>
          <a:xfrm flipH="1">
            <a:off x="3410347" y="1835299"/>
            <a:ext cx="154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" name="مربع نص 198"/>
          <p:cNvSpPr txBox="1"/>
          <p:nvPr/>
        </p:nvSpPr>
        <p:spPr>
          <a:xfrm flipH="1">
            <a:off x="3429397" y="2247255"/>
            <a:ext cx="154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" name="مربع نص 199"/>
          <p:cNvSpPr txBox="1"/>
          <p:nvPr/>
        </p:nvSpPr>
        <p:spPr>
          <a:xfrm flipH="1">
            <a:off x="3429397" y="2635870"/>
            <a:ext cx="154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" name="مربع نص 201"/>
          <p:cNvSpPr txBox="1"/>
          <p:nvPr/>
        </p:nvSpPr>
        <p:spPr>
          <a:xfrm flipH="1">
            <a:off x="3438922" y="3174876"/>
            <a:ext cx="154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" name="مربع نص 202"/>
          <p:cNvSpPr txBox="1"/>
          <p:nvPr/>
        </p:nvSpPr>
        <p:spPr>
          <a:xfrm flipH="1">
            <a:off x="3438922" y="3568824"/>
            <a:ext cx="154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ص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" name="مربع نص 203"/>
          <p:cNvSpPr txBox="1"/>
          <p:nvPr/>
        </p:nvSpPr>
        <p:spPr>
          <a:xfrm flipH="1">
            <a:off x="3429397" y="3971255"/>
            <a:ext cx="154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ص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" name="مربع نص 204"/>
          <p:cNvSpPr txBox="1"/>
          <p:nvPr/>
        </p:nvSpPr>
        <p:spPr>
          <a:xfrm flipH="1">
            <a:off x="3444255" y="4374629"/>
            <a:ext cx="154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" name="مربع نص 205"/>
          <p:cNvSpPr txBox="1"/>
          <p:nvPr/>
        </p:nvSpPr>
        <p:spPr>
          <a:xfrm flipH="1">
            <a:off x="3410347" y="4912593"/>
            <a:ext cx="154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" name="مربع نص 206"/>
          <p:cNvSpPr txBox="1"/>
          <p:nvPr/>
        </p:nvSpPr>
        <p:spPr>
          <a:xfrm flipH="1">
            <a:off x="3419872" y="5310733"/>
            <a:ext cx="154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" name="مربع نص 207"/>
          <p:cNvSpPr txBox="1"/>
          <p:nvPr/>
        </p:nvSpPr>
        <p:spPr>
          <a:xfrm flipH="1">
            <a:off x="3419872" y="5689823"/>
            <a:ext cx="154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" name="مربع نص 208"/>
          <p:cNvSpPr txBox="1"/>
          <p:nvPr/>
        </p:nvSpPr>
        <p:spPr>
          <a:xfrm flipH="1">
            <a:off x="3434730" y="6083771"/>
            <a:ext cx="154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7" dur="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000"/>
                            </p:stCondLst>
                            <p:childTnLst>
                              <p:par>
                                <p:cTn id="1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000"/>
                            </p:stCondLst>
                            <p:childTnLst>
                              <p:par>
                                <p:cTn id="2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0"/>
                            </p:stCondLst>
                            <p:childTnLst>
                              <p:par>
                                <p:cTn id="2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000"/>
                            </p:stCondLst>
                            <p:childTnLst>
                              <p:par>
                                <p:cTn id="2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7000"/>
                            </p:stCondLst>
                            <p:childTnLst>
                              <p:par>
                                <p:cTn id="2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5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000"/>
                            </p:stCondLst>
                            <p:childTnLst>
                              <p:par>
                                <p:cTn id="2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0"/>
                            </p:stCondLst>
                            <p:childTnLst>
                              <p:par>
                                <p:cTn id="2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00"/>
                            </p:stCondLst>
                            <p:childTnLst>
                              <p:par>
                                <p:cTn id="2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000"/>
                            </p:stCondLst>
                            <p:childTnLst>
                              <p:par>
                                <p:cTn id="2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6" presetClass="emph" presetSubtype="0" ac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02691 0.61436 " pathEditMode="relative" rAng="0" ptsTypes="AA">
                                      <p:cBhvr>
                                        <p:cTn id="27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6" presetClass="emph" presetSubtype="0" ac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3.7037E-6 L -0.04236 0.43588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6" presetClass="emph" presetSubtype="0" ac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04913 0.27662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2" dur="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7" grpId="0" animBg="1"/>
      <p:bldP spid="158" grpId="0" animBg="1"/>
      <p:bldP spid="6" grpId="0"/>
      <p:bldP spid="24" grpId="0"/>
      <p:bldP spid="24" grpId="1"/>
      <p:bldP spid="25" grpId="0"/>
      <p:bldP spid="25" grpId="1"/>
      <p:bldP spid="93" grpId="0"/>
      <p:bldP spid="93" grpId="1"/>
      <p:bldP spid="107" grpId="0"/>
      <p:bldP spid="143" grpId="0"/>
      <p:bldP spid="159" grpId="0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4" grpId="0"/>
      <p:bldP spid="165" grpId="0"/>
      <p:bldP spid="166" grpId="0"/>
      <p:bldP spid="167" grpId="0"/>
      <p:bldP spid="198" grpId="0"/>
      <p:bldP spid="199" grpId="0"/>
      <p:bldP spid="200" grpId="0"/>
      <p:bldP spid="202" grpId="0"/>
      <p:bldP spid="203" grpId="0"/>
      <p:bldP spid="204" grpId="0"/>
      <p:bldP spid="205" grpId="0"/>
      <p:bldP spid="206" grpId="0"/>
      <p:bldP spid="207" grpId="0"/>
      <p:bldP spid="208" grpId="0"/>
      <p:bldP spid="2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مستطيل 37"/>
          <p:cNvSpPr/>
          <p:nvPr/>
        </p:nvSpPr>
        <p:spPr>
          <a:xfrm>
            <a:off x="856159" y="476672"/>
            <a:ext cx="7452000" cy="5976000"/>
          </a:xfrm>
          <a:prstGeom prst="rect">
            <a:avLst/>
          </a:prstGeom>
          <a:solidFill>
            <a:srgbClr val="C5D5E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899592" y="622429"/>
            <a:ext cx="7241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dLib BT" pitchFamily="82" charset="0"/>
              </a:rPr>
              <a:t>Counting  Principle </a:t>
            </a:r>
            <a:r>
              <a:rPr lang="ar-EG" sz="3600" b="1" i="1" dirty="0" smtClean="0">
                <a:cs typeface="ALAWI-3-55" pitchFamily="2" charset="-78"/>
              </a:rPr>
              <a:t>مبدأ العد</a:t>
            </a:r>
            <a:r>
              <a:rPr lang="ar-SA" sz="3200" b="1" i="1" dirty="0" smtClean="0">
                <a:cs typeface="ALAWI-3-55" pitchFamily="2" charset="-78"/>
              </a:rPr>
              <a:t>                  </a:t>
            </a:r>
            <a:endParaRPr lang="en-US" sz="3200" i="1" dirty="0">
              <a:cs typeface="ALAWI-3-55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54163" y="1469926"/>
            <a:ext cx="5793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لإجراء عملية على عدد من المراحل المتتابعة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كما يلي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5943332" y="421360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.  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849094" y="4696569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ine721 Lt BT" pitchFamily="18" charset="0"/>
              </a:rPr>
              <a:t>م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ine721 Lt BT" pitchFamily="18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546029" y="5598765"/>
            <a:ext cx="3563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فإن عدد طرائق إجراء هذه العملية هو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3779912" y="5589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3203848" y="5589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998762" y="544522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2608734" y="559876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1826171" y="559876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إطار 36"/>
          <p:cNvSpPr/>
          <p:nvPr/>
        </p:nvSpPr>
        <p:spPr>
          <a:xfrm>
            <a:off x="741859" y="385614"/>
            <a:ext cx="7668000" cy="6156000"/>
          </a:xfrm>
          <a:prstGeom prst="frame">
            <a:avLst>
              <a:gd name="adj1" fmla="val 166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مجموعة 40"/>
          <p:cNvGrpSpPr/>
          <p:nvPr/>
        </p:nvGrpSpPr>
        <p:grpSpPr>
          <a:xfrm>
            <a:off x="3552528" y="2036465"/>
            <a:ext cx="3539752" cy="632981"/>
            <a:chOff x="3472830" y="1969790"/>
            <a:chExt cx="3539752" cy="632981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3472830" y="2079898"/>
              <a:ext cx="3539752" cy="522873"/>
              <a:chOff x="3086657" y="3244334"/>
              <a:chExt cx="3539752" cy="522873"/>
            </a:xfrm>
          </p:grpSpPr>
          <p:sp>
            <p:nvSpPr>
              <p:cNvPr id="5" name="مستطيل 4"/>
              <p:cNvSpPr/>
              <p:nvPr/>
            </p:nvSpPr>
            <p:spPr>
              <a:xfrm>
                <a:off x="3086657" y="3244334"/>
                <a:ext cx="35397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طريقة مختلفة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، 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المرحلة </a:t>
                </a:r>
                <a:r>
                  <a:rPr lang="ar-EG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الأولى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ب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ــ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" name="مربع نص 5"/>
              <p:cNvSpPr txBox="1"/>
              <p:nvPr/>
            </p:nvSpPr>
            <p:spPr>
              <a:xfrm>
                <a:off x="4517292" y="339787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0" name="Oval 2"/>
            <p:cNvSpPr>
              <a:spLocks noChangeArrowheads="1"/>
            </p:cNvSpPr>
            <p:nvPr/>
          </p:nvSpPr>
          <p:spPr bwMode="auto">
            <a:xfrm>
              <a:off x="4888607" y="1969790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مجموعة 43"/>
          <p:cNvGrpSpPr/>
          <p:nvPr/>
        </p:nvGrpSpPr>
        <p:grpSpPr>
          <a:xfrm>
            <a:off x="4975537" y="2036465"/>
            <a:ext cx="576000" cy="632981"/>
            <a:chOff x="5120705" y="2188865"/>
            <a:chExt cx="576000" cy="632981"/>
          </a:xfrm>
        </p:grpSpPr>
        <p:sp>
          <p:nvSpPr>
            <p:cNvPr id="42" name="مربع نص 41"/>
            <p:cNvSpPr txBox="1"/>
            <p:nvPr/>
          </p:nvSpPr>
          <p:spPr>
            <a:xfrm>
              <a:off x="5135563" y="245251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Oval 2"/>
            <p:cNvSpPr>
              <a:spLocks noChangeArrowheads="1"/>
            </p:cNvSpPr>
            <p:nvPr/>
          </p:nvSpPr>
          <p:spPr bwMode="auto">
            <a:xfrm>
              <a:off x="5120705" y="2188865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مجموعة 44"/>
          <p:cNvGrpSpPr/>
          <p:nvPr/>
        </p:nvGrpSpPr>
        <p:grpSpPr>
          <a:xfrm>
            <a:off x="3588271" y="2690103"/>
            <a:ext cx="3530134" cy="632981"/>
            <a:chOff x="3472830" y="1969790"/>
            <a:chExt cx="3530134" cy="632981"/>
          </a:xfrm>
        </p:grpSpPr>
        <p:grpSp>
          <p:nvGrpSpPr>
            <p:cNvPr id="46" name="مجموعة 6"/>
            <p:cNvGrpSpPr/>
            <p:nvPr/>
          </p:nvGrpSpPr>
          <p:grpSpPr>
            <a:xfrm>
              <a:off x="3472830" y="2079898"/>
              <a:ext cx="3530134" cy="522873"/>
              <a:chOff x="3086657" y="3244334"/>
              <a:chExt cx="3530134" cy="522873"/>
            </a:xfrm>
          </p:grpSpPr>
          <p:sp>
            <p:nvSpPr>
              <p:cNvPr id="48" name="مستطيل 47"/>
              <p:cNvSpPr/>
              <p:nvPr/>
            </p:nvSpPr>
            <p:spPr>
              <a:xfrm>
                <a:off x="3086657" y="3244334"/>
                <a:ext cx="35301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طريقة مختلفة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، 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المرحلة </a:t>
                </a:r>
                <a:r>
                  <a:rPr lang="ar-SA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الثانية 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ــ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مربع نص 48"/>
              <p:cNvSpPr txBox="1"/>
              <p:nvPr/>
            </p:nvSpPr>
            <p:spPr>
              <a:xfrm>
                <a:off x="4517292" y="339787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7" name="Oval 2"/>
            <p:cNvSpPr>
              <a:spLocks noChangeArrowheads="1"/>
            </p:cNvSpPr>
            <p:nvPr/>
          </p:nvSpPr>
          <p:spPr bwMode="auto">
            <a:xfrm>
              <a:off x="4888607" y="1969790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مجموعة 51"/>
          <p:cNvGrpSpPr/>
          <p:nvPr/>
        </p:nvGrpSpPr>
        <p:grpSpPr>
          <a:xfrm>
            <a:off x="5004048" y="2689870"/>
            <a:ext cx="576000" cy="632981"/>
            <a:chOff x="5185023" y="2832978"/>
            <a:chExt cx="576000" cy="632981"/>
          </a:xfrm>
        </p:grpSpPr>
        <p:sp>
          <p:nvSpPr>
            <p:cNvPr id="50" name="مربع نص 49"/>
            <p:cNvSpPr txBox="1"/>
            <p:nvPr/>
          </p:nvSpPr>
          <p:spPr>
            <a:xfrm>
              <a:off x="5199881" y="309662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Oval 2"/>
            <p:cNvSpPr>
              <a:spLocks noChangeArrowheads="1"/>
            </p:cNvSpPr>
            <p:nvPr/>
          </p:nvSpPr>
          <p:spPr bwMode="auto">
            <a:xfrm>
              <a:off x="5185023" y="2832978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مجموعة 52"/>
          <p:cNvGrpSpPr/>
          <p:nvPr/>
        </p:nvGrpSpPr>
        <p:grpSpPr>
          <a:xfrm>
            <a:off x="3597796" y="3381608"/>
            <a:ext cx="3530134" cy="632981"/>
            <a:chOff x="3472830" y="1969790"/>
            <a:chExt cx="3530134" cy="632981"/>
          </a:xfrm>
        </p:grpSpPr>
        <p:grpSp>
          <p:nvGrpSpPr>
            <p:cNvPr id="54" name="مجموعة 6"/>
            <p:cNvGrpSpPr/>
            <p:nvPr/>
          </p:nvGrpSpPr>
          <p:grpSpPr>
            <a:xfrm>
              <a:off x="3472830" y="2079898"/>
              <a:ext cx="3530134" cy="522873"/>
              <a:chOff x="3086657" y="3244334"/>
              <a:chExt cx="3530134" cy="522873"/>
            </a:xfrm>
          </p:grpSpPr>
          <p:sp>
            <p:nvSpPr>
              <p:cNvPr id="56" name="مستطيل 55"/>
              <p:cNvSpPr/>
              <p:nvPr/>
            </p:nvSpPr>
            <p:spPr>
              <a:xfrm>
                <a:off x="3086657" y="3244334"/>
                <a:ext cx="35301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طريقة مختلفة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، 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المرحلة </a:t>
                </a:r>
                <a:r>
                  <a:rPr lang="ar-SA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الثانية 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ــ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مربع نص 56"/>
              <p:cNvSpPr txBox="1"/>
              <p:nvPr/>
            </p:nvSpPr>
            <p:spPr>
              <a:xfrm>
                <a:off x="4479192" y="339787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5" name="Oval 2"/>
            <p:cNvSpPr>
              <a:spLocks noChangeArrowheads="1"/>
            </p:cNvSpPr>
            <p:nvPr/>
          </p:nvSpPr>
          <p:spPr bwMode="auto">
            <a:xfrm>
              <a:off x="4888607" y="1969790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مجموعة 59"/>
          <p:cNvGrpSpPr/>
          <p:nvPr/>
        </p:nvGrpSpPr>
        <p:grpSpPr>
          <a:xfrm>
            <a:off x="4999920" y="3381375"/>
            <a:ext cx="599242" cy="632981"/>
            <a:chOff x="5142731" y="3534008"/>
            <a:chExt cx="599242" cy="632981"/>
          </a:xfrm>
        </p:grpSpPr>
        <p:sp>
          <p:nvSpPr>
            <p:cNvPr id="58" name="مربع نص 57"/>
            <p:cNvSpPr txBox="1"/>
            <p:nvPr/>
          </p:nvSpPr>
          <p:spPr>
            <a:xfrm>
              <a:off x="5142731" y="379765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2"/>
            <p:cNvSpPr>
              <a:spLocks noChangeArrowheads="1"/>
            </p:cNvSpPr>
            <p:nvPr/>
          </p:nvSpPr>
          <p:spPr bwMode="auto">
            <a:xfrm>
              <a:off x="5165973" y="3534008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مجموعة 60"/>
          <p:cNvGrpSpPr/>
          <p:nvPr/>
        </p:nvGrpSpPr>
        <p:grpSpPr>
          <a:xfrm>
            <a:off x="3550171" y="4821535"/>
            <a:ext cx="3533340" cy="604406"/>
            <a:chOff x="3472830" y="1969790"/>
            <a:chExt cx="3533340" cy="604406"/>
          </a:xfrm>
        </p:grpSpPr>
        <p:grpSp>
          <p:nvGrpSpPr>
            <p:cNvPr id="62" name="مجموعة 6"/>
            <p:cNvGrpSpPr/>
            <p:nvPr/>
          </p:nvGrpSpPr>
          <p:grpSpPr>
            <a:xfrm>
              <a:off x="3472830" y="2079898"/>
              <a:ext cx="3533340" cy="494298"/>
              <a:chOff x="3086657" y="3244334"/>
              <a:chExt cx="3533340" cy="494298"/>
            </a:xfrm>
          </p:grpSpPr>
          <p:sp>
            <p:nvSpPr>
              <p:cNvPr id="64" name="مستطيل 63"/>
              <p:cNvSpPr/>
              <p:nvPr/>
            </p:nvSpPr>
            <p:spPr>
              <a:xfrm>
                <a:off x="3086657" y="3244334"/>
                <a:ext cx="35333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طريقة مختلفة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، 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المرحلة 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ــ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مربع نص 64"/>
              <p:cNvSpPr txBox="1"/>
              <p:nvPr/>
            </p:nvSpPr>
            <p:spPr>
              <a:xfrm>
                <a:off x="4498242" y="336930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م</a:t>
                </a:r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3" name="Oval 2"/>
            <p:cNvSpPr>
              <a:spLocks noChangeArrowheads="1"/>
            </p:cNvSpPr>
            <p:nvPr/>
          </p:nvSpPr>
          <p:spPr bwMode="auto">
            <a:xfrm>
              <a:off x="4888607" y="1969790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مجموعة 67"/>
          <p:cNvGrpSpPr/>
          <p:nvPr/>
        </p:nvGrpSpPr>
        <p:grpSpPr>
          <a:xfrm>
            <a:off x="4965948" y="4825960"/>
            <a:ext cx="580192" cy="604406"/>
            <a:chOff x="1547664" y="4509120"/>
            <a:chExt cx="580192" cy="604406"/>
          </a:xfrm>
        </p:grpSpPr>
        <p:sp>
          <p:nvSpPr>
            <p:cNvPr id="66" name="مربع نص 65"/>
            <p:cNvSpPr txBox="1"/>
            <p:nvPr/>
          </p:nvSpPr>
          <p:spPr>
            <a:xfrm>
              <a:off x="1547664" y="474419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Oval 2"/>
            <p:cNvSpPr>
              <a:spLocks noChangeArrowheads="1"/>
            </p:cNvSpPr>
            <p:nvPr/>
          </p:nvSpPr>
          <p:spPr bwMode="auto">
            <a:xfrm>
              <a:off x="1551856" y="4509120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0225 0.50393 " pathEditMode="relative" ptsTypes="AA">
                                      <p:cBhvr>
                                        <p:cTn id="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17309 0.4083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23698 0.3074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38195 0.0988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  <p:bldP spid="3" grpId="1"/>
      <p:bldP spid="4" grpId="0"/>
      <p:bldP spid="14" grpId="0"/>
      <p:bldP spid="18" grpId="0"/>
      <p:bldP spid="19" grpId="0"/>
      <p:bldP spid="32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6878564" y="256456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2  ــ  صــ  54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51520" y="126157"/>
            <a:ext cx="6523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لوحات السيارات فى إحدى القرى السياحية تبدأ من اليمين بحرف من حروف الأبجدية ( 28 حرف ) يتبعه رقمان يتم اختيارهما من  المجموعة  { 1 ، 2 ، 3 ، 4 ، 5 ، 6 }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31193" y="1096169"/>
            <a:ext cx="812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 عدد لوحات السيارات الممكنة بحيث أنه لا يوجد تكرار للأرقام فى أى من لوحات السيارات 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WordArt 65"/>
          <p:cNvSpPr>
            <a:spLocks noChangeArrowheads="1" noChangeShapeType="1" noTextEdit="1"/>
          </p:cNvSpPr>
          <p:nvPr/>
        </p:nvSpPr>
        <p:spPr bwMode="auto">
          <a:xfrm>
            <a:off x="7166564" y="1628824"/>
            <a:ext cx="1512000" cy="2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347911" y="1863874"/>
          <a:ext cx="5040000" cy="13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1260000"/>
                <a:gridCol w="1260000"/>
                <a:gridCol w="1260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الارقام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اختيار الحرف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رقم العشرات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رقم الآحاد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عدد الطرق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3064605" y="272887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018393" y="272887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32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26441" y="270982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569174" y="350100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اللوحات الممكنة =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069357" y="271844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023145" y="272797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32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727001" y="270892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724128" y="35010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5076056" y="35010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403601" y="344805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736479" y="346186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2867050" y="349148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لوحة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WordArt 65"/>
          <p:cNvSpPr>
            <a:spLocks noChangeArrowheads="1" noChangeShapeType="1" noTextEdit="1"/>
          </p:cNvSpPr>
          <p:nvPr/>
        </p:nvSpPr>
        <p:spPr bwMode="auto">
          <a:xfrm>
            <a:off x="6828631" y="4202070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2 ــ  صــ  53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aphicFrame>
        <p:nvGraphicFramePr>
          <p:cNvPr id="22" name="جدول 21"/>
          <p:cNvGraphicFramePr>
            <a:graphicFrameLocks noGrp="1"/>
          </p:cNvGraphicFramePr>
          <p:nvPr/>
        </p:nvGraphicFramePr>
        <p:xfrm>
          <a:off x="251520" y="4221088"/>
          <a:ext cx="6084000" cy="13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1260000"/>
                <a:gridCol w="1152000"/>
                <a:gridCol w="1260000"/>
                <a:gridCol w="1260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الارقام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اختيار الحرف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رقم المئات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رقم العشرات</a:t>
                      </a:r>
                      <a:endParaRPr lang="en-US" sz="2000" b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رقم الآحاد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عدد الطرق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" name="مربع نص 22"/>
          <p:cNvSpPr txBox="1"/>
          <p:nvPr/>
        </p:nvSpPr>
        <p:spPr>
          <a:xfrm>
            <a:off x="3976886" y="507647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987824" y="508518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32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1754163" y="508518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07368" y="505127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750149" y="584359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الوحات الممكنة =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981078" y="509133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2992016" y="510004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32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1758355" y="510004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11560" y="506613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881861" y="582454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5397996" y="58243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903465" y="58243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4259585" y="577564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3438922" y="580422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360 3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2627784" y="582431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لوحة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694 L 0.30816 0.1013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37327 0.101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0.4441 0.104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22604 0.0930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2908 0.0916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013 0.09445 " pathEditMode="relative" ptsTypes="AA">
                                      <p:cBhvr>
                                        <p:cTn id="1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139 L 0.44375 0.0953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5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  <p:bldP spid="20" grpId="0"/>
      <p:bldP spid="21" grpId="0" animBg="1"/>
      <p:bldP spid="23" grpId="0"/>
      <p:bldP spid="24" grpId="0"/>
      <p:bldP spid="25" grpId="0"/>
      <p:bldP spid="26" grpId="0"/>
      <p:bldP spid="27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5"/>
          <p:cNvSpPr>
            <a:spLocks noChangeArrowheads="1" noChangeShapeType="1" noTextEdit="1"/>
          </p:cNvSpPr>
          <p:nvPr/>
        </p:nvSpPr>
        <p:spPr bwMode="auto">
          <a:xfrm>
            <a:off x="6878564" y="256456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3  ــ  صــ  55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27584" y="200834"/>
            <a:ext cx="5382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 عدد الأعداد المكون رمز كل منها من أربعة أرقام مأخوذة من عناصر المجموعة  { 2 ، 5 ، 6 ، 8 } فى كل مما يلي 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903716" y="1146344"/>
            <a:ext cx="2180405" cy="400923"/>
            <a:chOff x="3792769" y="3347467"/>
            <a:chExt cx="2180405" cy="400923"/>
          </a:xfrm>
        </p:grpSpPr>
        <p:sp>
          <p:nvSpPr>
            <p:cNvPr id="11" name="شكل بيضاوي 10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مستطيل 9"/>
            <p:cNvSpPr/>
            <p:nvPr/>
          </p:nvSpPr>
          <p:spPr>
            <a:xfrm>
              <a:off x="3792769" y="3348280"/>
              <a:ext cx="21804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أ    إذا سمح بالتكرار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323528" y="1340768"/>
          <a:ext cx="342000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/>
                <a:gridCol w="828000"/>
                <a:gridCol w="936000"/>
                <a:gridCol w="828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ألوف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</a:rPr>
                        <a:t>مئات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</a:rPr>
                        <a:t>عشرات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آحاد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مستطيل 25"/>
          <p:cNvSpPr/>
          <p:nvPr/>
        </p:nvSpPr>
        <p:spPr>
          <a:xfrm>
            <a:off x="6083269" y="1520432"/>
            <a:ext cx="2279790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 تكرار الرقم فى المنازل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395536" y="17442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016399" y="173471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2104678" y="172519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1187624" y="17442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6769040" y="2098948"/>
            <a:ext cx="2199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الأعداد الممكن تكوينها هو: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8" name="مجموعة 67"/>
          <p:cNvGrpSpPr/>
          <p:nvPr/>
        </p:nvGrpSpPr>
        <p:grpSpPr>
          <a:xfrm>
            <a:off x="4873749" y="2045990"/>
            <a:ext cx="2006699" cy="510198"/>
            <a:chOff x="2997349" y="5271725"/>
            <a:chExt cx="2006699" cy="510198"/>
          </a:xfrm>
        </p:grpSpPr>
        <p:grpSp>
          <p:nvGrpSpPr>
            <p:cNvPr id="54" name="مجموعة 53"/>
            <p:cNvGrpSpPr/>
            <p:nvPr/>
          </p:nvGrpSpPr>
          <p:grpSpPr>
            <a:xfrm>
              <a:off x="2997349" y="5271725"/>
              <a:ext cx="1521693" cy="500673"/>
              <a:chOff x="2190403" y="3154918"/>
              <a:chExt cx="1521693" cy="500673"/>
            </a:xfrm>
          </p:grpSpPr>
          <p:grpSp>
            <p:nvGrpSpPr>
              <p:cNvPr id="55" name="مجموعة 44"/>
              <p:cNvGrpSpPr/>
              <p:nvPr/>
            </p:nvGrpSpPr>
            <p:grpSpPr>
              <a:xfrm>
                <a:off x="2468910" y="3188826"/>
                <a:ext cx="1243186" cy="466765"/>
                <a:chOff x="2468910" y="3188826"/>
                <a:chExt cx="1243186" cy="466765"/>
              </a:xfrm>
            </p:grpSpPr>
            <p:grpSp>
              <p:nvGrpSpPr>
                <p:cNvPr id="57" name="مجموعة 43"/>
                <p:cNvGrpSpPr/>
                <p:nvPr/>
              </p:nvGrpSpPr>
              <p:grpSpPr>
                <a:xfrm>
                  <a:off x="2468910" y="3188826"/>
                  <a:ext cx="1080120" cy="466765"/>
                  <a:chOff x="2468910" y="3188826"/>
                  <a:chExt cx="1080120" cy="466765"/>
                </a:xfrm>
              </p:grpSpPr>
              <p:grpSp>
                <p:nvGrpSpPr>
                  <p:cNvPr id="59" name="مجموعة 42"/>
                  <p:cNvGrpSpPr/>
                  <p:nvPr/>
                </p:nvGrpSpPr>
                <p:grpSpPr>
                  <a:xfrm>
                    <a:off x="2468910" y="3188826"/>
                    <a:ext cx="1080120" cy="461665"/>
                    <a:chOff x="2468910" y="3188826"/>
                    <a:chExt cx="1080120" cy="461665"/>
                  </a:xfrm>
                </p:grpSpPr>
                <p:grpSp>
                  <p:nvGrpSpPr>
                    <p:cNvPr id="61" name="مجموعة 55"/>
                    <p:cNvGrpSpPr/>
                    <p:nvPr/>
                  </p:nvGrpSpPr>
                  <p:grpSpPr>
                    <a:xfrm>
                      <a:off x="2652167" y="3247117"/>
                      <a:ext cx="896863" cy="378624"/>
                      <a:chOff x="1682155" y="5598998"/>
                      <a:chExt cx="896863" cy="378624"/>
                    </a:xfrm>
                  </p:grpSpPr>
                  <p:sp>
                    <p:nvSpPr>
                      <p:cNvPr id="63" name="مربع نص 62"/>
                      <p:cNvSpPr txBox="1"/>
                      <p:nvPr/>
                    </p:nvSpPr>
                    <p:spPr>
                      <a:xfrm>
                        <a:off x="1682155" y="5598998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64" name="مربع نص 63"/>
                      <p:cNvSpPr txBox="1"/>
                      <p:nvPr/>
                    </p:nvSpPr>
                    <p:spPr>
                      <a:xfrm>
                        <a:off x="2146970" y="5608290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62" name="مربع نص 61"/>
                    <p:cNvSpPr txBox="1"/>
                    <p:nvPr/>
                  </p:nvSpPr>
                  <p:spPr>
                    <a:xfrm>
                      <a:off x="2468910" y="3188826"/>
                      <a:ext cx="28803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60" name="مربع نص 59"/>
                  <p:cNvSpPr txBox="1"/>
                  <p:nvPr/>
                </p:nvSpPr>
                <p:spPr>
                  <a:xfrm>
                    <a:off x="2964582" y="3193926"/>
                    <a:ext cx="2880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</a:t>
                    </a:r>
                    <a:endParaRPr lang="en-US" sz="2400" b="1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58" name="مربع نص 57"/>
                <p:cNvSpPr txBox="1"/>
                <p:nvPr/>
              </p:nvSpPr>
              <p:spPr>
                <a:xfrm>
                  <a:off x="3424064" y="3193926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</a:t>
                  </a:r>
                  <a:endParaRPr lang="en-US" sz="2400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56" name="مربع نص 55"/>
              <p:cNvSpPr txBox="1"/>
              <p:nvPr/>
            </p:nvSpPr>
            <p:spPr>
              <a:xfrm>
                <a:off x="2190403" y="3154918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" name="مجموعة 66"/>
            <p:cNvGrpSpPr/>
            <p:nvPr/>
          </p:nvGrpSpPr>
          <p:grpSpPr>
            <a:xfrm>
              <a:off x="4408934" y="5320258"/>
              <a:ext cx="595114" cy="461665"/>
              <a:chOff x="4076328" y="5463133"/>
              <a:chExt cx="595114" cy="461665"/>
            </a:xfrm>
          </p:grpSpPr>
          <p:sp>
            <p:nvSpPr>
              <p:cNvPr id="65" name="مربع نص 64"/>
              <p:cNvSpPr txBox="1"/>
              <p:nvPr/>
            </p:nvSpPr>
            <p:spPr>
              <a:xfrm>
                <a:off x="4076328" y="552561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مربع نص 65"/>
              <p:cNvSpPr txBox="1"/>
              <p:nvPr/>
            </p:nvSpPr>
            <p:spPr>
              <a:xfrm>
                <a:off x="4383410" y="5463133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9" name="مربع نص 68"/>
          <p:cNvSpPr txBox="1"/>
          <p:nvPr/>
        </p:nvSpPr>
        <p:spPr>
          <a:xfrm>
            <a:off x="4081661" y="207547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3524647" y="208604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عددا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3" name="مجموعة 72"/>
          <p:cNvGrpSpPr/>
          <p:nvPr/>
        </p:nvGrpSpPr>
        <p:grpSpPr>
          <a:xfrm>
            <a:off x="6578340" y="2786261"/>
            <a:ext cx="2443298" cy="400110"/>
            <a:chOff x="5083313" y="3225284"/>
            <a:chExt cx="2443298" cy="400110"/>
          </a:xfrm>
        </p:grpSpPr>
        <p:sp>
          <p:nvSpPr>
            <p:cNvPr id="72" name="شكل بيضاوي 71"/>
            <p:cNvSpPr/>
            <p:nvPr/>
          </p:nvSpPr>
          <p:spPr>
            <a:xfrm>
              <a:off x="7029797" y="3268066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مستطيل 70"/>
            <p:cNvSpPr/>
            <p:nvPr/>
          </p:nvSpPr>
          <p:spPr>
            <a:xfrm>
              <a:off x="5083313" y="3225284"/>
              <a:ext cx="24432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ب    إذا لم يسمح بالتكرار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76" name="جدول 75"/>
          <p:cNvGraphicFramePr>
            <a:graphicFrameLocks noGrp="1"/>
          </p:cNvGraphicFramePr>
          <p:nvPr/>
        </p:nvGraphicFramePr>
        <p:xfrm>
          <a:off x="304478" y="3059531"/>
          <a:ext cx="342000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/>
                <a:gridCol w="828000"/>
                <a:gridCol w="936000"/>
                <a:gridCol w="828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ألوف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</a:rPr>
                        <a:t>مئات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</a:rPr>
                        <a:t>عشرات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آحاد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9" name="مربع نص 88"/>
          <p:cNvSpPr txBox="1"/>
          <p:nvPr/>
        </p:nvSpPr>
        <p:spPr>
          <a:xfrm>
            <a:off x="2972966" y="346186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مستطيل 89"/>
          <p:cNvSpPr/>
          <p:nvPr/>
        </p:nvSpPr>
        <p:spPr>
          <a:xfrm>
            <a:off x="5990172" y="3155826"/>
            <a:ext cx="2263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يمكن تكرار الرقم فى المنازل </a:t>
            </a:r>
          </a:p>
        </p:txBody>
      </p:sp>
      <p:sp>
        <p:nvSpPr>
          <p:cNvPr id="91" name="مربع نص 90"/>
          <p:cNvSpPr txBox="1"/>
          <p:nvPr/>
        </p:nvSpPr>
        <p:spPr>
          <a:xfrm>
            <a:off x="395536" y="348091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مربع نص 91"/>
          <p:cNvSpPr txBox="1"/>
          <p:nvPr/>
        </p:nvSpPr>
        <p:spPr>
          <a:xfrm>
            <a:off x="2085628" y="346605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مربع نص 92"/>
          <p:cNvSpPr txBox="1"/>
          <p:nvPr/>
        </p:nvSpPr>
        <p:spPr>
          <a:xfrm>
            <a:off x="1168574" y="348510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مستطيل 93"/>
          <p:cNvSpPr/>
          <p:nvPr/>
        </p:nvSpPr>
        <p:spPr>
          <a:xfrm>
            <a:off x="6721415" y="3654549"/>
            <a:ext cx="2199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الأعداد الممكن تكوينها هو: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7" name="مجموعة 116"/>
          <p:cNvGrpSpPr/>
          <p:nvPr/>
        </p:nvGrpSpPr>
        <p:grpSpPr>
          <a:xfrm>
            <a:off x="4735066" y="3573016"/>
            <a:ext cx="2078707" cy="525289"/>
            <a:chOff x="2925341" y="5256634"/>
            <a:chExt cx="2078707" cy="525289"/>
          </a:xfrm>
        </p:grpSpPr>
        <p:grpSp>
          <p:nvGrpSpPr>
            <p:cNvPr id="118" name="مجموعة 53"/>
            <p:cNvGrpSpPr/>
            <p:nvPr/>
          </p:nvGrpSpPr>
          <p:grpSpPr>
            <a:xfrm>
              <a:off x="2925341" y="5256634"/>
              <a:ext cx="1593701" cy="515764"/>
              <a:chOff x="2118395" y="3139827"/>
              <a:chExt cx="1593701" cy="515764"/>
            </a:xfrm>
          </p:grpSpPr>
          <p:grpSp>
            <p:nvGrpSpPr>
              <p:cNvPr id="122" name="مجموعة 44"/>
              <p:cNvGrpSpPr/>
              <p:nvPr/>
            </p:nvGrpSpPr>
            <p:grpSpPr>
              <a:xfrm>
                <a:off x="2468910" y="3188826"/>
                <a:ext cx="1243186" cy="466765"/>
                <a:chOff x="2468910" y="3188826"/>
                <a:chExt cx="1243186" cy="466765"/>
              </a:xfrm>
            </p:grpSpPr>
            <p:grpSp>
              <p:nvGrpSpPr>
                <p:cNvPr id="124" name="مجموعة 43"/>
                <p:cNvGrpSpPr/>
                <p:nvPr/>
              </p:nvGrpSpPr>
              <p:grpSpPr>
                <a:xfrm>
                  <a:off x="2468910" y="3188826"/>
                  <a:ext cx="1080120" cy="466765"/>
                  <a:chOff x="2468910" y="3188826"/>
                  <a:chExt cx="1080120" cy="466765"/>
                </a:xfrm>
              </p:grpSpPr>
              <p:grpSp>
                <p:nvGrpSpPr>
                  <p:cNvPr id="126" name="مجموعة 42"/>
                  <p:cNvGrpSpPr/>
                  <p:nvPr/>
                </p:nvGrpSpPr>
                <p:grpSpPr>
                  <a:xfrm>
                    <a:off x="2468910" y="3188826"/>
                    <a:ext cx="1080120" cy="461665"/>
                    <a:chOff x="2468910" y="3188826"/>
                    <a:chExt cx="1080120" cy="461665"/>
                  </a:xfrm>
                </p:grpSpPr>
                <p:grpSp>
                  <p:nvGrpSpPr>
                    <p:cNvPr id="128" name="مجموعة 55"/>
                    <p:cNvGrpSpPr/>
                    <p:nvPr/>
                  </p:nvGrpSpPr>
                  <p:grpSpPr>
                    <a:xfrm>
                      <a:off x="2652167" y="3247117"/>
                      <a:ext cx="896863" cy="378624"/>
                      <a:chOff x="1682155" y="5598998"/>
                      <a:chExt cx="896863" cy="378624"/>
                    </a:xfrm>
                  </p:grpSpPr>
                  <p:sp>
                    <p:nvSpPr>
                      <p:cNvPr id="130" name="مربع نص 129"/>
                      <p:cNvSpPr txBox="1"/>
                      <p:nvPr/>
                    </p:nvSpPr>
                    <p:spPr>
                      <a:xfrm>
                        <a:off x="1682155" y="5598998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31" name="مربع نص 130"/>
                      <p:cNvSpPr txBox="1"/>
                      <p:nvPr/>
                    </p:nvSpPr>
                    <p:spPr>
                      <a:xfrm>
                        <a:off x="2146970" y="5608290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29" name="مربع نص 128"/>
                    <p:cNvSpPr txBox="1"/>
                    <p:nvPr/>
                  </p:nvSpPr>
                  <p:spPr>
                    <a:xfrm>
                      <a:off x="2468910" y="3188826"/>
                      <a:ext cx="28803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27" name="مربع نص 126"/>
                  <p:cNvSpPr txBox="1"/>
                  <p:nvPr/>
                </p:nvSpPr>
                <p:spPr>
                  <a:xfrm>
                    <a:off x="2964582" y="3193926"/>
                    <a:ext cx="2880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</a:t>
                    </a:r>
                    <a:endParaRPr lang="en-US" sz="2400" b="1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25" name="مربع نص 124"/>
                <p:cNvSpPr txBox="1"/>
                <p:nvPr/>
              </p:nvSpPr>
              <p:spPr>
                <a:xfrm>
                  <a:off x="3424064" y="3193926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sz="2400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23" name="مربع نص 122"/>
              <p:cNvSpPr txBox="1"/>
              <p:nvPr/>
            </p:nvSpPr>
            <p:spPr>
              <a:xfrm>
                <a:off x="2118395" y="3139827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9" name="مجموعة 66"/>
            <p:cNvGrpSpPr/>
            <p:nvPr/>
          </p:nvGrpSpPr>
          <p:grpSpPr>
            <a:xfrm>
              <a:off x="4408934" y="5320258"/>
              <a:ext cx="595114" cy="461665"/>
              <a:chOff x="4076328" y="5463133"/>
              <a:chExt cx="595114" cy="461665"/>
            </a:xfrm>
          </p:grpSpPr>
          <p:sp>
            <p:nvSpPr>
              <p:cNvPr id="120" name="مربع نص 119"/>
              <p:cNvSpPr txBox="1"/>
              <p:nvPr/>
            </p:nvSpPr>
            <p:spPr>
              <a:xfrm>
                <a:off x="4076328" y="552561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" name="مربع نص 120"/>
              <p:cNvSpPr txBox="1"/>
              <p:nvPr/>
            </p:nvSpPr>
            <p:spPr>
              <a:xfrm>
                <a:off x="4383410" y="5463133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32" name="مربع نص 131"/>
          <p:cNvSpPr txBox="1"/>
          <p:nvPr/>
        </p:nvSpPr>
        <p:spPr>
          <a:xfrm>
            <a:off x="3890020" y="359739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مربع نص 132"/>
          <p:cNvSpPr txBox="1"/>
          <p:nvPr/>
        </p:nvSpPr>
        <p:spPr>
          <a:xfrm>
            <a:off x="3501405" y="360159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عددا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5" name="مجموعة 134"/>
          <p:cNvGrpSpPr/>
          <p:nvPr/>
        </p:nvGrpSpPr>
        <p:grpSpPr>
          <a:xfrm>
            <a:off x="4413126" y="4579987"/>
            <a:ext cx="4608512" cy="400110"/>
            <a:chOff x="4398268" y="5665440"/>
            <a:chExt cx="4608512" cy="400110"/>
          </a:xfrm>
        </p:grpSpPr>
        <p:sp>
          <p:nvSpPr>
            <p:cNvPr id="3" name="شكل بيضاوي 2"/>
            <p:cNvSpPr/>
            <p:nvPr/>
          </p:nvSpPr>
          <p:spPr>
            <a:xfrm>
              <a:off x="8445574" y="5695156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مستطيل 133"/>
            <p:cNvSpPr/>
            <p:nvPr/>
          </p:nvSpPr>
          <p:spPr>
            <a:xfrm>
              <a:off x="4398268" y="5665440"/>
              <a:ext cx="46085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جـ   إذا كان رقم الآحاد  2  وغير مسموح بالتكرار 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38" name="جدول 137"/>
          <p:cNvGraphicFramePr>
            <a:graphicFrameLocks noGrp="1"/>
          </p:cNvGraphicFramePr>
          <p:nvPr/>
        </p:nvGraphicFramePr>
        <p:xfrm>
          <a:off x="306954" y="4922118"/>
          <a:ext cx="342000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/>
                <a:gridCol w="828000"/>
                <a:gridCol w="936000"/>
                <a:gridCol w="828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ألوف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</a:rPr>
                        <a:t>مئات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</a:rPr>
                        <a:t>عشرات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آحاد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1" name="مستطيل 150"/>
          <p:cNvSpPr/>
          <p:nvPr/>
        </p:nvSpPr>
        <p:spPr>
          <a:xfrm>
            <a:off x="6017604" y="4957205"/>
            <a:ext cx="2077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الرقم </a:t>
            </a:r>
            <a:r>
              <a: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الآحاد 2 طريقة واحدة </a:t>
            </a:r>
          </a:p>
        </p:txBody>
      </p:sp>
      <p:sp>
        <p:nvSpPr>
          <p:cNvPr id="152" name="مربع نص 151"/>
          <p:cNvSpPr txBox="1"/>
          <p:nvPr/>
        </p:nvSpPr>
        <p:spPr>
          <a:xfrm>
            <a:off x="395536" y="532445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مستطيل 152"/>
          <p:cNvSpPr/>
          <p:nvPr/>
        </p:nvSpPr>
        <p:spPr>
          <a:xfrm>
            <a:off x="5434023" y="5354166"/>
            <a:ext cx="2810385" cy="421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ولا يمكن تكرار الرقم</a:t>
            </a:r>
            <a:r>
              <a:rPr lang="ar-SA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فى باقى المنازل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" name="مربع نص 153"/>
          <p:cNvSpPr txBox="1"/>
          <p:nvPr/>
        </p:nvSpPr>
        <p:spPr>
          <a:xfrm>
            <a:off x="2982491" y="532026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" name="مربع نص 154"/>
          <p:cNvSpPr txBox="1"/>
          <p:nvPr/>
        </p:nvSpPr>
        <p:spPr>
          <a:xfrm>
            <a:off x="2095153" y="532445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مربع نص 155"/>
          <p:cNvSpPr txBox="1"/>
          <p:nvPr/>
        </p:nvSpPr>
        <p:spPr>
          <a:xfrm>
            <a:off x="1178099" y="534350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مستطيل 156"/>
          <p:cNvSpPr/>
          <p:nvPr/>
        </p:nvSpPr>
        <p:spPr>
          <a:xfrm>
            <a:off x="6267425" y="6002471"/>
            <a:ext cx="2199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الأعداد الممكن تكوينها هو: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0" name="مجموعة 179"/>
          <p:cNvGrpSpPr/>
          <p:nvPr/>
        </p:nvGrpSpPr>
        <p:grpSpPr>
          <a:xfrm>
            <a:off x="4187577" y="5930230"/>
            <a:ext cx="2088232" cy="519956"/>
            <a:chOff x="2915816" y="5261967"/>
            <a:chExt cx="2088232" cy="519956"/>
          </a:xfrm>
        </p:grpSpPr>
        <p:grpSp>
          <p:nvGrpSpPr>
            <p:cNvPr id="181" name="مجموعة 53"/>
            <p:cNvGrpSpPr/>
            <p:nvPr/>
          </p:nvGrpSpPr>
          <p:grpSpPr>
            <a:xfrm>
              <a:off x="2915816" y="5261967"/>
              <a:ext cx="1603226" cy="510431"/>
              <a:chOff x="2108870" y="3145160"/>
              <a:chExt cx="1603226" cy="510431"/>
            </a:xfrm>
          </p:grpSpPr>
          <p:grpSp>
            <p:nvGrpSpPr>
              <p:cNvPr id="185" name="مجموعة 44"/>
              <p:cNvGrpSpPr/>
              <p:nvPr/>
            </p:nvGrpSpPr>
            <p:grpSpPr>
              <a:xfrm>
                <a:off x="2468910" y="3188826"/>
                <a:ext cx="1243186" cy="466765"/>
                <a:chOff x="2468910" y="3188826"/>
                <a:chExt cx="1243186" cy="466765"/>
              </a:xfrm>
            </p:grpSpPr>
            <p:grpSp>
              <p:nvGrpSpPr>
                <p:cNvPr id="187" name="مجموعة 43"/>
                <p:cNvGrpSpPr/>
                <p:nvPr/>
              </p:nvGrpSpPr>
              <p:grpSpPr>
                <a:xfrm>
                  <a:off x="2468910" y="3188826"/>
                  <a:ext cx="1080120" cy="466765"/>
                  <a:chOff x="2468910" y="3188826"/>
                  <a:chExt cx="1080120" cy="466765"/>
                </a:xfrm>
              </p:grpSpPr>
              <p:grpSp>
                <p:nvGrpSpPr>
                  <p:cNvPr id="189" name="مجموعة 42"/>
                  <p:cNvGrpSpPr/>
                  <p:nvPr/>
                </p:nvGrpSpPr>
                <p:grpSpPr>
                  <a:xfrm>
                    <a:off x="2468910" y="3188826"/>
                    <a:ext cx="1080120" cy="461665"/>
                    <a:chOff x="2468910" y="3188826"/>
                    <a:chExt cx="1080120" cy="461665"/>
                  </a:xfrm>
                </p:grpSpPr>
                <p:grpSp>
                  <p:nvGrpSpPr>
                    <p:cNvPr id="191" name="مجموعة 55"/>
                    <p:cNvGrpSpPr/>
                    <p:nvPr/>
                  </p:nvGrpSpPr>
                  <p:grpSpPr>
                    <a:xfrm>
                      <a:off x="2652167" y="3247117"/>
                      <a:ext cx="896863" cy="378624"/>
                      <a:chOff x="1682155" y="5598998"/>
                      <a:chExt cx="896863" cy="378624"/>
                    </a:xfrm>
                  </p:grpSpPr>
                  <p:sp>
                    <p:nvSpPr>
                      <p:cNvPr id="193" name="مربع نص 192"/>
                      <p:cNvSpPr txBox="1"/>
                      <p:nvPr/>
                    </p:nvSpPr>
                    <p:spPr>
                      <a:xfrm>
                        <a:off x="1682155" y="5598998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94" name="مربع نص 193"/>
                      <p:cNvSpPr txBox="1"/>
                      <p:nvPr/>
                    </p:nvSpPr>
                    <p:spPr>
                      <a:xfrm>
                        <a:off x="2146970" y="5608290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92" name="مربع نص 191"/>
                    <p:cNvSpPr txBox="1"/>
                    <p:nvPr/>
                  </p:nvSpPr>
                  <p:spPr>
                    <a:xfrm>
                      <a:off x="2468910" y="3188826"/>
                      <a:ext cx="28803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400" b="1" dirty="0"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90" name="مربع نص 189"/>
                  <p:cNvSpPr txBox="1"/>
                  <p:nvPr/>
                </p:nvSpPr>
                <p:spPr>
                  <a:xfrm>
                    <a:off x="2964582" y="3193926"/>
                    <a:ext cx="2880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</a:t>
                    </a:r>
                    <a:endParaRPr lang="en-US" sz="2400" b="1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88" name="مربع نص 187"/>
                <p:cNvSpPr txBox="1"/>
                <p:nvPr/>
              </p:nvSpPr>
              <p:spPr>
                <a:xfrm>
                  <a:off x="3424064" y="3193926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sz="2400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6" name="مربع نص 185"/>
              <p:cNvSpPr txBox="1"/>
              <p:nvPr/>
            </p:nvSpPr>
            <p:spPr>
              <a:xfrm>
                <a:off x="2108870" y="3145160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82" name="مجموعة 66"/>
            <p:cNvGrpSpPr/>
            <p:nvPr/>
          </p:nvGrpSpPr>
          <p:grpSpPr>
            <a:xfrm>
              <a:off x="4408934" y="5320258"/>
              <a:ext cx="595114" cy="461665"/>
              <a:chOff x="4076328" y="5463133"/>
              <a:chExt cx="595114" cy="461665"/>
            </a:xfrm>
          </p:grpSpPr>
          <p:sp>
            <p:nvSpPr>
              <p:cNvPr id="183" name="مربع نص 182"/>
              <p:cNvSpPr txBox="1"/>
              <p:nvPr/>
            </p:nvSpPr>
            <p:spPr>
              <a:xfrm>
                <a:off x="4076328" y="552561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4" name="مربع نص 183"/>
              <p:cNvSpPr txBox="1"/>
              <p:nvPr/>
            </p:nvSpPr>
            <p:spPr>
              <a:xfrm>
                <a:off x="4383410" y="5463133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95" name="مربع نص 194"/>
          <p:cNvSpPr txBox="1"/>
          <p:nvPr/>
        </p:nvSpPr>
        <p:spPr>
          <a:xfrm>
            <a:off x="3746004" y="593975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" name="مربع نص 195"/>
          <p:cNvSpPr txBox="1"/>
          <p:nvPr/>
        </p:nvSpPr>
        <p:spPr>
          <a:xfrm>
            <a:off x="3044974" y="5977855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أعداد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" name="WordArt 65"/>
          <p:cNvSpPr>
            <a:spLocks noChangeArrowheads="1" noChangeShapeType="1" noTextEdit="1"/>
          </p:cNvSpPr>
          <p:nvPr/>
        </p:nvSpPr>
        <p:spPr bwMode="auto">
          <a:xfrm>
            <a:off x="6012160" y="764736"/>
            <a:ext cx="1620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6" grpId="0"/>
      <p:bldP spid="27" grpId="0"/>
      <p:bldP spid="28" grpId="0"/>
      <p:bldP spid="29" grpId="0"/>
      <p:bldP spid="30" grpId="0"/>
      <p:bldP spid="31" grpId="0"/>
      <p:bldP spid="69" grpId="0"/>
      <p:bldP spid="70" grpId="0"/>
      <p:bldP spid="89" grpId="0"/>
      <p:bldP spid="90" grpId="0"/>
      <p:bldP spid="91" grpId="0"/>
      <p:bldP spid="92" grpId="0"/>
      <p:bldP spid="93" grpId="0"/>
      <p:bldP spid="94" grpId="0"/>
      <p:bldP spid="132" grpId="0"/>
      <p:bldP spid="133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95" grpId="0"/>
      <p:bldP spid="196" grpId="0"/>
      <p:bldP spid="1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65"/>
          <p:cNvSpPr>
            <a:spLocks noChangeArrowheads="1" noChangeShapeType="1" noTextEdit="1"/>
          </p:cNvSpPr>
          <p:nvPr/>
        </p:nvSpPr>
        <p:spPr bwMode="auto">
          <a:xfrm>
            <a:off x="6904831" y="198165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3 ــ  صــ  55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aphicFrame>
        <p:nvGraphicFramePr>
          <p:cNvPr id="17" name="جدول 16"/>
          <p:cNvGraphicFramePr>
            <a:graphicFrameLocks noGrp="1"/>
          </p:cNvGraphicFramePr>
          <p:nvPr/>
        </p:nvGraphicFramePr>
        <p:xfrm>
          <a:off x="323528" y="1340768"/>
          <a:ext cx="388800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972000"/>
                <a:gridCol w="900000"/>
                <a:gridCol w="1116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</a:rPr>
                        <a:t>مئات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</a:rPr>
                        <a:t>عشرات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آحاد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عدد الطرائق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" name="مربع نص 27"/>
          <p:cNvSpPr txBox="1"/>
          <p:nvPr/>
        </p:nvSpPr>
        <p:spPr>
          <a:xfrm>
            <a:off x="2258219" y="175272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1341165" y="17442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24111" y="176329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6057024" y="2368163"/>
            <a:ext cx="2422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الأعداد الممكن تكوينها هو: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5" name="جدول 64"/>
          <p:cNvGraphicFramePr>
            <a:graphicFrameLocks noGrp="1"/>
          </p:cNvGraphicFramePr>
          <p:nvPr/>
        </p:nvGraphicFramePr>
        <p:xfrm>
          <a:off x="327720" y="3284984"/>
          <a:ext cx="388800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972000"/>
                <a:gridCol w="900000"/>
                <a:gridCol w="1116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</a:rPr>
                        <a:t>مئات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</a:rPr>
                        <a:t>عشرات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آحاد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عدد الطرائق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6" name="مربع نص 75"/>
          <p:cNvSpPr txBox="1"/>
          <p:nvPr/>
        </p:nvSpPr>
        <p:spPr>
          <a:xfrm>
            <a:off x="2292127" y="367675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1375073" y="366826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458019" y="368731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مستطيل 78"/>
          <p:cNvSpPr/>
          <p:nvPr/>
        </p:nvSpPr>
        <p:spPr>
          <a:xfrm>
            <a:off x="6037974" y="4356045"/>
            <a:ext cx="2422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الأعداد الممكن تكوينها هو: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2" name="جدول 111"/>
          <p:cNvGraphicFramePr>
            <a:graphicFrameLocks noGrp="1"/>
          </p:cNvGraphicFramePr>
          <p:nvPr/>
        </p:nvGraphicFramePr>
        <p:xfrm>
          <a:off x="395968" y="5128617"/>
          <a:ext cx="388800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972000"/>
                <a:gridCol w="900000"/>
                <a:gridCol w="1116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</a:rPr>
                        <a:t>مئات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</a:rPr>
                        <a:t>عشرات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آحاد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عدد الطرائق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2" name="مربع نص 121"/>
          <p:cNvSpPr txBox="1"/>
          <p:nvPr/>
        </p:nvSpPr>
        <p:spPr>
          <a:xfrm>
            <a:off x="2383617" y="553419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مربع نص 122"/>
          <p:cNvSpPr txBox="1"/>
          <p:nvPr/>
        </p:nvSpPr>
        <p:spPr>
          <a:xfrm>
            <a:off x="1466563" y="552571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مربع نص 123"/>
          <p:cNvSpPr txBox="1"/>
          <p:nvPr/>
        </p:nvSpPr>
        <p:spPr>
          <a:xfrm>
            <a:off x="549509" y="554476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مستطيل 124"/>
          <p:cNvSpPr/>
          <p:nvPr/>
        </p:nvSpPr>
        <p:spPr>
          <a:xfrm>
            <a:off x="6093693" y="6199212"/>
            <a:ext cx="2422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الأعداد الممكن تكوينها هو: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مستطيل 125"/>
          <p:cNvSpPr/>
          <p:nvPr/>
        </p:nvSpPr>
        <p:spPr>
          <a:xfrm>
            <a:off x="5142711" y="5316066"/>
            <a:ext cx="307007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الرقم في منزلة الآحاد هو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أو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أو 9</a:t>
            </a:r>
            <a:endParaRPr lang="ar-SA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مستطيل 156"/>
          <p:cNvSpPr/>
          <p:nvPr/>
        </p:nvSpPr>
        <p:spPr>
          <a:xfrm>
            <a:off x="755576" y="260648"/>
            <a:ext cx="5382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 عدد الأعداد المكون رمز كل منها من أربعة أرقام مأخوذة من عناصر المجموعة  { 1 ، 3 ، 6 ، 9 } فى كل مما يلي 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8" name="مجموعة 157"/>
          <p:cNvGrpSpPr/>
          <p:nvPr/>
        </p:nvGrpSpPr>
        <p:grpSpPr>
          <a:xfrm>
            <a:off x="6903716" y="1299885"/>
            <a:ext cx="2180405" cy="400923"/>
            <a:chOff x="3792769" y="3347467"/>
            <a:chExt cx="2180405" cy="400923"/>
          </a:xfrm>
        </p:grpSpPr>
        <p:sp>
          <p:nvSpPr>
            <p:cNvPr id="159" name="شكل بيضاوي 158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مستطيل 159"/>
            <p:cNvSpPr/>
            <p:nvPr/>
          </p:nvSpPr>
          <p:spPr>
            <a:xfrm>
              <a:off x="3792769" y="3348280"/>
              <a:ext cx="21804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أ    إذا سمح بالتكرار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1" name="WordArt 65"/>
          <p:cNvSpPr>
            <a:spLocks noChangeArrowheads="1" noChangeShapeType="1" noTextEdit="1"/>
          </p:cNvSpPr>
          <p:nvPr/>
        </p:nvSpPr>
        <p:spPr bwMode="auto">
          <a:xfrm>
            <a:off x="6840432" y="908752"/>
            <a:ext cx="1620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sp>
        <p:nvSpPr>
          <p:cNvPr id="162" name="مستطيل 161"/>
          <p:cNvSpPr/>
          <p:nvPr/>
        </p:nvSpPr>
        <p:spPr>
          <a:xfrm>
            <a:off x="6121369" y="1669781"/>
            <a:ext cx="2279790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 تكرار الرقم فى المنازل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3" name="مجموعة 162"/>
          <p:cNvGrpSpPr/>
          <p:nvPr/>
        </p:nvGrpSpPr>
        <p:grpSpPr>
          <a:xfrm>
            <a:off x="4490467" y="2342738"/>
            <a:ext cx="1559793" cy="500673"/>
            <a:chOff x="3444255" y="5281250"/>
            <a:chExt cx="1559793" cy="500673"/>
          </a:xfrm>
        </p:grpSpPr>
        <p:grpSp>
          <p:nvGrpSpPr>
            <p:cNvPr id="164" name="مجموعة 53"/>
            <p:cNvGrpSpPr/>
            <p:nvPr/>
          </p:nvGrpSpPr>
          <p:grpSpPr>
            <a:xfrm>
              <a:off x="3444255" y="5281250"/>
              <a:ext cx="1074787" cy="491148"/>
              <a:chOff x="2637309" y="3164443"/>
              <a:chExt cx="1074787" cy="491148"/>
            </a:xfrm>
          </p:grpSpPr>
          <p:grpSp>
            <p:nvGrpSpPr>
              <p:cNvPr id="168" name="مجموعة 44"/>
              <p:cNvGrpSpPr/>
              <p:nvPr/>
            </p:nvGrpSpPr>
            <p:grpSpPr>
              <a:xfrm>
                <a:off x="2964582" y="3193926"/>
                <a:ext cx="747514" cy="461665"/>
                <a:chOff x="2964582" y="3193926"/>
                <a:chExt cx="747514" cy="461665"/>
              </a:xfrm>
            </p:grpSpPr>
            <p:grpSp>
              <p:nvGrpSpPr>
                <p:cNvPr id="170" name="مجموعة 43"/>
                <p:cNvGrpSpPr/>
                <p:nvPr/>
              </p:nvGrpSpPr>
              <p:grpSpPr>
                <a:xfrm>
                  <a:off x="2964582" y="3193926"/>
                  <a:ext cx="584448" cy="461665"/>
                  <a:chOff x="2964582" y="3193926"/>
                  <a:chExt cx="584448" cy="461665"/>
                </a:xfrm>
              </p:grpSpPr>
              <p:sp>
                <p:nvSpPr>
                  <p:cNvPr id="177" name="مربع نص 176"/>
                  <p:cNvSpPr txBox="1"/>
                  <p:nvPr/>
                </p:nvSpPr>
                <p:spPr>
                  <a:xfrm>
                    <a:off x="3116982" y="3256409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73" name="مربع نص 172"/>
                  <p:cNvSpPr txBox="1"/>
                  <p:nvPr/>
                </p:nvSpPr>
                <p:spPr>
                  <a:xfrm>
                    <a:off x="2964582" y="3193926"/>
                    <a:ext cx="2880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</a:t>
                    </a:r>
                    <a:endParaRPr lang="en-US" sz="2400" b="1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71" name="مربع نص 170"/>
                <p:cNvSpPr txBox="1"/>
                <p:nvPr/>
              </p:nvSpPr>
              <p:spPr>
                <a:xfrm>
                  <a:off x="3424064" y="3193926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</a:t>
                  </a:r>
                  <a:endParaRPr lang="en-US" sz="2400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69" name="مربع نص 168"/>
              <p:cNvSpPr txBox="1"/>
              <p:nvPr/>
            </p:nvSpPr>
            <p:spPr>
              <a:xfrm>
                <a:off x="2637309" y="3164443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5" name="مجموعة 66"/>
            <p:cNvGrpSpPr/>
            <p:nvPr/>
          </p:nvGrpSpPr>
          <p:grpSpPr>
            <a:xfrm>
              <a:off x="4408934" y="5320258"/>
              <a:ext cx="595114" cy="461665"/>
              <a:chOff x="4076328" y="5463133"/>
              <a:chExt cx="595114" cy="461665"/>
            </a:xfrm>
          </p:grpSpPr>
          <p:sp>
            <p:nvSpPr>
              <p:cNvPr id="166" name="مربع نص 165"/>
              <p:cNvSpPr txBox="1"/>
              <p:nvPr/>
            </p:nvSpPr>
            <p:spPr>
              <a:xfrm>
                <a:off x="4076328" y="552561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7" name="مربع نص 166"/>
              <p:cNvSpPr txBox="1"/>
              <p:nvPr/>
            </p:nvSpPr>
            <p:spPr>
              <a:xfrm>
                <a:off x="4383410" y="5463133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78" name="مربع نص 177"/>
          <p:cNvSpPr txBox="1"/>
          <p:nvPr/>
        </p:nvSpPr>
        <p:spPr>
          <a:xfrm>
            <a:off x="3635896" y="23626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" name="مربع نص 178"/>
          <p:cNvSpPr txBox="1"/>
          <p:nvPr/>
        </p:nvSpPr>
        <p:spPr>
          <a:xfrm>
            <a:off x="3169940" y="237326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عددا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0" name="مجموعة 179"/>
          <p:cNvGrpSpPr/>
          <p:nvPr/>
        </p:nvGrpSpPr>
        <p:grpSpPr>
          <a:xfrm>
            <a:off x="6292590" y="3348236"/>
            <a:ext cx="2443298" cy="400110"/>
            <a:chOff x="5083313" y="3225284"/>
            <a:chExt cx="2443298" cy="400110"/>
          </a:xfrm>
        </p:grpSpPr>
        <p:sp>
          <p:nvSpPr>
            <p:cNvPr id="181" name="شكل بيضاوي 180"/>
            <p:cNvSpPr/>
            <p:nvPr/>
          </p:nvSpPr>
          <p:spPr>
            <a:xfrm>
              <a:off x="7029797" y="3268066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مستطيل 181"/>
            <p:cNvSpPr/>
            <p:nvPr/>
          </p:nvSpPr>
          <p:spPr>
            <a:xfrm>
              <a:off x="5083313" y="3225284"/>
              <a:ext cx="24432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ب    إذا لم يسمح بالتكرار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3" name="مستطيل 182"/>
          <p:cNvSpPr/>
          <p:nvPr/>
        </p:nvSpPr>
        <p:spPr>
          <a:xfrm>
            <a:off x="5704422" y="3717801"/>
            <a:ext cx="2263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يمكن تكرار الرقم فى المنازل </a:t>
            </a:r>
          </a:p>
        </p:txBody>
      </p:sp>
      <p:grpSp>
        <p:nvGrpSpPr>
          <p:cNvPr id="184" name="مجموعة 183"/>
          <p:cNvGrpSpPr/>
          <p:nvPr/>
        </p:nvGrpSpPr>
        <p:grpSpPr>
          <a:xfrm>
            <a:off x="4471417" y="4293096"/>
            <a:ext cx="1559793" cy="500673"/>
            <a:chOff x="3444255" y="5281250"/>
            <a:chExt cx="1559793" cy="500673"/>
          </a:xfrm>
        </p:grpSpPr>
        <p:grpSp>
          <p:nvGrpSpPr>
            <p:cNvPr id="185" name="مجموعة 53"/>
            <p:cNvGrpSpPr/>
            <p:nvPr/>
          </p:nvGrpSpPr>
          <p:grpSpPr>
            <a:xfrm>
              <a:off x="3444255" y="5281250"/>
              <a:ext cx="1074787" cy="491148"/>
              <a:chOff x="2637309" y="3164443"/>
              <a:chExt cx="1074787" cy="491148"/>
            </a:xfrm>
          </p:grpSpPr>
          <p:grpSp>
            <p:nvGrpSpPr>
              <p:cNvPr id="189" name="مجموعة 44"/>
              <p:cNvGrpSpPr/>
              <p:nvPr/>
            </p:nvGrpSpPr>
            <p:grpSpPr>
              <a:xfrm>
                <a:off x="2964582" y="3193926"/>
                <a:ext cx="747514" cy="461665"/>
                <a:chOff x="2964582" y="3193926"/>
                <a:chExt cx="747514" cy="461665"/>
              </a:xfrm>
            </p:grpSpPr>
            <p:grpSp>
              <p:nvGrpSpPr>
                <p:cNvPr id="191" name="مجموعة 43"/>
                <p:cNvGrpSpPr/>
                <p:nvPr/>
              </p:nvGrpSpPr>
              <p:grpSpPr>
                <a:xfrm>
                  <a:off x="2964582" y="3193926"/>
                  <a:ext cx="584448" cy="461665"/>
                  <a:chOff x="2964582" y="3193926"/>
                  <a:chExt cx="584448" cy="461665"/>
                </a:xfrm>
              </p:grpSpPr>
              <p:sp>
                <p:nvSpPr>
                  <p:cNvPr id="193" name="مربع نص 192"/>
                  <p:cNvSpPr txBox="1"/>
                  <p:nvPr/>
                </p:nvSpPr>
                <p:spPr>
                  <a:xfrm>
                    <a:off x="3116982" y="3256409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94" name="مربع نص 193"/>
                  <p:cNvSpPr txBox="1"/>
                  <p:nvPr/>
                </p:nvSpPr>
                <p:spPr>
                  <a:xfrm>
                    <a:off x="2964582" y="3193926"/>
                    <a:ext cx="2880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</a:t>
                    </a:r>
                    <a:endParaRPr lang="en-US" sz="2400" b="1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92" name="مربع نص 191"/>
                <p:cNvSpPr txBox="1"/>
                <p:nvPr/>
              </p:nvSpPr>
              <p:spPr>
                <a:xfrm>
                  <a:off x="3424064" y="3193926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sz="2400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0" name="مربع نص 189"/>
              <p:cNvSpPr txBox="1"/>
              <p:nvPr/>
            </p:nvSpPr>
            <p:spPr>
              <a:xfrm>
                <a:off x="2637309" y="3164443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86" name="مجموعة 66"/>
            <p:cNvGrpSpPr/>
            <p:nvPr/>
          </p:nvGrpSpPr>
          <p:grpSpPr>
            <a:xfrm>
              <a:off x="4408934" y="5320258"/>
              <a:ext cx="595114" cy="461665"/>
              <a:chOff x="4076328" y="5463133"/>
              <a:chExt cx="595114" cy="461665"/>
            </a:xfrm>
          </p:grpSpPr>
          <p:sp>
            <p:nvSpPr>
              <p:cNvPr id="187" name="مربع نص 186"/>
              <p:cNvSpPr txBox="1"/>
              <p:nvPr/>
            </p:nvSpPr>
            <p:spPr>
              <a:xfrm>
                <a:off x="4076328" y="552561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8" name="مربع نص 187"/>
              <p:cNvSpPr txBox="1"/>
              <p:nvPr/>
            </p:nvSpPr>
            <p:spPr>
              <a:xfrm>
                <a:off x="4383410" y="5463133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95" name="مربع نص 194"/>
          <p:cNvSpPr txBox="1"/>
          <p:nvPr/>
        </p:nvSpPr>
        <p:spPr>
          <a:xfrm>
            <a:off x="3616846" y="431305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" name="مربع نص 195"/>
          <p:cNvSpPr txBox="1"/>
          <p:nvPr/>
        </p:nvSpPr>
        <p:spPr>
          <a:xfrm>
            <a:off x="3150890" y="432362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عددا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7" name="مجموعة 196"/>
          <p:cNvGrpSpPr/>
          <p:nvPr/>
        </p:nvGrpSpPr>
        <p:grpSpPr>
          <a:xfrm>
            <a:off x="4211960" y="4910623"/>
            <a:ext cx="4608512" cy="400110"/>
            <a:chOff x="4398268" y="5665440"/>
            <a:chExt cx="4608512" cy="400110"/>
          </a:xfrm>
        </p:grpSpPr>
        <p:sp>
          <p:nvSpPr>
            <p:cNvPr id="198" name="شكل بيضاوي 197"/>
            <p:cNvSpPr/>
            <p:nvPr/>
          </p:nvSpPr>
          <p:spPr>
            <a:xfrm>
              <a:off x="8445574" y="5695156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مستطيل 198"/>
            <p:cNvSpPr/>
            <p:nvPr/>
          </p:nvSpPr>
          <p:spPr>
            <a:xfrm>
              <a:off x="4398268" y="5665440"/>
              <a:ext cx="46085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جـ   إذا كان العدد فردى و يسمح بالتكرار 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0" name="مستطيل 199"/>
          <p:cNvSpPr/>
          <p:nvPr/>
        </p:nvSpPr>
        <p:spPr>
          <a:xfrm>
            <a:off x="5881223" y="5713164"/>
            <a:ext cx="2106666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 تكرار الرقم فى المنازل </a:t>
            </a:r>
          </a:p>
        </p:txBody>
      </p:sp>
      <p:grpSp>
        <p:nvGrpSpPr>
          <p:cNvPr id="201" name="مجموعة 200"/>
          <p:cNvGrpSpPr/>
          <p:nvPr/>
        </p:nvGrpSpPr>
        <p:grpSpPr>
          <a:xfrm>
            <a:off x="4452367" y="6168687"/>
            <a:ext cx="1559793" cy="500673"/>
            <a:chOff x="3444255" y="5281250"/>
            <a:chExt cx="1559793" cy="500673"/>
          </a:xfrm>
        </p:grpSpPr>
        <p:grpSp>
          <p:nvGrpSpPr>
            <p:cNvPr id="202" name="مجموعة 53"/>
            <p:cNvGrpSpPr/>
            <p:nvPr/>
          </p:nvGrpSpPr>
          <p:grpSpPr>
            <a:xfrm>
              <a:off x="3444255" y="5281250"/>
              <a:ext cx="1074787" cy="491148"/>
              <a:chOff x="2637309" y="3164443"/>
              <a:chExt cx="1074787" cy="491148"/>
            </a:xfrm>
          </p:grpSpPr>
          <p:grpSp>
            <p:nvGrpSpPr>
              <p:cNvPr id="206" name="مجموعة 44"/>
              <p:cNvGrpSpPr/>
              <p:nvPr/>
            </p:nvGrpSpPr>
            <p:grpSpPr>
              <a:xfrm>
                <a:off x="2964582" y="3193926"/>
                <a:ext cx="747514" cy="461665"/>
                <a:chOff x="2964582" y="3193926"/>
                <a:chExt cx="747514" cy="461665"/>
              </a:xfrm>
            </p:grpSpPr>
            <p:grpSp>
              <p:nvGrpSpPr>
                <p:cNvPr id="208" name="مجموعة 43"/>
                <p:cNvGrpSpPr/>
                <p:nvPr/>
              </p:nvGrpSpPr>
              <p:grpSpPr>
                <a:xfrm>
                  <a:off x="2964582" y="3193926"/>
                  <a:ext cx="584448" cy="461665"/>
                  <a:chOff x="2964582" y="3193926"/>
                  <a:chExt cx="584448" cy="461665"/>
                </a:xfrm>
              </p:grpSpPr>
              <p:sp>
                <p:nvSpPr>
                  <p:cNvPr id="210" name="مربع نص 209"/>
                  <p:cNvSpPr txBox="1"/>
                  <p:nvPr/>
                </p:nvSpPr>
                <p:spPr>
                  <a:xfrm>
                    <a:off x="3116982" y="3256409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11" name="مربع نص 210"/>
                  <p:cNvSpPr txBox="1"/>
                  <p:nvPr/>
                </p:nvSpPr>
                <p:spPr>
                  <a:xfrm>
                    <a:off x="2964582" y="3193926"/>
                    <a:ext cx="2880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</a:t>
                    </a:r>
                    <a:endParaRPr lang="en-US" sz="2400" b="1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09" name="مربع نص 208"/>
                <p:cNvSpPr txBox="1"/>
                <p:nvPr/>
              </p:nvSpPr>
              <p:spPr>
                <a:xfrm>
                  <a:off x="3424064" y="3193926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</a:t>
                  </a:r>
                  <a:endParaRPr lang="en-US" sz="2400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07" name="مربع نص 206"/>
              <p:cNvSpPr txBox="1"/>
              <p:nvPr/>
            </p:nvSpPr>
            <p:spPr>
              <a:xfrm>
                <a:off x="2637309" y="3164443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3" name="مجموعة 66"/>
            <p:cNvGrpSpPr/>
            <p:nvPr/>
          </p:nvGrpSpPr>
          <p:grpSpPr>
            <a:xfrm>
              <a:off x="4408934" y="5320258"/>
              <a:ext cx="595114" cy="461665"/>
              <a:chOff x="4076328" y="5463133"/>
              <a:chExt cx="595114" cy="461665"/>
            </a:xfrm>
          </p:grpSpPr>
          <p:sp>
            <p:nvSpPr>
              <p:cNvPr id="204" name="مربع نص 203"/>
              <p:cNvSpPr txBox="1"/>
              <p:nvPr/>
            </p:nvSpPr>
            <p:spPr>
              <a:xfrm>
                <a:off x="4076328" y="552561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" name="مربع نص 204"/>
              <p:cNvSpPr txBox="1"/>
              <p:nvPr/>
            </p:nvSpPr>
            <p:spPr>
              <a:xfrm>
                <a:off x="4383410" y="5463133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12" name="مربع نص 211"/>
          <p:cNvSpPr txBox="1"/>
          <p:nvPr/>
        </p:nvSpPr>
        <p:spPr>
          <a:xfrm>
            <a:off x="3597796" y="618864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" name="مربع نص 212"/>
          <p:cNvSpPr txBox="1"/>
          <p:nvPr/>
        </p:nvSpPr>
        <p:spPr>
          <a:xfrm>
            <a:off x="3131840" y="61992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عددا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/>
      <p:bldP spid="29" grpId="0"/>
      <p:bldP spid="30" grpId="0"/>
      <p:bldP spid="31" grpId="0"/>
      <p:bldP spid="76" grpId="0"/>
      <p:bldP spid="77" grpId="0"/>
      <p:bldP spid="78" grpId="0"/>
      <p:bldP spid="79" grpId="0"/>
      <p:bldP spid="122" grpId="0"/>
      <p:bldP spid="123" grpId="0"/>
      <p:bldP spid="124" grpId="0"/>
      <p:bldP spid="125" grpId="0"/>
      <p:bldP spid="126" grpId="0"/>
      <p:bldP spid="157" grpId="0"/>
      <p:bldP spid="161" grpId="0"/>
      <p:bldP spid="162" grpId="0"/>
      <p:bldP spid="178" grpId="0"/>
      <p:bldP spid="179" grpId="0"/>
      <p:bldP spid="183" grpId="0"/>
      <p:bldP spid="195" grpId="0"/>
      <p:bldP spid="196" grpId="0"/>
      <p:bldP spid="200" grpId="0"/>
      <p:bldP spid="212" grpId="0"/>
      <p:bldP spid="2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5"/>
          <p:cNvSpPr>
            <a:spLocks noChangeArrowheads="1" noChangeShapeType="1" noTextEdit="1"/>
          </p:cNvSpPr>
          <p:nvPr/>
        </p:nvSpPr>
        <p:spPr bwMode="auto">
          <a:xfrm>
            <a:off x="827584" y="3284984"/>
            <a:ext cx="7488832" cy="3168352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57864"/>
              </a:avLst>
            </a:prstTxWarp>
          </a:bodyPr>
          <a:lstStyle/>
          <a:p>
            <a:pPr rtl="1"/>
            <a:r>
              <a:rPr lang="en-US" sz="4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Factoriel  of  a  Number</a:t>
            </a:r>
          </a:p>
        </p:txBody>
      </p:sp>
      <p:sp>
        <p:nvSpPr>
          <p:cNvPr id="14" name="WordArt 65"/>
          <p:cNvSpPr>
            <a:spLocks noChangeArrowheads="1" noChangeShapeType="1" noTextEdit="1"/>
          </p:cNvSpPr>
          <p:nvPr/>
        </p:nvSpPr>
        <p:spPr bwMode="auto">
          <a:xfrm>
            <a:off x="1331640" y="260648"/>
            <a:ext cx="5904656" cy="3024336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9022"/>
              </a:avLst>
            </a:prstTxWarp>
          </a:bodyPr>
          <a:lstStyle/>
          <a:p>
            <a:pPr algn="r" rtl="1"/>
            <a:r>
              <a:rPr lang="ar-SA" sz="8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مضروب العدد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 animBg="1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20000"/>
          </a:blip>
          <a:srcRect l="4582" t="4348" r="7340" b="2174"/>
          <a:stretch>
            <a:fillRect/>
          </a:stretch>
        </p:blipFill>
        <p:spPr bwMode="auto">
          <a:xfrm>
            <a:off x="5292080" y="5085184"/>
            <a:ext cx="1440000" cy="129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20000"/>
          </a:blip>
          <a:srcRect l="4582" t="4348" r="7340" b="2174"/>
          <a:stretch>
            <a:fillRect/>
          </a:stretch>
        </p:blipFill>
        <p:spPr bwMode="auto">
          <a:xfrm>
            <a:off x="3563888" y="5091328"/>
            <a:ext cx="1440000" cy="129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rcRect l="4582" t="4348" r="7340" b="2174"/>
          <a:stretch>
            <a:fillRect/>
          </a:stretch>
        </p:blipFill>
        <p:spPr bwMode="auto">
          <a:xfrm>
            <a:off x="1907704" y="5013176"/>
            <a:ext cx="1440000" cy="129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4582" t="4348" r="7340" b="2174"/>
          <a:stretch>
            <a:fillRect/>
          </a:stretch>
        </p:blipFill>
        <p:spPr bwMode="auto">
          <a:xfrm>
            <a:off x="323528" y="5019320"/>
            <a:ext cx="1440000" cy="129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395536" y="22057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 هشام 4 صور لمركب بألوان مختلفة ــ  أراد عرضها على لوحة جداريه فى الصف قرب بعضها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275392" y="2708920"/>
          <a:ext cx="638484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208280"/>
                <a:gridCol w="1440000"/>
                <a:gridCol w="208280"/>
                <a:gridCol w="1440000"/>
                <a:gridCol w="208280"/>
                <a:gridCol w="1440000"/>
              </a:tblGrid>
              <a:tr h="144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4840982" y="67364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مواقع للصورة الاولى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 flipV="1">
            <a:off x="994842" y="3645024"/>
            <a:ext cx="0" cy="12241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V="1">
            <a:off x="1004367" y="3635499"/>
            <a:ext cx="1791816" cy="12241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V="1">
            <a:off x="1009700" y="3553966"/>
            <a:ext cx="3346276" cy="13056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V="1">
            <a:off x="971600" y="3573016"/>
            <a:ext cx="4968552" cy="12961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/>
          <p:cNvSpPr txBox="1"/>
          <p:nvPr/>
        </p:nvSpPr>
        <p:spPr>
          <a:xfrm>
            <a:off x="2396902" y="558205"/>
            <a:ext cx="24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مواقع للصورة الثانية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رابط كسهم مستقيم 23"/>
          <p:cNvCxnSpPr/>
          <p:nvPr/>
        </p:nvCxnSpPr>
        <p:spPr>
          <a:xfrm flipH="1" flipV="1">
            <a:off x="1187624" y="3573016"/>
            <a:ext cx="1463402" cy="13151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flipV="1">
            <a:off x="2660551" y="3654549"/>
            <a:ext cx="1791816" cy="12241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flipV="1">
            <a:off x="2665884" y="3573016"/>
            <a:ext cx="3346276" cy="13056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/>
          <p:cNvSpPr txBox="1"/>
          <p:nvPr/>
        </p:nvSpPr>
        <p:spPr>
          <a:xfrm>
            <a:off x="4509517" y="1033572"/>
            <a:ext cx="24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مواقع للصورة الثالثة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رابط كسهم مستقيم 30"/>
          <p:cNvCxnSpPr/>
          <p:nvPr/>
        </p:nvCxnSpPr>
        <p:spPr>
          <a:xfrm flipH="1" flipV="1">
            <a:off x="1187624" y="3385567"/>
            <a:ext cx="3023195" cy="16032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flipV="1">
            <a:off x="4210819" y="3495675"/>
            <a:ext cx="63624" cy="14835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2358802" y="1009303"/>
            <a:ext cx="24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مواقع للصورة الرابعة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رابط كسهم مستقيم 36"/>
          <p:cNvCxnSpPr/>
          <p:nvPr/>
        </p:nvCxnSpPr>
        <p:spPr>
          <a:xfrm flipH="1" flipV="1">
            <a:off x="4404742" y="3697982"/>
            <a:ext cx="1463402" cy="13151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مجموعة 42"/>
          <p:cNvGrpSpPr/>
          <p:nvPr/>
        </p:nvGrpSpPr>
        <p:grpSpPr>
          <a:xfrm>
            <a:off x="6021685" y="1312193"/>
            <a:ext cx="2294731" cy="719266"/>
            <a:chOff x="5464671" y="1312193"/>
            <a:chExt cx="2294731" cy="719266"/>
          </a:xfrm>
        </p:grpSpPr>
        <p:sp>
          <p:nvSpPr>
            <p:cNvPr id="9" name="مربع نص 8"/>
            <p:cNvSpPr txBox="1"/>
            <p:nvPr/>
          </p:nvSpPr>
          <p:spPr>
            <a:xfrm>
              <a:off x="5464671" y="1609750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عدد طرائق العرض 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8" name="مجموعة 37"/>
            <p:cNvGrpSpPr/>
            <p:nvPr/>
          </p:nvGrpSpPr>
          <p:grpSpPr>
            <a:xfrm flipH="1">
              <a:off x="7427937" y="1312193"/>
              <a:ext cx="331465" cy="719266"/>
              <a:chOff x="4591050" y="3716105"/>
              <a:chExt cx="331465" cy="719266"/>
            </a:xfrm>
          </p:grpSpPr>
          <p:grpSp>
            <p:nvGrpSpPr>
              <p:cNvPr id="39" name="مجموعة 104"/>
              <p:cNvGrpSpPr/>
              <p:nvPr/>
            </p:nvGrpSpPr>
            <p:grpSpPr>
              <a:xfrm>
                <a:off x="4591050" y="3850596"/>
                <a:ext cx="331465" cy="584775"/>
                <a:chOff x="4312543" y="3850596"/>
                <a:chExt cx="331465" cy="584775"/>
              </a:xfrm>
            </p:grpSpPr>
            <p:sp>
              <p:nvSpPr>
                <p:cNvPr id="41" name="مربع نص 40"/>
                <p:cNvSpPr txBox="1"/>
                <p:nvPr/>
              </p:nvSpPr>
              <p:spPr>
                <a:xfrm>
                  <a:off x="4312543" y="3850596"/>
                  <a:ext cx="14401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</a:t>
                  </a:r>
                  <a:endPara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" name="مربع نص 41"/>
                <p:cNvSpPr txBox="1"/>
                <p:nvPr/>
              </p:nvSpPr>
              <p:spPr>
                <a:xfrm>
                  <a:off x="4499992" y="3850596"/>
                  <a:ext cx="14401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</a:t>
                  </a:r>
                  <a:endPara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0" name="مربع نص 39"/>
              <p:cNvSpPr txBox="1"/>
              <p:nvPr/>
            </p:nvSpPr>
            <p:spPr>
              <a:xfrm>
                <a:off x="4682108" y="3716105"/>
                <a:ext cx="1440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4" name="مجموعة 43"/>
          <p:cNvGrpSpPr/>
          <p:nvPr/>
        </p:nvGrpSpPr>
        <p:grpSpPr>
          <a:xfrm>
            <a:off x="4399409" y="1575842"/>
            <a:ext cx="1709142" cy="471190"/>
            <a:chOff x="3294906" y="5272633"/>
            <a:chExt cx="1709142" cy="471190"/>
          </a:xfrm>
        </p:grpSpPr>
        <p:grpSp>
          <p:nvGrpSpPr>
            <p:cNvPr id="49" name="مجموعة 44"/>
            <p:cNvGrpSpPr/>
            <p:nvPr/>
          </p:nvGrpSpPr>
          <p:grpSpPr>
            <a:xfrm>
              <a:off x="3294906" y="5272633"/>
              <a:ext cx="1214611" cy="471190"/>
              <a:chOff x="2487960" y="3155826"/>
              <a:chExt cx="1214611" cy="471190"/>
            </a:xfrm>
          </p:grpSpPr>
          <p:grpSp>
            <p:nvGrpSpPr>
              <p:cNvPr id="51" name="مجموعة 43"/>
              <p:cNvGrpSpPr/>
              <p:nvPr/>
            </p:nvGrpSpPr>
            <p:grpSpPr>
              <a:xfrm>
                <a:off x="2487960" y="3155826"/>
                <a:ext cx="1051545" cy="466090"/>
                <a:chOff x="2487960" y="3155826"/>
                <a:chExt cx="1051545" cy="466090"/>
              </a:xfrm>
            </p:grpSpPr>
            <p:grpSp>
              <p:nvGrpSpPr>
                <p:cNvPr id="53" name="مجموعة 42"/>
                <p:cNvGrpSpPr/>
                <p:nvPr/>
              </p:nvGrpSpPr>
              <p:grpSpPr>
                <a:xfrm>
                  <a:off x="2487960" y="3160251"/>
                  <a:ext cx="1051545" cy="461665"/>
                  <a:chOff x="2487960" y="3160251"/>
                  <a:chExt cx="1051545" cy="461665"/>
                </a:xfrm>
              </p:grpSpPr>
              <p:grpSp>
                <p:nvGrpSpPr>
                  <p:cNvPr id="55" name="مجموعة 55"/>
                  <p:cNvGrpSpPr/>
                  <p:nvPr/>
                </p:nvGrpSpPr>
                <p:grpSpPr>
                  <a:xfrm>
                    <a:off x="2642642" y="3176846"/>
                    <a:ext cx="896863" cy="404302"/>
                    <a:chOff x="1672630" y="5528727"/>
                    <a:chExt cx="896863" cy="404302"/>
                  </a:xfrm>
                </p:grpSpPr>
                <p:sp>
                  <p:nvSpPr>
                    <p:cNvPr id="57" name="مربع نص 56"/>
                    <p:cNvSpPr txBox="1"/>
                    <p:nvPr/>
                  </p:nvSpPr>
                  <p:spPr>
                    <a:xfrm>
                      <a:off x="1672630" y="5532919"/>
                      <a:ext cx="43204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p:txBody>
                </p:sp>
                <p:sp>
                  <p:nvSpPr>
                    <p:cNvPr id="58" name="مربع نص 57"/>
                    <p:cNvSpPr txBox="1"/>
                    <p:nvPr/>
                  </p:nvSpPr>
                  <p:spPr>
                    <a:xfrm>
                      <a:off x="2137445" y="5528727"/>
                      <a:ext cx="43204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p:txBody>
                </p:sp>
              </p:grpSp>
              <p:sp>
                <p:nvSpPr>
                  <p:cNvPr id="56" name="مربع نص 55"/>
                  <p:cNvSpPr txBox="1"/>
                  <p:nvPr/>
                </p:nvSpPr>
                <p:spPr>
                  <a:xfrm>
                    <a:off x="2487960" y="3160251"/>
                    <a:ext cx="2880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54" name="مربع نص 53"/>
                <p:cNvSpPr txBox="1"/>
                <p:nvPr/>
              </p:nvSpPr>
              <p:spPr>
                <a:xfrm>
                  <a:off x="2926482" y="3155826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52" name="مربع نص 51"/>
              <p:cNvSpPr txBox="1"/>
              <p:nvPr/>
            </p:nvSpPr>
            <p:spPr>
              <a:xfrm>
                <a:off x="3414539" y="3165351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6" name="مجموعة 66"/>
            <p:cNvGrpSpPr/>
            <p:nvPr/>
          </p:nvGrpSpPr>
          <p:grpSpPr>
            <a:xfrm>
              <a:off x="4408934" y="5282158"/>
              <a:ext cx="595114" cy="461665"/>
              <a:chOff x="4076328" y="5425033"/>
              <a:chExt cx="595114" cy="461665"/>
            </a:xfrm>
          </p:grpSpPr>
          <p:sp>
            <p:nvSpPr>
              <p:cNvPr id="47" name="مربع نص 46"/>
              <p:cNvSpPr txBox="1"/>
              <p:nvPr/>
            </p:nvSpPr>
            <p:spPr>
              <a:xfrm>
                <a:off x="4076328" y="5449416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X</a:t>
                </a:r>
                <a:endParaRPr lang="en-US" sz="2000" dirty="0"/>
              </a:p>
            </p:txBody>
          </p:sp>
          <p:sp>
            <p:nvSpPr>
              <p:cNvPr id="48" name="مربع نص 47"/>
              <p:cNvSpPr txBox="1"/>
              <p:nvPr/>
            </p:nvSpPr>
            <p:spPr>
              <a:xfrm>
                <a:off x="4383410" y="5425033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9" name="مربع نص 58"/>
          <p:cNvSpPr txBox="1"/>
          <p:nvPr/>
        </p:nvSpPr>
        <p:spPr>
          <a:xfrm>
            <a:off x="2641501" y="156631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24 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طريقة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4" name="مجموعة 73"/>
          <p:cNvGrpSpPr/>
          <p:nvPr/>
        </p:nvGrpSpPr>
        <p:grpSpPr>
          <a:xfrm>
            <a:off x="3510930" y="1979315"/>
            <a:ext cx="4896544" cy="561206"/>
            <a:chOff x="2987824" y="2204864"/>
            <a:chExt cx="4896544" cy="561206"/>
          </a:xfrm>
        </p:grpSpPr>
        <p:sp>
          <p:nvSpPr>
            <p:cNvPr id="60" name="مربع نص 59"/>
            <p:cNvSpPr txBox="1"/>
            <p:nvPr/>
          </p:nvSpPr>
          <p:spPr>
            <a:xfrm>
              <a:off x="2987824" y="2204864"/>
              <a:ext cx="4896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يسمى ناتج ضرب                            مضروب  </a:t>
              </a:r>
              <a:r>
                <a:rPr lang="ar-SA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1" name="مجموعة 60"/>
            <p:cNvGrpSpPr/>
            <p:nvPr/>
          </p:nvGrpSpPr>
          <p:grpSpPr>
            <a:xfrm>
              <a:off x="4494659" y="2294880"/>
              <a:ext cx="1709142" cy="471190"/>
              <a:chOff x="3294906" y="5272633"/>
              <a:chExt cx="1709142" cy="471190"/>
            </a:xfrm>
          </p:grpSpPr>
          <p:grpSp>
            <p:nvGrpSpPr>
              <p:cNvPr id="62" name="مجموعة 44"/>
              <p:cNvGrpSpPr/>
              <p:nvPr/>
            </p:nvGrpSpPr>
            <p:grpSpPr>
              <a:xfrm>
                <a:off x="3294906" y="5272633"/>
                <a:ext cx="1214611" cy="471190"/>
                <a:chOff x="2487960" y="3155826"/>
                <a:chExt cx="1214611" cy="471190"/>
              </a:xfrm>
            </p:grpSpPr>
            <p:grpSp>
              <p:nvGrpSpPr>
                <p:cNvPr id="66" name="مجموعة 43"/>
                <p:cNvGrpSpPr/>
                <p:nvPr/>
              </p:nvGrpSpPr>
              <p:grpSpPr>
                <a:xfrm>
                  <a:off x="2487960" y="3155826"/>
                  <a:ext cx="1051545" cy="466090"/>
                  <a:chOff x="2487960" y="3155826"/>
                  <a:chExt cx="1051545" cy="466090"/>
                </a:xfrm>
              </p:grpSpPr>
              <p:grpSp>
                <p:nvGrpSpPr>
                  <p:cNvPr id="68" name="مجموعة 42"/>
                  <p:cNvGrpSpPr/>
                  <p:nvPr/>
                </p:nvGrpSpPr>
                <p:grpSpPr>
                  <a:xfrm>
                    <a:off x="2487960" y="3160251"/>
                    <a:ext cx="1051545" cy="461665"/>
                    <a:chOff x="2487960" y="3160251"/>
                    <a:chExt cx="1051545" cy="461665"/>
                  </a:xfrm>
                </p:grpSpPr>
                <p:grpSp>
                  <p:nvGrpSpPr>
                    <p:cNvPr id="70" name="مجموعة 55"/>
                    <p:cNvGrpSpPr/>
                    <p:nvPr/>
                  </p:nvGrpSpPr>
                  <p:grpSpPr>
                    <a:xfrm>
                      <a:off x="2642642" y="3176846"/>
                      <a:ext cx="896863" cy="404302"/>
                      <a:chOff x="1672630" y="5528727"/>
                      <a:chExt cx="896863" cy="404302"/>
                    </a:xfrm>
                  </p:grpSpPr>
                  <p:sp>
                    <p:nvSpPr>
                      <p:cNvPr id="72" name="مربع نص 71"/>
                      <p:cNvSpPr txBox="1"/>
                      <p:nvPr/>
                    </p:nvSpPr>
                    <p:spPr>
                      <a:xfrm>
                        <a:off x="1672630" y="5532919"/>
                        <a:ext cx="432048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dirty="0" smtClean="0"/>
                          <a:t>X</a:t>
                        </a:r>
                        <a:endParaRPr lang="en-US" sz="2000" dirty="0"/>
                      </a:p>
                    </p:txBody>
                  </p:sp>
                  <p:sp>
                    <p:nvSpPr>
                      <p:cNvPr id="73" name="مربع نص 72"/>
                      <p:cNvSpPr txBox="1"/>
                      <p:nvPr/>
                    </p:nvSpPr>
                    <p:spPr>
                      <a:xfrm>
                        <a:off x="2137445" y="5528727"/>
                        <a:ext cx="432048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dirty="0" smtClean="0"/>
                          <a:t>X</a:t>
                        </a:r>
                        <a:endParaRPr lang="en-US" sz="2000" dirty="0"/>
                      </a:p>
                    </p:txBody>
                  </p:sp>
                </p:grpSp>
                <p:sp>
                  <p:nvSpPr>
                    <p:cNvPr id="71" name="مربع نص 70"/>
                    <p:cNvSpPr txBox="1"/>
                    <p:nvPr/>
                  </p:nvSpPr>
                  <p:spPr>
                    <a:xfrm>
                      <a:off x="2487960" y="3160251"/>
                      <a:ext cx="28803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69" name="مربع نص 68"/>
                  <p:cNvSpPr txBox="1"/>
                  <p:nvPr/>
                </p:nvSpPr>
                <p:spPr>
                  <a:xfrm>
                    <a:off x="2926482" y="3155826"/>
                    <a:ext cx="2880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67" name="مربع نص 66"/>
                <p:cNvSpPr txBox="1"/>
                <p:nvPr/>
              </p:nvSpPr>
              <p:spPr>
                <a:xfrm>
                  <a:off x="3414539" y="3165351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3" name="مجموعة 66"/>
              <p:cNvGrpSpPr/>
              <p:nvPr/>
            </p:nvGrpSpPr>
            <p:grpSpPr>
              <a:xfrm>
                <a:off x="4408934" y="5282158"/>
                <a:ext cx="595114" cy="461665"/>
                <a:chOff x="4076328" y="5425033"/>
                <a:chExt cx="595114" cy="461665"/>
              </a:xfrm>
            </p:grpSpPr>
            <p:sp>
              <p:nvSpPr>
                <p:cNvPr id="64" name="مربع نص 63"/>
                <p:cNvSpPr txBox="1"/>
                <p:nvPr/>
              </p:nvSpPr>
              <p:spPr>
                <a:xfrm>
                  <a:off x="4076328" y="5449416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X</a:t>
                  </a:r>
                  <a:endParaRPr lang="en-US" sz="2000" dirty="0"/>
                </a:p>
              </p:txBody>
            </p:sp>
            <p:sp>
              <p:nvSpPr>
                <p:cNvPr id="65" name="مربع نص 64"/>
                <p:cNvSpPr txBox="1"/>
                <p:nvPr/>
              </p:nvSpPr>
              <p:spPr>
                <a:xfrm>
                  <a:off x="4383410" y="5425033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75" name="مربع نص 74"/>
          <p:cNvSpPr txBox="1"/>
          <p:nvPr/>
        </p:nvSpPr>
        <p:spPr>
          <a:xfrm>
            <a:off x="1111424" y="1964457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ويرمز اليه بالرمز (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7490420" y="432155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وعموماً 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" name="مجموعة 101"/>
          <p:cNvGrpSpPr/>
          <p:nvPr/>
        </p:nvGrpSpPr>
        <p:grpSpPr>
          <a:xfrm>
            <a:off x="405061" y="4753719"/>
            <a:ext cx="8737287" cy="590922"/>
            <a:chOff x="395536" y="2655962"/>
            <a:chExt cx="8737287" cy="590922"/>
          </a:xfrm>
        </p:grpSpPr>
        <p:sp>
          <p:nvSpPr>
            <p:cNvPr id="93" name="Oval 2"/>
            <p:cNvSpPr>
              <a:spLocks noChangeArrowheads="1"/>
            </p:cNvSpPr>
            <p:nvPr/>
          </p:nvSpPr>
          <p:spPr bwMode="auto">
            <a:xfrm>
              <a:off x="5671170" y="2689870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1" name="مجموعة 100"/>
            <p:cNvGrpSpPr/>
            <p:nvPr/>
          </p:nvGrpSpPr>
          <p:grpSpPr>
            <a:xfrm>
              <a:off x="395536" y="2655962"/>
              <a:ext cx="8737287" cy="590922"/>
              <a:chOff x="395536" y="2655962"/>
              <a:chExt cx="8737287" cy="590922"/>
            </a:xfrm>
          </p:grpSpPr>
          <p:sp>
            <p:nvSpPr>
              <p:cNvPr id="94" name="Oval 2"/>
              <p:cNvSpPr>
                <a:spLocks noChangeArrowheads="1"/>
              </p:cNvSpPr>
              <p:nvPr/>
            </p:nvSpPr>
            <p:spPr bwMode="auto">
              <a:xfrm>
                <a:off x="6631721" y="2699395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0" name="مجموعة 99"/>
              <p:cNvGrpSpPr/>
              <p:nvPr/>
            </p:nvGrpSpPr>
            <p:grpSpPr>
              <a:xfrm>
                <a:off x="395536" y="2655962"/>
                <a:ext cx="8737287" cy="590922"/>
                <a:chOff x="395536" y="2655962"/>
                <a:chExt cx="8737287" cy="590922"/>
              </a:xfrm>
            </p:grpSpPr>
            <p:sp>
              <p:nvSpPr>
                <p:cNvPr id="95" name="Oval 2"/>
                <p:cNvSpPr>
                  <a:spLocks noChangeArrowheads="1"/>
                </p:cNvSpPr>
                <p:nvPr/>
              </p:nvSpPr>
              <p:spPr bwMode="auto">
                <a:xfrm>
                  <a:off x="7581478" y="2694062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99" name="مجموعة 98"/>
                <p:cNvGrpSpPr/>
                <p:nvPr/>
              </p:nvGrpSpPr>
              <p:grpSpPr>
                <a:xfrm>
                  <a:off x="395536" y="2655962"/>
                  <a:ext cx="8737287" cy="590922"/>
                  <a:chOff x="395536" y="2655962"/>
                  <a:chExt cx="8737287" cy="590922"/>
                </a:xfrm>
              </p:grpSpPr>
              <p:sp>
                <p:nvSpPr>
                  <p:cNvPr id="96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7931993" y="2694062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98" name="مجموعة 97"/>
                  <p:cNvGrpSpPr/>
                  <p:nvPr/>
                </p:nvGrpSpPr>
                <p:grpSpPr>
                  <a:xfrm>
                    <a:off x="395536" y="2655962"/>
                    <a:ext cx="8737287" cy="590922"/>
                    <a:chOff x="395536" y="2655962"/>
                    <a:chExt cx="8737287" cy="590922"/>
                  </a:xfrm>
                </p:grpSpPr>
                <p:grpSp>
                  <p:nvGrpSpPr>
                    <p:cNvPr id="91" name="مجموعة 90"/>
                    <p:cNvGrpSpPr/>
                    <p:nvPr/>
                  </p:nvGrpSpPr>
                  <p:grpSpPr>
                    <a:xfrm>
                      <a:off x="395536" y="2775694"/>
                      <a:ext cx="8424936" cy="471190"/>
                      <a:chOff x="395536" y="2775694"/>
                      <a:chExt cx="8424936" cy="471190"/>
                    </a:xfrm>
                  </p:grpSpPr>
                  <p:sp>
                    <p:nvSpPr>
                      <p:cNvPr id="77" name="مربع نص 76"/>
                      <p:cNvSpPr txBox="1"/>
                      <p:nvPr/>
                    </p:nvSpPr>
                    <p:spPr>
                      <a:xfrm>
                        <a:off x="395536" y="2780928"/>
                        <a:ext cx="8424936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!  =    (    ــ 1 ) (     ــ 2 ) (     ــ 3 )     . . . 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grpSp>
                    <p:nvGrpSpPr>
                      <p:cNvPr id="78" name="مجموعة 77"/>
                      <p:cNvGrpSpPr/>
                      <p:nvPr/>
                    </p:nvGrpSpPr>
                    <p:grpSpPr>
                      <a:xfrm>
                        <a:off x="2627784" y="2775694"/>
                        <a:ext cx="1709142" cy="471190"/>
                        <a:chOff x="3294906" y="5272633"/>
                        <a:chExt cx="1709142" cy="471190"/>
                      </a:xfrm>
                    </p:grpSpPr>
                    <p:grpSp>
                      <p:nvGrpSpPr>
                        <p:cNvPr id="79" name="مجموعة 44"/>
                        <p:cNvGrpSpPr/>
                        <p:nvPr/>
                      </p:nvGrpSpPr>
                      <p:grpSpPr>
                        <a:xfrm>
                          <a:off x="3294906" y="5272633"/>
                          <a:ext cx="1214611" cy="471190"/>
                          <a:chOff x="2487960" y="3155826"/>
                          <a:chExt cx="1214611" cy="471190"/>
                        </a:xfrm>
                      </p:grpSpPr>
                      <p:grpSp>
                        <p:nvGrpSpPr>
                          <p:cNvPr id="83" name="مجموعة 43"/>
                          <p:cNvGrpSpPr/>
                          <p:nvPr/>
                        </p:nvGrpSpPr>
                        <p:grpSpPr>
                          <a:xfrm>
                            <a:off x="2487960" y="3155826"/>
                            <a:ext cx="1051545" cy="466090"/>
                            <a:chOff x="2487960" y="3155826"/>
                            <a:chExt cx="1051545" cy="466090"/>
                          </a:xfrm>
                        </p:grpSpPr>
                        <p:grpSp>
                          <p:nvGrpSpPr>
                            <p:cNvPr id="85" name="مجموعة 42"/>
                            <p:cNvGrpSpPr/>
                            <p:nvPr/>
                          </p:nvGrpSpPr>
                          <p:grpSpPr>
                            <a:xfrm>
                              <a:off x="2487960" y="3160251"/>
                              <a:ext cx="1051545" cy="461665"/>
                              <a:chOff x="2487960" y="3160251"/>
                              <a:chExt cx="1051545" cy="461665"/>
                            </a:xfrm>
                          </p:grpSpPr>
                          <p:grpSp>
                            <p:nvGrpSpPr>
                              <p:cNvPr id="87" name="مجموعة 55"/>
                              <p:cNvGrpSpPr/>
                              <p:nvPr/>
                            </p:nvGrpSpPr>
                            <p:grpSpPr>
                              <a:xfrm>
                                <a:off x="2642642" y="3176846"/>
                                <a:ext cx="896863" cy="404302"/>
                                <a:chOff x="1672630" y="5528727"/>
                                <a:chExt cx="896863" cy="404302"/>
                              </a:xfrm>
                            </p:grpSpPr>
                            <p:sp>
                              <p:nvSpPr>
                                <p:cNvPr id="89" name="مربع نص 88"/>
                                <p:cNvSpPr txBox="1"/>
                                <p:nvPr/>
                              </p:nvSpPr>
                              <p:spPr>
                                <a:xfrm>
                                  <a:off x="1672630" y="5532919"/>
                                  <a:ext cx="432048" cy="40011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en-US" sz="2000" dirty="0" smtClean="0"/>
                                    <a:t>X</a:t>
                                  </a:r>
                                  <a:endParaRPr lang="en-US" sz="2000" dirty="0"/>
                                </a:p>
                              </p:txBody>
                            </p:sp>
                            <p:sp>
                              <p:nvSpPr>
                                <p:cNvPr id="90" name="مربع نص 89"/>
                                <p:cNvSpPr txBox="1"/>
                                <p:nvPr/>
                              </p:nvSpPr>
                              <p:spPr>
                                <a:xfrm>
                                  <a:off x="2137445" y="5528727"/>
                                  <a:ext cx="432048" cy="40011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en-US" sz="2000" dirty="0" smtClean="0"/>
                                    <a:t>X</a:t>
                                  </a:r>
                                  <a:endParaRPr lang="en-US" sz="2000" dirty="0"/>
                                </a:p>
                              </p:txBody>
                            </p:sp>
                          </p:grpSp>
                          <p:sp>
                            <p:nvSpPr>
                              <p:cNvPr id="88" name="مربع نص 87"/>
                              <p:cNvSpPr txBox="1"/>
                              <p:nvPr/>
                            </p:nvSpPr>
                            <p:spPr>
                              <a:xfrm>
                                <a:off x="2487960" y="3160251"/>
                                <a:ext cx="288032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ar-SA" sz="2400" b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</a:rPr>
                                  <a:t>1</a:t>
                                </a:r>
                                <a:endParaRPr lang="en-US" sz="2400" b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86" name="مربع نص 85"/>
                            <p:cNvSpPr txBox="1"/>
                            <p:nvPr/>
                          </p:nvSpPr>
                          <p:spPr>
                            <a:xfrm>
                              <a:off x="2926482" y="3155826"/>
                              <a:ext cx="288032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ar-SA" sz="2400" b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a:t>2</a:t>
                              </a:r>
                              <a:endParaRPr lang="en-US" sz="2400" b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" name="مربع نص 83"/>
                          <p:cNvSpPr txBox="1"/>
                          <p:nvPr/>
                        </p:nvSpPr>
                        <p:spPr>
                          <a:xfrm>
                            <a:off x="3414539" y="3165351"/>
                            <a:ext cx="288032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24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  <a:t>3</a:t>
                            </a:r>
                            <a:endParaRPr lang="en-US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0" name="مجموعة 66"/>
                        <p:cNvGrpSpPr/>
                        <p:nvPr/>
                      </p:nvGrpSpPr>
                      <p:grpSpPr>
                        <a:xfrm>
                          <a:off x="4408934" y="5282158"/>
                          <a:ext cx="595114" cy="461665"/>
                          <a:chOff x="4076328" y="5425033"/>
                          <a:chExt cx="595114" cy="461665"/>
                        </a:xfrm>
                      </p:grpSpPr>
                      <p:sp>
                        <p:nvSpPr>
                          <p:cNvPr id="81" name="مربع نص 80"/>
                          <p:cNvSpPr txBox="1"/>
                          <p:nvPr/>
                        </p:nvSpPr>
                        <p:spPr>
                          <a:xfrm>
                            <a:off x="4076328" y="5449416"/>
                            <a:ext cx="432048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2000" dirty="0" smtClean="0"/>
                              <a:t>X</a:t>
                            </a:r>
                            <a:endParaRPr lang="en-US" sz="2000" dirty="0"/>
                          </a:p>
                        </p:txBody>
                      </p:sp>
                      <p:sp>
                        <p:nvSpPr>
                          <p:cNvPr id="82" name="مربع نص 81"/>
                          <p:cNvSpPr txBox="1"/>
                          <p:nvPr/>
                        </p:nvSpPr>
                        <p:spPr>
                          <a:xfrm>
                            <a:off x="4383410" y="5425033"/>
                            <a:ext cx="288032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ar-SA" sz="24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  <a:t>4</a:t>
                            </a:r>
                            <a:endParaRPr lang="en-US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97" name="Oval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56823" y="2655962"/>
                      <a:ext cx="576000" cy="50405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نن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 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05" name="مجموعة 104"/>
          <p:cNvGrpSpPr/>
          <p:nvPr/>
        </p:nvGrpSpPr>
        <p:grpSpPr>
          <a:xfrm>
            <a:off x="-252536" y="4801344"/>
            <a:ext cx="2808312" cy="504056"/>
            <a:chOff x="5220072" y="4120505"/>
            <a:chExt cx="2808312" cy="504056"/>
          </a:xfrm>
        </p:grpSpPr>
        <p:sp>
          <p:nvSpPr>
            <p:cNvPr id="103" name="Oval 2"/>
            <p:cNvSpPr>
              <a:spLocks noChangeArrowheads="1"/>
            </p:cNvSpPr>
            <p:nvPr/>
          </p:nvSpPr>
          <p:spPr bwMode="auto">
            <a:xfrm>
              <a:off x="7120855" y="4120505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مربع نص 103"/>
            <p:cNvSpPr txBox="1"/>
            <p:nvPr/>
          </p:nvSpPr>
          <p:spPr>
            <a:xfrm>
              <a:off x="5220072" y="4221088"/>
              <a:ext cx="2808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حيث     عدد صحيح موجب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6" name="مربع نص 105"/>
          <p:cNvSpPr txBox="1"/>
          <p:nvPr/>
        </p:nvSpPr>
        <p:spPr>
          <a:xfrm>
            <a:off x="7783785" y="5361721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! = 1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مجموعة 113"/>
          <p:cNvGrpSpPr/>
          <p:nvPr/>
        </p:nvGrpSpPr>
        <p:grpSpPr>
          <a:xfrm>
            <a:off x="4278699" y="5776689"/>
            <a:ext cx="3389645" cy="542270"/>
            <a:chOff x="5508104" y="6362278"/>
            <a:chExt cx="3389645" cy="542270"/>
          </a:xfrm>
        </p:grpSpPr>
        <p:sp>
          <p:nvSpPr>
            <p:cNvPr id="92" name="Oval 2"/>
            <p:cNvSpPr>
              <a:spLocks noChangeArrowheads="1"/>
            </p:cNvSpPr>
            <p:nvPr/>
          </p:nvSpPr>
          <p:spPr bwMode="auto">
            <a:xfrm>
              <a:off x="6798915" y="6362278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3" name="مجموعة 112"/>
            <p:cNvGrpSpPr/>
            <p:nvPr/>
          </p:nvGrpSpPr>
          <p:grpSpPr>
            <a:xfrm>
              <a:off x="5508104" y="6363469"/>
              <a:ext cx="3389645" cy="541079"/>
              <a:chOff x="5508104" y="6363469"/>
              <a:chExt cx="3389645" cy="541079"/>
            </a:xfrm>
          </p:grpSpPr>
          <p:sp>
            <p:nvSpPr>
              <p:cNvPr id="110" name="Oval 2"/>
              <p:cNvSpPr>
                <a:spLocks noChangeArrowheads="1"/>
              </p:cNvSpPr>
              <p:nvPr/>
            </p:nvSpPr>
            <p:spPr bwMode="auto">
              <a:xfrm>
                <a:off x="7552967" y="6363469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2" name="مجموعة 111"/>
              <p:cNvGrpSpPr/>
              <p:nvPr/>
            </p:nvGrpSpPr>
            <p:grpSpPr>
              <a:xfrm>
                <a:off x="5508104" y="6363469"/>
                <a:ext cx="3389645" cy="541079"/>
                <a:chOff x="5508104" y="6363469"/>
                <a:chExt cx="3389645" cy="541079"/>
              </a:xfrm>
            </p:grpSpPr>
            <p:grpSp>
              <p:nvGrpSpPr>
                <p:cNvPr id="109" name="مجموعة 108"/>
                <p:cNvGrpSpPr/>
                <p:nvPr/>
              </p:nvGrpSpPr>
              <p:grpSpPr>
                <a:xfrm>
                  <a:off x="5508104" y="6381328"/>
                  <a:ext cx="3024336" cy="523220"/>
                  <a:chOff x="5508104" y="6381328"/>
                  <a:chExt cx="3024336" cy="523220"/>
                </a:xfrm>
              </p:grpSpPr>
              <p:sp>
                <p:nvSpPr>
                  <p:cNvPr id="107" name="مربع نص 106"/>
                  <p:cNvSpPr txBox="1"/>
                  <p:nvPr/>
                </p:nvSpPr>
                <p:spPr>
                  <a:xfrm>
                    <a:off x="5508104" y="6381328"/>
                    <a:ext cx="302433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!</a:t>
                    </a:r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=        (     ــ 1 ) </a:t>
                    </a:r>
                    <a:r>
                      <a:rPr lang="ar-SA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!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8" name="مربع نص 107"/>
                  <p:cNvSpPr txBox="1"/>
                  <p:nvPr/>
                </p:nvSpPr>
                <p:spPr>
                  <a:xfrm>
                    <a:off x="7298779" y="6457890"/>
                    <a:ext cx="43204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X</a:t>
                    </a:r>
                    <a:endParaRPr lang="en-US" sz="2000" dirty="0"/>
                  </a:p>
                </p:txBody>
              </p:sp>
            </p:grpSp>
            <p:sp>
              <p:nvSpPr>
                <p:cNvPr id="111" name="Oval 2"/>
                <p:cNvSpPr>
                  <a:spLocks noChangeArrowheads="1"/>
                </p:cNvSpPr>
                <p:nvPr/>
              </p:nvSpPr>
              <p:spPr bwMode="auto">
                <a:xfrm>
                  <a:off x="8321749" y="6363469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115" name="مربع نص 114"/>
          <p:cNvSpPr txBox="1"/>
          <p:nvPr/>
        </p:nvSpPr>
        <p:spPr>
          <a:xfrm>
            <a:off x="7433270" y="579469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لاحظ أن 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مربع نص 115"/>
          <p:cNvSpPr txBox="1"/>
          <p:nvPr/>
        </p:nvSpPr>
        <p:spPr>
          <a:xfrm>
            <a:off x="6732240" y="65262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طرائق العرض 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4.07407E-6 L 0.17535 -0.3259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36232 -0.32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6 L -0.35798 -0.341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18889 -0.3458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9" dur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9" dur="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9" dur="1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3" grpId="0"/>
      <p:bldP spid="30" grpId="0"/>
      <p:bldP spid="36" grpId="0"/>
      <p:bldP spid="59" grpId="0"/>
      <p:bldP spid="75" grpId="0"/>
      <p:bldP spid="76" grpId="0"/>
      <p:bldP spid="106" grpId="0"/>
      <p:bldP spid="115" grpId="0"/>
      <p:bldP spid="1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مستطيل 65"/>
          <p:cNvSpPr/>
          <p:nvPr/>
        </p:nvSpPr>
        <p:spPr>
          <a:xfrm>
            <a:off x="3222898" y="2574429"/>
            <a:ext cx="2448000" cy="288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مستطيل 66"/>
          <p:cNvSpPr/>
          <p:nvPr/>
        </p:nvSpPr>
        <p:spPr>
          <a:xfrm>
            <a:off x="4096791" y="2886876"/>
            <a:ext cx="2448000" cy="288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مستطيل 101"/>
          <p:cNvSpPr/>
          <p:nvPr/>
        </p:nvSpPr>
        <p:spPr>
          <a:xfrm>
            <a:off x="5066531" y="3347467"/>
            <a:ext cx="432000" cy="288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مستطيل 102"/>
          <p:cNvSpPr/>
          <p:nvPr/>
        </p:nvSpPr>
        <p:spPr>
          <a:xfrm>
            <a:off x="5873749" y="3669439"/>
            <a:ext cx="432000" cy="288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مستطيل 152"/>
          <p:cNvSpPr/>
          <p:nvPr/>
        </p:nvSpPr>
        <p:spPr>
          <a:xfrm>
            <a:off x="2441476" y="4168130"/>
            <a:ext cx="2448000" cy="288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مستطيل 153"/>
          <p:cNvSpPr/>
          <p:nvPr/>
        </p:nvSpPr>
        <p:spPr>
          <a:xfrm>
            <a:off x="4049166" y="4490102"/>
            <a:ext cx="2700000" cy="288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مستطيل 201"/>
          <p:cNvSpPr/>
          <p:nvPr/>
        </p:nvSpPr>
        <p:spPr>
          <a:xfrm>
            <a:off x="3933453" y="5242917"/>
            <a:ext cx="576000" cy="288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مستطيل 202"/>
          <p:cNvSpPr/>
          <p:nvPr/>
        </p:nvSpPr>
        <p:spPr>
          <a:xfrm>
            <a:off x="5921150" y="5564889"/>
            <a:ext cx="576000" cy="288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6878564" y="256456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4  ــ  صــ  56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067944" y="20349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أحسب موضحاً خطوات الحل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7740352" y="735087"/>
            <a:ext cx="1165704" cy="461665"/>
            <a:chOff x="4816995" y="3310180"/>
            <a:chExt cx="1165704" cy="461665"/>
          </a:xfrm>
        </p:grpSpPr>
        <p:sp>
          <p:nvSpPr>
            <p:cNvPr id="6" name="شكل بيضاوي 5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مستطيل 6"/>
            <p:cNvSpPr/>
            <p:nvPr/>
          </p:nvSpPr>
          <p:spPr>
            <a:xfrm>
              <a:off x="4816995" y="3310180"/>
              <a:ext cx="1165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أ   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!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5085581" y="1297335"/>
            <a:ext cx="3024336" cy="400110"/>
            <a:chOff x="3851920" y="1268760"/>
            <a:chExt cx="3024336" cy="400110"/>
          </a:xfrm>
        </p:grpSpPr>
        <p:sp>
          <p:nvSpPr>
            <p:cNvPr id="9" name="مربع نص 8"/>
            <p:cNvSpPr txBox="1"/>
            <p:nvPr/>
          </p:nvSpPr>
          <p:spPr>
            <a:xfrm>
              <a:off x="4591050" y="126876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" name="مجموعة 14"/>
            <p:cNvGrpSpPr/>
            <p:nvPr/>
          </p:nvGrpSpPr>
          <p:grpSpPr>
            <a:xfrm>
              <a:off x="3851920" y="1268760"/>
              <a:ext cx="3024336" cy="400110"/>
              <a:chOff x="3851920" y="1268760"/>
              <a:chExt cx="3024336" cy="400110"/>
            </a:xfrm>
          </p:grpSpPr>
          <p:sp>
            <p:nvSpPr>
              <p:cNvPr id="10" name="مربع نص 9"/>
              <p:cNvSpPr txBox="1"/>
              <p:nvPr/>
            </p:nvSpPr>
            <p:spPr>
              <a:xfrm>
                <a:off x="4941565" y="126876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4" name="مجموعة 13"/>
              <p:cNvGrpSpPr/>
              <p:nvPr/>
            </p:nvGrpSpPr>
            <p:grpSpPr>
              <a:xfrm>
                <a:off x="3851920" y="1268760"/>
                <a:ext cx="3024336" cy="400110"/>
                <a:chOff x="3851920" y="1268760"/>
                <a:chExt cx="3024336" cy="400110"/>
              </a:xfrm>
            </p:grpSpPr>
            <p:sp>
              <p:nvSpPr>
                <p:cNvPr id="11" name="مربع نص 10"/>
                <p:cNvSpPr txBox="1"/>
                <p:nvPr/>
              </p:nvSpPr>
              <p:spPr>
                <a:xfrm>
                  <a:off x="5311130" y="1268760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3" name="مجموعة 12"/>
                <p:cNvGrpSpPr/>
                <p:nvPr/>
              </p:nvGrpSpPr>
              <p:grpSpPr>
                <a:xfrm>
                  <a:off x="3851920" y="1268760"/>
                  <a:ext cx="3024336" cy="400110"/>
                  <a:chOff x="3851920" y="1268760"/>
                  <a:chExt cx="3024336" cy="400110"/>
                </a:xfrm>
              </p:grpSpPr>
              <p:sp>
                <p:nvSpPr>
                  <p:cNvPr id="8" name="مربع نص 7"/>
                  <p:cNvSpPr txBox="1"/>
                  <p:nvPr/>
                </p:nvSpPr>
                <p:spPr>
                  <a:xfrm>
                    <a:off x="3851920" y="1268760"/>
                    <a:ext cx="302433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 !  = 5   4   3   2   1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" name="مربع نص 11"/>
                  <p:cNvSpPr txBox="1"/>
                  <p:nvPr/>
                </p:nvSpPr>
                <p:spPr>
                  <a:xfrm>
                    <a:off x="5652120" y="1268760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</p:grpSp>
      <p:sp>
        <p:nvSpPr>
          <p:cNvPr id="18" name="مربع نص 17"/>
          <p:cNvSpPr txBox="1"/>
          <p:nvPr/>
        </p:nvSpPr>
        <p:spPr>
          <a:xfrm>
            <a:off x="4763641" y="125923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120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مجموعة 18"/>
          <p:cNvGrpSpPr/>
          <p:nvPr/>
        </p:nvGrpSpPr>
        <p:grpSpPr>
          <a:xfrm>
            <a:off x="8367940" y="1824732"/>
            <a:ext cx="633507" cy="400110"/>
            <a:chOff x="5417149" y="3300655"/>
            <a:chExt cx="633507" cy="400110"/>
          </a:xfrm>
        </p:grpSpPr>
        <p:sp>
          <p:nvSpPr>
            <p:cNvPr id="20" name="شكل بيضاوي 19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مستطيل 20"/>
            <p:cNvSpPr/>
            <p:nvPr/>
          </p:nvSpPr>
          <p:spPr>
            <a:xfrm>
              <a:off x="5417149" y="3300655"/>
              <a:ext cx="6335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ب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7408887" y="1729383"/>
            <a:ext cx="854571" cy="712525"/>
            <a:chOff x="5013573" y="2492896"/>
            <a:chExt cx="854571" cy="712525"/>
          </a:xfrm>
        </p:grpSpPr>
        <p:sp>
          <p:nvSpPr>
            <p:cNvPr id="23" name="مربع نص 22"/>
            <p:cNvSpPr txBox="1"/>
            <p:nvPr/>
          </p:nvSpPr>
          <p:spPr>
            <a:xfrm>
              <a:off x="5013573" y="2805311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 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6" name="مجموعة 25"/>
            <p:cNvGrpSpPr/>
            <p:nvPr/>
          </p:nvGrpSpPr>
          <p:grpSpPr>
            <a:xfrm>
              <a:off x="5076056" y="2492896"/>
              <a:ext cx="792088" cy="400110"/>
              <a:chOff x="5076056" y="2492896"/>
              <a:chExt cx="792088" cy="400110"/>
            </a:xfrm>
          </p:grpSpPr>
          <p:sp>
            <p:nvSpPr>
              <p:cNvPr id="22" name="مربع نص 21"/>
              <p:cNvSpPr txBox="1"/>
              <p:nvPr/>
            </p:nvSpPr>
            <p:spPr>
              <a:xfrm>
                <a:off x="5076056" y="2492896"/>
                <a:ext cx="792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 !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5" name="رابط مستقيم 24"/>
              <p:cNvCxnSpPr/>
              <p:nvPr/>
            </p:nvCxnSpPr>
            <p:spPr>
              <a:xfrm flipH="1">
                <a:off x="5330180" y="2833886"/>
                <a:ext cx="46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مجموعة 27"/>
          <p:cNvGrpSpPr/>
          <p:nvPr/>
        </p:nvGrpSpPr>
        <p:grpSpPr>
          <a:xfrm>
            <a:off x="7308304" y="2543884"/>
            <a:ext cx="854571" cy="712525"/>
            <a:chOff x="5013573" y="2492896"/>
            <a:chExt cx="854571" cy="712525"/>
          </a:xfrm>
        </p:grpSpPr>
        <p:sp>
          <p:nvSpPr>
            <p:cNvPr id="29" name="مربع نص 28"/>
            <p:cNvSpPr txBox="1"/>
            <p:nvPr/>
          </p:nvSpPr>
          <p:spPr>
            <a:xfrm>
              <a:off x="5013573" y="2805311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 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0" name="مجموعة 25"/>
            <p:cNvGrpSpPr/>
            <p:nvPr/>
          </p:nvGrpSpPr>
          <p:grpSpPr>
            <a:xfrm>
              <a:off x="5076056" y="2492896"/>
              <a:ext cx="792088" cy="400110"/>
              <a:chOff x="5076056" y="2492896"/>
              <a:chExt cx="792088" cy="400110"/>
            </a:xfrm>
          </p:grpSpPr>
          <p:sp>
            <p:nvSpPr>
              <p:cNvPr id="31" name="مربع نص 30"/>
              <p:cNvSpPr txBox="1"/>
              <p:nvPr/>
            </p:nvSpPr>
            <p:spPr>
              <a:xfrm>
                <a:off x="5076056" y="2492896"/>
                <a:ext cx="792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 !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2" name="رابط مستقيم 31"/>
              <p:cNvCxnSpPr/>
              <p:nvPr/>
            </p:nvCxnSpPr>
            <p:spPr>
              <a:xfrm flipH="1">
                <a:off x="5330180" y="2833886"/>
                <a:ext cx="46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مجموعة 35"/>
          <p:cNvGrpSpPr/>
          <p:nvPr/>
        </p:nvGrpSpPr>
        <p:grpSpPr>
          <a:xfrm>
            <a:off x="3203848" y="2660253"/>
            <a:ext cx="4421063" cy="461665"/>
            <a:chOff x="1951137" y="2708920"/>
            <a:chExt cx="4421063" cy="461665"/>
          </a:xfrm>
        </p:grpSpPr>
        <p:sp>
          <p:nvSpPr>
            <p:cNvPr id="33" name="مربع نص 32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5" name="رابط مستقيم 34"/>
            <p:cNvCxnSpPr/>
            <p:nvPr/>
          </p:nvCxnSpPr>
          <p:spPr>
            <a:xfrm flipH="1" flipV="1">
              <a:off x="1951137" y="2924944"/>
              <a:ext cx="39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مجموعة 50"/>
          <p:cNvGrpSpPr/>
          <p:nvPr/>
        </p:nvGrpSpPr>
        <p:grpSpPr>
          <a:xfrm>
            <a:off x="3131840" y="2529026"/>
            <a:ext cx="4032448" cy="419160"/>
            <a:chOff x="2843808" y="3717032"/>
            <a:chExt cx="4032448" cy="419160"/>
          </a:xfrm>
        </p:grpSpPr>
        <p:grpSp>
          <p:nvGrpSpPr>
            <p:cNvPr id="38" name="مجموعة 37"/>
            <p:cNvGrpSpPr/>
            <p:nvPr/>
          </p:nvGrpSpPr>
          <p:grpSpPr>
            <a:xfrm>
              <a:off x="2843808" y="3717032"/>
              <a:ext cx="4032448" cy="419160"/>
              <a:chOff x="2771800" y="673646"/>
              <a:chExt cx="4032448" cy="419160"/>
            </a:xfrm>
          </p:grpSpPr>
          <p:sp>
            <p:nvSpPr>
              <p:cNvPr id="39" name="مربع نص 38"/>
              <p:cNvSpPr txBox="1"/>
              <p:nvPr/>
            </p:nvSpPr>
            <p:spPr>
              <a:xfrm>
                <a:off x="4768974" y="68317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" name="مجموعة 14"/>
              <p:cNvGrpSpPr/>
              <p:nvPr/>
            </p:nvGrpSpPr>
            <p:grpSpPr>
              <a:xfrm>
                <a:off x="2771800" y="673646"/>
                <a:ext cx="4032448" cy="419160"/>
                <a:chOff x="2771800" y="673646"/>
                <a:chExt cx="4032448" cy="419160"/>
              </a:xfrm>
            </p:grpSpPr>
            <p:sp>
              <p:nvSpPr>
                <p:cNvPr id="41" name="مربع نص 40"/>
                <p:cNvSpPr txBox="1"/>
                <p:nvPr/>
              </p:nvSpPr>
              <p:spPr>
                <a:xfrm>
                  <a:off x="5129014" y="683171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42" name="مجموعة 13"/>
                <p:cNvGrpSpPr/>
                <p:nvPr/>
              </p:nvGrpSpPr>
              <p:grpSpPr>
                <a:xfrm>
                  <a:off x="2771800" y="673646"/>
                  <a:ext cx="4032448" cy="419160"/>
                  <a:chOff x="2771800" y="673646"/>
                  <a:chExt cx="4032448" cy="419160"/>
                </a:xfrm>
              </p:grpSpPr>
              <p:sp>
                <p:nvSpPr>
                  <p:cNvPr id="43" name="مربع نص 42"/>
                  <p:cNvSpPr txBox="1"/>
                  <p:nvPr/>
                </p:nvSpPr>
                <p:spPr>
                  <a:xfrm>
                    <a:off x="5623545" y="673646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grpSp>
                <p:nvGrpSpPr>
                  <p:cNvPr id="44" name="مجموعة 12"/>
                  <p:cNvGrpSpPr/>
                  <p:nvPr/>
                </p:nvGrpSpPr>
                <p:grpSpPr>
                  <a:xfrm>
                    <a:off x="2771800" y="683171"/>
                    <a:ext cx="4032448" cy="409635"/>
                    <a:chOff x="2771800" y="683171"/>
                    <a:chExt cx="4032448" cy="409635"/>
                  </a:xfrm>
                </p:grpSpPr>
                <p:sp>
                  <p:nvSpPr>
                    <p:cNvPr id="45" name="مربع نص 7"/>
                    <p:cNvSpPr txBox="1"/>
                    <p:nvPr/>
                  </p:nvSpPr>
                  <p:spPr>
                    <a:xfrm>
                      <a:off x="2771800" y="692696"/>
                      <a:ext cx="403244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12   11   10   9   8    . . .     3   2   1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6" name="مربع نص 45"/>
                    <p:cNvSpPr txBox="1"/>
                    <p:nvPr/>
                  </p:nvSpPr>
                  <p:spPr>
                    <a:xfrm>
                      <a:off x="6108551" y="683171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</p:grpSp>
          </p:grpSp>
        </p:grpSp>
        <p:sp>
          <p:nvSpPr>
            <p:cNvPr id="47" name="مربع نص 46"/>
            <p:cNvSpPr txBox="1"/>
            <p:nvPr/>
          </p:nvSpPr>
          <p:spPr>
            <a:xfrm>
              <a:off x="3006874" y="372655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مربع نص 47"/>
            <p:cNvSpPr txBox="1"/>
            <p:nvPr/>
          </p:nvSpPr>
          <p:spPr>
            <a:xfrm>
              <a:off x="3357389" y="371703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مربع نص 48"/>
            <p:cNvSpPr txBox="1"/>
            <p:nvPr/>
          </p:nvSpPr>
          <p:spPr>
            <a:xfrm>
              <a:off x="3751337" y="372655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مربع نص 49"/>
            <p:cNvSpPr txBox="1"/>
            <p:nvPr/>
          </p:nvSpPr>
          <p:spPr>
            <a:xfrm>
              <a:off x="4447034" y="372655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2" name="مجموعة 51"/>
          <p:cNvGrpSpPr/>
          <p:nvPr/>
        </p:nvGrpSpPr>
        <p:grpSpPr>
          <a:xfrm>
            <a:off x="4067944" y="2824361"/>
            <a:ext cx="2520280" cy="419160"/>
            <a:chOff x="2872383" y="3717032"/>
            <a:chExt cx="2520280" cy="419160"/>
          </a:xfrm>
        </p:grpSpPr>
        <p:grpSp>
          <p:nvGrpSpPr>
            <p:cNvPr id="53" name="مجموعة 37"/>
            <p:cNvGrpSpPr/>
            <p:nvPr/>
          </p:nvGrpSpPr>
          <p:grpSpPr>
            <a:xfrm>
              <a:off x="2872383" y="3726557"/>
              <a:ext cx="2520280" cy="409635"/>
              <a:chOff x="2800375" y="683171"/>
              <a:chExt cx="2520280" cy="409635"/>
            </a:xfrm>
          </p:grpSpPr>
          <p:sp>
            <p:nvSpPr>
              <p:cNvPr id="58" name="مربع نص 57"/>
              <p:cNvSpPr txBox="1"/>
              <p:nvPr/>
            </p:nvSpPr>
            <p:spPr>
              <a:xfrm>
                <a:off x="4768974" y="68317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مربع نص 7"/>
              <p:cNvSpPr txBox="1"/>
              <p:nvPr/>
            </p:nvSpPr>
            <p:spPr>
              <a:xfrm>
                <a:off x="2800375" y="692696"/>
                <a:ext cx="25202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9   8    . . .     3   2   1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4" name="مربع نص 53"/>
            <p:cNvSpPr txBox="1"/>
            <p:nvPr/>
          </p:nvSpPr>
          <p:spPr>
            <a:xfrm>
              <a:off x="3006874" y="372655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مربع نص 54"/>
            <p:cNvSpPr txBox="1"/>
            <p:nvPr/>
          </p:nvSpPr>
          <p:spPr>
            <a:xfrm>
              <a:off x="3357389" y="371703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مربع نص 55"/>
            <p:cNvSpPr txBox="1"/>
            <p:nvPr/>
          </p:nvSpPr>
          <p:spPr>
            <a:xfrm>
              <a:off x="3751337" y="372655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مربع نص 56"/>
            <p:cNvSpPr txBox="1"/>
            <p:nvPr/>
          </p:nvSpPr>
          <p:spPr>
            <a:xfrm>
              <a:off x="4447034" y="372655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2" name="مجموعة 13"/>
          <p:cNvGrpSpPr/>
          <p:nvPr/>
        </p:nvGrpSpPr>
        <p:grpSpPr>
          <a:xfrm>
            <a:off x="1437556" y="2646437"/>
            <a:ext cx="1728192" cy="409402"/>
            <a:chOff x="5076056" y="1691516"/>
            <a:chExt cx="1728192" cy="409402"/>
          </a:xfrm>
        </p:grpSpPr>
        <p:sp>
          <p:nvSpPr>
            <p:cNvPr id="73" name="مربع نص 72"/>
            <p:cNvSpPr txBox="1"/>
            <p:nvPr/>
          </p:nvSpPr>
          <p:spPr>
            <a:xfrm>
              <a:off x="5373613" y="169151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4" name="مجموعة 12"/>
            <p:cNvGrpSpPr/>
            <p:nvPr/>
          </p:nvGrpSpPr>
          <p:grpSpPr>
            <a:xfrm>
              <a:off x="5076056" y="1700808"/>
              <a:ext cx="1728192" cy="400110"/>
              <a:chOff x="5076056" y="1700808"/>
              <a:chExt cx="1728192" cy="400110"/>
            </a:xfrm>
          </p:grpSpPr>
          <p:sp>
            <p:nvSpPr>
              <p:cNvPr id="75" name="مربع نص 7"/>
              <p:cNvSpPr txBox="1"/>
              <p:nvPr/>
            </p:nvSpPr>
            <p:spPr>
              <a:xfrm>
                <a:off x="5076056" y="1700808"/>
                <a:ext cx="17281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12   11   10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مربع نص 75"/>
              <p:cNvSpPr txBox="1"/>
              <p:nvPr/>
            </p:nvSpPr>
            <p:spPr>
              <a:xfrm>
                <a:off x="5877669" y="170523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7" name="مربع نص 76"/>
          <p:cNvSpPr txBox="1"/>
          <p:nvPr/>
        </p:nvSpPr>
        <p:spPr>
          <a:xfrm>
            <a:off x="169987" y="260833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320 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8407530" y="3294509"/>
            <a:ext cx="5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آخر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9" name="مجموعة 78"/>
          <p:cNvGrpSpPr/>
          <p:nvPr/>
        </p:nvGrpSpPr>
        <p:grpSpPr>
          <a:xfrm>
            <a:off x="7179146" y="3321114"/>
            <a:ext cx="854571" cy="712525"/>
            <a:chOff x="5013573" y="2492896"/>
            <a:chExt cx="854571" cy="712525"/>
          </a:xfrm>
        </p:grpSpPr>
        <p:sp>
          <p:nvSpPr>
            <p:cNvPr id="80" name="مربع نص 79"/>
            <p:cNvSpPr txBox="1"/>
            <p:nvPr/>
          </p:nvSpPr>
          <p:spPr>
            <a:xfrm>
              <a:off x="5013573" y="2805311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 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1" name="مجموعة 25"/>
            <p:cNvGrpSpPr/>
            <p:nvPr/>
          </p:nvGrpSpPr>
          <p:grpSpPr>
            <a:xfrm>
              <a:off x="5076056" y="2492896"/>
              <a:ext cx="792088" cy="400110"/>
              <a:chOff x="5076056" y="2492896"/>
              <a:chExt cx="792088" cy="400110"/>
            </a:xfrm>
          </p:grpSpPr>
          <p:sp>
            <p:nvSpPr>
              <p:cNvPr id="82" name="مربع نص 81"/>
              <p:cNvSpPr txBox="1"/>
              <p:nvPr/>
            </p:nvSpPr>
            <p:spPr>
              <a:xfrm>
                <a:off x="5076056" y="2492896"/>
                <a:ext cx="792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 !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83" name="رابط مستقيم 82"/>
              <p:cNvCxnSpPr/>
              <p:nvPr/>
            </p:nvCxnSpPr>
            <p:spPr>
              <a:xfrm flipH="1">
                <a:off x="5330180" y="2833886"/>
                <a:ext cx="46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مجموعة 83"/>
          <p:cNvGrpSpPr/>
          <p:nvPr/>
        </p:nvGrpSpPr>
        <p:grpSpPr>
          <a:xfrm>
            <a:off x="5076360" y="3437483"/>
            <a:ext cx="2457493" cy="461665"/>
            <a:chOff x="3914707" y="2708920"/>
            <a:chExt cx="2457493" cy="461665"/>
          </a:xfrm>
        </p:grpSpPr>
        <p:sp>
          <p:nvSpPr>
            <p:cNvPr id="85" name="مربع نص 84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6" name="رابط مستقيم 85"/>
            <p:cNvCxnSpPr/>
            <p:nvPr/>
          </p:nvCxnSpPr>
          <p:spPr>
            <a:xfrm flipH="1" flipV="1">
              <a:off x="3914707" y="2924944"/>
              <a:ext cx="19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مجموعة 14"/>
          <p:cNvGrpSpPr/>
          <p:nvPr/>
        </p:nvGrpSpPr>
        <p:grpSpPr>
          <a:xfrm>
            <a:off x="5042148" y="3302297"/>
            <a:ext cx="2016224" cy="409402"/>
            <a:chOff x="4860032" y="1443554"/>
            <a:chExt cx="2016224" cy="409402"/>
          </a:xfrm>
        </p:grpSpPr>
        <p:sp>
          <p:nvSpPr>
            <p:cNvPr id="95" name="مربع نص 94"/>
            <p:cNvSpPr txBox="1"/>
            <p:nvPr/>
          </p:nvSpPr>
          <p:spPr>
            <a:xfrm>
              <a:off x="5186164" y="144355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6" name="مجموعة 13"/>
            <p:cNvGrpSpPr/>
            <p:nvPr/>
          </p:nvGrpSpPr>
          <p:grpSpPr>
            <a:xfrm>
              <a:off x="4860032" y="1443554"/>
              <a:ext cx="2016224" cy="409402"/>
              <a:chOff x="4860032" y="1443554"/>
              <a:chExt cx="2016224" cy="409402"/>
            </a:xfrm>
          </p:grpSpPr>
          <p:sp>
            <p:nvSpPr>
              <p:cNvPr id="97" name="مربع نص 96"/>
              <p:cNvSpPr txBox="1"/>
              <p:nvPr/>
            </p:nvSpPr>
            <p:spPr>
              <a:xfrm>
                <a:off x="5671170" y="144355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98" name="مجموعة 97"/>
              <p:cNvGrpSpPr/>
              <p:nvPr/>
            </p:nvGrpSpPr>
            <p:grpSpPr>
              <a:xfrm>
                <a:off x="4860032" y="1452846"/>
                <a:ext cx="2016224" cy="400110"/>
                <a:chOff x="4860032" y="1452846"/>
                <a:chExt cx="2016224" cy="400110"/>
              </a:xfrm>
            </p:grpSpPr>
            <p:sp>
              <p:nvSpPr>
                <p:cNvPr id="99" name="مربع نص 7"/>
                <p:cNvSpPr txBox="1"/>
                <p:nvPr/>
              </p:nvSpPr>
              <p:spPr>
                <a:xfrm>
                  <a:off x="4860032" y="1452846"/>
                  <a:ext cx="20162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12   11   10   9 !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0" name="مربع نص 99"/>
                <p:cNvSpPr txBox="1"/>
                <p:nvPr/>
              </p:nvSpPr>
              <p:spPr>
                <a:xfrm>
                  <a:off x="6184751" y="1457271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01" name="مربع نص 100"/>
          <p:cNvSpPr txBox="1"/>
          <p:nvPr/>
        </p:nvSpPr>
        <p:spPr>
          <a:xfrm>
            <a:off x="5508104" y="362400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4" name="مجموعة 13"/>
          <p:cNvGrpSpPr/>
          <p:nvPr/>
        </p:nvGrpSpPr>
        <p:grpSpPr>
          <a:xfrm>
            <a:off x="3275856" y="3427958"/>
            <a:ext cx="1728192" cy="409402"/>
            <a:chOff x="5076056" y="1691516"/>
            <a:chExt cx="1728192" cy="409402"/>
          </a:xfrm>
        </p:grpSpPr>
        <p:sp>
          <p:nvSpPr>
            <p:cNvPr id="105" name="مربع نص 104"/>
            <p:cNvSpPr txBox="1"/>
            <p:nvPr/>
          </p:nvSpPr>
          <p:spPr>
            <a:xfrm>
              <a:off x="5373613" y="169151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6" name="مجموعة 12"/>
            <p:cNvGrpSpPr/>
            <p:nvPr/>
          </p:nvGrpSpPr>
          <p:grpSpPr>
            <a:xfrm>
              <a:off x="5076056" y="1700808"/>
              <a:ext cx="1728192" cy="400110"/>
              <a:chOff x="5076056" y="1700808"/>
              <a:chExt cx="1728192" cy="400110"/>
            </a:xfrm>
          </p:grpSpPr>
          <p:sp>
            <p:nvSpPr>
              <p:cNvPr id="107" name="مربع نص 7"/>
              <p:cNvSpPr txBox="1"/>
              <p:nvPr/>
            </p:nvSpPr>
            <p:spPr>
              <a:xfrm>
                <a:off x="5076056" y="1700808"/>
                <a:ext cx="17281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12   11   10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مربع نص 107"/>
              <p:cNvSpPr txBox="1"/>
              <p:nvPr/>
            </p:nvSpPr>
            <p:spPr>
              <a:xfrm>
                <a:off x="5877669" y="170523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09" name="مربع نص 108"/>
          <p:cNvSpPr txBox="1"/>
          <p:nvPr/>
        </p:nvSpPr>
        <p:spPr>
          <a:xfrm>
            <a:off x="2008287" y="338985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320 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0" name="مجموعة 109"/>
          <p:cNvGrpSpPr/>
          <p:nvPr/>
        </p:nvGrpSpPr>
        <p:grpSpPr>
          <a:xfrm>
            <a:off x="8392137" y="4251984"/>
            <a:ext cx="652743" cy="400110"/>
            <a:chOff x="5397913" y="3300655"/>
            <a:chExt cx="652743" cy="400110"/>
          </a:xfrm>
        </p:grpSpPr>
        <p:sp>
          <p:nvSpPr>
            <p:cNvPr id="111" name="شكل بيضاوي 110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مستطيل 111"/>
            <p:cNvSpPr/>
            <p:nvPr/>
          </p:nvSpPr>
          <p:spPr>
            <a:xfrm>
              <a:off x="5397913" y="3300655"/>
              <a:ext cx="6527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جـ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9" name="مجموعة 118"/>
          <p:cNvGrpSpPr/>
          <p:nvPr/>
        </p:nvGrpSpPr>
        <p:grpSpPr>
          <a:xfrm>
            <a:off x="6991697" y="4156635"/>
            <a:ext cx="1330052" cy="699637"/>
            <a:chOff x="6991697" y="4156635"/>
            <a:chExt cx="1330052" cy="699637"/>
          </a:xfrm>
        </p:grpSpPr>
        <p:grpSp>
          <p:nvGrpSpPr>
            <p:cNvPr id="113" name="مجموعة 112"/>
            <p:cNvGrpSpPr/>
            <p:nvPr/>
          </p:nvGrpSpPr>
          <p:grpSpPr>
            <a:xfrm>
              <a:off x="7236296" y="4156635"/>
              <a:ext cx="1085453" cy="699637"/>
              <a:chOff x="4797549" y="2492896"/>
              <a:chExt cx="1085453" cy="699637"/>
            </a:xfrm>
          </p:grpSpPr>
          <p:sp>
            <p:nvSpPr>
              <p:cNvPr id="114" name="مربع نص 113"/>
              <p:cNvSpPr txBox="1"/>
              <p:nvPr/>
            </p:nvSpPr>
            <p:spPr>
              <a:xfrm>
                <a:off x="5090914" y="2792423"/>
                <a:ext cx="792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 !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15" name="مجموعة 25"/>
              <p:cNvGrpSpPr/>
              <p:nvPr/>
            </p:nvGrpSpPr>
            <p:grpSpPr>
              <a:xfrm>
                <a:off x="4797549" y="2492896"/>
                <a:ext cx="1008000" cy="400110"/>
                <a:chOff x="4797549" y="2492896"/>
                <a:chExt cx="1008000" cy="400110"/>
              </a:xfrm>
            </p:grpSpPr>
            <p:sp>
              <p:nvSpPr>
                <p:cNvPr id="116" name="مربع نص 115"/>
                <p:cNvSpPr txBox="1"/>
                <p:nvPr/>
              </p:nvSpPr>
              <p:spPr>
                <a:xfrm>
                  <a:off x="4850507" y="2492896"/>
                  <a:ext cx="79208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16 !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17" name="رابط مستقيم 116"/>
                <p:cNvCxnSpPr/>
                <p:nvPr/>
              </p:nvCxnSpPr>
              <p:spPr>
                <a:xfrm flipH="1">
                  <a:off x="4797549" y="2833886"/>
                  <a:ext cx="100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8" name="مربع نص 117"/>
            <p:cNvSpPr txBox="1"/>
            <p:nvPr/>
          </p:nvSpPr>
          <p:spPr>
            <a:xfrm>
              <a:off x="6991697" y="4456162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0" name="مجموعة 119"/>
          <p:cNvGrpSpPr/>
          <p:nvPr/>
        </p:nvGrpSpPr>
        <p:grpSpPr>
          <a:xfrm>
            <a:off x="2411760" y="4263479"/>
            <a:ext cx="4887019" cy="461665"/>
            <a:chOff x="1485181" y="2708920"/>
            <a:chExt cx="4887019" cy="461665"/>
          </a:xfrm>
        </p:grpSpPr>
        <p:sp>
          <p:nvSpPr>
            <p:cNvPr id="121" name="مربع نص 120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2" name="رابط مستقيم 121"/>
            <p:cNvCxnSpPr/>
            <p:nvPr/>
          </p:nvCxnSpPr>
          <p:spPr>
            <a:xfrm flipH="1" flipV="1">
              <a:off x="1485181" y="2924944"/>
              <a:ext cx="44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مجموعة 122"/>
          <p:cNvGrpSpPr/>
          <p:nvPr/>
        </p:nvGrpSpPr>
        <p:grpSpPr>
          <a:xfrm>
            <a:off x="1979712" y="4143747"/>
            <a:ext cx="4752528" cy="407665"/>
            <a:chOff x="1979712" y="4323641"/>
            <a:chExt cx="4752528" cy="407665"/>
          </a:xfrm>
        </p:grpSpPr>
        <p:grpSp>
          <p:nvGrpSpPr>
            <p:cNvPr id="124" name="مجموعة 37"/>
            <p:cNvGrpSpPr/>
            <p:nvPr/>
          </p:nvGrpSpPr>
          <p:grpSpPr>
            <a:xfrm>
              <a:off x="1979712" y="4323641"/>
              <a:ext cx="4752528" cy="407665"/>
              <a:chOff x="1907704" y="1280255"/>
              <a:chExt cx="4752528" cy="407665"/>
            </a:xfrm>
          </p:grpSpPr>
          <p:sp>
            <p:nvSpPr>
              <p:cNvPr id="129" name="مربع نص 128"/>
              <p:cNvSpPr txBox="1"/>
              <p:nvPr/>
            </p:nvSpPr>
            <p:spPr>
              <a:xfrm>
                <a:off x="4490467" y="128025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30" name="مجموعة 14"/>
              <p:cNvGrpSpPr/>
              <p:nvPr/>
            </p:nvGrpSpPr>
            <p:grpSpPr>
              <a:xfrm>
                <a:off x="1907704" y="1280488"/>
                <a:ext cx="4752528" cy="407432"/>
                <a:chOff x="1907704" y="1280488"/>
                <a:chExt cx="4752528" cy="407432"/>
              </a:xfrm>
            </p:grpSpPr>
            <p:sp>
              <p:nvSpPr>
                <p:cNvPr id="131" name="مربع نص 130"/>
                <p:cNvSpPr txBox="1"/>
                <p:nvPr/>
              </p:nvSpPr>
              <p:spPr>
                <a:xfrm>
                  <a:off x="4965948" y="1290013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32" name="مجموعة 13"/>
                <p:cNvGrpSpPr/>
                <p:nvPr/>
              </p:nvGrpSpPr>
              <p:grpSpPr>
                <a:xfrm>
                  <a:off x="1907704" y="1280488"/>
                  <a:ext cx="4752528" cy="407432"/>
                  <a:chOff x="1907704" y="1280488"/>
                  <a:chExt cx="4752528" cy="407432"/>
                </a:xfrm>
              </p:grpSpPr>
              <p:sp>
                <p:nvSpPr>
                  <p:cNvPr id="133" name="مربع نص 132"/>
                  <p:cNvSpPr txBox="1"/>
                  <p:nvPr/>
                </p:nvSpPr>
                <p:spPr>
                  <a:xfrm>
                    <a:off x="5470004" y="1290013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grpSp>
                <p:nvGrpSpPr>
                  <p:cNvPr id="134" name="مجموعة 133"/>
                  <p:cNvGrpSpPr/>
                  <p:nvPr/>
                </p:nvGrpSpPr>
                <p:grpSpPr>
                  <a:xfrm>
                    <a:off x="1907704" y="1280488"/>
                    <a:ext cx="4752528" cy="407432"/>
                    <a:chOff x="1907704" y="1280488"/>
                    <a:chExt cx="4752528" cy="407432"/>
                  </a:xfrm>
                </p:grpSpPr>
                <p:sp>
                  <p:nvSpPr>
                    <p:cNvPr id="135" name="مربع نص 7"/>
                    <p:cNvSpPr txBox="1"/>
                    <p:nvPr/>
                  </p:nvSpPr>
                  <p:spPr>
                    <a:xfrm>
                      <a:off x="1907704" y="1287810"/>
                      <a:ext cx="475252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16   15   14   13   12    . . .     3   2   1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36" name="مربع نص 135"/>
                    <p:cNvSpPr txBox="1"/>
                    <p:nvPr/>
                  </p:nvSpPr>
                  <p:spPr>
                    <a:xfrm>
                      <a:off x="5978252" y="1280488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</p:grpSp>
          </p:grpSp>
        </p:grpSp>
        <p:sp>
          <p:nvSpPr>
            <p:cNvPr id="125" name="مربع نص 124"/>
            <p:cNvSpPr txBox="1"/>
            <p:nvPr/>
          </p:nvSpPr>
          <p:spPr>
            <a:xfrm>
              <a:off x="2584351" y="432806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مربع نص 125"/>
            <p:cNvSpPr txBox="1"/>
            <p:nvPr/>
          </p:nvSpPr>
          <p:spPr>
            <a:xfrm>
              <a:off x="2934866" y="432806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مربع نص 126"/>
            <p:cNvSpPr txBox="1"/>
            <p:nvPr/>
          </p:nvSpPr>
          <p:spPr>
            <a:xfrm>
              <a:off x="3281189" y="4337591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" name="مربع نص 127"/>
            <p:cNvSpPr txBox="1"/>
            <p:nvPr/>
          </p:nvSpPr>
          <p:spPr>
            <a:xfrm>
              <a:off x="4077469" y="433339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7" name="مجموعة 136"/>
          <p:cNvGrpSpPr/>
          <p:nvPr/>
        </p:nvGrpSpPr>
        <p:grpSpPr>
          <a:xfrm>
            <a:off x="3885828" y="4418062"/>
            <a:ext cx="2880320" cy="409402"/>
            <a:chOff x="2537867" y="4837455"/>
            <a:chExt cx="2880320" cy="409402"/>
          </a:xfrm>
        </p:grpSpPr>
        <p:grpSp>
          <p:nvGrpSpPr>
            <p:cNvPr id="138" name="مجموعة 37"/>
            <p:cNvGrpSpPr/>
            <p:nvPr/>
          </p:nvGrpSpPr>
          <p:grpSpPr>
            <a:xfrm>
              <a:off x="2537867" y="4841647"/>
              <a:ext cx="2880320" cy="405210"/>
              <a:chOff x="2465859" y="1798261"/>
              <a:chExt cx="2880320" cy="405210"/>
            </a:xfrm>
          </p:grpSpPr>
          <p:sp>
            <p:nvSpPr>
              <p:cNvPr id="143" name="مربع نص 142"/>
              <p:cNvSpPr txBox="1"/>
              <p:nvPr/>
            </p:nvSpPr>
            <p:spPr>
              <a:xfrm>
                <a:off x="4660007" y="179826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4" name="مربع نص 7"/>
              <p:cNvSpPr txBox="1"/>
              <p:nvPr/>
            </p:nvSpPr>
            <p:spPr>
              <a:xfrm>
                <a:off x="2465859" y="1803361"/>
                <a:ext cx="2880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12   11    . . .     3   2   1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9" name="مربع نص 138"/>
            <p:cNvSpPr txBox="1"/>
            <p:nvPr/>
          </p:nvSpPr>
          <p:spPr>
            <a:xfrm>
              <a:off x="2748558" y="484164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مربع نص 139"/>
            <p:cNvSpPr txBox="1"/>
            <p:nvPr/>
          </p:nvSpPr>
          <p:spPr>
            <a:xfrm>
              <a:off x="3099073" y="483745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مربع نص 140"/>
            <p:cNvSpPr txBox="1"/>
            <p:nvPr/>
          </p:nvSpPr>
          <p:spPr>
            <a:xfrm>
              <a:off x="3502546" y="484698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مربع نص 141"/>
            <p:cNvSpPr txBox="1"/>
            <p:nvPr/>
          </p:nvSpPr>
          <p:spPr>
            <a:xfrm>
              <a:off x="4222626" y="483745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5" name="مجموعة 144"/>
          <p:cNvGrpSpPr/>
          <p:nvPr/>
        </p:nvGrpSpPr>
        <p:grpSpPr>
          <a:xfrm>
            <a:off x="2464718" y="4408537"/>
            <a:ext cx="1656184" cy="414968"/>
            <a:chOff x="3834011" y="3982884"/>
            <a:chExt cx="1656184" cy="414968"/>
          </a:xfrm>
        </p:grpSpPr>
        <p:grpSp>
          <p:nvGrpSpPr>
            <p:cNvPr id="146" name="مجموعة 37"/>
            <p:cNvGrpSpPr/>
            <p:nvPr/>
          </p:nvGrpSpPr>
          <p:grpSpPr>
            <a:xfrm>
              <a:off x="3834011" y="3997742"/>
              <a:ext cx="1656184" cy="400110"/>
              <a:chOff x="3762003" y="954356"/>
              <a:chExt cx="1656184" cy="400110"/>
            </a:xfrm>
          </p:grpSpPr>
          <p:sp>
            <p:nvSpPr>
              <p:cNvPr id="151" name="مربع نص 150"/>
              <p:cNvSpPr txBox="1"/>
              <p:nvPr/>
            </p:nvSpPr>
            <p:spPr>
              <a:xfrm>
                <a:off x="4986139" y="95435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2" name="مربع نص 7"/>
              <p:cNvSpPr txBox="1"/>
              <p:nvPr/>
            </p:nvSpPr>
            <p:spPr>
              <a:xfrm>
                <a:off x="3762003" y="954356"/>
                <a:ext cx="1440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4   3   2   1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8" name="مربع نص 147"/>
            <p:cNvSpPr txBox="1"/>
            <p:nvPr/>
          </p:nvSpPr>
          <p:spPr>
            <a:xfrm>
              <a:off x="4025652" y="399240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مربع نص 148"/>
            <p:cNvSpPr txBox="1"/>
            <p:nvPr/>
          </p:nvSpPr>
          <p:spPr>
            <a:xfrm>
              <a:off x="4366642" y="398288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مربع نص 149"/>
            <p:cNvSpPr txBox="1"/>
            <p:nvPr/>
          </p:nvSpPr>
          <p:spPr>
            <a:xfrm>
              <a:off x="4717157" y="399774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56" name="رابط مستقيم 155"/>
          <p:cNvCxnSpPr/>
          <p:nvPr/>
        </p:nvCxnSpPr>
        <p:spPr>
          <a:xfrm flipH="1">
            <a:off x="3635896" y="4523978"/>
            <a:ext cx="216024" cy="144016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رابط مستقيم 156"/>
          <p:cNvCxnSpPr/>
          <p:nvPr/>
        </p:nvCxnSpPr>
        <p:spPr>
          <a:xfrm flipH="1">
            <a:off x="6400775" y="4240138"/>
            <a:ext cx="216024" cy="144016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مربع نص 157"/>
          <p:cNvSpPr txBox="1"/>
          <p:nvPr/>
        </p:nvSpPr>
        <p:spPr>
          <a:xfrm>
            <a:off x="3635896" y="4622591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9" name="مربع نص 158"/>
          <p:cNvSpPr txBox="1"/>
          <p:nvPr/>
        </p:nvSpPr>
        <p:spPr>
          <a:xfrm>
            <a:off x="6343625" y="3995539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60" name="رابط مستقيم 159"/>
          <p:cNvCxnSpPr/>
          <p:nvPr/>
        </p:nvCxnSpPr>
        <p:spPr>
          <a:xfrm flipH="1">
            <a:off x="3275856" y="4519786"/>
            <a:ext cx="216024" cy="144016"/>
          </a:xfrm>
          <a:prstGeom prst="line">
            <a:avLst/>
          </a:prstGeom>
          <a:ln w="76200">
            <a:solidFill>
              <a:srgbClr val="009A4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رابط مستقيم 160"/>
          <p:cNvCxnSpPr/>
          <p:nvPr/>
        </p:nvCxnSpPr>
        <p:spPr>
          <a:xfrm flipH="1">
            <a:off x="5921102" y="4264521"/>
            <a:ext cx="216024" cy="144016"/>
          </a:xfrm>
          <a:prstGeom prst="line">
            <a:avLst/>
          </a:prstGeom>
          <a:ln w="76200">
            <a:solidFill>
              <a:srgbClr val="009A4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مربع نص 161"/>
          <p:cNvSpPr txBox="1"/>
          <p:nvPr/>
        </p:nvSpPr>
        <p:spPr>
          <a:xfrm>
            <a:off x="3285381" y="460017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3" name="مربع نص 162"/>
          <p:cNvSpPr txBox="1"/>
          <p:nvPr/>
        </p:nvSpPr>
        <p:spPr>
          <a:xfrm>
            <a:off x="5877669" y="400506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64" name="رابط مستقيم 163"/>
          <p:cNvCxnSpPr/>
          <p:nvPr/>
        </p:nvCxnSpPr>
        <p:spPr>
          <a:xfrm flipH="1">
            <a:off x="2925341" y="4519786"/>
            <a:ext cx="216024" cy="144016"/>
          </a:xfrm>
          <a:prstGeom prst="line">
            <a:avLst/>
          </a:prstGeom>
          <a:ln w="76200">
            <a:solidFill>
              <a:schemeClr val="accent6">
                <a:lumMod val="50000"/>
                <a:alpha val="5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رابط مستقيم 164"/>
          <p:cNvCxnSpPr/>
          <p:nvPr/>
        </p:nvCxnSpPr>
        <p:spPr>
          <a:xfrm flipH="1">
            <a:off x="5436096" y="4254996"/>
            <a:ext cx="216024" cy="144016"/>
          </a:xfrm>
          <a:prstGeom prst="line">
            <a:avLst/>
          </a:prstGeom>
          <a:ln w="76200">
            <a:solidFill>
              <a:schemeClr val="accent6">
                <a:lumMod val="50000"/>
                <a:alpha val="5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مربع نص 165"/>
          <p:cNvSpPr txBox="1"/>
          <p:nvPr/>
        </p:nvSpPr>
        <p:spPr>
          <a:xfrm>
            <a:off x="2953916" y="458112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7" name="مربع نص 166"/>
          <p:cNvSpPr txBox="1"/>
          <p:nvPr/>
        </p:nvSpPr>
        <p:spPr>
          <a:xfrm>
            <a:off x="5383138" y="3995539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8" name="مربع نص 167"/>
          <p:cNvSpPr txBox="1"/>
          <p:nvPr/>
        </p:nvSpPr>
        <p:spPr>
          <a:xfrm>
            <a:off x="962075" y="424442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820 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9" name="مربع نص 168"/>
          <p:cNvSpPr txBox="1"/>
          <p:nvPr/>
        </p:nvSpPr>
        <p:spPr>
          <a:xfrm>
            <a:off x="8388424" y="5139670"/>
            <a:ext cx="5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آخر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0" name="مجموعة 169"/>
          <p:cNvGrpSpPr/>
          <p:nvPr/>
        </p:nvGrpSpPr>
        <p:grpSpPr>
          <a:xfrm>
            <a:off x="7029797" y="5187160"/>
            <a:ext cx="1330052" cy="699637"/>
            <a:chOff x="6991697" y="4156635"/>
            <a:chExt cx="1330052" cy="699637"/>
          </a:xfrm>
        </p:grpSpPr>
        <p:grpSp>
          <p:nvGrpSpPr>
            <p:cNvPr id="171" name="مجموعة 112"/>
            <p:cNvGrpSpPr/>
            <p:nvPr/>
          </p:nvGrpSpPr>
          <p:grpSpPr>
            <a:xfrm>
              <a:off x="7236296" y="4156635"/>
              <a:ext cx="1085453" cy="699637"/>
              <a:chOff x="4797549" y="2492896"/>
              <a:chExt cx="1085453" cy="699637"/>
            </a:xfrm>
          </p:grpSpPr>
          <p:sp>
            <p:nvSpPr>
              <p:cNvPr id="173" name="مربع نص 172"/>
              <p:cNvSpPr txBox="1"/>
              <p:nvPr/>
            </p:nvSpPr>
            <p:spPr>
              <a:xfrm>
                <a:off x="5090914" y="2792423"/>
                <a:ext cx="792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 !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74" name="مجموعة 25"/>
              <p:cNvGrpSpPr/>
              <p:nvPr/>
            </p:nvGrpSpPr>
            <p:grpSpPr>
              <a:xfrm>
                <a:off x="4797549" y="2492896"/>
                <a:ext cx="1008000" cy="400110"/>
                <a:chOff x="4797549" y="2492896"/>
                <a:chExt cx="1008000" cy="400110"/>
              </a:xfrm>
            </p:grpSpPr>
            <p:sp>
              <p:nvSpPr>
                <p:cNvPr id="175" name="مربع نص 174"/>
                <p:cNvSpPr txBox="1"/>
                <p:nvPr/>
              </p:nvSpPr>
              <p:spPr>
                <a:xfrm>
                  <a:off x="4850507" y="2492896"/>
                  <a:ext cx="79208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16 !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76" name="رابط مستقيم 175"/>
                <p:cNvCxnSpPr/>
                <p:nvPr/>
              </p:nvCxnSpPr>
              <p:spPr>
                <a:xfrm flipH="1">
                  <a:off x="4797549" y="2833886"/>
                  <a:ext cx="100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2" name="مربع نص 171"/>
            <p:cNvSpPr txBox="1"/>
            <p:nvPr/>
          </p:nvSpPr>
          <p:spPr>
            <a:xfrm>
              <a:off x="6991697" y="4456162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7" name="مجموعة 176"/>
          <p:cNvGrpSpPr/>
          <p:nvPr/>
        </p:nvGrpSpPr>
        <p:grpSpPr>
          <a:xfrm>
            <a:off x="3888232" y="5324549"/>
            <a:ext cx="3266531" cy="461665"/>
            <a:chOff x="3105669" y="2708920"/>
            <a:chExt cx="3266531" cy="461665"/>
          </a:xfrm>
        </p:grpSpPr>
        <p:sp>
          <p:nvSpPr>
            <p:cNvPr id="178" name="مربع نص 177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9" name="رابط مستقيم 178"/>
            <p:cNvCxnSpPr/>
            <p:nvPr/>
          </p:nvCxnSpPr>
          <p:spPr>
            <a:xfrm flipH="1" flipV="1">
              <a:off x="3105669" y="2924944"/>
              <a:ext cx="277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مجموعة 179"/>
          <p:cNvGrpSpPr/>
          <p:nvPr/>
        </p:nvGrpSpPr>
        <p:grpSpPr>
          <a:xfrm>
            <a:off x="3563888" y="5208180"/>
            <a:ext cx="2952328" cy="400110"/>
            <a:chOff x="3851920" y="3963601"/>
            <a:chExt cx="2952328" cy="400110"/>
          </a:xfrm>
        </p:grpSpPr>
        <p:grpSp>
          <p:nvGrpSpPr>
            <p:cNvPr id="181" name="مجموعة 37"/>
            <p:cNvGrpSpPr/>
            <p:nvPr/>
          </p:nvGrpSpPr>
          <p:grpSpPr>
            <a:xfrm>
              <a:off x="3851920" y="3963601"/>
              <a:ext cx="2952328" cy="400110"/>
              <a:chOff x="3779912" y="920215"/>
              <a:chExt cx="2952328" cy="400110"/>
            </a:xfrm>
          </p:grpSpPr>
          <p:sp>
            <p:nvSpPr>
              <p:cNvPr id="186" name="مربع نص 185"/>
              <p:cNvSpPr txBox="1"/>
              <p:nvPr/>
            </p:nvSpPr>
            <p:spPr>
              <a:xfrm>
                <a:off x="5051673" y="93393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87" name="مجموعة 14"/>
              <p:cNvGrpSpPr/>
              <p:nvPr/>
            </p:nvGrpSpPr>
            <p:grpSpPr>
              <a:xfrm>
                <a:off x="3779912" y="920215"/>
                <a:ext cx="2952328" cy="400110"/>
                <a:chOff x="3779912" y="920215"/>
                <a:chExt cx="2952328" cy="400110"/>
              </a:xfrm>
            </p:grpSpPr>
            <p:sp>
              <p:nvSpPr>
                <p:cNvPr id="188" name="مربع نص 187"/>
                <p:cNvSpPr txBox="1"/>
                <p:nvPr/>
              </p:nvSpPr>
              <p:spPr>
                <a:xfrm>
                  <a:off x="5546204" y="92440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91" name="مجموعة 133"/>
                <p:cNvGrpSpPr/>
                <p:nvPr/>
              </p:nvGrpSpPr>
              <p:grpSpPr>
                <a:xfrm>
                  <a:off x="3779912" y="920215"/>
                  <a:ext cx="2952328" cy="400110"/>
                  <a:chOff x="3779912" y="920215"/>
                  <a:chExt cx="2952328" cy="400110"/>
                </a:xfrm>
              </p:grpSpPr>
              <p:sp>
                <p:nvSpPr>
                  <p:cNvPr id="192" name="مربع نص 7"/>
                  <p:cNvSpPr txBox="1"/>
                  <p:nvPr/>
                </p:nvSpPr>
                <p:spPr>
                  <a:xfrm>
                    <a:off x="3779912" y="920215"/>
                    <a:ext cx="295232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16   15   14   13   12 !    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93" name="مربع نص 192"/>
                  <p:cNvSpPr txBox="1"/>
                  <p:nvPr/>
                </p:nvSpPr>
                <p:spPr>
                  <a:xfrm>
                    <a:off x="6031210" y="93393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sp>
          <p:nvSpPr>
            <p:cNvPr id="185" name="مربع نص 184"/>
            <p:cNvSpPr txBox="1"/>
            <p:nvPr/>
          </p:nvSpPr>
          <p:spPr>
            <a:xfrm>
              <a:off x="4638675" y="3963601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4" name="مربع نص 193"/>
          <p:cNvSpPr txBox="1"/>
          <p:nvPr/>
        </p:nvSpPr>
        <p:spPr>
          <a:xfrm>
            <a:off x="5724128" y="553628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5" name="مجموعة 194"/>
          <p:cNvGrpSpPr/>
          <p:nvPr/>
        </p:nvGrpSpPr>
        <p:grpSpPr>
          <a:xfrm>
            <a:off x="4264918" y="5524787"/>
            <a:ext cx="1656184" cy="414968"/>
            <a:chOff x="3834011" y="3982884"/>
            <a:chExt cx="1656184" cy="414968"/>
          </a:xfrm>
        </p:grpSpPr>
        <p:grpSp>
          <p:nvGrpSpPr>
            <p:cNvPr id="196" name="مجموعة 37"/>
            <p:cNvGrpSpPr/>
            <p:nvPr/>
          </p:nvGrpSpPr>
          <p:grpSpPr>
            <a:xfrm>
              <a:off x="3834011" y="3997742"/>
              <a:ext cx="1656184" cy="400110"/>
              <a:chOff x="3762003" y="954356"/>
              <a:chExt cx="1656184" cy="400110"/>
            </a:xfrm>
          </p:grpSpPr>
          <p:sp>
            <p:nvSpPr>
              <p:cNvPr id="200" name="مربع نص 199"/>
              <p:cNvSpPr txBox="1"/>
              <p:nvPr/>
            </p:nvSpPr>
            <p:spPr>
              <a:xfrm>
                <a:off x="4986139" y="95435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1" name="مربع نص 7"/>
              <p:cNvSpPr txBox="1"/>
              <p:nvPr/>
            </p:nvSpPr>
            <p:spPr>
              <a:xfrm>
                <a:off x="3762003" y="954356"/>
                <a:ext cx="1440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4   3   2   1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7" name="مربع نص 196"/>
            <p:cNvSpPr txBox="1"/>
            <p:nvPr/>
          </p:nvSpPr>
          <p:spPr>
            <a:xfrm>
              <a:off x="4025652" y="399240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8" name="مربع نص 197"/>
            <p:cNvSpPr txBox="1"/>
            <p:nvPr/>
          </p:nvSpPr>
          <p:spPr>
            <a:xfrm>
              <a:off x="4366642" y="398288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9" name="مربع نص 198"/>
            <p:cNvSpPr txBox="1"/>
            <p:nvPr/>
          </p:nvSpPr>
          <p:spPr>
            <a:xfrm>
              <a:off x="4717157" y="399774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4" name="مربع نص 203"/>
          <p:cNvSpPr txBox="1"/>
          <p:nvPr/>
        </p:nvSpPr>
        <p:spPr>
          <a:xfrm>
            <a:off x="2483768" y="532454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820 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5" dur="1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9" dur="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102" grpId="0" animBg="1"/>
      <p:bldP spid="103" grpId="0" animBg="1"/>
      <p:bldP spid="153" grpId="0" animBg="1"/>
      <p:bldP spid="154" grpId="0" animBg="1"/>
      <p:bldP spid="202" grpId="0" animBg="1"/>
      <p:bldP spid="203" grpId="0" animBg="1"/>
      <p:bldP spid="3" grpId="0"/>
      <p:bldP spid="4" grpId="0"/>
      <p:bldP spid="18" grpId="0"/>
      <p:bldP spid="77" grpId="0"/>
      <p:bldP spid="78" grpId="0"/>
      <p:bldP spid="101" grpId="0"/>
      <p:bldP spid="109" grpId="0"/>
      <p:bldP spid="158" grpId="0"/>
      <p:bldP spid="159" grpId="0"/>
      <p:bldP spid="162" grpId="0"/>
      <p:bldP spid="163" grpId="0"/>
      <p:bldP spid="166" grpId="0"/>
      <p:bldP spid="167" grpId="0"/>
      <p:bldP spid="168" grpId="0"/>
      <p:bldP spid="169" grpId="0"/>
      <p:bldP spid="194" grpId="0"/>
      <p:bldP spid="2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/>
          <p:cNvSpPr/>
          <p:nvPr/>
        </p:nvSpPr>
        <p:spPr>
          <a:xfrm>
            <a:off x="5915545" y="1772816"/>
            <a:ext cx="432000" cy="288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مستطيل 40"/>
          <p:cNvSpPr/>
          <p:nvPr/>
        </p:nvSpPr>
        <p:spPr>
          <a:xfrm>
            <a:off x="6444208" y="2094788"/>
            <a:ext cx="432000" cy="288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مستطيل 94"/>
          <p:cNvSpPr/>
          <p:nvPr/>
        </p:nvSpPr>
        <p:spPr>
          <a:xfrm>
            <a:off x="3385964" y="4600178"/>
            <a:ext cx="432000" cy="288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مستطيل 95"/>
          <p:cNvSpPr/>
          <p:nvPr/>
        </p:nvSpPr>
        <p:spPr>
          <a:xfrm>
            <a:off x="5849094" y="4931675"/>
            <a:ext cx="432000" cy="288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6904831" y="198165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4 ــ  صــ  56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7740352" y="687462"/>
            <a:ext cx="1165704" cy="461665"/>
            <a:chOff x="4816995" y="3310180"/>
            <a:chExt cx="1165704" cy="461665"/>
          </a:xfrm>
        </p:grpSpPr>
        <p:sp>
          <p:nvSpPr>
            <p:cNvPr id="5" name="شكل بيضاوي 4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مستطيل 5"/>
            <p:cNvSpPr/>
            <p:nvPr/>
          </p:nvSpPr>
          <p:spPr>
            <a:xfrm>
              <a:off x="4816995" y="3310180"/>
              <a:ext cx="1165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أ   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 !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4932040" y="1124744"/>
            <a:ext cx="3249885" cy="400110"/>
            <a:chOff x="4932040" y="1124744"/>
            <a:chExt cx="3249885" cy="400110"/>
          </a:xfrm>
        </p:grpSpPr>
        <p:sp>
          <p:nvSpPr>
            <p:cNvPr id="16" name="مربع نص 15"/>
            <p:cNvSpPr txBox="1"/>
            <p:nvPr/>
          </p:nvSpPr>
          <p:spPr>
            <a:xfrm>
              <a:off x="5201022" y="112474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" name="مجموعة 17"/>
            <p:cNvGrpSpPr/>
            <p:nvPr/>
          </p:nvGrpSpPr>
          <p:grpSpPr>
            <a:xfrm>
              <a:off x="4932040" y="1124744"/>
              <a:ext cx="3249885" cy="400110"/>
              <a:chOff x="4932040" y="1124744"/>
              <a:chExt cx="3249885" cy="400110"/>
            </a:xfrm>
          </p:grpSpPr>
          <p:grpSp>
            <p:nvGrpSpPr>
              <p:cNvPr id="7" name="مجموعة 6"/>
              <p:cNvGrpSpPr/>
              <p:nvPr/>
            </p:nvGrpSpPr>
            <p:grpSpPr>
              <a:xfrm>
                <a:off x="4932040" y="1124744"/>
                <a:ext cx="3249885" cy="400110"/>
                <a:chOff x="3626371" y="1268760"/>
                <a:chExt cx="3249885" cy="400110"/>
              </a:xfrm>
            </p:grpSpPr>
            <p:sp>
              <p:nvSpPr>
                <p:cNvPr id="8" name="مربع نص 7"/>
                <p:cNvSpPr txBox="1"/>
                <p:nvPr/>
              </p:nvSpPr>
              <p:spPr>
                <a:xfrm>
                  <a:off x="4591050" y="1268760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" name="مجموعة 14"/>
                <p:cNvGrpSpPr/>
                <p:nvPr/>
              </p:nvGrpSpPr>
              <p:grpSpPr>
                <a:xfrm>
                  <a:off x="3626371" y="1268760"/>
                  <a:ext cx="3249885" cy="400110"/>
                  <a:chOff x="3626371" y="1268760"/>
                  <a:chExt cx="3249885" cy="400110"/>
                </a:xfrm>
              </p:grpSpPr>
              <p:sp>
                <p:nvSpPr>
                  <p:cNvPr id="10" name="مربع نص 9"/>
                  <p:cNvSpPr txBox="1"/>
                  <p:nvPr/>
                </p:nvSpPr>
                <p:spPr>
                  <a:xfrm>
                    <a:off x="4941565" y="1268760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grpSp>
                <p:nvGrpSpPr>
                  <p:cNvPr id="11" name="مجموعة 13"/>
                  <p:cNvGrpSpPr/>
                  <p:nvPr/>
                </p:nvGrpSpPr>
                <p:grpSpPr>
                  <a:xfrm>
                    <a:off x="3626371" y="1268760"/>
                    <a:ext cx="3249885" cy="400110"/>
                    <a:chOff x="3626371" y="1268760"/>
                    <a:chExt cx="3249885" cy="400110"/>
                  </a:xfrm>
                </p:grpSpPr>
                <p:sp>
                  <p:nvSpPr>
                    <p:cNvPr id="12" name="مربع نص 11"/>
                    <p:cNvSpPr txBox="1"/>
                    <p:nvPr/>
                  </p:nvSpPr>
                  <p:spPr>
                    <a:xfrm>
                      <a:off x="5311130" y="1268760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13" name="مجموعة 12"/>
                    <p:cNvGrpSpPr/>
                    <p:nvPr/>
                  </p:nvGrpSpPr>
                  <p:grpSpPr>
                    <a:xfrm>
                      <a:off x="3626371" y="1268760"/>
                      <a:ext cx="3249885" cy="400110"/>
                      <a:chOff x="3626371" y="1268760"/>
                      <a:chExt cx="3249885" cy="400110"/>
                    </a:xfrm>
                  </p:grpSpPr>
                  <p:sp>
                    <p:nvSpPr>
                      <p:cNvPr id="14" name="مربع نص 7"/>
                      <p:cNvSpPr txBox="1"/>
                      <p:nvPr/>
                    </p:nvSpPr>
                    <p:spPr>
                      <a:xfrm>
                        <a:off x="3626371" y="1268760"/>
                        <a:ext cx="3249885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7 !  = 7   6   5   4   3   2   1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" name="مربع نص 14"/>
                      <p:cNvSpPr txBox="1"/>
                      <p:nvPr/>
                    </p:nvSpPr>
                    <p:spPr>
                      <a:xfrm>
                        <a:off x="5652120" y="1268760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17" name="مربع نص 16"/>
              <p:cNvSpPr txBox="1"/>
              <p:nvPr/>
            </p:nvSpPr>
            <p:spPr>
              <a:xfrm>
                <a:off x="5555729" y="112474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" name="مربع نص 19"/>
          <p:cNvSpPr txBox="1"/>
          <p:nvPr/>
        </p:nvSpPr>
        <p:spPr>
          <a:xfrm>
            <a:off x="3851920" y="1081311"/>
            <a:ext cx="127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040 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مجموعة 20"/>
          <p:cNvGrpSpPr/>
          <p:nvPr/>
        </p:nvGrpSpPr>
        <p:grpSpPr>
          <a:xfrm>
            <a:off x="8367940" y="1843782"/>
            <a:ext cx="633507" cy="400110"/>
            <a:chOff x="5417149" y="3300655"/>
            <a:chExt cx="633507" cy="400110"/>
          </a:xfrm>
        </p:grpSpPr>
        <p:sp>
          <p:nvSpPr>
            <p:cNvPr id="22" name="شكل بيضاوي 21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5417149" y="3300655"/>
              <a:ext cx="6335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ب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مجموعة 23"/>
          <p:cNvGrpSpPr/>
          <p:nvPr/>
        </p:nvGrpSpPr>
        <p:grpSpPr>
          <a:xfrm>
            <a:off x="7408887" y="1748433"/>
            <a:ext cx="854571" cy="712525"/>
            <a:chOff x="5013573" y="2492896"/>
            <a:chExt cx="854571" cy="712525"/>
          </a:xfrm>
        </p:grpSpPr>
        <p:sp>
          <p:nvSpPr>
            <p:cNvPr id="25" name="مربع نص 24"/>
            <p:cNvSpPr txBox="1"/>
            <p:nvPr/>
          </p:nvSpPr>
          <p:spPr>
            <a:xfrm>
              <a:off x="5013573" y="2805311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6" name="مجموعة 25"/>
            <p:cNvGrpSpPr/>
            <p:nvPr/>
          </p:nvGrpSpPr>
          <p:grpSpPr>
            <a:xfrm>
              <a:off x="5076056" y="2492896"/>
              <a:ext cx="792088" cy="400110"/>
              <a:chOff x="5076056" y="2492896"/>
              <a:chExt cx="792088" cy="400110"/>
            </a:xfrm>
          </p:grpSpPr>
          <p:sp>
            <p:nvSpPr>
              <p:cNvPr id="27" name="مربع نص 26"/>
              <p:cNvSpPr txBox="1"/>
              <p:nvPr/>
            </p:nvSpPr>
            <p:spPr>
              <a:xfrm>
                <a:off x="5076056" y="2492896"/>
                <a:ext cx="792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 !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8" name="رابط مستقيم 27"/>
              <p:cNvCxnSpPr/>
              <p:nvPr/>
            </p:nvCxnSpPr>
            <p:spPr>
              <a:xfrm flipH="1">
                <a:off x="5330180" y="2833886"/>
                <a:ext cx="46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مجموعة 28"/>
          <p:cNvGrpSpPr/>
          <p:nvPr/>
        </p:nvGrpSpPr>
        <p:grpSpPr>
          <a:xfrm>
            <a:off x="5904288" y="1864569"/>
            <a:ext cx="1773581" cy="461665"/>
            <a:chOff x="4598619" y="2708920"/>
            <a:chExt cx="1773581" cy="461665"/>
          </a:xfrm>
        </p:grpSpPr>
        <p:sp>
          <p:nvSpPr>
            <p:cNvPr id="30" name="مربع نص 29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رابط مستقيم 30"/>
            <p:cNvCxnSpPr/>
            <p:nvPr/>
          </p:nvCxnSpPr>
          <p:spPr>
            <a:xfrm flipH="1" flipV="1">
              <a:off x="4598619" y="2924944"/>
              <a:ext cx="12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مجموعة 14"/>
          <p:cNvGrpSpPr/>
          <p:nvPr/>
        </p:nvGrpSpPr>
        <p:grpSpPr>
          <a:xfrm>
            <a:off x="5737845" y="1729383"/>
            <a:ext cx="1483593" cy="409635"/>
            <a:chOff x="4721348" y="1443554"/>
            <a:chExt cx="1483593" cy="409635"/>
          </a:xfrm>
        </p:grpSpPr>
        <p:sp>
          <p:nvSpPr>
            <p:cNvPr id="33" name="مربع نص 32"/>
            <p:cNvSpPr txBox="1"/>
            <p:nvPr/>
          </p:nvSpPr>
          <p:spPr>
            <a:xfrm>
              <a:off x="5186164" y="144355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4" name="مجموعة 13"/>
            <p:cNvGrpSpPr/>
            <p:nvPr/>
          </p:nvGrpSpPr>
          <p:grpSpPr>
            <a:xfrm>
              <a:off x="4721348" y="1453079"/>
              <a:ext cx="1483593" cy="400110"/>
              <a:chOff x="4721348" y="1453079"/>
              <a:chExt cx="1483593" cy="400110"/>
            </a:xfrm>
          </p:grpSpPr>
          <p:sp>
            <p:nvSpPr>
              <p:cNvPr id="35" name="مربع نص 34"/>
              <p:cNvSpPr txBox="1"/>
              <p:nvPr/>
            </p:nvSpPr>
            <p:spPr>
              <a:xfrm>
                <a:off x="5513437" y="145331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مربع نص 7"/>
              <p:cNvSpPr txBox="1"/>
              <p:nvPr/>
            </p:nvSpPr>
            <p:spPr>
              <a:xfrm>
                <a:off x="4721348" y="1453079"/>
                <a:ext cx="14835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   9   8 !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9" name="مربع نص 38"/>
          <p:cNvSpPr txBox="1"/>
          <p:nvPr/>
        </p:nvSpPr>
        <p:spPr>
          <a:xfrm>
            <a:off x="6103218" y="205109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" name="مجموعة 12"/>
          <p:cNvGrpSpPr/>
          <p:nvPr/>
        </p:nvGrpSpPr>
        <p:grpSpPr>
          <a:xfrm>
            <a:off x="6535266" y="2780928"/>
            <a:ext cx="1080120" cy="400110"/>
            <a:chOff x="5724128" y="1700808"/>
            <a:chExt cx="1080120" cy="400110"/>
          </a:xfrm>
        </p:grpSpPr>
        <p:sp>
          <p:nvSpPr>
            <p:cNvPr id="45" name="مربع نص 7"/>
            <p:cNvSpPr txBox="1"/>
            <p:nvPr/>
          </p:nvSpPr>
          <p:spPr>
            <a:xfrm>
              <a:off x="5724128" y="1700808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10   9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مربع نص 45"/>
            <p:cNvSpPr txBox="1"/>
            <p:nvPr/>
          </p:nvSpPr>
          <p:spPr>
            <a:xfrm>
              <a:off x="5877669" y="170523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7" name="مربع نص 46"/>
          <p:cNvSpPr txBox="1"/>
          <p:nvPr/>
        </p:nvSpPr>
        <p:spPr>
          <a:xfrm>
            <a:off x="5171306" y="2751311"/>
            <a:ext cx="127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90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8" name="مجموعة 47"/>
          <p:cNvGrpSpPr/>
          <p:nvPr/>
        </p:nvGrpSpPr>
        <p:grpSpPr>
          <a:xfrm>
            <a:off x="8392137" y="3717032"/>
            <a:ext cx="652743" cy="400110"/>
            <a:chOff x="5397913" y="3300655"/>
            <a:chExt cx="652743" cy="400110"/>
          </a:xfrm>
        </p:grpSpPr>
        <p:sp>
          <p:nvSpPr>
            <p:cNvPr id="49" name="شكل بيضاوي 48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مستطيل 49"/>
            <p:cNvSpPr/>
            <p:nvPr/>
          </p:nvSpPr>
          <p:spPr>
            <a:xfrm>
              <a:off x="5397913" y="3300655"/>
              <a:ext cx="6527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جـ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مجموعة 50"/>
          <p:cNvGrpSpPr/>
          <p:nvPr/>
        </p:nvGrpSpPr>
        <p:grpSpPr>
          <a:xfrm>
            <a:off x="6732240" y="3593459"/>
            <a:ext cx="1330052" cy="699637"/>
            <a:chOff x="6991697" y="4156635"/>
            <a:chExt cx="1330052" cy="699637"/>
          </a:xfrm>
        </p:grpSpPr>
        <p:grpSp>
          <p:nvGrpSpPr>
            <p:cNvPr id="52" name="مجموعة 112"/>
            <p:cNvGrpSpPr/>
            <p:nvPr/>
          </p:nvGrpSpPr>
          <p:grpSpPr>
            <a:xfrm>
              <a:off x="7236296" y="4156635"/>
              <a:ext cx="1085453" cy="699637"/>
              <a:chOff x="4797549" y="2492896"/>
              <a:chExt cx="1085453" cy="699637"/>
            </a:xfrm>
          </p:grpSpPr>
          <p:sp>
            <p:nvSpPr>
              <p:cNvPr id="54" name="مربع نص 53"/>
              <p:cNvSpPr txBox="1"/>
              <p:nvPr/>
            </p:nvSpPr>
            <p:spPr>
              <a:xfrm>
                <a:off x="5090914" y="2792423"/>
                <a:ext cx="792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 !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55" name="مجموعة 25"/>
              <p:cNvGrpSpPr/>
              <p:nvPr/>
            </p:nvGrpSpPr>
            <p:grpSpPr>
              <a:xfrm>
                <a:off x="4797549" y="2492896"/>
                <a:ext cx="1008000" cy="400110"/>
                <a:chOff x="4797549" y="2492896"/>
                <a:chExt cx="1008000" cy="400110"/>
              </a:xfrm>
            </p:grpSpPr>
            <p:sp>
              <p:nvSpPr>
                <p:cNvPr id="56" name="مربع نص 55"/>
                <p:cNvSpPr txBox="1"/>
                <p:nvPr/>
              </p:nvSpPr>
              <p:spPr>
                <a:xfrm>
                  <a:off x="4850507" y="2492896"/>
                  <a:ext cx="79208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14 !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57" name="رابط مستقيم 56"/>
                <p:cNvCxnSpPr/>
                <p:nvPr/>
              </p:nvCxnSpPr>
              <p:spPr>
                <a:xfrm flipH="1">
                  <a:off x="4797549" y="2833886"/>
                  <a:ext cx="100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" name="مربع نص 52"/>
            <p:cNvSpPr txBox="1"/>
            <p:nvPr/>
          </p:nvSpPr>
          <p:spPr>
            <a:xfrm>
              <a:off x="6991697" y="4456162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 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مجموعة 57"/>
          <p:cNvGrpSpPr/>
          <p:nvPr/>
        </p:nvGrpSpPr>
        <p:grpSpPr>
          <a:xfrm>
            <a:off x="7058372" y="4548613"/>
            <a:ext cx="1330052" cy="699637"/>
            <a:chOff x="6991697" y="4156635"/>
            <a:chExt cx="1330052" cy="699637"/>
          </a:xfrm>
        </p:grpSpPr>
        <p:grpSp>
          <p:nvGrpSpPr>
            <p:cNvPr id="59" name="مجموعة 112"/>
            <p:cNvGrpSpPr/>
            <p:nvPr/>
          </p:nvGrpSpPr>
          <p:grpSpPr>
            <a:xfrm>
              <a:off x="7236296" y="4156635"/>
              <a:ext cx="1085453" cy="699637"/>
              <a:chOff x="4797549" y="2492896"/>
              <a:chExt cx="1085453" cy="699637"/>
            </a:xfrm>
          </p:grpSpPr>
          <p:sp>
            <p:nvSpPr>
              <p:cNvPr id="61" name="مربع نص 60"/>
              <p:cNvSpPr txBox="1"/>
              <p:nvPr/>
            </p:nvSpPr>
            <p:spPr>
              <a:xfrm>
                <a:off x="5090914" y="2792423"/>
                <a:ext cx="792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 !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2" name="مجموعة 25"/>
              <p:cNvGrpSpPr/>
              <p:nvPr/>
            </p:nvGrpSpPr>
            <p:grpSpPr>
              <a:xfrm>
                <a:off x="4797549" y="2492896"/>
                <a:ext cx="1008000" cy="400110"/>
                <a:chOff x="4797549" y="2492896"/>
                <a:chExt cx="1008000" cy="400110"/>
              </a:xfrm>
            </p:grpSpPr>
            <p:sp>
              <p:nvSpPr>
                <p:cNvPr id="63" name="مربع نص 62"/>
                <p:cNvSpPr txBox="1"/>
                <p:nvPr/>
              </p:nvSpPr>
              <p:spPr>
                <a:xfrm>
                  <a:off x="4850507" y="2492896"/>
                  <a:ext cx="79208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14 !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64" name="رابط مستقيم 63"/>
                <p:cNvCxnSpPr/>
                <p:nvPr/>
              </p:nvCxnSpPr>
              <p:spPr>
                <a:xfrm flipH="1">
                  <a:off x="4797549" y="2833886"/>
                  <a:ext cx="100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مربع نص 59"/>
            <p:cNvSpPr txBox="1"/>
            <p:nvPr/>
          </p:nvSpPr>
          <p:spPr>
            <a:xfrm>
              <a:off x="6991697" y="4456162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 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5" name="مجموعة 64"/>
          <p:cNvGrpSpPr/>
          <p:nvPr/>
        </p:nvGrpSpPr>
        <p:grpSpPr>
          <a:xfrm>
            <a:off x="3312815" y="4678447"/>
            <a:ext cx="3835474" cy="461665"/>
            <a:chOff x="2536726" y="2708920"/>
            <a:chExt cx="3835474" cy="461665"/>
          </a:xfrm>
        </p:grpSpPr>
        <p:sp>
          <p:nvSpPr>
            <p:cNvPr id="66" name="مربع نص 65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7" name="رابط مستقيم 66"/>
            <p:cNvCxnSpPr/>
            <p:nvPr/>
          </p:nvCxnSpPr>
          <p:spPr>
            <a:xfrm flipH="1" flipV="1">
              <a:off x="2536726" y="2934469"/>
              <a:ext cx="33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مربع نص 76"/>
          <p:cNvSpPr txBox="1"/>
          <p:nvPr/>
        </p:nvSpPr>
        <p:spPr>
          <a:xfrm>
            <a:off x="5508104" y="490923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9" name="مجموعة 88"/>
          <p:cNvGrpSpPr/>
          <p:nvPr/>
        </p:nvGrpSpPr>
        <p:grpSpPr>
          <a:xfrm>
            <a:off x="3059832" y="4579158"/>
            <a:ext cx="3600400" cy="400110"/>
            <a:chOff x="2339752" y="3704843"/>
            <a:chExt cx="3600400" cy="400110"/>
          </a:xfrm>
        </p:grpSpPr>
        <p:grpSp>
          <p:nvGrpSpPr>
            <p:cNvPr id="87" name="مجموعة 86"/>
            <p:cNvGrpSpPr/>
            <p:nvPr/>
          </p:nvGrpSpPr>
          <p:grpSpPr>
            <a:xfrm>
              <a:off x="2339752" y="3704843"/>
              <a:ext cx="3600400" cy="400110"/>
              <a:chOff x="2339752" y="3704843"/>
              <a:chExt cx="3600400" cy="400110"/>
            </a:xfrm>
          </p:grpSpPr>
          <p:grpSp>
            <p:nvGrpSpPr>
              <p:cNvPr id="68" name="مجموعة 67"/>
              <p:cNvGrpSpPr/>
              <p:nvPr/>
            </p:nvGrpSpPr>
            <p:grpSpPr>
              <a:xfrm>
                <a:off x="2339752" y="3704843"/>
                <a:ext cx="3600400" cy="400110"/>
                <a:chOff x="2843808" y="3087316"/>
                <a:chExt cx="3600400" cy="400110"/>
              </a:xfrm>
            </p:grpSpPr>
            <p:grpSp>
              <p:nvGrpSpPr>
                <p:cNvPr id="69" name="مجموعة 37"/>
                <p:cNvGrpSpPr/>
                <p:nvPr/>
              </p:nvGrpSpPr>
              <p:grpSpPr>
                <a:xfrm>
                  <a:off x="2843808" y="3087316"/>
                  <a:ext cx="3600400" cy="400110"/>
                  <a:chOff x="2771800" y="43930"/>
                  <a:chExt cx="3600400" cy="400110"/>
                </a:xfrm>
              </p:grpSpPr>
              <p:sp>
                <p:nvSpPr>
                  <p:cNvPr id="71" name="مربع نص 70"/>
                  <p:cNvSpPr txBox="1"/>
                  <p:nvPr/>
                </p:nvSpPr>
                <p:spPr>
                  <a:xfrm>
                    <a:off x="4687441" y="46594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grpSp>
                <p:nvGrpSpPr>
                  <p:cNvPr id="72" name="مجموعة 14"/>
                  <p:cNvGrpSpPr/>
                  <p:nvPr/>
                </p:nvGrpSpPr>
                <p:grpSpPr>
                  <a:xfrm>
                    <a:off x="2771800" y="43930"/>
                    <a:ext cx="3600400" cy="400110"/>
                    <a:chOff x="2771800" y="43930"/>
                    <a:chExt cx="3600400" cy="400110"/>
                  </a:xfrm>
                </p:grpSpPr>
                <p:sp>
                  <p:nvSpPr>
                    <p:cNvPr id="73" name="مربع نص 72"/>
                    <p:cNvSpPr txBox="1"/>
                    <p:nvPr/>
                  </p:nvSpPr>
                  <p:spPr>
                    <a:xfrm>
                      <a:off x="5172447" y="46594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74" name="مجموعة 133"/>
                    <p:cNvGrpSpPr/>
                    <p:nvPr/>
                  </p:nvGrpSpPr>
                  <p:grpSpPr>
                    <a:xfrm>
                      <a:off x="2771800" y="43930"/>
                      <a:ext cx="3600400" cy="400110"/>
                      <a:chOff x="2771800" y="43930"/>
                      <a:chExt cx="3600400" cy="400110"/>
                    </a:xfrm>
                  </p:grpSpPr>
                  <p:sp>
                    <p:nvSpPr>
                      <p:cNvPr id="75" name="مربع نص 7"/>
                      <p:cNvSpPr txBox="1"/>
                      <p:nvPr/>
                    </p:nvSpPr>
                    <p:spPr>
                      <a:xfrm>
                        <a:off x="2771800" y="43930"/>
                        <a:ext cx="36004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14   13   12   11   10   9   8 !    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76" name="مربع نص 75"/>
                      <p:cNvSpPr txBox="1"/>
                      <p:nvPr/>
                    </p:nvSpPr>
                    <p:spPr>
                      <a:xfrm>
                        <a:off x="5680695" y="46594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</p:grpSp>
            </p:grpSp>
            <p:sp>
              <p:nvSpPr>
                <p:cNvPr id="70" name="مربع نص 69"/>
                <p:cNvSpPr txBox="1"/>
                <p:nvPr/>
              </p:nvSpPr>
              <p:spPr>
                <a:xfrm>
                  <a:off x="4236343" y="3089980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6" name="مربع نص 85"/>
              <p:cNvSpPr txBox="1"/>
              <p:nvPr/>
            </p:nvSpPr>
            <p:spPr>
              <a:xfrm>
                <a:off x="2915816" y="371726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8" name="مربع نص 87"/>
            <p:cNvSpPr txBox="1"/>
            <p:nvPr/>
          </p:nvSpPr>
          <p:spPr>
            <a:xfrm>
              <a:off x="3241948" y="370774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4" name="مجموعة 93"/>
          <p:cNvGrpSpPr/>
          <p:nvPr/>
        </p:nvGrpSpPr>
        <p:grpSpPr>
          <a:xfrm>
            <a:off x="3260998" y="4850110"/>
            <a:ext cx="2654771" cy="414968"/>
            <a:chOff x="3213373" y="5562887"/>
            <a:chExt cx="2654771" cy="414968"/>
          </a:xfrm>
        </p:grpSpPr>
        <p:sp>
          <p:nvSpPr>
            <p:cNvPr id="85" name="مربع نص 84"/>
            <p:cNvSpPr txBox="1"/>
            <p:nvPr/>
          </p:nvSpPr>
          <p:spPr>
            <a:xfrm>
              <a:off x="3347864" y="557042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3" name="مجموعة 92"/>
            <p:cNvGrpSpPr/>
            <p:nvPr/>
          </p:nvGrpSpPr>
          <p:grpSpPr>
            <a:xfrm>
              <a:off x="3213373" y="5562887"/>
              <a:ext cx="2654771" cy="414968"/>
              <a:chOff x="3213373" y="5562887"/>
              <a:chExt cx="2654771" cy="414968"/>
            </a:xfrm>
          </p:grpSpPr>
          <p:grpSp>
            <p:nvGrpSpPr>
              <p:cNvPr id="91" name="مجموعة 90"/>
              <p:cNvGrpSpPr/>
              <p:nvPr/>
            </p:nvGrpSpPr>
            <p:grpSpPr>
              <a:xfrm>
                <a:off x="3213373" y="5562887"/>
                <a:ext cx="2654771" cy="414968"/>
                <a:chOff x="3213373" y="5562887"/>
                <a:chExt cx="2654771" cy="414968"/>
              </a:xfrm>
            </p:grpSpPr>
            <p:grpSp>
              <p:nvGrpSpPr>
                <p:cNvPr id="78" name="مجموعة 77"/>
                <p:cNvGrpSpPr/>
                <p:nvPr/>
              </p:nvGrpSpPr>
              <p:grpSpPr>
                <a:xfrm>
                  <a:off x="3213373" y="5562887"/>
                  <a:ext cx="2654771" cy="414968"/>
                  <a:chOff x="2835424" y="3982884"/>
                  <a:chExt cx="2654771" cy="414968"/>
                </a:xfrm>
              </p:grpSpPr>
              <p:grpSp>
                <p:nvGrpSpPr>
                  <p:cNvPr id="79" name="مجموعة 37"/>
                  <p:cNvGrpSpPr/>
                  <p:nvPr/>
                </p:nvGrpSpPr>
                <p:grpSpPr>
                  <a:xfrm>
                    <a:off x="2835424" y="3997742"/>
                    <a:ext cx="2654771" cy="400110"/>
                    <a:chOff x="2763416" y="954356"/>
                    <a:chExt cx="2654771" cy="400110"/>
                  </a:xfrm>
                </p:grpSpPr>
                <p:sp>
                  <p:nvSpPr>
                    <p:cNvPr id="83" name="مربع نص 82"/>
                    <p:cNvSpPr txBox="1"/>
                    <p:nvPr/>
                  </p:nvSpPr>
                  <p:spPr>
                    <a:xfrm>
                      <a:off x="4986139" y="954356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84" name="مربع نص 7"/>
                    <p:cNvSpPr txBox="1"/>
                    <p:nvPr/>
                  </p:nvSpPr>
                  <p:spPr>
                    <a:xfrm>
                      <a:off x="2763416" y="954356"/>
                      <a:ext cx="244827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7   6   5   4   3   2   1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80" name="مربع نص 79"/>
                  <p:cNvSpPr txBox="1"/>
                  <p:nvPr/>
                </p:nvSpPr>
                <p:spPr>
                  <a:xfrm>
                    <a:off x="4025652" y="3992409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1" name="مربع نص 80"/>
                  <p:cNvSpPr txBox="1"/>
                  <p:nvPr/>
                </p:nvSpPr>
                <p:spPr>
                  <a:xfrm>
                    <a:off x="4366642" y="3982884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2" name="مربع نص 81"/>
                  <p:cNvSpPr txBox="1"/>
                  <p:nvPr/>
                </p:nvSpPr>
                <p:spPr>
                  <a:xfrm>
                    <a:off x="4717157" y="399774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90" name="مربع نص 89"/>
                <p:cNvSpPr txBox="1"/>
                <p:nvPr/>
              </p:nvSpPr>
              <p:spPr>
                <a:xfrm>
                  <a:off x="4058419" y="5570190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92" name="مربع نص 91"/>
              <p:cNvSpPr txBox="1"/>
              <p:nvPr/>
            </p:nvSpPr>
            <p:spPr>
              <a:xfrm>
                <a:off x="3698379" y="557971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cxnSp>
        <p:nvCxnSpPr>
          <p:cNvPr id="97" name="رابط مستقيم 96"/>
          <p:cNvCxnSpPr/>
          <p:nvPr/>
        </p:nvCxnSpPr>
        <p:spPr>
          <a:xfrm flipH="1">
            <a:off x="5464671" y="4956026"/>
            <a:ext cx="216024" cy="144016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رابط مستقيم 97"/>
          <p:cNvCxnSpPr/>
          <p:nvPr/>
        </p:nvCxnSpPr>
        <p:spPr>
          <a:xfrm flipH="1">
            <a:off x="6353150" y="4681711"/>
            <a:ext cx="216024" cy="144016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مربع نص 98"/>
          <p:cNvSpPr txBox="1"/>
          <p:nvPr/>
        </p:nvSpPr>
        <p:spPr>
          <a:xfrm>
            <a:off x="5455146" y="506613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0" name="مربع نص 99"/>
          <p:cNvSpPr txBox="1"/>
          <p:nvPr/>
        </p:nvSpPr>
        <p:spPr>
          <a:xfrm>
            <a:off x="6286475" y="4408537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01" name="رابط مستقيم 100"/>
          <p:cNvCxnSpPr/>
          <p:nvPr/>
        </p:nvCxnSpPr>
        <p:spPr>
          <a:xfrm flipH="1">
            <a:off x="5095106" y="4965551"/>
            <a:ext cx="216024" cy="144016"/>
          </a:xfrm>
          <a:prstGeom prst="line">
            <a:avLst/>
          </a:prstGeom>
          <a:ln w="76200">
            <a:solidFill>
              <a:srgbClr val="009A4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رابط مستقيم 101"/>
          <p:cNvCxnSpPr/>
          <p:nvPr/>
        </p:nvCxnSpPr>
        <p:spPr>
          <a:xfrm flipH="1">
            <a:off x="5325988" y="4681711"/>
            <a:ext cx="216024" cy="144016"/>
          </a:xfrm>
          <a:prstGeom prst="line">
            <a:avLst/>
          </a:prstGeom>
          <a:ln w="76200">
            <a:solidFill>
              <a:srgbClr val="009A4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مربع نص 102"/>
          <p:cNvSpPr txBox="1"/>
          <p:nvPr/>
        </p:nvSpPr>
        <p:spPr>
          <a:xfrm>
            <a:off x="5095106" y="504708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4" name="مربع نص 103"/>
          <p:cNvSpPr txBox="1"/>
          <p:nvPr/>
        </p:nvSpPr>
        <p:spPr>
          <a:xfrm>
            <a:off x="5311130" y="4353609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05" name="رابط مستقيم 104"/>
          <p:cNvCxnSpPr/>
          <p:nvPr/>
        </p:nvCxnSpPr>
        <p:spPr>
          <a:xfrm flipH="1">
            <a:off x="4744591" y="4969743"/>
            <a:ext cx="216024" cy="144016"/>
          </a:xfrm>
          <a:prstGeom prst="line">
            <a:avLst/>
          </a:prstGeom>
          <a:ln w="76200">
            <a:solidFill>
              <a:schemeClr val="accent6">
                <a:lumMod val="50000"/>
                <a:alpha val="5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رابط مستقيم 105"/>
          <p:cNvCxnSpPr/>
          <p:nvPr/>
        </p:nvCxnSpPr>
        <p:spPr>
          <a:xfrm flipH="1">
            <a:off x="4346451" y="4700761"/>
            <a:ext cx="216024" cy="144016"/>
          </a:xfrm>
          <a:prstGeom prst="line">
            <a:avLst/>
          </a:prstGeom>
          <a:ln w="76200">
            <a:solidFill>
              <a:schemeClr val="accent6">
                <a:lumMod val="50000"/>
                <a:alpha val="5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مربع نص 106"/>
          <p:cNvSpPr txBox="1"/>
          <p:nvPr/>
        </p:nvSpPr>
        <p:spPr>
          <a:xfrm>
            <a:off x="4782691" y="500898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8" name="مربع نص 107"/>
          <p:cNvSpPr txBox="1"/>
          <p:nvPr/>
        </p:nvSpPr>
        <p:spPr>
          <a:xfrm>
            <a:off x="4346451" y="4431779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09" name="رابط مستقيم 108"/>
          <p:cNvCxnSpPr/>
          <p:nvPr/>
        </p:nvCxnSpPr>
        <p:spPr>
          <a:xfrm flipH="1">
            <a:off x="3707904" y="4941168"/>
            <a:ext cx="216024" cy="144016"/>
          </a:xfrm>
          <a:prstGeom prst="line">
            <a:avLst/>
          </a:prstGeom>
          <a:ln w="76200">
            <a:solidFill>
              <a:srgbClr val="FF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رابط مستقيم 109"/>
          <p:cNvCxnSpPr/>
          <p:nvPr/>
        </p:nvCxnSpPr>
        <p:spPr>
          <a:xfrm flipH="1">
            <a:off x="6300192" y="4509120"/>
            <a:ext cx="216024" cy="144016"/>
          </a:xfrm>
          <a:prstGeom prst="line">
            <a:avLst/>
          </a:prstGeom>
          <a:ln w="76200">
            <a:solidFill>
              <a:srgbClr val="FF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مربع نص 110"/>
          <p:cNvSpPr txBox="1"/>
          <p:nvPr/>
        </p:nvSpPr>
        <p:spPr>
          <a:xfrm>
            <a:off x="3717429" y="5054639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2" name="مربع نص 111"/>
          <p:cNvSpPr txBox="1"/>
          <p:nvPr/>
        </p:nvSpPr>
        <p:spPr>
          <a:xfrm>
            <a:off x="6156176" y="4149080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13" name="رابط مستقيم 112"/>
          <p:cNvCxnSpPr/>
          <p:nvPr/>
        </p:nvCxnSpPr>
        <p:spPr>
          <a:xfrm flipH="1">
            <a:off x="4394076" y="4965551"/>
            <a:ext cx="216024" cy="144016"/>
          </a:xfrm>
          <a:prstGeom prst="line">
            <a:avLst/>
          </a:prstGeom>
          <a:ln w="76200">
            <a:solidFill>
              <a:srgbClr val="00206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رابط مستقيم 113"/>
          <p:cNvCxnSpPr/>
          <p:nvPr/>
        </p:nvCxnSpPr>
        <p:spPr>
          <a:xfrm flipH="1">
            <a:off x="5320655" y="4450829"/>
            <a:ext cx="216024" cy="144016"/>
          </a:xfrm>
          <a:prstGeom prst="line">
            <a:avLst/>
          </a:prstGeom>
          <a:ln w="76200">
            <a:solidFill>
              <a:srgbClr val="00206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مربع نص 114"/>
          <p:cNvSpPr txBox="1"/>
          <p:nvPr/>
        </p:nvSpPr>
        <p:spPr>
          <a:xfrm>
            <a:off x="4427984" y="515719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6" name="مربع نص 115"/>
          <p:cNvSpPr txBox="1"/>
          <p:nvPr/>
        </p:nvSpPr>
        <p:spPr>
          <a:xfrm>
            <a:off x="5292080" y="4137585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17" name="رابط مستقيم 116"/>
          <p:cNvCxnSpPr/>
          <p:nvPr/>
        </p:nvCxnSpPr>
        <p:spPr>
          <a:xfrm flipH="1">
            <a:off x="4427984" y="5229200"/>
            <a:ext cx="216024" cy="144016"/>
          </a:xfrm>
          <a:prstGeom prst="line">
            <a:avLst/>
          </a:prstGeom>
          <a:ln w="76200">
            <a:solidFill>
              <a:schemeClr val="accent2">
                <a:alpha val="5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رابط مستقيم 117"/>
          <p:cNvCxnSpPr/>
          <p:nvPr/>
        </p:nvCxnSpPr>
        <p:spPr>
          <a:xfrm flipH="1">
            <a:off x="4346451" y="4528170"/>
            <a:ext cx="216024" cy="144016"/>
          </a:xfrm>
          <a:prstGeom prst="line">
            <a:avLst/>
          </a:prstGeom>
          <a:ln w="76200">
            <a:solidFill>
              <a:schemeClr val="accent2">
                <a:alpha val="5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مربع نص 118"/>
          <p:cNvSpPr txBox="1"/>
          <p:nvPr/>
        </p:nvSpPr>
        <p:spPr>
          <a:xfrm>
            <a:off x="4427984" y="537321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0" name="مربع نص 119"/>
          <p:cNvSpPr txBox="1"/>
          <p:nvPr/>
        </p:nvSpPr>
        <p:spPr>
          <a:xfrm>
            <a:off x="4312543" y="420006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21" name="رابط مستقيم 120"/>
          <p:cNvCxnSpPr/>
          <p:nvPr/>
        </p:nvCxnSpPr>
        <p:spPr>
          <a:xfrm flipH="1">
            <a:off x="3995936" y="4975076"/>
            <a:ext cx="216024" cy="144016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رابط مستقيم 121"/>
          <p:cNvCxnSpPr/>
          <p:nvPr/>
        </p:nvCxnSpPr>
        <p:spPr>
          <a:xfrm flipH="1">
            <a:off x="3923928" y="4710286"/>
            <a:ext cx="216024" cy="144016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مربع نص 122"/>
          <p:cNvSpPr txBox="1"/>
          <p:nvPr/>
        </p:nvSpPr>
        <p:spPr>
          <a:xfrm>
            <a:off x="4014986" y="505127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4" name="مربع نص 123"/>
          <p:cNvSpPr txBox="1"/>
          <p:nvPr/>
        </p:nvSpPr>
        <p:spPr>
          <a:xfrm>
            <a:off x="3942978" y="438637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5" name="مربع نص 124"/>
          <p:cNvSpPr txBox="1"/>
          <p:nvPr/>
        </p:nvSpPr>
        <p:spPr>
          <a:xfrm>
            <a:off x="2031529" y="4652094"/>
            <a:ext cx="127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429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000"/>
                            </p:stCondLst>
                            <p:childTnLst>
                              <p:par>
                                <p:cTn id="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95" grpId="0" animBg="1"/>
      <p:bldP spid="96" grpId="0" animBg="1"/>
      <p:bldP spid="3" grpId="0" animBg="1"/>
      <p:bldP spid="20" grpId="0"/>
      <p:bldP spid="39" grpId="0"/>
      <p:bldP spid="47" grpId="0"/>
      <p:bldP spid="77" grpId="0"/>
      <p:bldP spid="99" grpId="0"/>
      <p:bldP spid="100" grpId="0"/>
      <p:bldP spid="103" grpId="0"/>
      <p:bldP spid="104" grpId="0"/>
      <p:bldP spid="107" grpId="0"/>
      <p:bldP spid="108" grpId="0"/>
      <p:bldP spid="111" grpId="0"/>
      <p:bldP spid="112" grpId="0"/>
      <p:bldP spid="115" grpId="0"/>
      <p:bldP spid="116" grpId="0"/>
      <p:bldP spid="119" grpId="0"/>
      <p:bldP spid="120" grpId="0"/>
      <p:bldP spid="123" grpId="0"/>
      <p:bldP spid="124" grpId="0"/>
      <p:bldP spid="1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31363" y="3068960"/>
            <a:ext cx="38288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ine721 Lt BT" pitchFamily="18" charset="0"/>
              </a:rPr>
              <a:t>Permutations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563888" y="2132856"/>
            <a:ext cx="2016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التباديل</a:t>
            </a:r>
            <a:r>
              <a:rPr lang="ar-SA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 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sp>
        <p:nvSpPr>
          <p:cNvPr id="4" name="WordArt 65"/>
          <p:cNvSpPr>
            <a:spLocks noChangeArrowheads="1" noChangeShapeType="1" noTextEdit="1"/>
          </p:cNvSpPr>
          <p:nvPr/>
        </p:nvSpPr>
        <p:spPr bwMode="auto">
          <a:xfrm>
            <a:off x="2555776" y="260648"/>
            <a:ext cx="4464496" cy="3024336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r" rtl="1"/>
            <a:r>
              <a:rPr lang="ar-SA" sz="8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 التباديل </a:t>
            </a:r>
          </a:p>
        </p:txBody>
      </p:sp>
      <p:sp>
        <p:nvSpPr>
          <p:cNvPr id="5" name="WordArt 65"/>
          <p:cNvSpPr>
            <a:spLocks noChangeArrowheads="1" noChangeShapeType="1" noTextEdit="1"/>
          </p:cNvSpPr>
          <p:nvPr/>
        </p:nvSpPr>
        <p:spPr bwMode="auto">
          <a:xfrm>
            <a:off x="918642" y="3284984"/>
            <a:ext cx="7488832" cy="3168352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50348"/>
              </a:avLst>
            </a:prstTxWarp>
          </a:bodyPr>
          <a:lstStyle/>
          <a:p>
            <a:pPr rtl="1"/>
            <a:r>
              <a:rPr lang="en-US" sz="4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Permutations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accel="5000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 animBg="1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ager\GOGO HISHAM\gogo images\الله\13159541711528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673017" y="1782151"/>
            <a:ext cx="5779303" cy="352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467544" y="2045990"/>
            <a:ext cx="3888432" cy="468000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مستطيل 62"/>
          <p:cNvSpPr/>
          <p:nvPr/>
        </p:nvSpPr>
        <p:spPr>
          <a:xfrm>
            <a:off x="1777485" y="673646"/>
            <a:ext cx="684000" cy="360000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مستطيل 63"/>
          <p:cNvSpPr/>
          <p:nvPr/>
        </p:nvSpPr>
        <p:spPr>
          <a:xfrm>
            <a:off x="4399409" y="668313"/>
            <a:ext cx="684000" cy="360000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3616846" y="126157"/>
            <a:ext cx="4949502" cy="830997"/>
            <a:chOff x="3635896" y="284222"/>
            <a:chExt cx="4949502" cy="830997"/>
          </a:xfrm>
        </p:grpSpPr>
        <p:sp>
          <p:nvSpPr>
            <p:cNvPr id="3" name="مربع نص 2"/>
            <p:cNvSpPr txBox="1"/>
            <p:nvPr/>
          </p:nvSpPr>
          <p:spPr>
            <a:xfrm>
              <a:off x="3635896" y="332656"/>
              <a:ext cx="4608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التباديل هو وضع العناصر وفق ترتيب معين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8225358" y="284222"/>
              <a:ext cx="360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800" b="1" dirty="0" smtClean="0"/>
                <a:t>*</a:t>
              </a:r>
              <a:endParaRPr lang="en-US" sz="4800" b="1" dirty="0"/>
            </a:p>
          </p:txBody>
        </p:sp>
      </p:grpSp>
      <p:sp>
        <p:nvSpPr>
          <p:cNvPr id="6" name="مربع نص 5"/>
          <p:cNvSpPr txBox="1"/>
          <p:nvPr/>
        </p:nvSpPr>
        <p:spPr>
          <a:xfrm>
            <a:off x="1604814" y="66435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فى مثال 2 السابق  لوحة السيارة   ب 21  تختلف عن لوحة السيارة   ب 12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3688854" y="971203"/>
            <a:ext cx="4959027" cy="912530"/>
            <a:chOff x="3266331" y="1331243"/>
            <a:chExt cx="4959027" cy="912530"/>
          </a:xfrm>
        </p:grpSpPr>
        <p:sp>
          <p:nvSpPr>
            <p:cNvPr id="10" name="Oval 2"/>
            <p:cNvSpPr>
              <a:spLocks noChangeArrowheads="1"/>
            </p:cNvSpPr>
            <p:nvPr/>
          </p:nvSpPr>
          <p:spPr bwMode="auto">
            <a:xfrm>
              <a:off x="4086994" y="133124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مجموعة 11"/>
            <p:cNvGrpSpPr/>
            <p:nvPr/>
          </p:nvGrpSpPr>
          <p:grpSpPr>
            <a:xfrm>
              <a:off x="3266331" y="1374676"/>
              <a:ext cx="4959027" cy="869097"/>
              <a:chOff x="3266331" y="1374676"/>
              <a:chExt cx="4959027" cy="869097"/>
            </a:xfrm>
          </p:grpSpPr>
          <p:grpSp>
            <p:nvGrpSpPr>
              <p:cNvPr id="7" name="مجموعة 6"/>
              <p:cNvGrpSpPr/>
              <p:nvPr/>
            </p:nvGrpSpPr>
            <p:grpSpPr>
              <a:xfrm>
                <a:off x="3266331" y="1404060"/>
                <a:ext cx="4959027" cy="839713"/>
                <a:chOff x="3626371" y="275506"/>
                <a:chExt cx="4959027" cy="839713"/>
              </a:xfrm>
            </p:grpSpPr>
            <p:sp>
              <p:nvSpPr>
                <p:cNvPr id="8" name="مربع نص 7"/>
                <p:cNvSpPr txBox="1"/>
                <p:nvPr/>
              </p:nvSpPr>
              <p:spPr>
                <a:xfrm>
                  <a:off x="3626371" y="275506"/>
                  <a:ext cx="460851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عدد تباديل      من الاشياء هو       </a:t>
                  </a:r>
                  <a:r>
                    <a:rPr lang="ar-SA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!</a:t>
                  </a:r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" name="مربع نص 8"/>
                <p:cNvSpPr txBox="1"/>
                <p:nvPr/>
              </p:nvSpPr>
              <p:spPr>
                <a:xfrm>
                  <a:off x="8225358" y="284222"/>
                  <a:ext cx="36004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4800" b="1" dirty="0" smtClean="0"/>
                    <a:t>*</a:t>
                  </a:r>
                  <a:endParaRPr lang="en-US" sz="4800" b="1" dirty="0"/>
                </a:p>
              </p:txBody>
            </p:sp>
          </p:grpSp>
          <p:sp>
            <p:nvSpPr>
              <p:cNvPr id="11" name="Oval 2"/>
              <p:cNvSpPr>
                <a:spLocks noChangeArrowheads="1"/>
              </p:cNvSpPr>
              <p:nvPr/>
            </p:nvSpPr>
            <p:spPr bwMode="auto">
              <a:xfrm>
                <a:off x="6218659" y="1374676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4" name="WordArt 65"/>
          <p:cNvSpPr>
            <a:spLocks noChangeArrowheads="1" noChangeShapeType="1" noTextEdit="1"/>
          </p:cNvSpPr>
          <p:nvPr/>
        </p:nvSpPr>
        <p:spPr bwMode="auto">
          <a:xfrm>
            <a:off x="6878564" y="1628832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5  ــ  صــ  57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61045" y="1998365"/>
            <a:ext cx="8640960" cy="878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فصل فيه  20 طالباً  ــ  يراد اختيار ثلاثة منهم على أن يكون الأول رئيساً والثانى نائباً للرئيس والثالث أميناً للسر  ـــ  بكم طريقة يمكن اختيار الطلاب الثلاثة  ؟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WordArt 65"/>
          <p:cNvSpPr>
            <a:spLocks noChangeArrowheads="1" noChangeShapeType="1" noTextEdit="1"/>
          </p:cNvSpPr>
          <p:nvPr/>
        </p:nvSpPr>
        <p:spPr bwMode="auto">
          <a:xfrm>
            <a:off x="7056456" y="2996984"/>
            <a:ext cx="1620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52120" y="346093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الترتيب مهم ولا يوجد تكرار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جدول 18"/>
          <p:cNvGraphicFramePr>
            <a:graphicFrameLocks noGrp="1"/>
          </p:cNvGraphicFramePr>
          <p:nvPr/>
        </p:nvGraphicFramePr>
        <p:xfrm>
          <a:off x="179512" y="3510629"/>
          <a:ext cx="421200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/>
                <a:gridCol w="1296000"/>
                <a:gridCol w="756000"/>
                <a:gridCol w="1116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أمين السر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نائب الرئيس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رئيس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عدد الطرق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مربع نص 19"/>
          <p:cNvSpPr txBox="1"/>
          <p:nvPr/>
        </p:nvSpPr>
        <p:spPr>
          <a:xfrm>
            <a:off x="2555776" y="3904481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480989" y="38991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28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85428" y="388962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4408272" y="3933056"/>
            <a:ext cx="469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الطرق المختلفة التى يمكن بها اختيار الطلاب الثلاثة 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6050260" y="4355579"/>
            <a:ext cx="2006699" cy="481623"/>
            <a:chOff x="3626371" y="5290775"/>
            <a:chExt cx="2006699" cy="481623"/>
          </a:xfrm>
        </p:grpSpPr>
        <p:grpSp>
          <p:nvGrpSpPr>
            <p:cNvPr id="25" name="مجموعة 53"/>
            <p:cNvGrpSpPr/>
            <p:nvPr/>
          </p:nvGrpSpPr>
          <p:grpSpPr>
            <a:xfrm>
              <a:off x="3626371" y="5290775"/>
              <a:ext cx="1459210" cy="481623"/>
              <a:chOff x="2819425" y="3173968"/>
              <a:chExt cx="1459210" cy="481623"/>
            </a:xfrm>
          </p:grpSpPr>
          <p:grpSp>
            <p:nvGrpSpPr>
              <p:cNvPr id="29" name="مجموعة 44"/>
              <p:cNvGrpSpPr/>
              <p:nvPr/>
            </p:nvGrpSpPr>
            <p:grpSpPr>
              <a:xfrm>
                <a:off x="3044974" y="3193926"/>
                <a:ext cx="1233661" cy="461665"/>
                <a:chOff x="3044974" y="3193926"/>
                <a:chExt cx="1233661" cy="461665"/>
              </a:xfrm>
            </p:grpSpPr>
            <p:grpSp>
              <p:nvGrpSpPr>
                <p:cNvPr id="31" name="مجموعة 43"/>
                <p:cNvGrpSpPr/>
                <p:nvPr/>
              </p:nvGrpSpPr>
              <p:grpSpPr>
                <a:xfrm>
                  <a:off x="3044974" y="3193926"/>
                  <a:ext cx="792088" cy="461665"/>
                  <a:chOff x="3044974" y="3193926"/>
                  <a:chExt cx="792088" cy="461665"/>
                </a:xfrm>
              </p:grpSpPr>
              <p:sp>
                <p:nvSpPr>
                  <p:cNvPr id="33" name="مربع نص 32"/>
                  <p:cNvSpPr txBox="1"/>
                  <p:nvPr/>
                </p:nvSpPr>
                <p:spPr>
                  <a:xfrm>
                    <a:off x="3405014" y="3218309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4" name="مربع نص 33"/>
                  <p:cNvSpPr txBox="1"/>
                  <p:nvPr/>
                </p:nvSpPr>
                <p:spPr>
                  <a:xfrm>
                    <a:off x="3044974" y="3193926"/>
                    <a:ext cx="57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18</a:t>
                    </a:r>
                    <a:endParaRPr lang="en-US" sz="2400" b="1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2" name="مربع نص 31"/>
                <p:cNvSpPr txBox="1"/>
                <p:nvPr/>
              </p:nvSpPr>
              <p:spPr>
                <a:xfrm>
                  <a:off x="3630563" y="3193926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19</a:t>
                  </a:r>
                  <a:endParaRPr lang="en-US" sz="2400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0" name="مربع نص 29"/>
              <p:cNvSpPr txBox="1"/>
              <p:nvPr/>
            </p:nvSpPr>
            <p:spPr>
              <a:xfrm>
                <a:off x="2819425" y="3173968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" name="مجموعة 66"/>
            <p:cNvGrpSpPr/>
            <p:nvPr/>
          </p:nvGrpSpPr>
          <p:grpSpPr>
            <a:xfrm>
              <a:off x="4831457" y="5310733"/>
              <a:ext cx="801613" cy="461665"/>
              <a:chOff x="4498851" y="5453608"/>
              <a:chExt cx="801613" cy="461665"/>
            </a:xfrm>
          </p:grpSpPr>
          <p:sp>
            <p:nvSpPr>
              <p:cNvPr id="27" name="مربع نص 26"/>
              <p:cNvSpPr txBox="1"/>
              <p:nvPr/>
            </p:nvSpPr>
            <p:spPr>
              <a:xfrm>
                <a:off x="4498851" y="547708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مربع نص 27"/>
              <p:cNvSpPr txBox="1"/>
              <p:nvPr/>
            </p:nvSpPr>
            <p:spPr>
              <a:xfrm>
                <a:off x="4743450" y="5453608"/>
                <a:ext cx="557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</a:t>
                </a:r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5" name="مربع نص 34"/>
          <p:cNvSpPr txBox="1"/>
          <p:nvPr/>
        </p:nvSpPr>
        <p:spPr>
          <a:xfrm>
            <a:off x="4927848" y="437462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840 6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4183385" y="439704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طريقة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WordArt 65"/>
          <p:cNvSpPr>
            <a:spLocks noChangeArrowheads="1" noChangeShapeType="1" noTextEdit="1"/>
          </p:cNvSpPr>
          <p:nvPr/>
        </p:nvSpPr>
        <p:spPr bwMode="auto">
          <a:xfrm>
            <a:off x="6804248" y="4941200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5 ــ  صــ  57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050307" y="4734669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الأحرف هي : 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9" name="جدول 38"/>
          <p:cNvGraphicFramePr>
            <a:graphicFrameLocks noGrp="1"/>
          </p:cNvGraphicFramePr>
          <p:nvPr/>
        </p:nvGraphicFramePr>
        <p:xfrm>
          <a:off x="198562" y="5401887"/>
          <a:ext cx="349200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/>
                <a:gridCol w="684000"/>
                <a:gridCol w="648000"/>
                <a:gridCol w="612000"/>
                <a:gridCol w="864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الرابع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الثالث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الثاني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الاول 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الحرف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عدد الطرق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0" name="مستطيل 39"/>
          <p:cNvSpPr/>
          <p:nvPr/>
        </p:nvSpPr>
        <p:spPr>
          <a:xfrm>
            <a:off x="4788024" y="5282158"/>
            <a:ext cx="30668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الأحرف مختلفة لا يمكن تكرار الحرف </a:t>
            </a:r>
          </a:p>
        </p:txBody>
      </p:sp>
      <p:sp>
        <p:nvSpPr>
          <p:cNvPr id="41" name="مربع نص 40"/>
          <p:cNvSpPr txBox="1"/>
          <p:nvPr/>
        </p:nvSpPr>
        <p:spPr>
          <a:xfrm>
            <a:off x="2142778" y="579143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1513756" y="581048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846634" y="582000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60462" y="58242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3633928" y="5836275"/>
            <a:ext cx="54745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الطرق المختلفة التى يمكن بها تكوين الكلمة ( لها معنى أو ليس لها معنى )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مجموعة 45"/>
          <p:cNvGrpSpPr/>
          <p:nvPr/>
        </p:nvGrpSpPr>
        <p:grpSpPr>
          <a:xfrm>
            <a:off x="5157589" y="6174829"/>
            <a:ext cx="2006699" cy="538773"/>
            <a:chOff x="2997349" y="5271725"/>
            <a:chExt cx="2006699" cy="538773"/>
          </a:xfrm>
        </p:grpSpPr>
        <p:grpSp>
          <p:nvGrpSpPr>
            <p:cNvPr id="47" name="مجموعة 53"/>
            <p:cNvGrpSpPr/>
            <p:nvPr/>
          </p:nvGrpSpPr>
          <p:grpSpPr>
            <a:xfrm>
              <a:off x="2997349" y="5271725"/>
              <a:ext cx="1521693" cy="538773"/>
              <a:chOff x="2190403" y="3154918"/>
              <a:chExt cx="1521693" cy="538773"/>
            </a:xfrm>
          </p:grpSpPr>
          <p:grpSp>
            <p:nvGrpSpPr>
              <p:cNvPr id="51" name="مجموعة 44"/>
              <p:cNvGrpSpPr/>
              <p:nvPr/>
            </p:nvGrpSpPr>
            <p:grpSpPr>
              <a:xfrm>
                <a:off x="2468910" y="3217401"/>
                <a:ext cx="1243186" cy="476290"/>
                <a:chOff x="2468910" y="3217401"/>
                <a:chExt cx="1243186" cy="476290"/>
              </a:xfrm>
            </p:grpSpPr>
            <p:grpSp>
              <p:nvGrpSpPr>
                <p:cNvPr id="53" name="مجموعة 43"/>
                <p:cNvGrpSpPr/>
                <p:nvPr/>
              </p:nvGrpSpPr>
              <p:grpSpPr>
                <a:xfrm>
                  <a:off x="2468910" y="3217401"/>
                  <a:ext cx="1080120" cy="476290"/>
                  <a:chOff x="2468910" y="3217401"/>
                  <a:chExt cx="1080120" cy="476290"/>
                </a:xfrm>
              </p:grpSpPr>
              <p:grpSp>
                <p:nvGrpSpPr>
                  <p:cNvPr id="55" name="مجموعة 42"/>
                  <p:cNvGrpSpPr/>
                  <p:nvPr/>
                </p:nvGrpSpPr>
                <p:grpSpPr>
                  <a:xfrm>
                    <a:off x="2468910" y="3217401"/>
                    <a:ext cx="1080120" cy="461665"/>
                    <a:chOff x="2468910" y="3217401"/>
                    <a:chExt cx="1080120" cy="461665"/>
                  </a:xfrm>
                </p:grpSpPr>
                <p:grpSp>
                  <p:nvGrpSpPr>
                    <p:cNvPr id="57" name="مجموعة 55"/>
                    <p:cNvGrpSpPr/>
                    <p:nvPr/>
                  </p:nvGrpSpPr>
                  <p:grpSpPr>
                    <a:xfrm>
                      <a:off x="2652167" y="3247117"/>
                      <a:ext cx="896863" cy="378624"/>
                      <a:chOff x="1682155" y="5598998"/>
                      <a:chExt cx="896863" cy="378624"/>
                    </a:xfrm>
                  </p:grpSpPr>
                  <p:sp>
                    <p:nvSpPr>
                      <p:cNvPr id="59" name="مربع نص 58"/>
                      <p:cNvSpPr txBox="1"/>
                      <p:nvPr/>
                    </p:nvSpPr>
                    <p:spPr>
                      <a:xfrm>
                        <a:off x="1682155" y="5598998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60" name="مربع نص 59"/>
                      <p:cNvSpPr txBox="1"/>
                      <p:nvPr/>
                    </p:nvSpPr>
                    <p:spPr>
                      <a:xfrm>
                        <a:off x="2146970" y="5608290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58" name="مربع نص 57"/>
                    <p:cNvSpPr txBox="1"/>
                    <p:nvPr/>
                  </p:nvSpPr>
                  <p:spPr>
                    <a:xfrm>
                      <a:off x="2468910" y="3217401"/>
                      <a:ext cx="28803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56" name="مربع نص 55"/>
                  <p:cNvSpPr txBox="1"/>
                  <p:nvPr/>
                </p:nvSpPr>
                <p:spPr>
                  <a:xfrm>
                    <a:off x="2955057" y="3232026"/>
                    <a:ext cx="2880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</a:t>
                    </a:r>
                    <a:endParaRPr lang="en-US" sz="2400" b="1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54" name="مربع نص 53"/>
                <p:cNvSpPr txBox="1"/>
                <p:nvPr/>
              </p:nvSpPr>
              <p:spPr>
                <a:xfrm>
                  <a:off x="3424064" y="3232026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sz="2400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52" name="مربع نص 51"/>
              <p:cNvSpPr txBox="1"/>
              <p:nvPr/>
            </p:nvSpPr>
            <p:spPr>
              <a:xfrm>
                <a:off x="2190403" y="3154918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8" name="مجموعة 66"/>
            <p:cNvGrpSpPr/>
            <p:nvPr/>
          </p:nvGrpSpPr>
          <p:grpSpPr>
            <a:xfrm>
              <a:off x="4408934" y="5320258"/>
              <a:ext cx="595114" cy="461665"/>
              <a:chOff x="4076328" y="5463133"/>
              <a:chExt cx="595114" cy="461665"/>
            </a:xfrm>
          </p:grpSpPr>
          <p:sp>
            <p:nvSpPr>
              <p:cNvPr id="49" name="مربع نص 48"/>
              <p:cNvSpPr txBox="1"/>
              <p:nvPr/>
            </p:nvSpPr>
            <p:spPr>
              <a:xfrm>
                <a:off x="4076328" y="552561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مربع نص 49"/>
              <p:cNvSpPr txBox="1"/>
              <p:nvPr/>
            </p:nvSpPr>
            <p:spPr>
              <a:xfrm>
                <a:off x="4383410" y="5463133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1" name="مربع نص 60"/>
          <p:cNvSpPr txBox="1"/>
          <p:nvPr/>
        </p:nvSpPr>
        <p:spPr>
          <a:xfrm>
            <a:off x="4365501" y="626065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3808487" y="627122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طريقة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3" grpId="0" animBg="1"/>
      <p:bldP spid="64" grpId="0" animBg="1"/>
      <p:bldP spid="6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35" grpId="0"/>
      <p:bldP spid="36" grpId="0"/>
      <p:bldP spid="37" grpId="0" animBg="1"/>
      <p:bldP spid="38" grpId="0"/>
      <p:bldP spid="40" grpId="0"/>
      <p:bldP spid="41" grpId="0"/>
      <p:bldP spid="42" grpId="0"/>
      <p:bldP spid="43" grpId="0"/>
      <p:bldP spid="44" grpId="0"/>
      <p:bldP spid="45" grpId="0"/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مستطيل 142"/>
          <p:cNvSpPr/>
          <p:nvPr/>
        </p:nvSpPr>
        <p:spPr>
          <a:xfrm>
            <a:off x="2527201" y="4600178"/>
            <a:ext cx="1368000" cy="180000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شبه منحرف 125"/>
          <p:cNvSpPr/>
          <p:nvPr/>
        </p:nvSpPr>
        <p:spPr>
          <a:xfrm flipV="1">
            <a:off x="6118076" y="4734773"/>
            <a:ext cx="2304000" cy="936000"/>
          </a:xfrm>
          <a:prstGeom prst="trapezoid">
            <a:avLst>
              <a:gd name="adj" fmla="val 27112"/>
            </a:avLst>
          </a:prstGeom>
          <a:solidFill>
            <a:srgbClr val="DAE5C1">
              <a:alpha val="40000"/>
            </a:srgbClr>
          </a:solidFill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شبه منحرف 49"/>
          <p:cNvSpPr/>
          <p:nvPr/>
        </p:nvSpPr>
        <p:spPr>
          <a:xfrm flipV="1">
            <a:off x="481261" y="427906"/>
            <a:ext cx="8208912" cy="2425030"/>
          </a:xfrm>
          <a:prstGeom prst="trapezoid">
            <a:avLst>
              <a:gd name="adj" fmla="val 66478"/>
            </a:avLst>
          </a:prstGeom>
          <a:solidFill>
            <a:srgbClr val="DAE5C1">
              <a:alpha val="40000"/>
            </a:srgbClr>
          </a:solidFill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826443" y="416858"/>
            <a:ext cx="7642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Permutation  Formula      </a:t>
            </a:r>
            <a:r>
              <a:rPr lang="ar-EG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قانون التباديل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1576239" y="1085602"/>
            <a:ext cx="6120680" cy="543198"/>
            <a:chOff x="2051720" y="1115219"/>
            <a:chExt cx="6120680" cy="543198"/>
          </a:xfrm>
        </p:grpSpPr>
        <p:sp>
          <p:nvSpPr>
            <p:cNvPr id="8" name="مربع نص 7"/>
            <p:cNvSpPr txBox="1"/>
            <p:nvPr/>
          </p:nvSpPr>
          <p:spPr>
            <a:xfrm>
              <a:off x="3880495" y="1168177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مجموعة 11"/>
            <p:cNvGrpSpPr/>
            <p:nvPr/>
          </p:nvGrpSpPr>
          <p:grpSpPr>
            <a:xfrm>
              <a:off x="2051720" y="1115219"/>
              <a:ext cx="6120680" cy="543198"/>
              <a:chOff x="2051720" y="1115219"/>
              <a:chExt cx="6120680" cy="543198"/>
            </a:xfrm>
          </p:grpSpPr>
          <p:sp>
            <p:nvSpPr>
              <p:cNvPr id="5" name="مربع نص 4"/>
              <p:cNvSpPr txBox="1"/>
              <p:nvPr/>
            </p:nvSpPr>
            <p:spPr>
              <a:xfrm>
                <a:off x="2051720" y="1196752"/>
                <a:ext cx="6120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عدد تباديل     من الاشياء مأخوذة منها     فى كل مرة هو :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Oval 2"/>
              <p:cNvSpPr>
                <a:spLocks noChangeArrowheads="1"/>
              </p:cNvSpPr>
              <p:nvPr/>
            </p:nvSpPr>
            <p:spPr bwMode="auto">
              <a:xfrm>
                <a:off x="6563841" y="1115219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9" name="مجموعة 18"/>
          <p:cNvGrpSpPr/>
          <p:nvPr/>
        </p:nvGrpSpPr>
        <p:grpSpPr>
          <a:xfrm>
            <a:off x="6972647" y="1437159"/>
            <a:ext cx="845046" cy="757947"/>
            <a:chOff x="4581525" y="2223914"/>
            <a:chExt cx="845046" cy="757947"/>
          </a:xfrm>
        </p:grpSpPr>
        <p:grpSp>
          <p:nvGrpSpPr>
            <p:cNvPr id="18" name="مجموعة 17"/>
            <p:cNvGrpSpPr/>
            <p:nvPr/>
          </p:nvGrpSpPr>
          <p:grpSpPr>
            <a:xfrm>
              <a:off x="4716016" y="2223914"/>
              <a:ext cx="710555" cy="658639"/>
              <a:chOff x="4716016" y="2223914"/>
              <a:chExt cx="710555" cy="658639"/>
            </a:xfrm>
          </p:grpSpPr>
          <p:sp>
            <p:nvSpPr>
              <p:cNvPr id="15" name="مربع نص 14"/>
              <p:cNvSpPr txBox="1"/>
              <p:nvPr/>
            </p:nvSpPr>
            <p:spPr>
              <a:xfrm>
                <a:off x="4716016" y="242088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Oval 2"/>
              <p:cNvSpPr>
                <a:spLocks noChangeArrowheads="1"/>
              </p:cNvSpPr>
              <p:nvPr/>
            </p:nvSpPr>
            <p:spPr bwMode="auto">
              <a:xfrm>
                <a:off x="4850571" y="2223914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" name="مربع نص 16"/>
            <p:cNvSpPr txBox="1"/>
            <p:nvPr/>
          </p:nvSpPr>
          <p:spPr>
            <a:xfrm>
              <a:off x="4581525" y="261252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مجموعة 29"/>
          <p:cNvGrpSpPr/>
          <p:nvPr/>
        </p:nvGrpSpPr>
        <p:grpSpPr>
          <a:xfrm>
            <a:off x="1480989" y="1609750"/>
            <a:ext cx="5544616" cy="528340"/>
            <a:chOff x="1187624" y="2858269"/>
            <a:chExt cx="5544616" cy="528340"/>
          </a:xfrm>
        </p:grpSpPr>
        <p:grpSp>
          <p:nvGrpSpPr>
            <p:cNvPr id="28" name="مجموعة 27"/>
            <p:cNvGrpSpPr/>
            <p:nvPr/>
          </p:nvGrpSpPr>
          <p:grpSpPr>
            <a:xfrm>
              <a:off x="1187624" y="2858269"/>
              <a:ext cx="5544616" cy="528340"/>
              <a:chOff x="1187624" y="2858269"/>
              <a:chExt cx="5544616" cy="528340"/>
            </a:xfrm>
          </p:grpSpPr>
          <p:sp>
            <p:nvSpPr>
              <p:cNvPr id="21" name="Oval 2"/>
              <p:cNvSpPr>
                <a:spLocks noChangeArrowheads="1"/>
              </p:cNvSpPr>
              <p:nvPr/>
            </p:nvSpPr>
            <p:spPr bwMode="auto">
              <a:xfrm>
                <a:off x="2455257" y="2862461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7" name="مجموعة 26"/>
              <p:cNvGrpSpPr/>
              <p:nvPr/>
            </p:nvGrpSpPr>
            <p:grpSpPr>
              <a:xfrm>
                <a:off x="1187624" y="2858269"/>
                <a:ext cx="5544616" cy="528340"/>
                <a:chOff x="1187624" y="2858269"/>
                <a:chExt cx="5544616" cy="528340"/>
              </a:xfrm>
            </p:grpSpPr>
            <p:sp>
              <p:nvSpPr>
                <p:cNvPr id="22" name="Oval 2"/>
                <p:cNvSpPr>
                  <a:spLocks noChangeArrowheads="1"/>
                </p:cNvSpPr>
                <p:nvPr/>
              </p:nvSpPr>
              <p:spPr bwMode="auto">
                <a:xfrm>
                  <a:off x="4274443" y="2862461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6" name="مجموعة 25"/>
                <p:cNvGrpSpPr/>
                <p:nvPr/>
              </p:nvGrpSpPr>
              <p:grpSpPr>
                <a:xfrm>
                  <a:off x="1187624" y="2858269"/>
                  <a:ext cx="5544616" cy="528340"/>
                  <a:chOff x="1187624" y="2858269"/>
                  <a:chExt cx="5544616" cy="528340"/>
                </a:xfrm>
              </p:grpSpPr>
              <p:grpSp>
                <p:nvGrpSpPr>
                  <p:cNvPr id="24" name="مجموعة 23"/>
                  <p:cNvGrpSpPr/>
                  <p:nvPr/>
                </p:nvGrpSpPr>
                <p:grpSpPr>
                  <a:xfrm>
                    <a:off x="1187624" y="2862461"/>
                    <a:ext cx="5544616" cy="524148"/>
                    <a:chOff x="1187624" y="2862461"/>
                    <a:chExt cx="5544616" cy="524148"/>
                  </a:xfrm>
                </p:grpSpPr>
                <p:sp>
                  <p:nvSpPr>
                    <p:cNvPr id="20" name="مربع نص 19"/>
                    <p:cNvSpPr txBox="1"/>
                    <p:nvPr/>
                  </p:nvSpPr>
                  <p:spPr>
                    <a:xfrm>
                      <a:off x="1187624" y="2924944"/>
                      <a:ext cx="554461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     (     ــ 1 ) (     ــ 2 )  . . .  (     ــ    + 1 )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3" name="Oval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36160" y="2862461"/>
                      <a:ext cx="576000" cy="50405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نن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 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5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5940152" y="2858269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9" name="مربع نص 28"/>
            <p:cNvSpPr txBox="1"/>
            <p:nvPr/>
          </p:nvSpPr>
          <p:spPr>
            <a:xfrm>
              <a:off x="1998762" y="2905894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" name="مجموعة 41"/>
          <p:cNvGrpSpPr/>
          <p:nvPr/>
        </p:nvGrpSpPr>
        <p:grpSpPr>
          <a:xfrm>
            <a:off x="4410000" y="2142381"/>
            <a:ext cx="2055540" cy="643647"/>
            <a:chOff x="3884612" y="2603004"/>
            <a:chExt cx="2055540" cy="643647"/>
          </a:xfrm>
        </p:grpSpPr>
        <p:grpSp>
          <p:nvGrpSpPr>
            <p:cNvPr id="39" name="مجموعة 38"/>
            <p:cNvGrpSpPr/>
            <p:nvPr/>
          </p:nvGrpSpPr>
          <p:grpSpPr>
            <a:xfrm>
              <a:off x="4312543" y="2603004"/>
              <a:ext cx="1627609" cy="576064"/>
              <a:chOff x="4312543" y="2603004"/>
              <a:chExt cx="1627609" cy="576064"/>
            </a:xfrm>
          </p:grpSpPr>
          <p:grpSp>
            <p:nvGrpSpPr>
              <p:cNvPr id="35" name="مجموعة 34"/>
              <p:cNvGrpSpPr/>
              <p:nvPr/>
            </p:nvGrpSpPr>
            <p:grpSpPr>
              <a:xfrm>
                <a:off x="4355976" y="2636912"/>
                <a:ext cx="1584176" cy="523220"/>
                <a:chOff x="3995936" y="2843411"/>
                <a:chExt cx="1584176" cy="523220"/>
              </a:xfrm>
            </p:grpSpPr>
            <p:sp>
              <p:nvSpPr>
                <p:cNvPr id="32" name="Oval 2"/>
                <p:cNvSpPr>
                  <a:spLocks noChangeArrowheads="1"/>
                </p:cNvSpPr>
                <p:nvPr/>
              </p:nvSpPr>
              <p:spPr bwMode="auto">
                <a:xfrm>
                  <a:off x="4255457" y="2852936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4" name="مجموعة 33"/>
                <p:cNvGrpSpPr/>
                <p:nvPr/>
              </p:nvGrpSpPr>
              <p:grpSpPr>
                <a:xfrm>
                  <a:off x="3995936" y="2843411"/>
                  <a:ext cx="1584176" cy="523220"/>
                  <a:chOff x="3995936" y="2843411"/>
                  <a:chExt cx="1584176" cy="523220"/>
                </a:xfrm>
              </p:grpSpPr>
              <p:sp>
                <p:nvSpPr>
                  <p:cNvPr id="31" name="مربع نص 30"/>
                  <p:cNvSpPr txBox="1"/>
                  <p:nvPr/>
                </p:nvSpPr>
                <p:spPr>
                  <a:xfrm>
                    <a:off x="3995936" y="2843411"/>
                    <a:ext cx="158417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حيث     </a:t>
                    </a:r>
                    <a:r>
                      <a:rPr lang="ar-SA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،</a:t>
                    </a:r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  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3" name="مربع نص 32"/>
                  <p:cNvSpPr txBox="1"/>
                  <p:nvPr/>
                </p:nvSpPr>
                <p:spPr>
                  <a:xfrm>
                    <a:off x="4754116" y="2924944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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37" name="Oval 5"/>
              <p:cNvSpPr>
                <a:spLocks noChangeArrowheads="1"/>
              </p:cNvSpPr>
              <p:nvPr/>
            </p:nvSpPr>
            <p:spPr bwMode="auto">
              <a:xfrm>
                <a:off x="4312543" y="2603004"/>
                <a:ext cx="504056" cy="576064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ي</a:t>
                </a: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 </a:t>
                </a:r>
                <a:endParaRPr kumimoji="0" lang="en-US" sz="4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1" name="مجموعة 40"/>
            <p:cNvGrpSpPr/>
            <p:nvPr/>
          </p:nvGrpSpPr>
          <p:grpSpPr>
            <a:xfrm>
              <a:off x="3884612" y="2655962"/>
              <a:ext cx="711771" cy="590689"/>
              <a:chOff x="3203848" y="2996952"/>
              <a:chExt cx="711771" cy="590689"/>
            </a:xfrm>
          </p:grpSpPr>
          <p:sp>
            <p:nvSpPr>
              <p:cNvPr id="36" name="Text Box 3"/>
              <p:cNvSpPr txBox="1">
                <a:spLocks noChangeArrowheads="1"/>
              </p:cNvSpPr>
              <p:nvPr/>
            </p:nvSpPr>
            <p:spPr bwMode="auto">
              <a:xfrm>
                <a:off x="3275856" y="2996952"/>
                <a:ext cx="639763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صص</a:t>
                </a:r>
                <a:r>
                  <a:rPr kumimoji="0" lang="en-US" sz="2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مربع نص 39"/>
              <p:cNvSpPr txBox="1"/>
              <p:nvPr/>
            </p:nvSpPr>
            <p:spPr>
              <a:xfrm>
                <a:off x="3203848" y="321830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" name="مجموعة 48"/>
          <p:cNvGrpSpPr/>
          <p:nvPr/>
        </p:nvGrpSpPr>
        <p:grpSpPr>
          <a:xfrm>
            <a:off x="2855679" y="2133670"/>
            <a:ext cx="1440096" cy="637733"/>
            <a:chOff x="2555840" y="3088010"/>
            <a:chExt cx="1440096" cy="637733"/>
          </a:xfrm>
        </p:grpSpPr>
        <p:sp>
          <p:nvSpPr>
            <p:cNvPr id="45" name="Oval 2"/>
            <p:cNvSpPr>
              <a:spLocks noChangeArrowheads="1"/>
            </p:cNvSpPr>
            <p:nvPr/>
          </p:nvSpPr>
          <p:spPr bwMode="auto">
            <a:xfrm>
              <a:off x="2555840" y="3160018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8" name="مجموعة 47"/>
            <p:cNvGrpSpPr/>
            <p:nvPr/>
          </p:nvGrpSpPr>
          <p:grpSpPr>
            <a:xfrm>
              <a:off x="2862858" y="3088010"/>
              <a:ext cx="1133078" cy="637733"/>
              <a:chOff x="2862858" y="3088010"/>
              <a:chExt cx="1133078" cy="637733"/>
            </a:xfrm>
          </p:grpSpPr>
          <p:sp>
            <p:nvSpPr>
              <p:cNvPr id="43" name="Oval 7"/>
              <p:cNvSpPr>
                <a:spLocks noChangeArrowheads="1"/>
              </p:cNvSpPr>
              <p:nvPr/>
            </p:nvSpPr>
            <p:spPr bwMode="auto">
              <a:xfrm>
                <a:off x="2862858" y="3088010"/>
                <a:ext cx="648072" cy="54247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حمس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7" name="مجموعة 46"/>
              <p:cNvGrpSpPr/>
              <p:nvPr/>
            </p:nvGrpSpPr>
            <p:grpSpPr>
              <a:xfrm>
                <a:off x="3347864" y="3140968"/>
                <a:ext cx="648072" cy="584775"/>
                <a:chOff x="3347864" y="3140968"/>
                <a:chExt cx="648072" cy="584775"/>
              </a:xfrm>
            </p:grpSpPr>
            <p:sp>
              <p:nvSpPr>
                <p:cNvPr id="44" name="مربع نص 43"/>
                <p:cNvSpPr txBox="1"/>
                <p:nvPr/>
              </p:nvSpPr>
              <p:spPr>
                <a:xfrm>
                  <a:off x="3707904" y="3140968"/>
                  <a:ext cx="28803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3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،</a:t>
                  </a:r>
                  <a:endPara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" name="مربع نص 45"/>
                <p:cNvSpPr txBox="1"/>
                <p:nvPr/>
              </p:nvSpPr>
              <p:spPr>
                <a:xfrm>
                  <a:off x="3347864" y="3235389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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67" name="مجموعة 66"/>
          <p:cNvGrpSpPr/>
          <p:nvPr/>
        </p:nvGrpSpPr>
        <p:grpSpPr>
          <a:xfrm>
            <a:off x="3823345" y="3444091"/>
            <a:ext cx="5222676" cy="757947"/>
            <a:chOff x="3885828" y="2996952"/>
            <a:chExt cx="5222676" cy="757947"/>
          </a:xfrm>
        </p:grpSpPr>
        <p:grpSp>
          <p:nvGrpSpPr>
            <p:cNvPr id="51" name="مجموعة 50"/>
            <p:cNvGrpSpPr/>
            <p:nvPr/>
          </p:nvGrpSpPr>
          <p:grpSpPr>
            <a:xfrm>
              <a:off x="8263458" y="2996952"/>
              <a:ext cx="845046" cy="757947"/>
              <a:chOff x="4581525" y="2223914"/>
              <a:chExt cx="845046" cy="757947"/>
            </a:xfrm>
          </p:grpSpPr>
          <p:grpSp>
            <p:nvGrpSpPr>
              <p:cNvPr id="52" name="مجموعة 17"/>
              <p:cNvGrpSpPr/>
              <p:nvPr/>
            </p:nvGrpSpPr>
            <p:grpSpPr>
              <a:xfrm>
                <a:off x="4716016" y="2223914"/>
                <a:ext cx="710555" cy="658639"/>
                <a:chOff x="4716016" y="2223914"/>
                <a:chExt cx="710555" cy="658639"/>
              </a:xfrm>
            </p:grpSpPr>
            <p:sp>
              <p:nvSpPr>
                <p:cNvPr id="54" name="مربع نص 53"/>
                <p:cNvSpPr txBox="1"/>
                <p:nvPr/>
              </p:nvSpPr>
              <p:spPr>
                <a:xfrm>
                  <a:off x="4716016" y="2420888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ل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" name="Oval 2"/>
                <p:cNvSpPr>
                  <a:spLocks noChangeArrowheads="1"/>
                </p:cNvSpPr>
                <p:nvPr/>
              </p:nvSpPr>
              <p:spPr bwMode="auto">
                <a:xfrm>
                  <a:off x="4850571" y="2223914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3" name="مربع نص 52"/>
              <p:cNvSpPr txBox="1"/>
              <p:nvPr/>
            </p:nvSpPr>
            <p:spPr>
              <a:xfrm>
                <a:off x="4581525" y="261252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6" name="مجموعة 55"/>
            <p:cNvGrpSpPr/>
            <p:nvPr/>
          </p:nvGrpSpPr>
          <p:grpSpPr>
            <a:xfrm>
              <a:off x="3885828" y="3140968"/>
              <a:ext cx="4464496" cy="517773"/>
              <a:chOff x="2339752" y="3155826"/>
              <a:chExt cx="4464496" cy="517773"/>
            </a:xfrm>
          </p:grpSpPr>
          <p:grpSp>
            <p:nvGrpSpPr>
              <p:cNvPr id="57" name="مجموعة 27"/>
              <p:cNvGrpSpPr/>
              <p:nvPr/>
            </p:nvGrpSpPr>
            <p:grpSpPr>
              <a:xfrm>
                <a:off x="2339752" y="3155826"/>
                <a:ext cx="4464496" cy="517773"/>
                <a:chOff x="2339752" y="3155826"/>
                <a:chExt cx="4464496" cy="517773"/>
              </a:xfrm>
            </p:grpSpPr>
            <p:sp>
              <p:nvSpPr>
                <p:cNvPr id="59" name="Oval 2"/>
                <p:cNvSpPr>
                  <a:spLocks noChangeArrowheads="1"/>
                </p:cNvSpPr>
                <p:nvPr/>
              </p:nvSpPr>
              <p:spPr bwMode="auto">
                <a:xfrm>
                  <a:off x="3366978" y="3160018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60" name="مجموعة 26"/>
                <p:cNvGrpSpPr/>
                <p:nvPr/>
              </p:nvGrpSpPr>
              <p:grpSpPr>
                <a:xfrm>
                  <a:off x="2339752" y="3155826"/>
                  <a:ext cx="4464496" cy="517773"/>
                  <a:chOff x="2339752" y="3155826"/>
                  <a:chExt cx="4464496" cy="517773"/>
                </a:xfrm>
              </p:grpSpPr>
              <p:sp>
                <p:nvSpPr>
                  <p:cNvPr id="61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4807138" y="3155826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62" name="مجموعة 25"/>
                  <p:cNvGrpSpPr/>
                  <p:nvPr/>
                </p:nvGrpSpPr>
                <p:grpSpPr>
                  <a:xfrm>
                    <a:off x="2339752" y="3160018"/>
                    <a:ext cx="4464496" cy="513581"/>
                    <a:chOff x="2339752" y="3160018"/>
                    <a:chExt cx="4464496" cy="513581"/>
                  </a:xfrm>
                </p:grpSpPr>
                <p:grpSp>
                  <p:nvGrpSpPr>
                    <p:cNvPr id="63" name="مجموعة 23"/>
                    <p:cNvGrpSpPr/>
                    <p:nvPr/>
                  </p:nvGrpSpPr>
                  <p:grpSpPr>
                    <a:xfrm>
                      <a:off x="2339752" y="3169543"/>
                      <a:ext cx="4464496" cy="504056"/>
                      <a:chOff x="2339752" y="3169543"/>
                      <a:chExt cx="4464496" cy="504056"/>
                    </a:xfrm>
                  </p:grpSpPr>
                  <p:sp>
                    <p:nvSpPr>
                      <p:cNvPr id="65" name="مربع نص 64"/>
                      <p:cNvSpPr txBox="1"/>
                      <p:nvPr/>
                    </p:nvSpPr>
                    <p:spPr>
                      <a:xfrm>
                        <a:off x="2339752" y="3246884"/>
                        <a:ext cx="4464496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=     (    ــ 1 ) (    ــ 2 )  . . .  (    ــ    + 1 )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66" name="Oval 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24192" y="3169543"/>
                        <a:ext cx="576000" cy="504056"/>
                      </a:xfrm>
                      <a:prstGeom prst="ellipse">
                        <a:avLst/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ar-SA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KsorZulfiMath" pitchFamily="2" charset="-78"/>
                          </a:rPr>
                          <a:t>نن</a:t>
                        </a:r>
                        <a:r>
                          <a: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KsorZulfiMath" pitchFamily="2" charset="-78"/>
                          </a:rPr>
                          <a:t> </a:t>
                        </a:r>
                        <a:endPara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64" name="Oval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84232" y="3160018"/>
                      <a:ext cx="576000" cy="50405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نن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 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58" name="مربع نص 57"/>
              <p:cNvSpPr txBox="1"/>
              <p:nvPr/>
            </p:nvSpPr>
            <p:spPr>
              <a:xfrm>
                <a:off x="3050307" y="322586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2" name="مجموعة 71"/>
          <p:cNvGrpSpPr/>
          <p:nvPr/>
        </p:nvGrpSpPr>
        <p:grpSpPr>
          <a:xfrm>
            <a:off x="4536064" y="3191956"/>
            <a:ext cx="3276000" cy="525076"/>
            <a:chOff x="4536064" y="3191956"/>
            <a:chExt cx="3276000" cy="525076"/>
          </a:xfrm>
        </p:grpSpPr>
        <p:sp>
          <p:nvSpPr>
            <p:cNvPr id="68" name="قوس كبير أيسر 67"/>
            <p:cNvSpPr/>
            <p:nvPr/>
          </p:nvSpPr>
          <p:spPr>
            <a:xfrm rot="5400000">
              <a:off x="6084064" y="1989032"/>
              <a:ext cx="180000" cy="3276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مجموعة 70"/>
            <p:cNvGrpSpPr/>
            <p:nvPr/>
          </p:nvGrpSpPr>
          <p:grpSpPr>
            <a:xfrm>
              <a:off x="5388471" y="3191956"/>
              <a:ext cx="1199753" cy="400110"/>
              <a:chOff x="4668391" y="2852936"/>
              <a:chExt cx="1199753" cy="400110"/>
            </a:xfrm>
          </p:grpSpPr>
          <p:sp>
            <p:nvSpPr>
              <p:cNvPr id="69" name="مربع نص 68"/>
              <p:cNvSpPr txBox="1"/>
              <p:nvPr/>
            </p:nvSpPr>
            <p:spPr>
              <a:xfrm>
                <a:off x="5508104" y="285293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مربع نص 69"/>
              <p:cNvSpPr txBox="1"/>
              <p:nvPr/>
            </p:nvSpPr>
            <p:spPr>
              <a:xfrm>
                <a:off x="4668391" y="2852936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عامل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7" name="مجموعة 76"/>
          <p:cNvGrpSpPr/>
          <p:nvPr/>
        </p:nvGrpSpPr>
        <p:grpSpPr>
          <a:xfrm>
            <a:off x="971600" y="3673599"/>
            <a:ext cx="3134444" cy="461665"/>
            <a:chOff x="971600" y="3673599"/>
            <a:chExt cx="3134444" cy="461665"/>
          </a:xfrm>
        </p:grpSpPr>
        <p:sp>
          <p:nvSpPr>
            <p:cNvPr id="74" name="مربع نص 73"/>
            <p:cNvSpPr txBox="1"/>
            <p:nvPr/>
          </p:nvSpPr>
          <p:spPr>
            <a:xfrm>
              <a:off x="3673996" y="367359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6" name="رابط مستقيم 75"/>
            <p:cNvCxnSpPr/>
            <p:nvPr/>
          </p:nvCxnSpPr>
          <p:spPr>
            <a:xfrm>
              <a:off x="971600" y="3914006"/>
              <a:ext cx="273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مجموعة 91"/>
          <p:cNvGrpSpPr/>
          <p:nvPr/>
        </p:nvGrpSpPr>
        <p:grpSpPr>
          <a:xfrm>
            <a:off x="899592" y="3448050"/>
            <a:ext cx="2808312" cy="504056"/>
            <a:chOff x="4067944" y="4969743"/>
            <a:chExt cx="2808312" cy="504056"/>
          </a:xfrm>
        </p:grpSpPr>
        <p:sp>
          <p:nvSpPr>
            <p:cNvPr id="73" name="مربع نص 72"/>
            <p:cNvSpPr txBox="1"/>
            <p:nvPr/>
          </p:nvSpPr>
          <p:spPr>
            <a:xfrm>
              <a:off x="4245868" y="5060801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0" name="مجموعة 89"/>
            <p:cNvGrpSpPr/>
            <p:nvPr/>
          </p:nvGrpSpPr>
          <p:grpSpPr>
            <a:xfrm>
              <a:off x="4067944" y="4969743"/>
              <a:ext cx="2808312" cy="504056"/>
              <a:chOff x="4067944" y="4969743"/>
              <a:chExt cx="2808312" cy="504056"/>
            </a:xfrm>
          </p:grpSpPr>
          <p:sp>
            <p:nvSpPr>
              <p:cNvPr id="79" name="مربع نص 78"/>
              <p:cNvSpPr txBox="1"/>
              <p:nvPr/>
            </p:nvSpPr>
            <p:spPr>
              <a:xfrm>
                <a:off x="4591050" y="504708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89" name="مجموعة 88"/>
              <p:cNvGrpSpPr/>
              <p:nvPr/>
            </p:nvGrpSpPr>
            <p:grpSpPr>
              <a:xfrm>
                <a:off x="4067944" y="4969743"/>
                <a:ext cx="2808312" cy="504056"/>
                <a:chOff x="4067944" y="4969743"/>
                <a:chExt cx="2808312" cy="504056"/>
              </a:xfrm>
            </p:grpSpPr>
            <p:sp>
              <p:nvSpPr>
                <p:cNvPr id="80" name="مربع نص 79"/>
                <p:cNvSpPr txBox="1"/>
                <p:nvPr/>
              </p:nvSpPr>
              <p:spPr>
                <a:xfrm>
                  <a:off x="4975473" y="5047084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88" name="مجموعة 87"/>
                <p:cNvGrpSpPr/>
                <p:nvPr/>
              </p:nvGrpSpPr>
              <p:grpSpPr>
                <a:xfrm>
                  <a:off x="4067944" y="4969743"/>
                  <a:ext cx="2808312" cy="504056"/>
                  <a:chOff x="4067944" y="4969743"/>
                  <a:chExt cx="2808312" cy="504056"/>
                </a:xfrm>
              </p:grpSpPr>
              <p:grpSp>
                <p:nvGrpSpPr>
                  <p:cNvPr id="87" name="مجموعة 86"/>
                  <p:cNvGrpSpPr/>
                  <p:nvPr/>
                </p:nvGrpSpPr>
                <p:grpSpPr>
                  <a:xfrm>
                    <a:off x="4067944" y="4969743"/>
                    <a:ext cx="2808312" cy="504056"/>
                    <a:chOff x="4067944" y="4787627"/>
                    <a:chExt cx="2808312" cy="504056"/>
                  </a:xfrm>
                </p:grpSpPr>
                <p:sp>
                  <p:nvSpPr>
                    <p:cNvPr id="78" name="مربع نص 77"/>
                    <p:cNvSpPr txBox="1"/>
                    <p:nvPr/>
                  </p:nvSpPr>
                  <p:spPr>
                    <a:xfrm>
                      <a:off x="4067944" y="4869160"/>
                      <a:ext cx="280831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   ــ    )   . . .     3   2   1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85" name="Oval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1206" y="4787627"/>
                      <a:ext cx="576000" cy="50405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نن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 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86" name="مربع نص 85"/>
                  <p:cNvSpPr txBox="1"/>
                  <p:nvPr/>
                </p:nvSpPr>
                <p:spPr>
                  <a:xfrm>
                    <a:off x="5968727" y="5056609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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</p:grpSp>
      <p:grpSp>
        <p:nvGrpSpPr>
          <p:cNvPr id="93" name="مجموعة 92"/>
          <p:cNvGrpSpPr/>
          <p:nvPr/>
        </p:nvGrpSpPr>
        <p:grpSpPr>
          <a:xfrm>
            <a:off x="899592" y="3808090"/>
            <a:ext cx="2808312" cy="504056"/>
            <a:chOff x="4067944" y="4969743"/>
            <a:chExt cx="2808312" cy="504056"/>
          </a:xfrm>
        </p:grpSpPr>
        <p:sp>
          <p:nvSpPr>
            <p:cNvPr id="94" name="مربع نص 93"/>
            <p:cNvSpPr txBox="1"/>
            <p:nvPr/>
          </p:nvSpPr>
          <p:spPr>
            <a:xfrm>
              <a:off x="4245868" y="5060801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5" name="مجموعة 89"/>
            <p:cNvGrpSpPr/>
            <p:nvPr/>
          </p:nvGrpSpPr>
          <p:grpSpPr>
            <a:xfrm>
              <a:off x="4067944" y="4969743"/>
              <a:ext cx="2808312" cy="504056"/>
              <a:chOff x="4067944" y="4969743"/>
              <a:chExt cx="2808312" cy="504056"/>
            </a:xfrm>
          </p:grpSpPr>
          <p:sp>
            <p:nvSpPr>
              <p:cNvPr id="96" name="مربع نص 95"/>
              <p:cNvSpPr txBox="1"/>
              <p:nvPr/>
            </p:nvSpPr>
            <p:spPr>
              <a:xfrm>
                <a:off x="4591050" y="504708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97" name="مجموعة 88"/>
              <p:cNvGrpSpPr/>
              <p:nvPr/>
            </p:nvGrpSpPr>
            <p:grpSpPr>
              <a:xfrm>
                <a:off x="4067944" y="4969743"/>
                <a:ext cx="2808312" cy="504056"/>
                <a:chOff x="4067944" y="4969743"/>
                <a:chExt cx="2808312" cy="504056"/>
              </a:xfrm>
            </p:grpSpPr>
            <p:sp>
              <p:nvSpPr>
                <p:cNvPr id="98" name="مربع نص 97"/>
                <p:cNvSpPr txBox="1"/>
                <p:nvPr/>
              </p:nvSpPr>
              <p:spPr>
                <a:xfrm>
                  <a:off x="4975473" y="5047084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9" name="مجموعة 87"/>
                <p:cNvGrpSpPr/>
                <p:nvPr/>
              </p:nvGrpSpPr>
              <p:grpSpPr>
                <a:xfrm>
                  <a:off x="4067944" y="4969743"/>
                  <a:ext cx="2808312" cy="504056"/>
                  <a:chOff x="4067944" y="4969743"/>
                  <a:chExt cx="2808312" cy="504056"/>
                </a:xfrm>
              </p:grpSpPr>
              <p:grpSp>
                <p:nvGrpSpPr>
                  <p:cNvPr id="100" name="مجموعة 86"/>
                  <p:cNvGrpSpPr/>
                  <p:nvPr/>
                </p:nvGrpSpPr>
                <p:grpSpPr>
                  <a:xfrm>
                    <a:off x="4067944" y="4969743"/>
                    <a:ext cx="2808312" cy="504056"/>
                    <a:chOff x="4067944" y="4787627"/>
                    <a:chExt cx="2808312" cy="504056"/>
                  </a:xfrm>
                </p:grpSpPr>
                <p:sp>
                  <p:nvSpPr>
                    <p:cNvPr id="102" name="مربع نص 101"/>
                    <p:cNvSpPr txBox="1"/>
                    <p:nvPr/>
                  </p:nvSpPr>
                  <p:spPr>
                    <a:xfrm>
                      <a:off x="4067944" y="4869160"/>
                      <a:ext cx="280831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   ــ    )   . . .     3   2   1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03" name="Oval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1206" y="4787627"/>
                      <a:ext cx="576000" cy="50405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نن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 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01" name="مربع نص 100"/>
                  <p:cNvSpPr txBox="1"/>
                  <p:nvPr/>
                </p:nvSpPr>
                <p:spPr>
                  <a:xfrm>
                    <a:off x="5968727" y="5056609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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</p:grpSp>
      <p:grpSp>
        <p:nvGrpSpPr>
          <p:cNvPr id="107" name="مجموعة 106"/>
          <p:cNvGrpSpPr/>
          <p:nvPr/>
        </p:nvGrpSpPr>
        <p:grpSpPr>
          <a:xfrm>
            <a:off x="6353150" y="4916770"/>
            <a:ext cx="1584176" cy="461665"/>
            <a:chOff x="5436096" y="4725144"/>
            <a:chExt cx="1584176" cy="461665"/>
          </a:xfrm>
        </p:grpSpPr>
        <p:sp>
          <p:nvSpPr>
            <p:cNvPr id="104" name="مربع نص 103"/>
            <p:cNvSpPr txBox="1"/>
            <p:nvPr/>
          </p:nvSpPr>
          <p:spPr>
            <a:xfrm>
              <a:off x="6300192" y="472514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6" name="رابط مستقيم 105"/>
            <p:cNvCxnSpPr/>
            <p:nvPr/>
          </p:nvCxnSpPr>
          <p:spPr>
            <a:xfrm flipH="1">
              <a:off x="5436096" y="4941168"/>
              <a:ext cx="10081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مجموعة 108"/>
          <p:cNvGrpSpPr/>
          <p:nvPr/>
        </p:nvGrpSpPr>
        <p:grpSpPr>
          <a:xfrm>
            <a:off x="6660232" y="4638050"/>
            <a:ext cx="648072" cy="576178"/>
            <a:chOff x="5796136" y="4888210"/>
            <a:chExt cx="648072" cy="576178"/>
          </a:xfrm>
        </p:grpSpPr>
        <p:sp>
          <p:nvSpPr>
            <p:cNvPr id="83" name="Oval 2"/>
            <p:cNvSpPr>
              <a:spLocks noChangeArrowheads="1"/>
            </p:cNvSpPr>
            <p:nvPr/>
          </p:nvSpPr>
          <p:spPr bwMode="auto">
            <a:xfrm>
              <a:off x="5868208" y="4888210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مربع نص 107"/>
            <p:cNvSpPr txBox="1"/>
            <p:nvPr/>
          </p:nvSpPr>
          <p:spPr>
            <a:xfrm>
              <a:off x="5796136" y="4941168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6" name="مجموعة 87"/>
          <p:cNvGrpSpPr/>
          <p:nvPr/>
        </p:nvGrpSpPr>
        <p:grpSpPr>
          <a:xfrm>
            <a:off x="6127601" y="5051162"/>
            <a:ext cx="1368152" cy="528553"/>
            <a:chOff x="5498579" y="4969743"/>
            <a:chExt cx="1368152" cy="528553"/>
          </a:xfrm>
        </p:grpSpPr>
        <p:grpSp>
          <p:nvGrpSpPr>
            <p:cNvPr id="117" name="مجموعة 86"/>
            <p:cNvGrpSpPr/>
            <p:nvPr/>
          </p:nvGrpSpPr>
          <p:grpSpPr>
            <a:xfrm>
              <a:off x="5498579" y="4969743"/>
              <a:ext cx="1368152" cy="528553"/>
              <a:chOff x="5498579" y="4787627"/>
              <a:chExt cx="1368152" cy="528553"/>
            </a:xfrm>
          </p:grpSpPr>
          <p:sp>
            <p:nvSpPr>
              <p:cNvPr id="119" name="مربع نص 118"/>
              <p:cNvSpPr txBox="1"/>
              <p:nvPr/>
            </p:nvSpPr>
            <p:spPr>
              <a:xfrm>
                <a:off x="5498579" y="4792960"/>
                <a:ext cx="136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ــ    ) </a:t>
                </a:r>
                <a:r>
                  <a:rPr lang="ar-SA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!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0" name="Oval 2"/>
              <p:cNvSpPr>
                <a:spLocks noChangeArrowheads="1"/>
              </p:cNvSpPr>
              <p:nvPr/>
            </p:nvSpPr>
            <p:spPr bwMode="auto">
              <a:xfrm>
                <a:off x="6281206" y="4787627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8" name="مربع نص 117"/>
            <p:cNvSpPr txBox="1"/>
            <p:nvPr/>
          </p:nvSpPr>
          <p:spPr>
            <a:xfrm>
              <a:off x="5968727" y="5056609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1" name="مجموعة 120"/>
          <p:cNvGrpSpPr/>
          <p:nvPr/>
        </p:nvGrpSpPr>
        <p:grpSpPr>
          <a:xfrm>
            <a:off x="7614245" y="4778221"/>
            <a:ext cx="845046" cy="757947"/>
            <a:chOff x="4581525" y="2223914"/>
            <a:chExt cx="845046" cy="757947"/>
          </a:xfrm>
        </p:grpSpPr>
        <p:grpSp>
          <p:nvGrpSpPr>
            <p:cNvPr id="122" name="مجموعة 17"/>
            <p:cNvGrpSpPr/>
            <p:nvPr/>
          </p:nvGrpSpPr>
          <p:grpSpPr>
            <a:xfrm>
              <a:off x="4716016" y="2223914"/>
              <a:ext cx="710555" cy="658639"/>
              <a:chOff x="4716016" y="2223914"/>
              <a:chExt cx="710555" cy="658639"/>
            </a:xfrm>
          </p:grpSpPr>
          <p:sp>
            <p:nvSpPr>
              <p:cNvPr id="124" name="مربع نص 123"/>
              <p:cNvSpPr txBox="1"/>
              <p:nvPr/>
            </p:nvSpPr>
            <p:spPr>
              <a:xfrm>
                <a:off x="4716016" y="242088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Oval 2"/>
              <p:cNvSpPr>
                <a:spLocks noChangeArrowheads="1"/>
              </p:cNvSpPr>
              <p:nvPr/>
            </p:nvSpPr>
            <p:spPr bwMode="auto">
              <a:xfrm>
                <a:off x="4850571" y="2223914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3" name="مربع نص 122"/>
            <p:cNvSpPr txBox="1"/>
            <p:nvPr/>
          </p:nvSpPr>
          <p:spPr>
            <a:xfrm>
              <a:off x="4581525" y="261252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" name="مجموعة 132"/>
          <p:cNvGrpSpPr/>
          <p:nvPr/>
        </p:nvGrpSpPr>
        <p:grpSpPr>
          <a:xfrm>
            <a:off x="2445668" y="4509120"/>
            <a:ext cx="1527026" cy="812180"/>
            <a:chOff x="3025924" y="4509120"/>
            <a:chExt cx="1527026" cy="812180"/>
          </a:xfrm>
        </p:grpSpPr>
        <p:grpSp>
          <p:nvGrpSpPr>
            <p:cNvPr id="127" name="مجموعة 126"/>
            <p:cNvGrpSpPr/>
            <p:nvPr/>
          </p:nvGrpSpPr>
          <p:grpSpPr>
            <a:xfrm>
              <a:off x="3760862" y="4509120"/>
              <a:ext cx="792088" cy="812180"/>
              <a:chOff x="4634483" y="2223914"/>
              <a:chExt cx="792088" cy="812180"/>
            </a:xfrm>
          </p:grpSpPr>
          <p:grpSp>
            <p:nvGrpSpPr>
              <p:cNvPr id="128" name="مجموعة 17"/>
              <p:cNvGrpSpPr/>
              <p:nvPr/>
            </p:nvGrpSpPr>
            <p:grpSpPr>
              <a:xfrm>
                <a:off x="4716016" y="2223914"/>
                <a:ext cx="710555" cy="658639"/>
                <a:chOff x="4716016" y="2223914"/>
                <a:chExt cx="710555" cy="658639"/>
              </a:xfrm>
            </p:grpSpPr>
            <p:sp>
              <p:nvSpPr>
                <p:cNvPr id="130" name="مربع نص 129"/>
                <p:cNvSpPr txBox="1"/>
                <p:nvPr/>
              </p:nvSpPr>
              <p:spPr>
                <a:xfrm>
                  <a:off x="4716016" y="2420888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ل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1" name="Oval 2"/>
                <p:cNvSpPr>
                  <a:spLocks noChangeArrowheads="1"/>
                </p:cNvSpPr>
                <p:nvPr/>
              </p:nvSpPr>
              <p:spPr bwMode="auto">
                <a:xfrm>
                  <a:off x="4850571" y="2223914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9" name="مربع نص 128"/>
              <p:cNvSpPr txBox="1"/>
              <p:nvPr/>
            </p:nvSpPr>
            <p:spPr>
              <a:xfrm>
                <a:off x="4634483" y="2574429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0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2" name="مربع نص 131"/>
            <p:cNvSpPr txBox="1"/>
            <p:nvPr/>
          </p:nvSpPr>
          <p:spPr>
            <a:xfrm>
              <a:off x="3025924" y="4715619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4" name="مربع نص 133"/>
          <p:cNvSpPr txBox="1"/>
          <p:nvPr/>
        </p:nvSpPr>
        <p:spPr>
          <a:xfrm>
            <a:off x="1557189" y="47400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2" name="مجموعة 141"/>
          <p:cNvGrpSpPr/>
          <p:nvPr/>
        </p:nvGrpSpPr>
        <p:grpSpPr>
          <a:xfrm>
            <a:off x="2445668" y="5022701"/>
            <a:ext cx="1527026" cy="788725"/>
            <a:chOff x="2483768" y="5085184"/>
            <a:chExt cx="1527026" cy="788725"/>
          </a:xfrm>
        </p:grpSpPr>
        <p:sp>
          <p:nvSpPr>
            <p:cNvPr id="81" name="Oval 2"/>
            <p:cNvSpPr>
              <a:spLocks noChangeArrowheads="1"/>
            </p:cNvSpPr>
            <p:nvPr/>
          </p:nvSpPr>
          <p:spPr bwMode="auto">
            <a:xfrm>
              <a:off x="2589748" y="5210150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5" name="مجموعة 134"/>
            <p:cNvGrpSpPr/>
            <p:nvPr/>
          </p:nvGrpSpPr>
          <p:grpSpPr>
            <a:xfrm>
              <a:off x="2483768" y="5085184"/>
              <a:ext cx="1527026" cy="788725"/>
              <a:chOff x="3025924" y="4509120"/>
              <a:chExt cx="1527026" cy="788725"/>
            </a:xfrm>
          </p:grpSpPr>
          <p:grpSp>
            <p:nvGrpSpPr>
              <p:cNvPr id="136" name="مجموعة 126"/>
              <p:cNvGrpSpPr/>
              <p:nvPr/>
            </p:nvGrpSpPr>
            <p:grpSpPr>
              <a:xfrm>
                <a:off x="3732287" y="4509120"/>
                <a:ext cx="820663" cy="788725"/>
                <a:chOff x="4605908" y="2223914"/>
                <a:chExt cx="820663" cy="788725"/>
              </a:xfrm>
            </p:grpSpPr>
            <p:grpSp>
              <p:nvGrpSpPr>
                <p:cNvPr id="138" name="مجموعة 17"/>
                <p:cNvGrpSpPr/>
                <p:nvPr/>
              </p:nvGrpSpPr>
              <p:grpSpPr>
                <a:xfrm>
                  <a:off x="4716016" y="2223914"/>
                  <a:ext cx="710555" cy="658639"/>
                  <a:chOff x="4716016" y="2223914"/>
                  <a:chExt cx="710555" cy="658639"/>
                </a:xfrm>
              </p:grpSpPr>
              <p:sp>
                <p:nvSpPr>
                  <p:cNvPr id="140" name="مربع نص 139"/>
                  <p:cNvSpPr txBox="1"/>
                  <p:nvPr/>
                </p:nvSpPr>
                <p:spPr>
                  <a:xfrm>
                    <a:off x="4716016" y="2420888"/>
                    <a:ext cx="43204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ل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41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4850571" y="2223914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39" name="مربع نص 138"/>
                <p:cNvSpPr txBox="1"/>
                <p:nvPr/>
              </p:nvSpPr>
              <p:spPr>
                <a:xfrm>
                  <a:off x="4605908" y="2612529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1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7" name="مربع نص 136"/>
              <p:cNvSpPr txBox="1"/>
              <p:nvPr/>
            </p:nvSpPr>
            <p:spPr>
              <a:xfrm>
                <a:off x="3025924" y="4715619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54" name="مجموعة 153"/>
          <p:cNvGrpSpPr/>
          <p:nvPr/>
        </p:nvGrpSpPr>
        <p:grpSpPr>
          <a:xfrm>
            <a:off x="2402235" y="5526757"/>
            <a:ext cx="1599034" cy="854571"/>
            <a:chOff x="3995936" y="5949280"/>
            <a:chExt cx="1599034" cy="854571"/>
          </a:xfrm>
        </p:grpSpPr>
        <p:grpSp>
          <p:nvGrpSpPr>
            <p:cNvPr id="144" name="مجموعة 143"/>
            <p:cNvGrpSpPr/>
            <p:nvPr/>
          </p:nvGrpSpPr>
          <p:grpSpPr>
            <a:xfrm>
              <a:off x="3995936" y="5949280"/>
              <a:ext cx="1599034" cy="668164"/>
              <a:chOff x="2411760" y="5085184"/>
              <a:chExt cx="1599034" cy="668164"/>
            </a:xfrm>
          </p:grpSpPr>
          <p:sp>
            <p:nvSpPr>
              <p:cNvPr id="145" name="Oval 2"/>
              <p:cNvSpPr>
                <a:spLocks noChangeArrowheads="1"/>
              </p:cNvSpPr>
              <p:nvPr/>
            </p:nvSpPr>
            <p:spPr bwMode="auto">
              <a:xfrm>
                <a:off x="2589748" y="5210150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6" name="مجموعة 134"/>
              <p:cNvGrpSpPr/>
              <p:nvPr/>
            </p:nvGrpSpPr>
            <p:grpSpPr>
              <a:xfrm>
                <a:off x="2411760" y="5085184"/>
                <a:ext cx="1599034" cy="668164"/>
                <a:chOff x="2953916" y="4509120"/>
                <a:chExt cx="1599034" cy="668164"/>
              </a:xfrm>
            </p:grpSpPr>
            <p:grpSp>
              <p:nvGrpSpPr>
                <p:cNvPr id="149" name="مجموعة 17"/>
                <p:cNvGrpSpPr/>
                <p:nvPr/>
              </p:nvGrpSpPr>
              <p:grpSpPr>
                <a:xfrm>
                  <a:off x="3842395" y="4509120"/>
                  <a:ext cx="710555" cy="658639"/>
                  <a:chOff x="4716016" y="2223914"/>
                  <a:chExt cx="710555" cy="658639"/>
                </a:xfrm>
              </p:grpSpPr>
              <p:sp>
                <p:nvSpPr>
                  <p:cNvPr id="151" name="مربع نص 150"/>
                  <p:cNvSpPr txBox="1"/>
                  <p:nvPr/>
                </p:nvSpPr>
                <p:spPr>
                  <a:xfrm>
                    <a:off x="4716016" y="2420888"/>
                    <a:ext cx="43204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ل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2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4850571" y="2223914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48" name="مربع نص 147"/>
                <p:cNvSpPr txBox="1"/>
                <p:nvPr/>
              </p:nvSpPr>
              <p:spPr>
                <a:xfrm>
                  <a:off x="2953916" y="4715619"/>
                  <a:ext cx="9361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    !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53" name="Oval 2"/>
            <p:cNvSpPr>
              <a:spLocks noChangeArrowheads="1"/>
            </p:cNvSpPr>
            <p:nvPr/>
          </p:nvSpPr>
          <p:spPr bwMode="auto">
            <a:xfrm>
              <a:off x="4716016" y="6299795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5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B96F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5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B96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26" grpId="0" animBg="1"/>
      <p:bldP spid="50" grpId="0" animBg="1"/>
      <p:bldP spid="3" grpId="0"/>
      <p:bldP spid="3" grpId="1"/>
      <p:bldP spid="1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6897614" y="251155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6  ــ  صــ  58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843808" y="21302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أوجد قيمة كلاً مما يلي ــ  موضحاً خطوات الحل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23528" y="19816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 استخدام الآلة الحاسبة للتأكد فقط من الحل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8359453" y="773187"/>
            <a:ext cx="546603" cy="400110"/>
            <a:chOff x="5436096" y="3338755"/>
            <a:chExt cx="546603" cy="400110"/>
          </a:xfrm>
        </p:grpSpPr>
        <p:sp>
          <p:nvSpPr>
            <p:cNvPr id="7" name="شكل بيضاوي 6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5459800" y="3338755"/>
              <a:ext cx="5228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أ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7629103" y="620688"/>
            <a:ext cx="677788" cy="667008"/>
            <a:chOff x="7614245" y="4869160"/>
            <a:chExt cx="677788" cy="667008"/>
          </a:xfrm>
        </p:grpSpPr>
        <p:grpSp>
          <p:nvGrpSpPr>
            <p:cNvPr id="9" name="مجموعة 8"/>
            <p:cNvGrpSpPr/>
            <p:nvPr/>
          </p:nvGrpSpPr>
          <p:grpSpPr>
            <a:xfrm>
              <a:off x="7614245" y="4975195"/>
              <a:ext cx="566539" cy="560973"/>
              <a:chOff x="4581525" y="2420888"/>
              <a:chExt cx="566539" cy="560973"/>
            </a:xfrm>
          </p:grpSpPr>
          <p:sp>
            <p:nvSpPr>
              <p:cNvPr id="12" name="مربع نص 11"/>
              <p:cNvSpPr txBox="1"/>
              <p:nvPr/>
            </p:nvSpPr>
            <p:spPr>
              <a:xfrm>
                <a:off x="4716016" y="242088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4581525" y="261252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3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" name="مربع نص 13"/>
            <p:cNvSpPr txBox="1"/>
            <p:nvPr/>
          </p:nvSpPr>
          <p:spPr>
            <a:xfrm>
              <a:off x="7931993" y="48691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8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7639769" y="1143908"/>
            <a:ext cx="677788" cy="667008"/>
            <a:chOff x="7614245" y="4869160"/>
            <a:chExt cx="677788" cy="667008"/>
          </a:xfrm>
        </p:grpSpPr>
        <p:grpSp>
          <p:nvGrpSpPr>
            <p:cNvPr id="17" name="مجموعة 8"/>
            <p:cNvGrpSpPr/>
            <p:nvPr/>
          </p:nvGrpSpPr>
          <p:grpSpPr>
            <a:xfrm>
              <a:off x="7614245" y="4975195"/>
              <a:ext cx="566539" cy="560973"/>
              <a:chOff x="4581525" y="2420888"/>
              <a:chExt cx="566539" cy="560973"/>
            </a:xfrm>
          </p:grpSpPr>
          <p:sp>
            <p:nvSpPr>
              <p:cNvPr id="19" name="مربع نص 18"/>
              <p:cNvSpPr txBox="1"/>
              <p:nvPr/>
            </p:nvSpPr>
            <p:spPr>
              <a:xfrm>
                <a:off x="4716016" y="242088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مربع نص 19"/>
              <p:cNvSpPr txBox="1"/>
              <p:nvPr/>
            </p:nvSpPr>
            <p:spPr>
              <a:xfrm>
                <a:off x="4581525" y="261252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3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" name="مربع نص 17"/>
            <p:cNvSpPr txBox="1"/>
            <p:nvPr/>
          </p:nvSpPr>
          <p:spPr>
            <a:xfrm>
              <a:off x="7931993" y="48691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8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6038779" y="1297335"/>
            <a:ext cx="1773581" cy="461665"/>
            <a:chOff x="4598619" y="2708920"/>
            <a:chExt cx="1773581" cy="461665"/>
          </a:xfrm>
        </p:grpSpPr>
        <p:sp>
          <p:nvSpPr>
            <p:cNvPr id="22" name="مربع نص 21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3" name="رابط مستقيم 22"/>
            <p:cNvCxnSpPr/>
            <p:nvPr/>
          </p:nvCxnSpPr>
          <p:spPr>
            <a:xfrm flipH="1" flipV="1">
              <a:off x="4598619" y="2924944"/>
              <a:ext cx="12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مربع نص 23"/>
          <p:cNvSpPr txBox="1"/>
          <p:nvPr/>
        </p:nvSpPr>
        <p:spPr>
          <a:xfrm>
            <a:off x="6372200" y="110465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002635" y="146573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( 8 ــ 3 )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مجموعة 25"/>
          <p:cNvGrpSpPr/>
          <p:nvPr/>
        </p:nvGrpSpPr>
        <p:grpSpPr>
          <a:xfrm>
            <a:off x="4896120" y="1306860"/>
            <a:ext cx="1147712" cy="461665"/>
            <a:chOff x="5224488" y="2708920"/>
            <a:chExt cx="1147712" cy="461665"/>
          </a:xfrm>
        </p:grpSpPr>
        <p:sp>
          <p:nvSpPr>
            <p:cNvPr id="27" name="مربع نص 26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8" name="رابط مستقيم 27"/>
            <p:cNvCxnSpPr/>
            <p:nvPr/>
          </p:nvCxnSpPr>
          <p:spPr>
            <a:xfrm flipH="1" flipV="1">
              <a:off x="5224488" y="2924944"/>
              <a:ext cx="6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مربع نص 28"/>
          <p:cNvSpPr txBox="1"/>
          <p:nvPr/>
        </p:nvSpPr>
        <p:spPr>
          <a:xfrm>
            <a:off x="4821932" y="114379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40982" y="145516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مجموعة 30"/>
          <p:cNvGrpSpPr/>
          <p:nvPr/>
        </p:nvGrpSpPr>
        <p:grpSpPr>
          <a:xfrm>
            <a:off x="5580112" y="2103239"/>
            <a:ext cx="2215154" cy="461665"/>
            <a:chOff x="4157046" y="2708920"/>
            <a:chExt cx="2215154" cy="461665"/>
          </a:xfrm>
        </p:grpSpPr>
        <p:sp>
          <p:nvSpPr>
            <p:cNvPr id="32" name="مربع نص 31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3" name="رابط مستقيم 32"/>
            <p:cNvCxnSpPr/>
            <p:nvPr/>
          </p:nvCxnSpPr>
          <p:spPr>
            <a:xfrm flipH="1" flipV="1">
              <a:off x="4157046" y="2924944"/>
              <a:ext cx="180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14"/>
          <p:cNvGrpSpPr/>
          <p:nvPr/>
        </p:nvGrpSpPr>
        <p:grpSpPr>
          <a:xfrm>
            <a:off x="5273030" y="1982678"/>
            <a:ext cx="2016224" cy="400110"/>
            <a:chOff x="4821932" y="2074313"/>
            <a:chExt cx="2016224" cy="400110"/>
          </a:xfrm>
        </p:grpSpPr>
        <p:sp>
          <p:nvSpPr>
            <p:cNvPr id="35" name="مربع نص 34"/>
            <p:cNvSpPr txBox="1"/>
            <p:nvPr/>
          </p:nvSpPr>
          <p:spPr>
            <a:xfrm>
              <a:off x="5570587" y="207454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6" name="مجموعة 13"/>
            <p:cNvGrpSpPr/>
            <p:nvPr/>
          </p:nvGrpSpPr>
          <p:grpSpPr>
            <a:xfrm>
              <a:off x="4821932" y="2074313"/>
              <a:ext cx="2016224" cy="400110"/>
              <a:chOff x="4821932" y="2074313"/>
              <a:chExt cx="2016224" cy="400110"/>
            </a:xfrm>
          </p:grpSpPr>
          <p:sp>
            <p:nvSpPr>
              <p:cNvPr id="37" name="مربع نص 36"/>
              <p:cNvSpPr txBox="1"/>
              <p:nvPr/>
            </p:nvSpPr>
            <p:spPr>
              <a:xfrm>
                <a:off x="5911577" y="207987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8" name="مجموعة 97"/>
              <p:cNvGrpSpPr/>
              <p:nvPr/>
            </p:nvGrpSpPr>
            <p:grpSpPr>
              <a:xfrm>
                <a:off x="4821932" y="2074313"/>
                <a:ext cx="2016224" cy="400110"/>
                <a:chOff x="4821932" y="2074313"/>
                <a:chExt cx="2016224" cy="400110"/>
              </a:xfrm>
            </p:grpSpPr>
            <p:sp>
              <p:nvSpPr>
                <p:cNvPr id="39" name="مربع نص 7"/>
                <p:cNvSpPr txBox="1"/>
                <p:nvPr/>
              </p:nvSpPr>
              <p:spPr>
                <a:xfrm>
                  <a:off x="4821932" y="2074313"/>
                  <a:ext cx="20162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8   7   6   5 !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0" name="مربع نص 39"/>
                <p:cNvSpPr txBox="1"/>
                <p:nvPr/>
              </p:nvSpPr>
              <p:spPr>
                <a:xfrm>
                  <a:off x="6271617" y="2074546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41" name="مربع نص 40"/>
          <p:cNvSpPr txBox="1"/>
          <p:nvPr/>
        </p:nvSpPr>
        <p:spPr>
          <a:xfrm>
            <a:off x="6141318" y="224725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رابط مستقيم 41"/>
          <p:cNvCxnSpPr/>
          <p:nvPr/>
        </p:nvCxnSpPr>
        <p:spPr>
          <a:xfrm flipH="1">
            <a:off x="6366867" y="2392313"/>
            <a:ext cx="288000" cy="180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>
            <a:off x="5796136" y="2070373"/>
            <a:ext cx="288000" cy="180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/>
          <p:cNvSpPr txBox="1"/>
          <p:nvPr/>
        </p:nvSpPr>
        <p:spPr>
          <a:xfrm>
            <a:off x="6506691" y="252680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5868144" y="177281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50" name="مجموعة 49"/>
          <p:cNvGrpSpPr/>
          <p:nvPr/>
        </p:nvGrpSpPr>
        <p:grpSpPr>
          <a:xfrm>
            <a:off x="6434683" y="2820169"/>
            <a:ext cx="1296144" cy="409402"/>
            <a:chOff x="6300192" y="2987660"/>
            <a:chExt cx="1296144" cy="409402"/>
          </a:xfrm>
        </p:grpSpPr>
        <p:grpSp>
          <p:nvGrpSpPr>
            <p:cNvPr id="48" name="مجموعة 47"/>
            <p:cNvGrpSpPr/>
            <p:nvPr/>
          </p:nvGrpSpPr>
          <p:grpSpPr>
            <a:xfrm>
              <a:off x="6300192" y="2991852"/>
              <a:ext cx="1296144" cy="405210"/>
              <a:chOff x="6300192" y="2991852"/>
              <a:chExt cx="1296144" cy="405210"/>
            </a:xfrm>
          </p:grpSpPr>
          <p:sp>
            <p:nvSpPr>
              <p:cNvPr id="46" name="مربع نص 45"/>
              <p:cNvSpPr txBox="1"/>
              <p:nvPr/>
            </p:nvSpPr>
            <p:spPr>
              <a:xfrm>
                <a:off x="6300192" y="2996952"/>
                <a:ext cx="1296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8   7   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مربع نص 46"/>
              <p:cNvSpPr txBox="1"/>
              <p:nvPr/>
            </p:nvSpPr>
            <p:spPr>
              <a:xfrm>
                <a:off x="6823298" y="299185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9" name="مربع نص 48"/>
            <p:cNvSpPr txBox="1"/>
            <p:nvPr/>
          </p:nvSpPr>
          <p:spPr>
            <a:xfrm>
              <a:off x="6468591" y="298766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" name="مربع نص 50"/>
          <p:cNvSpPr txBox="1"/>
          <p:nvPr/>
        </p:nvSpPr>
        <p:spPr>
          <a:xfrm>
            <a:off x="5426571" y="279055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336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3635896" y="1713002"/>
            <a:ext cx="5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آخر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" name="مجموعة 52"/>
          <p:cNvGrpSpPr/>
          <p:nvPr/>
        </p:nvGrpSpPr>
        <p:grpSpPr>
          <a:xfrm>
            <a:off x="2633117" y="1719858"/>
            <a:ext cx="677788" cy="667008"/>
            <a:chOff x="7614245" y="4869160"/>
            <a:chExt cx="677788" cy="667008"/>
          </a:xfrm>
        </p:grpSpPr>
        <p:grpSp>
          <p:nvGrpSpPr>
            <p:cNvPr id="54" name="مجموعة 8"/>
            <p:cNvGrpSpPr/>
            <p:nvPr/>
          </p:nvGrpSpPr>
          <p:grpSpPr>
            <a:xfrm>
              <a:off x="7614245" y="4975195"/>
              <a:ext cx="566539" cy="560973"/>
              <a:chOff x="4581525" y="2420888"/>
              <a:chExt cx="566539" cy="560973"/>
            </a:xfrm>
          </p:grpSpPr>
          <p:sp>
            <p:nvSpPr>
              <p:cNvPr id="56" name="مربع نص 55"/>
              <p:cNvSpPr txBox="1"/>
              <p:nvPr/>
            </p:nvSpPr>
            <p:spPr>
              <a:xfrm>
                <a:off x="4716016" y="242088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مربع نص 56"/>
              <p:cNvSpPr txBox="1"/>
              <p:nvPr/>
            </p:nvSpPr>
            <p:spPr>
              <a:xfrm>
                <a:off x="4581525" y="261252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3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5" name="مربع نص 54"/>
            <p:cNvSpPr txBox="1"/>
            <p:nvPr/>
          </p:nvSpPr>
          <p:spPr>
            <a:xfrm>
              <a:off x="7931993" y="48691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8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" name="مربع نص 57"/>
          <p:cNvSpPr txBox="1"/>
          <p:nvPr/>
        </p:nvSpPr>
        <p:spPr>
          <a:xfrm>
            <a:off x="2267744" y="184482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2" name="مجموعة 61"/>
          <p:cNvGrpSpPr/>
          <p:nvPr/>
        </p:nvGrpSpPr>
        <p:grpSpPr>
          <a:xfrm>
            <a:off x="2684934" y="1028353"/>
            <a:ext cx="792088" cy="739130"/>
            <a:chOff x="2699792" y="980728"/>
            <a:chExt cx="792088" cy="739130"/>
          </a:xfrm>
        </p:grpSpPr>
        <p:sp>
          <p:nvSpPr>
            <p:cNvPr id="59" name="مربع نص 58"/>
            <p:cNvSpPr txBox="1"/>
            <p:nvPr/>
          </p:nvSpPr>
          <p:spPr>
            <a:xfrm>
              <a:off x="2699792" y="98072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نبدأ بــ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1" name="رابط كسهم مستقيم 60"/>
            <p:cNvCxnSpPr/>
            <p:nvPr/>
          </p:nvCxnSpPr>
          <p:spPr>
            <a:xfrm>
              <a:off x="3105361" y="1350060"/>
              <a:ext cx="35049" cy="3697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مربع نص 62"/>
          <p:cNvSpPr txBox="1"/>
          <p:nvPr/>
        </p:nvSpPr>
        <p:spPr>
          <a:xfrm>
            <a:off x="2008287" y="183529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7" name="مجموعة 66"/>
          <p:cNvGrpSpPr/>
          <p:nvPr/>
        </p:nvGrpSpPr>
        <p:grpSpPr>
          <a:xfrm>
            <a:off x="2076103" y="2286397"/>
            <a:ext cx="1584176" cy="934363"/>
            <a:chOff x="2267744" y="2348880"/>
            <a:chExt cx="1584176" cy="934363"/>
          </a:xfrm>
        </p:grpSpPr>
        <p:sp>
          <p:nvSpPr>
            <p:cNvPr id="64" name="مربع نص 63"/>
            <p:cNvSpPr txBox="1"/>
            <p:nvPr/>
          </p:nvSpPr>
          <p:spPr>
            <a:xfrm>
              <a:off x="2267744" y="2636912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نطرح  1 </a:t>
              </a:r>
            </a:p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ونأخذ ثلاثة عوامل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6" name="رابط كسهم مستقيم 65"/>
            <p:cNvCxnSpPr/>
            <p:nvPr/>
          </p:nvCxnSpPr>
          <p:spPr>
            <a:xfrm flipH="1" flipV="1">
              <a:off x="2997349" y="2348880"/>
              <a:ext cx="108000" cy="3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مربع نص 67"/>
          <p:cNvSpPr txBox="1"/>
          <p:nvPr/>
        </p:nvSpPr>
        <p:spPr>
          <a:xfrm>
            <a:off x="1792263" y="18448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1591097" y="182577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1375073" y="18352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1163241" y="181624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280095" y="180139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336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5" name="مجموعة 74"/>
          <p:cNvGrpSpPr/>
          <p:nvPr/>
        </p:nvGrpSpPr>
        <p:grpSpPr>
          <a:xfrm>
            <a:off x="1277541" y="2176289"/>
            <a:ext cx="1008112" cy="446673"/>
            <a:chOff x="1287066" y="2204864"/>
            <a:chExt cx="1008112" cy="446673"/>
          </a:xfrm>
        </p:grpSpPr>
        <p:sp>
          <p:nvSpPr>
            <p:cNvPr id="73" name="قوس كبير أيسر 72"/>
            <p:cNvSpPr/>
            <p:nvPr/>
          </p:nvSpPr>
          <p:spPr>
            <a:xfrm rot="16200000">
              <a:off x="1748782" y="1844872"/>
              <a:ext cx="144016" cy="86400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مربع نص 73"/>
            <p:cNvSpPr txBox="1"/>
            <p:nvPr/>
          </p:nvSpPr>
          <p:spPr>
            <a:xfrm>
              <a:off x="1287066" y="2282205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عوامل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6" name="مجموعة 75"/>
          <p:cNvGrpSpPr/>
          <p:nvPr/>
        </p:nvGrpSpPr>
        <p:grpSpPr>
          <a:xfrm>
            <a:off x="8316416" y="3331780"/>
            <a:ext cx="467544" cy="400110"/>
            <a:chOff x="5373613" y="3291130"/>
            <a:chExt cx="467544" cy="400110"/>
          </a:xfrm>
        </p:grpSpPr>
        <p:sp>
          <p:nvSpPr>
            <p:cNvPr id="77" name="شكل بيضاوي 76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مستطيل 77"/>
            <p:cNvSpPr/>
            <p:nvPr/>
          </p:nvSpPr>
          <p:spPr>
            <a:xfrm>
              <a:off x="5373613" y="3291130"/>
              <a:ext cx="4675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ب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9" name="مجموعة 78"/>
          <p:cNvGrpSpPr/>
          <p:nvPr/>
        </p:nvGrpSpPr>
        <p:grpSpPr>
          <a:xfrm>
            <a:off x="7600528" y="3218309"/>
            <a:ext cx="677788" cy="667008"/>
            <a:chOff x="7614245" y="4869160"/>
            <a:chExt cx="677788" cy="667008"/>
          </a:xfrm>
        </p:grpSpPr>
        <p:grpSp>
          <p:nvGrpSpPr>
            <p:cNvPr id="80" name="مجموعة 8"/>
            <p:cNvGrpSpPr/>
            <p:nvPr/>
          </p:nvGrpSpPr>
          <p:grpSpPr>
            <a:xfrm>
              <a:off x="7614245" y="4975195"/>
              <a:ext cx="566539" cy="560973"/>
              <a:chOff x="4581525" y="2420888"/>
              <a:chExt cx="566539" cy="560973"/>
            </a:xfrm>
          </p:grpSpPr>
          <p:sp>
            <p:nvSpPr>
              <p:cNvPr id="82" name="مربع نص 81"/>
              <p:cNvSpPr txBox="1"/>
              <p:nvPr/>
            </p:nvSpPr>
            <p:spPr>
              <a:xfrm>
                <a:off x="4716016" y="242088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3" name="مربع نص 82"/>
              <p:cNvSpPr txBox="1"/>
              <p:nvPr/>
            </p:nvSpPr>
            <p:spPr>
              <a:xfrm>
                <a:off x="4581525" y="261252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3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1" name="مربع نص 80"/>
            <p:cNvSpPr txBox="1"/>
            <p:nvPr/>
          </p:nvSpPr>
          <p:spPr>
            <a:xfrm>
              <a:off x="7931993" y="48691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7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4" name="مجموعة 83"/>
          <p:cNvGrpSpPr/>
          <p:nvPr/>
        </p:nvGrpSpPr>
        <p:grpSpPr>
          <a:xfrm>
            <a:off x="6822157" y="3241551"/>
            <a:ext cx="677788" cy="667008"/>
            <a:chOff x="7614245" y="4869160"/>
            <a:chExt cx="677788" cy="667008"/>
          </a:xfrm>
        </p:grpSpPr>
        <p:grpSp>
          <p:nvGrpSpPr>
            <p:cNvPr id="85" name="مجموعة 8"/>
            <p:cNvGrpSpPr/>
            <p:nvPr/>
          </p:nvGrpSpPr>
          <p:grpSpPr>
            <a:xfrm>
              <a:off x="7614245" y="4975195"/>
              <a:ext cx="566539" cy="560973"/>
              <a:chOff x="4581525" y="2420888"/>
              <a:chExt cx="566539" cy="560973"/>
            </a:xfrm>
          </p:grpSpPr>
          <p:sp>
            <p:nvSpPr>
              <p:cNvPr id="87" name="مربع نص 86"/>
              <p:cNvSpPr txBox="1"/>
              <p:nvPr/>
            </p:nvSpPr>
            <p:spPr>
              <a:xfrm>
                <a:off x="4716016" y="242088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مربع نص 87"/>
              <p:cNvSpPr txBox="1"/>
              <p:nvPr/>
            </p:nvSpPr>
            <p:spPr>
              <a:xfrm>
                <a:off x="4581525" y="261252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5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6" name="مربع نص 85"/>
            <p:cNvSpPr txBox="1"/>
            <p:nvPr/>
          </p:nvSpPr>
          <p:spPr>
            <a:xfrm>
              <a:off x="7931993" y="48691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7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9" name="مربع نص 88"/>
          <p:cNvSpPr txBox="1"/>
          <p:nvPr/>
        </p:nvSpPr>
        <p:spPr>
          <a:xfrm>
            <a:off x="7308304" y="33569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0" name="مجموعة 89"/>
          <p:cNvGrpSpPr/>
          <p:nvPr/>
        </p:nvGrpSpPr>
        <p:grpSpPr>
          <a:xfrm>
            <a:off x="5184208" y="3375000"/>
            <a:ext cx="1773581" cy="461665"/>
            <a:chOff x="4598619" y="2708920"/>
            <a:chExt cx="1773581" cy="461665"/>
          </a:xfrm>
        </p:grpSpPr>
        <p:sp>
          <p:nvSpPr>
            <p:cNvPr id="91" name="مربع نص 90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2" name="رابط مستقيم 91"/>
            <p:cNvCxnSpPr/>
            <p:nvPr/>
          </p:nvCxnSpPr>
          <p:spPr>
            <a:xfrm flipH="1" flipV="1">
              <a:off x="4598619" y="2924944"/>
              <a:ext cx="12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مربع نص 92"/>
          <p:cNvSpPr txBox="1"/>
          <p:nvPr/>
        </p:nvSpPr>
        <p:spPr>
          <a:xfrm>
            <a:off x="5517629" y="318231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مربع نص 93"/>
          <p:cNvSpPr txBox="1"/>
          <p:nvPr/>
        </p:nvSpPr>
        <p:spPr>
          <a:xfrm>
            <a:off x="5148064" y="354339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( 7 ــ 3 )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6" name="مجموعة 95"/>
          <p:cNvGrpSpPr/>
          <p:nvPr/>
        </p:nvGrpSpPr>
        <p:grpSpPr>
          <a:xfrm>
            <a:off x="3456016" y="3377084"/>
            <a:ext cx="1773581" cy="461665"/>
            <a:chOff x="4598619" y="2708920"/>
            <a:chExt cx="1773581" cy="461665"/>
          </a:xfrm>
        </p:grpSpPr>
        <p:sp>
          <p:nvSpPr>
            <p:cNvPr id="97" name="مربع نص 96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8" name="رابط مستقيم 97"/>
            <p:cNvCxnSpPr/>
            <p:nvPr/>
          </p:nvCxnSpPr>
          <p:spPr>
            <a:xfrm flipH="1" flipV="1">
              <a:off x="4598619" y="2924944"/>
              <a:ext cx="12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مربع نص 98"/>
          <p:cNvSpPr txBox="1"/>
          <p:nvPr/>
        </p:nvSpPr>
        <p:spPr>
          <a:xfrm>
            <a:off x="3789437" y="318440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مربع نص 99"/>
          <p:cNvSpPr txBox="1"/>
          <p:nvPr/>
        </p:nvSpPr>
        <p:spPr>
          <a:xfrm>
            <a:off x="3419872" y="354548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( 7 ــ 5 )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1" name="مجموعة 100"/>
          <p:cNvGrpSpPr/>
          <p:nvPr/>
        </p:nvGrpSpPr>
        <p:grpSpPr>
          <a:xfrm>
            <a:off x="2336599" y="3370709"/>
            <a:ext cx="1147712" cy="461665"/>
            <a:chOff x="5224488" y="2708920"/>
            <a:chExt cx="1147712" cy="461665"/>
          </a:xfrm>
        </p:grpSpPr>
        <p:sp>
          <p:nvSpPr>
            <p:cNvPr id="102" name="مربع نص 101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3" name="رابط مستقيم 102"/>
            <p:cNvCxnSpPr/>
            <p:nvPr/>
          </p:nvCxnSpPr>
          <p:spPr>
            <a:xfrm flipH="1" flipV="1">
              <a:off x="5224488" y="2924944"/>
              <a:ext cx="6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مربع نص 103"/>
          <p:cNvSpPr txBox="1"/>
          <p:nvPr/>
        </p:nvSpPr>
        <p:spPr>
          <a:xfrm>
            <a:off x="2262411" y="320764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مربع نص 104"/>
          <p:cNvSpPr txBox="1"/>
          <p:nvPr/>
        </p:nvSpPr>
        <p:spPr>
          <a:xfrm>
            <a:off x="2281461" y="351901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6" name="مجموعة 105"/>
          <p:cNvGrpSpPr/>
          <p:nvPr/>
        </p:nvGrpSpPr>
        <p:grpSpPr>
          <a:xfrm>
            <a:off x="1189804" y="3380234"/>
            <a:ext cx="1147712" cy="461665"/>
            <a:chOff x="5224488" y="2708920"/>
            <a:chExt cx="1147712" cy="461665"/>
          </a:xfrm>
        </p:grpSpPr>
        <p:sp>
          <p:nvSpPr>
            <p:cNvPr id="107" name="مربع نص 106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8" name="رابط مستقيم 107"/>
            <p:cNvCxnSpPr/>
            <p:nvPr/>
          </p:nvCxnSpPr>
          <p:spPr>
            <a:xfrm flipH="1" flipV="1">
              <a:off x="5224488" y="2924944"/>
              <a:ext cx="6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مربع نص 108"/>
          <p:cNvSpPr txBox="1"/>
          <p:nvPr/>
        </p:nvSpPr>
        <p:spPr>
          <a:xfrm>
            <a:off x="1115616" y="321716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مربع نص 109"/>
          <p:cNvSpPr txBox="1"/>
          <p:nvPr/>
        </p:nvSpPr>
        <p:spPr>
          <a:xfrm>
            <a:off x="1134666" y="35285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1" name="مجموعة 110"/>
          <p:cNvGrpSpPr/>
          <p:nvPr/>
        </p:nvGrpSpPr>
        <p:grpSpPr>
          <a:xfrm>
            <a:off x="5525198" y="4221088"/>
            <a:ext cx="2215154" cy="461665"/>
            <a:chOff x="4157046" y="2708920"/>
            <a:chExt cx="2215154" cy="461665"/>
          </a:xfrm>
        </p:grpSpPr>
        <p:sp>
          <p:nvSpPr>
            <p:cNvPr id="112" name="مربع نص 111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3" name="رابط مستقيم 112"/>
            <p:cNvCxnSpPr/>
            <p:nvPr/>
          </p:nvCxnSpPr>
          <p:spPr>
            <a:xfrm flipH="1" flipV="1">
              <a:off x="4157046" y="2924944"/>
              <a:ext cx="180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مجموعة 14"/>
          <p:cNvGrpSpPr/>
          <p:nvPr/>
        </p:nvGrpSpPr>
        <p:grpSpPr>
          <a:xfrm>
            <a:off x="5292080" y="4109010"/>
            <a:ext cx="2016224" cy="400110"/>
            <a:chOff x="4821932" y="2074313"/>
            <a:chExt cx="2016224" cy="400110"/>
          </a:xfrm>
        </p:grpSpPr>
        <p:sp>
          <p:nvSpPr>
            <p:cNvPr id="115" name="مربع نص 114"/>
            <p:cNvSpPr txBox="1"/>
            <p:nvPr/>
          </p:nvSpPr>
          <p:spPr>
            <a:xfrm>
              <a:off x="5570587" y="207454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6" name="مجموعة 13"/>
            <p:cNvGrpSpPr/>
            <p:nvPr/>
          </p:nvGrpSpPr>
          <p:grpSpPr>
            <a:xfrm>
              <a:off x="4821932" y="2074313"/>
              <a:ext cx="2016224" cy="400110"/>
              <a:chOff x="4821932" y="2074313"/>
              <a:chExt cx="2016224" cy="400110"/>
            </a:xfrm>
          </p:grpSpPr>
          <p:sp>
            <p:nvSpPr>
              <p:cNvPr id="117" name="مربع نص 116"/>
              <p:cNvSpPr txBox="1"/>
              <p:nvPr/>
            </p:nvSpPr>
            <p:spPr>
              <a:xfrm>
                <a:off x="5911577" y="207987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18" name="مجموعة 97"/>
              <p:cNvGrpSpPr/>
              <p:nvPr/>
            </p:nvGrpSpPr>
            <p:grpSpPr>
              <a:xfrm>
                <a:off x="4821932" y="2074313"/>
                <a:ext cx="2016224" cy="400110"/>
                <a:chOff x="4821932" y="2074313"/>
                <a:chExt cx="2016224" cy="400110"/>
              </a:xfrm>
            </p:grpSpPr>
            <p:sp>
              <p:nvSpPr>
                <p:cNvPr id="119" name="مربع نص 7"/>
                <p:cNvSpPr txBox="1"/>
                <p:nvPr/>
              </p:nvSpPr>
              <p:spPr>
                <a:xfrm>
                  <a:off x="4821932" y="2074313"/>
                  <a:ext cx="20162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7   6   5   4 !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0" name="مربع نص 119"/>
                <p:cNvSpPr txBox="1"/>
                <p:nvPr/>
              </p:nvSpPr>
              <p:spPr>
                <a:xfrm>
                  <a:off x="6271617" y="2074546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21" name="مربع نص 120"/>
          <p:cNvSpPr txBox="1"/>
          <p:nvPr/>
        </p:nvSpPr>
        <p:spPr>
          <a:xfrm>
            <a:off x="6069310" y="43598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2" name="مجموعة 121"/>
          <p:cNvGrpSpPr/>
          <p:nvPr/>
        </p:nvGrpSpPr>
        <p:grpSpPr>
          <a:xfrm>
            <a:off x="2987824" y="4221088"/>
            <a:ext cx="2539330" cy="461665"/>
            <a:chOff x="3832870" y="2708920"/>
            <a:chExt cx="2539330" cy="461665"/>
          </a:xfrm>
        </p:grpSpPr>
        <p:sp>
          <p:nvSpPr>
            <p:cNvPr id="123" name="مربع نص 122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4" name="رابط مستقيم 123"/>
            <p:cNvCxnSpPr/>
            <p:nvPr/>
          </p:nvCxnSpPr>
          <p:spPr>
            <a:xfrm flipH="1" flipV="1">
              <a:off x="3832870" y="2924944"/>
              <a:ext cx="205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مجموعة 134"/>
          <p:cNvGrpSpPr/>
          <p:nvPr/>
        </p:nvGrpSpPr>
        <p:grpSpPr>
          <a:xfrm>
            <a:off x="2906291" y="4110980"/>
            <a:ext cx="2160240" cy="409635"/>
            <a:chOff x="3563888" y="5435699"/>
            <a:chExt cx="2160240" cy="409635"/>
          </a:xfrm>
        </p:grpSpPr>
        <p:grpSp>
          <p:nvGrpSpPr>
            <p:cNvPr id="133" name="مجموعة 132"/>
            <p:cNvGrpSpPr/>
            <p:nvPr/>
          </p:nvGrpSpPr>
          <p:grpSpPr>
            <a:xfrm>
              <a:off x="3563888" y="5445224"/>
              <a:ext cx="2160240" cy="400110"/>
              <a:chOff x="3563888" y="5445224"/>
              <a:chExt cx="2160240" cy="400110"/>
            </a:xfrm>
          </p:grpSpPr>
          <p:grpSp>
            <p:nvGrpSpPr>
              <p:cNvPr id="125" name="مجموعة 14"/>
              <p:cNvGrpSpPr/>
              <p:nvPr/>
            </p:nvGrpSpPr>
            <p:grpSpPr>
              <a:xfrm>
                <a:off x="3563888" y="5445224"/>
                <a:ext cx="2160240" cy="400110"/>
                <a:chOff x="4677916" y="2074313"/>
                <a:chExt cx="2160240" cy="400110"/>
              </a:xfrm>
            </p:grpSpPr>
            <p:sp>
              <p:nvSpPr>
                <p:cNvPr id="126" name="مربع نص 125"/>
                <p:cNvSpPr txBox="1"/>
                <p:nvPr/>
              </p:nvSpPr>
              <p:spPr>
                <a:xfrm>
                  <a:off x="5570587" y="2074546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27" name="مجموعة 13"/>
                <p:cNvGrpSpPr/>
                <p:nvPr/>
              </p:nvGrpSpPr>
              <p:grpSpPr>
                <a:xfrm>
                  <a:off x="4677916" y="2074313"/>
                  <a:ext cx="2160240" cy="400110"/>
                  <a:chOff x="4677916" y="2074313"/>
                  <a:chExt cx="2160240" cy="400110"/>
                </a:xfrm>
              </p:grpSpPr>
              <p:sp>
                <p:nvSpPr>
                  <p:cNvPr id="128" name="مربع نص 127"/>
                  <p:cNvSpPr txBox="1"/>
                  <p:nvPr/>
                </p:nvSpPr>
                <p:spPr>
                  <a:xfrm>
                    <a:off x="5911577" y="2079879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grpSp>
                <p:nvGrpSpPr>
                  <p:cNvPr id="129" name="مجموعة 97"/>
                  <p:cNvGrpSpPr/>
                  <p:nvPr/>
                </p:nvGrpSpPr>
                <p:grpSpPr>
                  <a:xfrm>
                    <a:off x="4677916" y="2074313"/>
                    <a:ext cx="2160240" cy="400110"/>
                    <a:chOff x="4677916" y="2074313"/>
                    <a:chExt cx="2160240" cy="400110"/>
                  </a:xfrm>
                </p:grpSpPr>
                <p:sp>
                  <p:nvSpPr>
                    <p:cNvPr id="130" name="مربع نص 7"/>
                    <p:cNvSpPr txBox="1"/>
                    <p:nvPr/>
                  </p:nvSpPr>
                  <p:spPr>
                    <a:xfrm>
                      <a:off x="4677916" y="2074313"/>
                      <a:ext cx="21602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   6   5   4  3  2 !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31" name="مربع نص 130"/>
                    <p:cNvSpPr txBox="1"/>
                    <p:nvPr/>
                  </p:nvSpPr>
                  <p:spPr>
                    <a:xfrm>
                      <a:off x="6271617" y="2074546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</p:grpSp>
          </p:grpSp>
          <p:sp>
            <p:nvSpPr>
              <p:cNvPr id="132" name="مربع نص 131"/>
              <p:cNvSpPr txBox="1"/>
              <p:nvPr/>
            </p:nvSpPr>
            <p:spPr>
              <a:xfrm>
                <a:off x="4164335" y="544522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4" name="مربع نص 133"/>
            <p:cNvSpPr txBox="1"/>
            <p:nvPr/>
          </p:nvSpPr>
          <p:spPr>
            <a:xfrm>
              <a:off x="3861445" y="543569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6" name="مربع نص 135"/>
          <p:cNvSpPr txBox="1"/>
          <p:nvPr/>
        </p:nvSpPr>
        <p:spPr>
          <a:xfrm>
            <a:off x="3741812" y="440320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7" name="رابط مستقيم 136"/>
          <p:cNvCxnSpPr/>
          <p:nvPr/>
        </p:nvCxnSpPr>
        <p:spPr>
          <a:xfrm flipH="1">
            <a:off x="6343625" y="4497625"/>
            <a:ext cx="288000" cy="180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رابط مستقيم 137"/>
          <p:cNvCxnSpPr/>
          <p:nvPr/>
        </p:nvCxnSpPr>
        <p:spPr>
          <a:xfrm flipH="1">
            <a:off x="5849094" y="4204260"/>
            <a:ext cx="288000" cy="180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مربع نص 138"/>
          <p:cNvSpPr txBox="1"/>
          <p:nvPr/>
        </p:nvSpPr>
        <p:spPr>
          <a:xfrm>
            <a:off x="6396583" y="4590653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0" name="مربع نص 139"/>
          <p:cNvSpPr txBox="1"/>
          <p:nvPr/>
        </p:nvSpPr>
        <p:spPr>
          <a:xfrm>
            <a:off x="5921102" y="3906703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41" name="رابط مستقيم 140"/>
          <p:cNvCxnSpPr/>
          <p:nvPr/>
        </p:nvCxnSpPr>
        <p:spPr>
          <a:xfrm flipH="1">
            <a:off x="3952503" y="4537695"/>
            <a:ext cx="288000" cy="180000"/>
          </a:xfrm>
          <a:prstGeom prst="line">
            <a:avLst/>
          </a:prstGeom>
          <a:ln w="76200">
            <a:solidFill>
              <a:srgbClr val="009A4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رابط مستقيم 141"/>
          <p:cNvCxnSpPr/>
          <p:nvPr/>
        </p:nvCxnSpPr>
        <p:spPr>
          <a:xfrm flipH="1">
            <a:off x="3036622" y="4196705"/>
            <a:ext cx="288000" cy="180000"/>
          </a:xfrm>
          <a:prstGeom prst="line">
            <a:avLst/>
          </a:prstGeom>
          <a:ln w="76200">
            <a:solidFill>
              <a:srgbClr val="009A4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مربع نص 142"/>
          <p:cNvSpPr txBox="1"/>
          <p:nvPr/>
        </p:nvSpPr>
        <p:spPr>
          <a:xfrm>
            <a:off x="4067944" y="463408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4" name="مربع نص 143"/>
          <p:cNvSpPr txBox="1"/>
          <p:nvPr/>
        </p:nvSpPr>
        <p:spPr>
          <a:xfrm>
            <a:off x="3074690" y="391400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5" name="مربع نص 144"/>
          <p:cNvSpPr txBox="1"/>
          <p:nvPr/>
        </p:nvSpPr>
        <p:spPr>
          <a:xfrm>
            <a:off x="1144191" y="423061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210 + 520 2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مربع نص 145"/>
          <p:cNvSpPr txBox="1"/>
          <p:nvPr/>
        </p:nvSpPr>
        <p:spPr>
          <a:xfrm>
            <a:off x="-47625" y="420203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730 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7" name="مجموعة 146"/>
          <p:cNvGrpSpPr/>
          <p:nvPr/>
        </p:nvGrpSpPr>
        <p:grpSpPr>
          <a:xfrm>
            <a:off x="8249741" y="5587270"/>
            <a:ext cx="467544" cy="400110"/>
            <a:chOff x="5373613" y="3291130"/>
            <a:chExt cx="467544" cy="400110"/>
          </a:xfrm>
        </p:grpSpPr>
        <p:sp>
          <p:nvSpPr>
            <p:cNvPr id="148" name="شكل بيضاوي 147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مستطيل 148"/>
            <p:cNvSpPr/>
            <p:nvPr/>
          </p:nvSpPr>
          <p:spPr>
            <a:xfrm>
              <a:off x="5373613" y="3291130"/>
              <a:ext cx="4675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جـ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0" name="مجموعة 149"/>
          <p:cNvGrpSpPr/>
          <p:nvPr/>
        </p:nvGrpSpPr>
        <p:grpSpPr>
          <a:xfrm>
            <a:off x="7350596" y="5244172"/>
            <a:ext cx="677788" cy="667008"/>
            <a:chOff x="7614245" y="4869160"/>
            <a:chExt cx="677788" cy="667008"/>
          </a:xfrm>
        </p:grpSpPr>
        <p:grpSp>
          <p:nvGrpSpPr>
            <p:cNvPr id="151" name="مجموعة 8"/>
            <p:cNvGrpSpPr/>
            <p:nvPr/>
          </p:nvGrpSpPr>
          <p:grpSpPr>
            <a:xfrm>
              <a:off x="7614245" y="4975195"/>
              <a:ext cx="566539" cy="560973"/>
              <a:chOff x="4581525" y="2420888"/>
              <a:chExt cx="566539" cy="560973"/>
            </a:xfrm>
          </p:grpSpPr>
          <p:sp>
            <p:nvSpPr>
              <p:cNvPr id="153" name="مربع نص 152"/>
              <p:cNvSpPr txBox="1"/>
              <p:nvPr/>
            </p:nvSpPr>
            <p:spPr>
              <a:xfrm>
                <a:off x="4716016" y="242088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" name="مربع نص 153"/>
              <p:cNvSpPr txBox="1"/>
              <p:nvPr/>
            </p:nvSpPr>
            <p:spPr>
              <a:xfrm>
                <a:off x="4581525" y="261252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5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2" name="مربع نص 151"/>
            <p:cNvSpPr txBox="1"/>
            <p:nvPr/>
          </p:nvSpPr>
          <p:spPr>
            <a:xfrm>
              <a:off x="7931993" y="48691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9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56" name="رابط مستقيم 155"/>
          <p:cNvCxnSpPr/>
          <p:nvPr/>
        </p:nvCxnSpPr>
        <p:spPr>
          <a:xfrm flipH="1">
            <a:off x="7404695" y="5805264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مجموعة 156"/>
          <p:cNvGrpSpPr/>
          <p:nvPr/>
        </p:nvGrpSpPr>
        <p:grpSpPr>
          <a:xfrm>
            <a:off x="7389837" y="5761831"/>
            <a:ext cx="677788" cy="667008"/>
            <a:chOff x="7614245" y="4869160"/>
            <a:chExt cx="677788" cy="667008"/>
          </a:xfrm>
        </p:grpSpPr>
        <p:grpSp>
          <p:nvGrpSpPr>
            <p:cNvPr id="158" name="مجموعة 8"/>
            <p:cNvGrpSpPr/>
            <p:nvPr/>
          </p:nvGrpSpPr>
          <p:grpSpPr>
            <a:xfrm>
              <a:off x="7614245" y="4975195"/>
              <a:ext cx="566539" cy="560973"/>
              <a:chOff x="4581525" y="2420888"/>
              <a:chExt cx="566539" cy="560973"/>
            </a:xfrm>
          </p:grpSpPr>
          <p:sp>
            <p:nvSpPr>
              <p:cNvPr id="160" name="مربع نص 159"/>
              <p:cNvSpPr txBox="1"/>
              <p:nvPr/>
            </p:nvSpPr>
            <p:spPr>
              <a:xfrm>
                <a:off x="4716016" y="242088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1" name="مربع نص 160"/>
              <p:cNvSpPr txBox="1"/>
              <p:nvPr/>
            </p:nvSpPr>
            <p:spPr>
              <a:xfrm>
                <a:off x="4581525" y="261252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4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9" name="مربع نص 158"/>
            <p:cNvSpPr txBox="1"/>
            <p:nvPr/>
          </p:nvSpPr>
          <p:spPr>
            <a:xfrm>
              <a:off x="7931993" y="48691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8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2" name="مجموعة 161"/>
          <p:cNvGrpSpPr/>
          <p:nvPr/>
        </p:nvGrpSpPr>
        <p:grpSpPr>
          <a:xfrm>
            <a:off x="5532487" y="5579715"/>
            <a:ext cx="1931314" cy="461665"/>
            <a:chOff x="4440886" y="2708920"/>
            <a:chExt cx="1931314" cy="461665"/>
          </a:xfrm>
        </p:grpSpPr>
        <p:sp>
          <p:nvSpPr>
            <p:cNvPr id="163" name="مربع نص 162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4" name="رابط مستقيم 163"/>
            <p:cNvCxnSpPr/>
            <p:nvPr/>
          </p:nvCxnSpPr>
          <p:spPr>
            <a:xfrm flipH="1" flipV="1">
              <a:off x="4440886" y="2924944"/>
              <a:ext cx="1476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مجموعة 169"/>
          <p:cNvGrpSpPr/>
          <p:nvPr/>
        </p:nvGrpSpPr>
        <p:grpSpPr>
          <a:xfrm>
            <a:off x="5633070" y="4950693"/>
            <a:ext cx="1296144" cy="822747"/>
            <a:chOff x="3383728" y="5180533"/>
            <a:chExt cx="1296144" cy="822747"/>
          </a:xfrm>
        </p:grpSpPr>
        <p:cxnSp>
          <p:nvCxnSpPr>
            <p:cNvPr id="167" name="رابط مستقيم 166"/>
            <p:cNvCxnSpPr/>
            <p:nvPr/>
          </p:nvCxnSpPr>
          <p:spPr>
            <a:xfrm flipH="1" flipV="1">
              <a:off x="3419872" y="5589240"/>
              <a:ext cx="12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مربع نص 167"/>
            <p:cNvSpPr txBox="1"/>
            <p:nvPr/>
          </p:nvSpPr>
          <p:spPr>
            <a:xfrm>
              <a:off x="3753293" y="5180533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مربع نص 168"/>
            <p:cNvSpPr txBox="1"/>
            <p:nvPr/>
          </p:nvSpPr>
          <p:spPr>
            <a:xfrm>
              <a:off x="3383728" y="5541615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( 9 ــ 5 )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1" name="مجموعة 170"/>
          <p:cNvGrpSpPr/>
          <p:nvPr/>
        </p:nvGrpSpPr>
        <p:grpSpPr>
          <a:xfrm>
            <a:off x="5580112" y="5774605"/>
            <a:ext cx="1296144" cy="822747"/>
            <a:chOff x="3383728" y="5180533"/>
            <a:chExt cx="1296144" cy="822747"/>
          </a:xfrm>
        </p:grpSpPr>
        <p:cxnSp>
          <p:nvCxnSpPr>
            <p:cNvPr id="172" name="رابط مستقيم 171"/>
            <p:cNvCxnSpPr/>
            <p:nvPr/>
          </p:nvCxnSpPr>
          <p:spPr>
            <a:xfrm flipH="1" flipV="1">
              <a:off x="3419872" y="5589240"/>
              <a:ext cx="12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مربع نص 172"/>
            <p:cNvSpPr txBox="1"/>
            <p:nvPr/>
          </p:nvSpPr>
          <p:spPr>
            <a:xfrm>
              <a:off x="3753293" y="5180533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" name="مربع نص 173"/>
            <p:cNvSpPr txBox="1"/>
            <p:nvPr/>
          </p:nvSpPr>
          <p:spPr>
            <a:xfrm>
              <a:off x="3383728" y="5541615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( 8 ــ 4 )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5" name="مجموعة 174"/>
          <p:cNvGrpSpPr/>
          <p:nvPr/>
        </p:nvGrpSpPr>
        <p:grpSpPr>
          <a:xfrm>
            <a:off x="4394156" y="5579715"/>
            <a:ext cx="1173054" cy="461665"/>
            <a:chOff x="5199146" y="2708920"/>
            <a:chExt cx="1173054" cy="461665"/>
          </a:xfrm>
        </p:grpSpPr>
        <p:sp>
          <p:nvSpPr>
            <p:cNvPr id="176" name="مربع نص 175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7" name="رابط مستقيم 176"/>
            <p:cNvCxnSpPr/>
            <p:nvPr/>
          </p:nvCxnSpPr>
          <p:spPr>
            <a:xfrm flipH="1" flipV="1">
              <a:off x="5199146" y="2924944"/>
              <a:ext cx="72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مجموعة 182"/>
          <p:cNvGrpSpPr/>
          <p:nvPr/>
        </p:nvGrpSpPr>
        <p:grpSpPr>
          <a:xfrm>
            <a:off x="4351776" y="5060801"/>
            <a:ext cx="667122" cy="773038"/>
            <a:chOff x="4974332" y="1296194"/>
            <a:chExt cx="667122" cy="773038"/>
          </a:xfrm>
        </p:grpSpPr>
        <p:cxnSp>
          <p:nvCxnSpPr>
            <p:cNvPr id="180" name="رابط مستقيم 179"/>
            <p:cNvCxnSpPr/>
            <p:nvPr/>
          </p:nvCxnSpPr>
          <p:spPr>
            <a:xfrm flipH="1" flipV="1">
              <a:off x="5143770" y="1675284"/>
              <a:ext cx="46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مربع نص 180"/>
            <p:cNvSpPr txBox="1"/>
            <p:nvPr/>
          </p:nvSpPr>
          <p:spPr>
            <a:xfrm>
              <a:off x="4974332" y="1296194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2" name="مربع نص 181"/>
            <p:cNvSpPr txBox="1"/>
            <p:nvPr/>
          </p:nvSpPr>
          <p:spPr>
            <a:xfrm>
              <a:off x="4993382" y="1607567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4" name="مجموعة 183"/>
          <p:cNvGrpSpPr/>
          <p:nvPr/>
        </p:nvGrpSpPr>
        <p:grpSpPr>
          <a:xfrm>
            <a:off x="4355976" y="5723731"/>
            <a:ext cx="667122" cy="773038"/>
            <a:chOff x="4974332" y="1296194"/>
            <a:chExt cx="667122" cy="773038"/>
          </a:xfrm>
        </p:grpSpPr>
        <p:cxnSp>
          <p:nvCxnSpPr>
            <p:cNvPr id="185" name="رابط مستقيم 184"/>
            <p:cNvCxnSpPr/>
            <p:nvPr/>
          </p:nvCxnSpPr>
          <p:spPr>
            <a:xfrm flipH="1" flipV="1">
              <a:off x="5143770" y="1675284"/>
              <a:ext cx="46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مربع نص 185"/>
            <p:cNvSpPr txBox="1"/>
            <p:nvPr/>
          </p:nvSpPr>
          <p:spPr>
            <a:xfrm>
              <a:off x="4974332" y="1296194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7" name="مربع نص 186"/>
            <p:cNvSpPr txBox="1"/>
            <p:nvPr/>
          </p:nvSpPr>
          <p:spPr>
            <a:xfrm>
              <a:off x="4993382" y="1607567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88" name="رابط مستقيم 187"/>
          <p:cNvCxnSpPr/>
          <p:nvPr/>
        </p:nvCxnSpPr>
        <p:spPr>
          <a:xfrm flipH="1">
            <a:off x="4648200" y="6182278"/>
            <a:ext cx="288000" cy="180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رابط مستقيم 188"/>
          <p:cNvCxnSpPr/>
          <p:nvPr/>
        </p:nvCxnSpPr>
        <p:spPr>
          <a:xfrm flipH="1">
            <a:off x="4572000" y="5566250"/>
            <a:ext cx="288000" cy="180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مربع نص 189"/>
          <p:cNvSpPr txBox="1"/>
          <p:nvPr/>
        </p:nvSpPr>
        <p:spPr>
          <a:xfrm>
            <a:off x="4355976" y="619724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1" name="مربع نص 190"/>
          <p:cNvSpPr txBox="1"/>
          <p:nvPr/>
        </p:nvSpPr>
        <p:spPr>
          <a:xfrm>
            <a:off x="4408934" y="5433729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92" name="مجموعة 191"/>
          <p:cNvGrpSpPr/>
          <p:nvPr/>
        </p:nvGrpSpPr>
        <p:grpSpPr>
          <a:xfrm>
            <a:off x="3287561" y="5583907"/>
            <a:ext cx="1147712" cy="461665"/>
            <a:chOff x="5224488" y="2708920"/>
            <a:chExt cx="1147712" cy="461665"/>
          </a:xfrm>
        </p:grpSpPr>
        <p:sp>
          <p:nvSpPr>
            <p:cNvPr id="193" name="مربع نص 192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4" name="رابط مستقيم 193"/>
            <p:cNvCxnSpPr/>
            <p:nvPr/>
          </p:nvCxnSpPr>
          <p:spPr>
            <a:xfrm flipH="1" flipV="1">
              <a:off x="5224488" y="2924944"/>
              <a:ext cx="6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مربع نص 194"/>
          <p:cNvSpPr txBox="1"/>
          <p:nvPr/>
        </p:nvSpPr>
        <p:spPr>
          <a:xfrm>
            <a:off x="3213373" y="54208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" name="مربع نص 195"/>
          <p:cNvSpPr txBox="1"/>
          <p:nvPr/>
        </p:nvSpPr>
        <p:spPr>
          <a:xfrm>
            <a:off x="3232423" y="573221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7" name="مجموعة 196"/>
          <p:cNvGrpSpPr/>
          <p:nvPr/>
        </p:nvGrpSpPr>
        <p:grpSpPr>
          <a:xfrm>
            <a:off x="2162028" y="5569148"/>
            <a:ext cx="1191984" cy="461665"/>
            <a:chOff x="5180216" y="2708920"/>
            <a:chExt cx="1191984" cy="461665"/>
          </a:xfrm>
        </p:grpSpPr>
        <p:sp>
          <p:nvSpPr>
            <p:cNvPr id="198" name="مربع نص 197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9" name="رابط مستقيم 198"/>
            <p:cNvCxnSpPr/>
            <p:nvPr/>
          </p:nvCxnSpPr>
          <p:spPr>
            <a:xfrm flipH="1" flipV="1">
              <a:off x="5180216" y="2934469"/>
              <a:ext cx="75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مجموعة 97"/>
          <p:cNvGrpSpPr/>
          <p:nvPr/>
        </p:nvGrpSpPr>
        <p:grpSpPr>
          <a:xfrm>
            <a:off x="2023141" y="5433729"/>
            <a:ext cx="936104" cy="400110"/>
            <a:chOff x="5934331" y="2362345"/>
            <a:chExt cx="903825" cy="400110"/>
          </a:xfrm>
        </p:grpSpPr>
        <p:sp>
          <p:nvSpPr>
            <p:cNvPr id="205" name="مربع نص 7"/>
            <p:cNvSpPr txBox="1"/>
            <p:nvPr/>
          </p:nvSpPr>
          <p:spPr>
            <a:xfrm>
              <a:off x="5934331" y="2362345"/>
              <a:ext cx="903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   8 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6" name="مربع نص 205"/>
            <p:cNvSpPr txBox="1"/>
            <p:nvPr/>
          </p:nvSpPr>
          <p:spPr>
            <a:xfrm>
              <a:off x="6271617" y="237629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7" name="مربع نص 206"/>
          <p:cNvSpPr txBox="1"/>
          <p:nvPr/>
        </p:nvSpPr>
        <p:spPr>
          <a:xfrm>
            <a:off x="2123728" y="573221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8" name="رابط مستقيم 207"/>
          <p:cNvCxnSpPr/>
          <p:nvPr/>
        </p:nvCxnSpPr>
        <p:spPr>
          <a:xfrm flipH="1">
            <a:off x="2368327" y="5865777"/>
            <a:ext cx="288000" cy="180000"/>
          </a:xfrm>
          <a:prstGeom prst="line">
            <a:avLst/>
          </a:prstGeom>
          <a:ln w="76200">
            <a:solidFill>
              <a:srgbClr val="009A4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رابط مستقيم 208"/>
          <p:cNvCxnSpPr/>
          <p:nvPr/>
        </p:nvCxnSpPr>
        <p:spPr>
          <a:xfrm flipH="1">
            <a:off x="2210626" y="5543837"/>
            <a:ext cx="288000" cy="180000"/>
          </a:xfrm>
          <a:prstGeom prst="line">
            <a:avLst/>
          </a:prstGeom>
          <a:ln w="76200">
            <a:solidFill>
              <a:srgbClr val="009A4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مربع نص 209"/>
          <p:cNvSpPr txBox="1"/>
          <p:nvPr/>
        </p:nvSpPr>
        <p:spPr>
          <a:xfrm>
            <a:off x="2421285" y="600026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1" name="مربع نص 210"/>
          <p:cNvSpPr txBox="1"/>
          <p:nvPr/>
        </p:nvSpPr>
        <p:spPr>
          <a:xfrm>
            <a:off x="2248694" y="526113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2" name="مربع نص 211"/>
          <p:cNvSpPr txBox="1"/>
          <p:nvPr/>
        </p:nvSpPr>
        <p:spPr>
          <a:xfrm>
            <a:off x="1547664" y="5574481"/>
            <a:ext cx="62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9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" name="مربع نص 212"/>
          <p:cNvSpPr txBox="1"/>
          <p:nvPr/>
        </p:nvSpPr>
        <p:spPr>
          <a:xfrm>
            <a:off x="899592" y="5445224"/>
            <a:ext cx="5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آخر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4" name="مجموعة 213"/>
          <p:cNvGrpSpPr/>
          <p:nvPr/>
        </p:nvGrpSpPr>
        <p:grpSpPr>
          <a:xfrm>
            <a:off x="5170491" y="5579715"/>
            <a:ext cx="2291354" cy="461665"/>
            <a:chOff x="4080846" y="2708920"/>
            <a:chExt cx="2291354" cy="461665"/>
          </a:xfrm>
        </p:grpSpPr>
        <p:sp>
          <p:nvSpPr>
            <p:cNvPr id="215" name="مربع نص 214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6" name="رابط مستقيم 215"/>
            <p:cNvCxnSpPr/>
            <p:nvPr/>
          </p:nvCxnSpPr>
          <p:spPr>
            <a:xfrm flipH="1" flipV="1">
              <a:off x="4080846" y="2924944"/>
              <a:ext cx="187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مجموعة 224"/>
          <p:cNvGrpSpPr/>
          <p:nvPr/>
        </p:nvGrpSpPr>
        <p:grpSpPr>
          <a:xfrm>
            <a:off x="5199066" y="5453012"/>
            <a:ext cx="1781150" cy="409402"/>
            <a:chOff x="-324544" y="4581128"/>
            <a:chExt cx="1781150" cy="409402"/>
          </a:xfrm>
        </p:grpSpPr>
        <p:grpSp>
          <p:nvGrpSpPr>
            <p:cNvPr id="223" name="مجموعة 222"/>
            <p:cNvGrpSpPr/>
            <p:nvPr/>
          </p:nvGrpSpPr>
          <p:grpSpPr>
            <a:xfrm>
              <a:off x="-324544" y="4581128"/>
              <a:ext cx="1781150" cy="409402"/>
              <a:chOff x="-324544" y="4581128"/>
              <a:chExt cx="1781150" cy="409402"/>
            </a:xfrm>
          </p:grpSpPr>
          <p:grpSp>
            <p:nvGrpSpPr>
              <p:cNvPr id="217" name="مجموعة 216"/>
              <p:cNvGrpSpPr/>
              <p:nvPr/>
            </p:nvGrpSpPr>
            <p:grpSpPr>
              <a:xfrm>
                <a:off x="-324544" y="4581128"/>
                <a:ext cx="1781150" cy="409402"/>
                <a:chOff x="5580112" y="2987660"/>
                <a:chExt cx="1781150" cy="409402"/>
              </a:xfrm>
            </p:grpSpPr>
            <p:grpSp>
              <p:nvGrpSpPr>
                <p:cNvPr id="218" name="مجموعة 47"/>
                <p:cNvGrpSpPr/>
                <p:nvPr/>
              </p:nvGrpSpPr>
              <p:grpSpPr>
                <a:xfrm>
                  <a:off x="5580112" y="2991852"/>
                  <a:ext cx="1781150" cy="405210"/>
                  <a:chOff x="5580112" y="2991852"/>
                  <a:chExt cx="1781150" cy="405210"/>
                </a:xfrm>
              </p:grpSpPr>
              <p:sp>
                <p:nvSpPr>
                  <p:cNvPr id="220" name="مربع نص 219"/>
                  <p:cNvSpPr txBox="1"/>
                  <p:nvPr/>
                </p:nvSpPr>
                <p:spPr>
                  <a:xfrm>
                    <a:off x="5580112" y="2996952"/>
                    <a:ext cx="178115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9   8   7   6   5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21" name="مربع نص 220"/>
                  <p:cNvSpPr txBox="1"/>
                  <p:nvPr/>
                </p:nvSpPr>
                <p:spPr>
                  <a:xfrm>
                    <a:off x="6823298" y="299185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19" name="مربع نص 218"/>
                <p:cNvSpPr txBox="1"/>
                <p:nvPr/>
              </p:nvSpPr>
              <p:spPr>
                <a:xfrm>
                  <a:off x="6468591" y="2987660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22" name="مربع نص 221"/>
              <p:cNvSpPr txBox="1"/>
              <p:nvPr/>
            </p:nvSpPr>
            <p:spPr>
              <a:xfrm>
                <a:off x="198562" y="459065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24" name="مربع نص 223"/>
            <p:cNvSpPr txBox="1"/>
            <p:nvPr/>
          </p:nvSpPr>
          <p:spPr>
            <a:xfrm>
              <a:off x="-137095" y="458112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7" name="مجموعة 222"/>
          <p:cNvGrpSpPr/>
          <p:nvPr/>
        </p:nvGrpSpPr>
        <p:grpSpPr>
          <a:xfrm>
            <a:off x="4978850" y="5746377"/>
            <a:ext cx="1781150" cy="409402"/>
            <a:chOff x="-324544" y="4581128"/>
            <a:chExt cx="1781150" cy="409402"/>
          </a:xfrm>
        </p:grpSpPr>
        <p:grpSp>
          <p:nvGrpSpPr>
            <p:cNvPr id="229" name="مجموعة 216"/>
            <p:cNvGrpSpPr/>
            <p:nvPr/>
          </p:nvGrpSpPr>
          <p:grpSpPr>
            <a:xfrm>
              <a:off x="-324544" y="4581128"/>
              <a:ext cx="1781150" cy="409402"/>
              <a:chOff x="5580112" y="2987660"/>
              <a:chExt cx="1781150" cy="409402"/>
            </a:xfrm>
          </p:grpSpPr>
          <p:grpSp>
            <p:nvGrpSpPr>
              <p:cNvPr id="231" name="مجموعة 47"/>
              <p:cNvGrpSpPr/>
              <p:nvPr/>
            </p:nvGrpSpPr>
            <p:grpSpPr>
              <a:xfrm>
                <a:off x="5580112" y="2991852"/>
                <a:ext cx="1781150" cy="405210"/>
                <a:chOff x="5580112" y="2991852"/>
                <a:chExt cx="1781150" cy="405210"/>
              </a:xfrm>
            </p:grpSpPr>
            <p:sp>
              <p:nvSpPr>
                <p:cNvPr id="233" name="مربع نص 232"/>
                <p:cNvSpPr txBox="1"/>
                <p:nvPr/>
              </p:nvSpPr>
              <p:spPr>
                <a:xfrm>
                  <a:off x="5580112" y="2996952"/>
                  <a:ext cx="17811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8   7   6   5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4" name="مربع نص 233"/>
                <p:cNvSpPr txBox="1"/>
                <p:nvPr/>
              </p:nvSpPr>
              <p:spPr>
                <a:xfrm>
                  <a:off x="6823298" y="299185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32" name="مربع نص 231"/>
              <p:cNvSpPr txBox="1"/>
              <p:nvPr/>
            </p:nvSpPr>
            <p:spPr>
              <a:xfrm>
                <a:off x="6468591" y="298766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0" name="مربع نص 229"/>
            <p:cNvSpPr txBox="1"/>
            <p:nvPr/>
          </p:nvSpPr>
          <p:spPr>
            <a:xfrm>
              <a:off x="198562" y="459065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35" name="رابط مستقيم 234"/>
          <p:cNvCxnSpPr/>
          <p:nvPr/>
        </p:nvCxnSpPr>
        <p:spPr>
          <a:xfrm flipH="1">
            <a:off x="5424751" y="5901655"/>
            <a:ext cx="1224000" cy="72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رابط مستقيم 235"/>
          <p:cNvCxnSpPr/>
          <p:nvPr/>
        </p:nvCxnSpPr>
        <p:spPr>
          <a:xfrm flipH="1">
            <a:off x="5314643" y="5598765"/>
            <a:ext cx="1224000" cy="72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مربع نص 236"/>
          <p:cNvSpPr txBox="1"/>
          <p:nvPr/>
        </p:nvSpPr>
        <p:spPr>
          <a:xfrm>
            <a:off x="5818563" y="5971693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8" name="مربع نص 237"/>
          <p:cNvSpPr txBox="1"/>
          <p:nvPr/>
        </p:nvSpPr>
        <p:spPr>
          <a:xfrm>
            <a:off x="5818563" y="5219675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9" name="مربع نص 238"/>
          <p:cNvSpPr txBox="1"/>
          <p:nvPr/>
        </p:nvSpPr>
        <p:spPr>
          <a:xfrm>
            <a:off x="4375026" y="5569148"/>
            <a:ext cx="62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9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0" name="مربع نص 239"/>
          <p:cNvSpPr txBox="1"/>
          <p:nvPr/>
        </p:nvSpPr>
        <p:spPr>
          <a:xfrm>
            <a:off x="323528" y="3153162"/>
            <a:ext cx="5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آخر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1" name="مجموعة 240"/>
          <p:cNvGrpSpPr/>
          <p:nvPr/>
        </p:nvGrpSpPr>
        <p:grpSpPr>
          <a:xfrm>
            <a:off x="5623545" y="3417738"/>
            <a:ext cx="1296144" cy="409402"/>
            <a:chOff x="6300192" y="2987660"/>
            <a:chExt cx="1296144" cy="409402"/>
          </a:xfrm>
        </p:grpSpPr>
        <p:grpSp>
          <p:nvGrpSpPr>
            <p:cNvPr id="242" name="مجموعة 47"/>
            <p:cNvGrpSpPr/>
            <p:nvPr/>
          </p:nvGrpSpPr>
          <p:grpSpPr>
            <a:xfrm>
              <a:off x="6300192" y="2991852"/>
              <a:ext cx="1296144" cy="405210"/>
              <a:chOff x="6300192" y="2991852"/>
              <a:chExt cx="1296144" cy="405210"/>
            </a:xfrm>
          </p:grpSpPr>
          <p:sp>
            <p:nvSpPr>
              <p:cNvPr id="244" name="مربع نص 243"/>
              <p:cNvSpPr txBox="1"/>
              <p:nvPr/>
            </p:nvSpPr>
            <p:spPr>
              <a:xfrm>
                <a:off x="6300192" y="2996952"/>
                <a:ext cx="1296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7   6   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5" name="مربع نص 244"/>
              <p:cNvSpPr txBox="1"/>
              <p:nvPr/>
            </p:nvSpPr>
            <p:spPr>
              <a:xfrm>
                <a:off x="6823298" y="299185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43" name="مربع نص 242"/>
            <p:cNvSpPr txBox="1"/>
            <p:nvPr/>
          </p:nvSpPr>
          <p:spPr>
            <a:xfrm>
              <a:off x="6468591" y="298766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6" name="مجموعة 245"/>
          <p:cNvGrpSpPr/>
          <p:nvPr/>
        </p:nvGrpSpPr>
        <p:grpSpPr>
          <a:xfrm>
            <a:off x="3679329" y="3402880"/>
            <a:ext cx="1781150" cy="409402"/>
            <a:chOff x="-324544" y="4581128"/>
            <a:chExt cx="1781150" cy="409402"/>
          </a:xfrm>
        </p:grpSpPr>
        <p:grpSp>
          <p:nvGrpSpPr>
            <p:cNvPr id="247" name="مجموعة 222"/>
            <p:cNvGrpSpPr/>
            <p:nvPr/>
          </p:nvGrpSpPr>
          <p:grpSpPr>
            <a:xfrm>
              <a:off x="-324544" y="4581128"/>
              <a:ext cx="1781150" cy="409402"/>
              <a:chOff x="-324544" y="4581128"/>
              <a:chExt cx="1781150" cy="409402"/>
            </a:xfrm>
          </p:grpSpPr>
          <p:grpSp>
            <p:nvGrpSpPr>
              <p:cNvPr id="249" name="مجموعة 216"/>
              <p:cNvGrpSpPr/>
              <p:nvPr/>
            </p:nvGrpSpPr>
            <p:grpSpPr>
              <a:xfrm>
                <a:off x="-324544" y="4581128"/>
                <a:ext cx="1781150" cy="409402"/>
                <a:chOff x="5580112" y="2987660"/>
                <a:chExt cx="1781150" cy="409402"/>
              </a:xfrm>
            </p:grpSpPr>
            <p:grpSp>
              <p:nvGrpSpPr>
                <p:cNvPr id="251" name="مجموعة 47"/>
                <p:cNvGrpSpPr/>
                <p:nvPr/>
              </p:nvGrpSpPr>
              <p:grpSpPr>
                <a:xfrm>
                  <a:off x="5580112" y="2991852"/>
                  <a:ext cx="1781150" cy="405210"/>
                  <a:chOff x="5580112" y="2991852"/>
                  <a:chExt cx="1781150" cy="405210"/>
                </a:xfrm>
              </p:grpSpPr>
              <p:sp>
                <p:nvSpPr>
                  <p:cNvPr id="253" name="مربع نص 252"/>
                  <p:cNvSpPr txBox="1"/>
                  <p:nvPr/>
                </p:nvSpPr>
                <p:spPr>
                  <a:xfrm>
                    <a:off x="5580112" y="2996952"/>
                    <a:ext cx="178115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7   6   5   4   3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4" name="مربع نص 253"/>
                  <p:cNvSpPr txBox="1"/>
                  <p:nvPr/>
                </p:nvSpPr>
                <p:spPr>
                  <a:xfrm>
                    <a:off x="6823298" y="299185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52" name="مربع نص 251"/>
                <p:cNvSpPr txBox="1"/>
                <p:nvPr/>
              </p:nvSpPr>
              <p:spPr>
                <a:xfrm>
                  <a:off x="6468591" y="2987660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50" name="مربع نص 249"/>
              <p:cNvSpPr txBox="1"/>
              <p:nvPr/>
            </p:nvSpPr>
            <p:spPr>
              <a:xfrm>
                <a:off x="198562" y="459065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48" name="مربع نص 247"/>
            <p:cNvSpPr txBox="1"/>
            <p:nvPr/>
          </p:nvSpPr>
          <p:spPr>
            <a:xfrm>
              <a:off x="-137095" y="458112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5" name="مربع نص 254"/>
          <p:cNvSpPr txBox="1"/>
          <p:nvPr/>
        </p:nvSpPr>
        <p:spPr>
          <a:xfrm>
            <a:off x="5316463" y="336478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" name="مربع نص 255"/>
          <p:cNvSpPr txBox="1"/>
          <p:nvPr/>
        </p:nvSpPr>
        <p:spPr>
          <a:xfrm>
            <a:off x="1854746" y="3378497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210 + 520 2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" name="مربع نص 256"/>
          <p:cNvSpPr txBox="1"/>
          <p:nvPr/>
        </p:nvSpPr>
        <p:spPr>
          <a:xfrm>
            <a:off x="615305" y="33308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730 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4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7" dur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6" dur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4" dur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000"/>
                            </p:stCondLst>
                            <p:childTnLst>
                              <p:par>
                                <p:cTn id="2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000"/>
                            </p:stCondLst>
                            <p:childTnLst>
                              <p:par>
                                <p:cTn id="2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000"/>
                            </p:stCondLst>
                            <p:childTnLst>
                              <p:par>
                                <p:cTn id="3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000"/>
                            </p:stCondLst>
                            <p:childTnLst>
                              <p:par>
                                <p:cTn id="3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6" dur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6" dur="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6" dur="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1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4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000"/>
                            </p:stCondLst>
                            <p:childTnLst>
                              <p:par>
                                <p:cTn id="3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000"/>
                            </p:stCondLst>
                            <p:childTnLst>
                              <p:par>
                                <p:cTn id="3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0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000"/>
                            </p:stCondLst>
                            <p:childTnLst>
                              <p:par>
                                <p:cTn id="4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4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3000"/>
                            </p:stCondLst>
                            <p:childTnLst>
                              <p:par>
                                <p:cTn id="4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8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3" dur="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0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5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8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3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8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1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2000"/>
                            </p:stCondLst>
                            <p:childTnLst>
                              <p:par>
                                <p:cTn id="5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5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3000"/>
                            </p:stCondLst>
                            <p:childTnLst>
                              <p:par>
                                <p:cTn id="5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4" dur="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1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1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6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5" fill="hold">
                      <p:stCondLst>
                        <p:cond delay="indefinite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1000"/>
                            </p:stCondLst>
                            <p:childTnLst>
                              <p:par>
                                <p:cTn id="6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8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8" dur="1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24" grpId="0"/>
      <p:bldP spid="25" grpId="0"/>
      <p:bldP spid="29" grpId="0"/>
      <p:bldP spid="30" grpId="0"/>
      <p:bldP spid="41" grpId="0"/>
      <p:bldP spid="44" grpId="0"/>
      <p:bldP spid="45" grpId="0"/>
      <p:bldP spid="51" grpId="0"/>
      <p:bldP spid="52" grpId="0"/>
      <p:bldP spid="58" grpId="0"/>
      <p:bldP spid="63" grpId="0"/>
      <p:bldP spid="68" grpId="0"/>
      <p:bldP spid="69" grpId="0"/>
      <p:bldP spid="70" grpId="0"/>
      <p:bldP spid="71" grpId="0"/>
      <p:bldP spid="72" grpId="0"/>
      <p:bldP spid="89" grpId="0"/>
      <p:bldP spid="93" grpId="0"/>
      <p:bldP spid="93" grpId="1"/>
      <p:bldP spid="94" grpId="0"/>
      <p:bldP spid="94" grpId="1"/>
      <p:bldP spid="99" grpId="0"/>
      <p:bldP spid="99" grpId="1"/>
      <p:bldP spid="100" grpId="0"/>
      <p:bldP spid="100" grpId="1"/>
      <p:bldP spid="104" grpId="0"/>
      <p:bldP spid="104" grpId="1"/>
      <p:bldP spid="105" grpId="0"/>
      <p:bldP spid="105" grpId="1"/>
      <p:bldP spid="109" grpId="0"/>
      <p:bldP spid="109" grpId="1"/>
      <p:bldP spid="110" grpId="0"/>
      <p:bldP spid="110" grpId="1"/>
      <p:bldP spid="121" grpId="0"/>
      <p:bldP spid="136" grpId="0"/>
      <p:bldP spid="139" grpId="0"/>
      <p:bldP spid="140" grpId="0"/>
      <p:bldP spid="143" grpId="0"/>
      <p:bldP spid="144" grpId="0"/>
      <p:bldP spid="145" grpId="0"/>
      <p:bldP spid="146" grpId="0"/>
      <p:bldP spid="190" grpId="0"/>
      <p:bldP spid="190" grpId="1"/>
      <p:bldP spid="191" grpId="0"/>
      <p:bldP spid="191" grpId="1"/>
      <p:bldP spid="195" grpId="0"/>
      <p:bldP spid="195" grpId="1"/>
      <p:bldP spid="196" grpId="0"/>
      <p:bldP spid="196" grpId="1"/>
      <p:bldP spid="207" grpId="0"/>
      <p:bldP spid="207" grpId="1"/>
      <p:bldP spid="210" grpId="0"/>
      <p:bldP spid="210" grpId="1"/>
      <p:bldP spid="211" grpId="0"/>
      <p:bldP spid="211" grpId="1"/>
      <p:bldP spid="212" grpId="0"/>
      <p:bldP spid="212" grpId="1"/>
      <p:bldP spid="213" grpId="0"/>
      <p:bldP spid="237" grpId="0"/>
      <p:bldP spid="238" grpId="0"/>
      <p:bldP spid="239" grpId="0"/>
      <p:bldP spid="240" grpId="0"/>
      <p:bldP spid="255" grpId="0"/>
      <p:bldP spid="256" grpId="0"/>
      <p:bldP spid="2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65"/>
          <p:cNvSpPr>
            <a:spLocks noChangeArrowheads="1" noChangeShapeType="1" noTextEdit="1"/>
          </p:cNvSpPr>
          <p:nvPr/>
        </p:nvSpPr>
        <p:spPr bwMode="auto">
          <a:xfrm>
            <a:off x="6804248" y="298780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6 ــ  صــ  58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608734" y="34241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أوجد قيمة كلاً مما يلي ــ  موضحاً خطوات الحل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8321353" y="921608"/>
            <a:ext cx="546603" cy="400110"/>
            <a:chOff x="5436096" y="3338755"/>
            <a:chExt cx="546603" cy="400110"/>
          </a:xfrm>
        </p:grpSpPr>
        <p:sp>
          <p:nvSpPr>
            <p:cNvPr id="11" name="شكل بيضاوي 10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5459800" y="3338755"/>
              <a:ext cx="5228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أ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مجموعة 12"/>
          <p:cNvGrpSpPr/>
          <p:nvPr/>
        </p:nvGrpSpPr>
        <p:grpSpPr>
          <a:xfrm>
            <a:off x="7495753" y="726604"/>
            <a:ext cx="677788" cy="667008"/>
            <a:chOff x="7614245" y="4869160"/>
            <a:chExt cx="677788" cy="667008"/>
          </a:xfrm>
        </p:grpSpPr>
        <p:grpSp>
          <p:nvGrpSpPr>
            <p:cNvPr id="14" name="مجموعة 8"/>
            <p:cNvGrpSpPr/>
            <p:nvPr/>
          </p:nvGrpSpPr>
          <p:grpSpPr>
            <a:xfrm>
              <a:off x="7614245" y="4975195"/>
              <a:ext cx="566539" cy="560973"/>
              <a:chOff x="4581525" y="2420888"/>
              <a:chExt cx="566539" cy="560973"/>
            </a:xfrm>
          </p:grpSpPr>
          <p:sp>
            <p:nvSpPr>
              <p:cNvPr id="16" name="مربع نص 15"/>
              <p:cNvSpPr txBox="1"/>
              <p:nvPr/>
            </p:nvSpPr>
            <p:spPr>
              <a:xfrm>
                <a:off x="4716016" y="242088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مربع نص 16"/>
              <p:cNvSpPr txBox="1"/>
              <p:nvPr/>
            </p:nvSpPr>
            <p:spPr>
              <a:xfrm>
                <a:off x="4581525" y="261252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4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" name="مربع نص 14"/>
            <p:cNvSpPr txBox="1"/>
            <p:nvPr/>
          </p:nvSpPr>
          <p:spPr>
            <a:xfrm>
              <a:off x="7931993" y="48691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7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مجموعة 23"/>
          <p:cNvGrpSpPr/>
          <p:nvPr/>
        </p:nvGrpSpPr>
        <p:grpSpPr>
          <a:xfrm>
            <a:off x="5767561" y="880145"/>
            <a:ext cx="1718667" cy="409402"/>
            <a:chOff x="6012160" y="2820169"/>
            <a:chExt cx="1718667" cy="409402"/>
          </a:xfrm>
        </p:grpSpPr>
        <p:grpSp>
          <p:nvGrpSpPr>
            <p:cNvPr id="18" name="مجموعة 17"/>
            <p:cNvGrpSpPr/>
            <p:nvPr/>
          </p:nvGrpSpPr>
          <p:grpSpPr>
            <a:xfrm>
              <a:off x="6012160" y="2820169"/>
              <a:ext cx="1718667" cy="409402"/>
              <a:chOff x="5877669" y="2987660"/>
              <a:chExt cx="1718667" cy="409402"/>
            </a:xfrm>
          </p:grpSpPr>
          <p:grpSp>
            <p:nvGrpSpPr>
              <p:cNvPr id="19" name="مجموعة 47"/>
              <p:cNvGrpSpPr/>
              <p:nvPr/>
            </p:nvGrpSpPr>
            <p:grpSpPr>
              <a:xfrm>
                <a:off x="5877669" y="2991852"/>
                <a:ext cx="1718667" cy="405210"/>
                <a:chOff x="5877669" y="2991852"/>
                <a:chExt cx="1718667" cy="405210"/>
              </a:xfrm>
            </p:grpSpPr>
            <p:sp>
              <p:nvSpPr>
                <p:cNvPr id="21" name="مربع نص 20"/>
                <p:cNvSpPr txBox="1"/>
                <p:nvPr/>
              </p:nvSpPr>
              <p:spPr>
                <a:xfrm>
                  <a:off x="5877669" y="2996952"/>
                  <a:ext cx="171866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 7   6   5   4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" name="مربع نص 21"/>
                <p:cNvSpPr txBox="1"/>
                <p:nvPr/>
              </p:nvSpPr>
              <p:spPr>
                <a:xfrm>
                  <a:off x="6823298" y="299185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0" name="مربع نص 19"/>
              <p:cNvSpPr txBox="1"/>
              <p:nvPr/>
            </p:nvSpPr>
            <p:spPr>
              <a:xfrm>
                <a:off x="6468591" y="298766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" name="مربع نص 22"/>
            <p:cNvSpPr txBox="1"/>
            <p:nvPr/>
          </p:nvSpPr>
          <p:spPr>
            <a:xfrm>
              <a:off x="6247234" y="2824361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مربع نص 24"/>
          <p:cNvSpPr txBox="1"/>
          <p:nvPr/>
        </p:nvSpPr>
        <p:spPr>
          <a:xfrm>
            <a:off x="4858891" y="86109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840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مجموعة 25"/>
          <p:cNvGrpSpPr/>
          <p:nvPr/>
        </p:nvGrpSpPr>
        <p:grpSpPr>
          <a:xfrm>
            <a:off x="8241357" y="1962487"/>
            <a:ext cx="467544" cy="400110"/>
            <a:chOff x="5373613" y="3291130"/>
            <a:chExt cx="467544" cy="400110"/>
          </a:xfrm>
        </p:grpSpPr>
        <p:sp>
          <p:nvSpPr>
            <p:cNvPr id="27" name="شكل بيضاوي 26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مستطيل 27"/>
            <p:cNvSpPr/>
            <p:nvPr/>
          </p:nvSpPr>
          <p:spPr>
            <a:xfrm>
              <a:off x="5373613" y="3291130"/>
              <a:ext cx="4675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ب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7515944" y="1791866"/>
            <a:ext cx="677788" cy="667008"/>
            <a:chOff x="7614245" y="4869160"/>
            <a:chExt cx="677788" cy="667008"/>
          </a:xfrm>
        </p:grpSpPr>
        <p:grpSp>
          <p:nvGrpSpPr>
            <p:cNvPr id="30" name="مجموعة 8"/>
            <p:cNvGrpSpPr/>
            <p:nvPr/>
          </p:nvGrpSpPr>
          <p:grpSpPr>
            <a:xfrm>
              <a:off x="7614245" y="4975195"/>
              <a:ext cx="566539" cy="560973"/>
              <a:chOff x="4581525" y="2420888"/>
              <a:chExt cx="566539" cy="560973"/>
            </a:xfrm>
          </p:grpSpPr>
          <p:sp>
            <p:nvSpPr>
              <p:cNvPr id="32" name="مربع نص 31"/>
              <p:cNvSpPr txBox="1"/>
              <p:nvPr/>
            </p:nvSpPr>
            <p:spPr>
              <a:xfrm>
                <a:off x="4716016" y="242088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مربع نص 32"/>
              <p:cNvSpPr txBox="1"/>
              <p:nvPr/>
            </p:nvSpPr>
            <p:spPr>
              <a:xfrm>
                <a:off x="4581525" y="261252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4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" name="مربع نص 30"/>
            <p:cNvSpPr txBox="1"/>
            <p:nvPr/>
          </p:nvSpPr>
          <p:spPr>
            <a:xfrm>
              <a:off x="7931993" y="48691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مجموعة 33"/>
          <p:cNvGrpSpPr/>
          <p:nvPr/>
        </p:nvGrpSpPr>
        <p:grpSpPr>
          <a:xfrm>
            <a:off x="6737573" y="1815108"/>
            <a:ext cx="677788" cy="667008"/>
            <a:chOff x="7614245" y="4869160"/>
            <a:chExt cx="677788" cy="667008"/>
          </a:xfrm>
        </p:grpSpPr>
        <p:grpSp>
          <p:nvGrpSpPr>
            <p:cNvPr id="35" name="مجموعة 8"/>
            <p:cNvGrpSpPr/>
            <p:nvPr/>
          </p:nvGrpSpPr>
          <p:grpSpPr>
            <a:xfrm>
              <a:off x="7614245" y="4975195"/>
              <a:ext cx="566539" cy="560973"/>
              <a:chOff x="4581525" y="2420888"/>
              <a:chExt cx="566539" cy="560973"/>
            </a:xfrm>
          </p:grpSpPr>
          <p:sp>
            <p:nvSpPr>
              <p:cNvPr id="37" name="مربع نص 36"/>
              <p:cNvSpPr txBox="1"/>
              <p:nvPr/>
            </p:nvSpPr>
            <p:spPr>
              <a:xfrm>
                <a:off x="4716016" y="242088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مربع نص 37"/>
              <p:cNvSpPr txBox="1"/>
              <p:nvPr/>
            </p:nvSpPr>
            <p:spPr>
              <a:xfrm>
                <a:off x="4581525" y="261252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5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6" name="مربع نص 35"/>
            <p:cNvSpPr txBox="1"/>
            <p:nvPr/>
          </p:nvSpPr>
          <p:spPr>
            <a:xfrm>
              <a:off x="7931993" y="48691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9" name="مربع نص 38"/>
          <p:cNvSpPr txBox="1"/>
          <p:nvPr/>
        </p:nvSpPr>
        <p:spPr>
          <a:xfrm>
            <a:off x="7223720" y="193054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مجموعة 39"/>
          <p:cNvGrpSpPr/>
          <p:nvPr/>
        </p:nvGrpSpPr>
        <p:grpSpPr>
          <a:xfrm>
            <a:off x="4932040" y="1939478"/>
            <a:ext cx="1718667" cy="409402"/>
            <a:chOff x="6012160" y="2820169"/>
            <a:chExt cx="1718667" cy="409402"/>
          </a:xfrm>
        </p:grpSpPr>
        <p:grpSp>
          <p:nvGrpSpPr>
            <p:cNvPr id="41" name="مجموعة 17"/>
            <p:cNvGrpSpPr/>
            <p:nvPr/>
          </p:nvGrpSpPr>
          <p:grpSpPr>
            <a:xfrm>
              <a:off x="6012160" y="2820169"/>
              <a:ext cx="1718667" cy="409402"/>
              <a:chOff x="5877669" y="2987660"/>
              <a:chExt cx="1718667" cy="409402"/>
            </a:xfrm>
          </p:grpSpPr>
          <p:grpSp>
            <p:nvGrpSpPr>
              <p:cNvPr id="43" name="مجموعة 47"/>
              <p:cNvGrpSpPr/>
              <p:nvPr/>
            </p:nvGrpSpPr>
            <p:grpSpPr>
              <a:xfrm>
                <a:off x="5877669" y="2991852"/>
                <a:ext cx="1718667" cy="405210"/>
                <a:chOff x="5877669" y="2991852"/>
                <a:chExt cx="1718667" cy="405210"/>
              </a:xfrm>
            </p:grpSpPr>
            <p:sp>
              <p:nvSpPr>
                <p:cNvPr id="45" name="مربع نص 44"/>
                <p:cNvSpPr txBox="1"/>
                <p:nvPr/>
              </p:nvSpPr>
              <p:spPr>
                <a:xfrm>
                  <a:off x="5877669" y="2996952"/>
                  <a:ext cx="171866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 5   4   3   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" name="مربع نص 45"/>
                <p:cNvSpPr txBox="1"/>
                <p:nvPr/>
              </p:nvSpPr>
              <p:spPr>
                <a:xfrm>
                  <a:off x="6823298" y="299185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4" name="مربع نص 43"/>
              <p:cNvSpPr txBox="1"/>
              <p:nvPr/>
            </p:nvSpPr>
            <p:spPr>
              <a:xfrm>
                <a:off x="6468591" y="298766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2" name="مربع نص 41"/>
            <p:cNvSpPr txBox="1"/>
            <p:nvPr/>
          </p:nvSpPr>
          <p:spPr>
            <a:xfrm>
              <a:off x="6247234" y="2824361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مجموعة 54"/>
          <p:cNvGrpSpPr/>
          <p:nvPr/>
        </p:nvGrpSpPr>
        <p:grpSpPr>
          <a:xfrm>
            <a:off x="3050307" y="1935882"/>
            <a:ext cx="2025749" cy="409402"/>
            <a:chOff x="2915816" y="1935882"/>
            <a:chExt cx="2025749" cy="409402"/>
          </a:xfrm>
        </p:grpSpPr>
        <p:grpSp>
          <p:nvGrpSpPr>
            <p:cNvPr id="47" name="مجموعة 46"/>
            <p:cNvGrpSpPr/>
            <p:nvPr/>
          </p:nvGrpSpPr>
          <p:grpSpPr>
            <a:xfrm>
              <a:off x="2915816" y="1935882"/>
              <a:ext cx="2025749" cy="409402"/>
              <a:chOff x="5705078" y="2820169"/>
              <a:chExt cx="2025749" cy="409402"/>
            </a:xfrm>
          </p:grpSpPr>
          <p:grpSp>
            <p:nvGrpSpPr>
              <p:cNvPr id="48" name="مجموعة 17"/>
              <p:cNvGrpSpPr/>
              <p:nvPr/>
            </p:nvGrpSpPr>
            <p:grpSpPr>
              <a:xfrm>
                <a:off x="5705078" y="2820169"/>
                <a:ext cx="2025749" cy="409402"/>
                <a:chOff x="5570587" y="2987660"/>
                <a:chExt cx="2025749" cy="409402"/>
              </a:xfrm>
            </p:grpSpPr>
            <p:grpSp>
              <p:nvGrpSpPr>
                <p:cNvPr id="50" name="مجموعة 47"/>
                <p:cNvGrpSpPr/>
                <p:nvPr/>
              </p:nvGrpSpPr>
              <p:grpSpPr>
                <a:xfrm>
                  <a:off x="5570587" y="2991852"/>
                  <a:ext cx="2025749" cy="405210"/>
                  <a:chOff x="5570587" y="2991852"/>
                  <a:chExt cx="2025749" cy="405210"/>
                </a:xfrm>
              </p:grpSpPr>
              <p:sp>
                <p:nvSpPr>
                  <p:cNvPr id="52" name="مربع نص 51"/>
                  <p:cNvSpPr txBox="1"/>
                  <p:nvPr/>
                </p:nvSpPr>
                <p:spPr>
                  <a:xfrm>
                    <a:off x="5570587" y="2996952"/>
                    <a:ext cx="2025749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+ 5   4   3   2   1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3" name="مربع نص 52"/>
                  <p:cNvSpPr txBox="1"/>
                  <p:nvPr/>
                </p:nvSpPr>
                <p:spPr>
                  <a:xfrm>
                    <a:off x="6823298" y="299185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51" name="مربع نص 50"/>
                <p:cNvSpPr txBox="1"/>
                <p:nvPr/>
              </p:nvSpPr>
              <p:spPr>
                <a:xfrm>
                  <a:off x="6468591" y="2987660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9" name="مربع نص 48"/>
              <p:cNvSpPr txBox="1"/>
              <p:nvPr/>
            </p:nvSpPr>
            <p:spPr>
              <a:xfrm>
                <a:off x="6247234" y="282436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4" name="مربع نص 53"/>
            <p:cNvSpPr txBox="1"/>
            <p:nvPr/>
          </p:nvSpPr>
          <p:spPr>
            <a:xfrm>
              <a:off x="3103265" y="194540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6" name="مربع نص 55"/>
          <p:cNvSpPr txBox="1"/>
          <p:nvPr/>
        </p:nvSpPr>
        <p:spPr>
          <a:xfrm>
            <a:off x="5652120" y="246327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120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4740399" y="244946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+ 120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3755529" y="245479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240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9" name="مجموعة 58"/>
          <p:cNvGrpSpPr/>
          <p:nvPr/>
        </p:nvGrpSpPr>
        <p:grpSpPr>
          <a:xfrm>
            <a:off x="8278316" y="3589982"/>
            <a:ext cx="467544" cy="400110"/>
            <a:chOff x="5373613" y="3291130"/>
            <a:chExt cx="467544" cy="400110"/>
          </a:xfrm>
        </p:grpSpPr>
        <p:sp>
          <p:nvSpPr>
            <p:cNvPr id="60" name="شكل بيضاوي 59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مستطيل 60"/>
            <p:cNvSpPr/>
            <p:nvPr/>
          </p:nvSpPr>
          <p:spPr>
            <a:xfrm>
              <a:off x="5373613" y="3291130"/>
              <a:ext cx="4675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جـ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2" name="مجموعة 61"/>
          <p:cNvGrpSpPr/>
          <p:nvPr/>
        </p:nvGrpSpPr>
        <p:grpSpPr>
          <a:xfrm>
            <a:off x="7388696" y="3256409"/>
            <a:ext cx="736079" cy="647958"/>
            <a:chOff x="7623770" y="4878685"/>
            <a:chExt cx="736079" cy="647958"/>
          </a:xfrm>
        </p:grpSpPr>
        <p:grpSp>
          <p:nvGrpSpPr>
            <p:cNvPr id="63" name="مجموعة 8"/>
            <p:cNvGrpSpPr/>
            <p:nvPr/>
          </p:nvGrpSpPr>
          <p:grpSpPr>
            <a:xfrm>
              <a:off x="7623770" y="4975195"/>
              <a:ext cx="557014" cy="551448"/>
              <a:chOff x="4591050" y="2420888"/>
              <a:chExt cx="557014" cy="551448"/>
            </a:xfrm>
          </p:grpSpPr>
          <p:sp>
            <p:nvSpPr>
              <p:cNvPr id="65" name="مربع نص 64"/>
              <p:cNvSpPr txBox="1"/>
              <p:nvPr/>
            </p:nvSpPr>
            <p:spPr>
              <a:xfrm>
                <a:off x="4716016" y="242088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مربع نص 65"/>
              <p:cNvSpPr txBox="1"/>
              <p:nvPr/>
            </p:nvSpPr>
            <p:spPr>
              <a:xfrm>
                <a:off x="4591050" y="260300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7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4" name="مربع نص 63"/>
            <p:cNvSpPr txBox="1"/>
            <p:nvPr/>
          </p:nvSpPr>
          <p:spPr>
            <a:xfrm>
              <a:off x="7884367" y="4878685"/>
              <a:ext cx="475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10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67" name="رابط مستقيم 66"/>
          <p:cNvCxnSpPr/>
          <p:nvPr/>
        </p:nvCxnSpPr>
        <p:spPr>
          <a:xfrm flipH="1">
            <a:off x="7433270" y="3807976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مجموعة 67"/>
          <p:cNvGrpSpPr/>
          <p:nvPr/>
        </p:nvGrpSpPr>
        <p:grpSpPr>
          <a:xfrm>
            <a:off x="7446987" y="3764543"/>
            <a:ext cx="649213" cy="676533"/>
            <a:chOff x="7642820" y="4869160"/>
            <a:chExt cx="649213" cy="676533"/>
          </a:xfrm>
        </p:grpSpPr>
        <p:grpSp>
          <p:nvGrpSpPr>
            <p:cNvPr id="69" name="مجموعة 8"/>
            <p:cNvGrpSpPr/>
            <p:nvPr/>
          </p:nvGrpSpPr>
          <p:grpSpPr>
            <a:xfrm>
              <a:off x="7642820" y="4975195"/>
              <a:ext cx="537964" cy="570498"/>
              <a:chOff x="4610100" y="2420888"/>
              <a:chExt cx="537964" cy="570498"/>
            </a:xfrm>
          </p:grpSpPr>
          <p:sp>
            <p:nvSpPr>
              <p:cNvPr id="71" name="مربع نص 70"/>
              <p:cNvSpPr txBox="1"/>
              <p:nvPr/>
            </p:nvSpPr>
            <p:spPr>
              <a:xfrm>
                <a:off x="4716016" y="242088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مربع نص 71"/>
              <p:cNvSpPr txBox="1"/>
              <p:nvPr/>
            </p:nvSpPr>
            <p:spPr>
              <a:xfrm>
                <a:off x="4610100" y="262205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6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0" name="مربع نص 69"/>
            <p:cNvSpPr txBox="1"/>
            <p:nvPr/>
          </p:nvSpPr>
          <p:spPr>
            <a:xfrm>
              <a:off x="7931993" y="48691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9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4361309" y="3593803"/>
            <a:ext cx="3062436" cy="461665"/>
            <a:chOff x="3309764" y="2708920"/>
            <a:chExt cx="3062436" cy="461665"/>
          </a:xfrm>
        </p:grpSpPr>
        <p:sp>
          <p:nvSpPr>
            <p:cNvPr id="74" name="مربع نص 73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5" name="رابط مستقيم 74"/>
            <p:cNvCxnSpPr/>
            <p:nvPr/>
          </p:nvCxnSpPr>
          <p:spPr>
            <a:xfrm flipH="1" flipV="1">
              <a:off x="3309764" y="2924944"/>
              <a:ext cx="259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مجموعة 94"/>
          <p:cNvGrpSpPr/>
          <p:nvPr/>
        </p:nvGrpSpPr>
        <p:grpSpPr>
          <a:xfrm>
            <a:off x="4183385" y="3436555"/>
            <a:ext cx="2789262" cy="424493"/>
            <a:chOff x="4077469" y="5157192"/>
            <a:chExt cx="2789262" cy="424493"/>
          </a:xfrm>
        </p:grpSpPr>
        <p:sp>
          <p:nvSpPr>
            <p:cNvPr id="92" name="مربع نص 91"/>
            <p:cNvSpPr txBox="1"/>
            <p:nvPr/>
          </p:nvSpPr>
          <p:spPr>
            <a:xfrm>
              <a:off x="4413126" y="518600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4" name="مجموعة 93"/>
            <p:cNvGrpSpPr/>
            <p:nvPr/>
          </p:nvGrpSpPr>
          <p:grpSpPr>
            <a:xfrm>
              <a:off x="4077469" y="5157192"/>
              <a:ext cx="2789262" cy="424493"/>
              <a:chOff x="4077469" y="5157192"/>
              <a:chExt cx="2789262" cy="424493"/>
            </a:xfrm>
          </p:grpSpPr>
          <p:grpSp>
            <p:nvGrpSpPr>
              <p:cNvPr id="76" name="مجموعة 75"/>
              <p:cNvGrpSpPr/>
              <p:nvPr/>
            </p:nvGrpSpPr>
            <p:grpSpPr>
              <a:xfrm>
                <a:off x="4077469" y="5157192"/>
                <a:ext cx="2789262" cy="424493"/>
                <a:chOff x="-1179115" y="4581128"/>
                <a:chExt cx="2789262" cy="424493"/>
              </a:xfrm>
            </p:grpSpPr>
            <p:grpSp>
              <p:nvGrpSpPr>
                <p:cNvPr id="77" name="مجموعة 222"/>
                <p:cNvGrpSpPr/>
                <p:nvPr/>
              </p:nvGrpSpPr>
              <p:grpSpPr>
                <a:xfrm>
                  <a:off x="-1179115" y="4585320"/>
                  <a:ext cx="2789262" cy="420301"/>
                  <a:chOff x="-1179115" y="4585320"/>
                  <a:chExt cx="2789262" cy="420301"/>
                </a:xfrm>
              </p:grpSpPr>
              <p:grpSp>
                <p:nvGrpSpPr>
                  <p:cNvPr id="79" name="مجموعة 216"/>
                  <p:cNvGrpSpPr/>
                  <p:nvPr/>
                </p:nvGrpSpPr>
                <p:grpSpPr>
                  <a:xfrm>
                    <a:off x="-1179115" y="4585320"/>
                    <a:ext cx="2789262" cy="420301"/>
                    <a:chOff x="4725541" y="2991852"/>
                    <a:chExt cx="2789262" cy="420301"/>
                  </a:xfrm>
                </p:grpSpPr>
                <p:grpSp>
                  <p:nvGrpSpPr>
                    <p:cNvPr id="81" name="مجموعة 47"/>
                    <p:cNvGrpSpPr/>
                    <p:nvPr/>
                  </p:nvGrpSpPr>
                  <p:grpSpPr>
                    <a:xfrm>
                      <a:off x="4725541" y="2991852"/>
                      <a:ext cx="2789262" cy="420301"/>
                      <a:chOff x="4725541" y="2991852"/>
                      <a:chExt cx="2789262" cy="420301"/>
                    </a:xfrm>
                  </p:grpSpPr>
                  <p:sp>
                    <p:nvSpPr>
                      <p:cNvPr id="83" name="مربع نص 82"/>
                      <p:cNvSpPr txBox="1"/>
                      <p:nvPr/>
                    </p:nvSpPr>
                    <p:spPr>
                      <a:xfrm>
                        <a:off x="4725541" y="3012043"/>
                        <a:ext cx="278926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10   9   8   7   6   5   4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84" name="مربع نص 83"/>
                      <p:cNvSpPr txBox="1"/>
                      <p:nvPr/>
                    </p:nvSpPr>
                    <p:spPr>
                      <a:xfrm>
                        <a:off x="6823298" y="2991852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82" name="مربع نص 81"/>
                    <p:cNvSpPr txBox="1"/>
                    <p:nvPr/>
                  </p:nvSpPr>
                  <p:spPr>
                    <a:xfrm>
                      <a:off x="6468591" y="3016468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80" name="مربع نص 79"/>
                  <p:cNvSpPr txBox="1"/>
                  <p:nvPr/>
                </p:nvSpPr>
                <p:spPr>
                  <a:xfrm>
                    <a:off x="198562" y="4590653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78" name="مربع نص 77"/>
                <p:cNvSpPr txBox="1"/>
                <p:nvPr/>
              </p:nvSpPr>
              <p:spPr>
                <a:xfrm>
                  <a:off x="-137095" y="4581128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93" name="مربع نص 92"/>
              <p:cNvSpPr txBox="1"/>
              <p:nvPr/>
            </p:nvSpPr>
            <p:spPr>
              <a:xfrm>
                <a:off x="4768974" y="518600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98" name="مجموعة 97"/>
          <p:cNvGrpSpPr/>
          <p:nvPr/>
        </p:nvGrpSpPr>
        <p:grpSpPr>
          <a:xfrm>
            <a:off x="4562475" y="3781737"/>
            <a:ext cx="2141190" cy="405443"/>
            <a:chOff x="4740399" y="4653136"/>
            <a:chExt cx="2141190" cy="405443"/>
          </a:xfrm>
        </p:grpSpPr>
        <p:sp>
          <p:nvSpPr>
            <p:cNvPr id="7" name="مربع نص 6"/>
            <p:cNvSpPr txBox="1"/>
            <p:nvPr/>
          </p:nvSpPr>
          <p:spPr>
            <a:xfrm>
              <a:off x="4912990" y="465313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7" name="مجموعة 96"/>
            <p:cNvGrpSpPr/>
            <p:nvPr/>
          </p:nvGrpSpPr>
          <p:grpSpPr>
            <a:xfrm>
              <a:off x="4740399" y="4653136"/>
              <a:ext cx="2141190" cy="405443"/>
              <a:chOff x="4740399" y="4653136"/>
              <a:chExt cx="2141190" cy="405443"/>
            </a:xfrm>
          </p:grpSpPr>
          <p:grpSp>
            <p:nvGrpSpPr>
              <p:cNvPr id="85" name="مجموعة 222"/>
              <p:cNvGrpSpPr/>
              <p:nvPr/>
            </p:nvGrpSpPr>
            <p:grpSpPr>
              <a:xfrm>
                <a:off x="4740399" y="4653136"/>
                <a:ext cx="2141190" cy="405443"/>
                <a:chOff x="-660201" y="4581128"/>
                <a:chExt cx="2141190" cy="405443"/>
              </a:xfrm>
            </p:grpSpPr>
            <p:grpSp>
              <p:nvGrpSpPr>
                <p:cNvPr id="86" name="مجموعة 216"/>
                <p:cNvGrpSpPr/>
                <p:nvPr/>
              </p:nvGrpSpPr>
              <p:grpSpPr>
                <a:xfrm>
                  <a:off x="-660201" y="4581128"/>
                  <a:ext cx="2141190" cy="405443"/>
                  <a:chOff x="5244455" y="2987660"/>
                  <a:chExt cx="2141190" cy="405443"/>
                </a:xfrm>
              </p:grpSpPr>
              <p:grpSp>
                <p:nvGrpSpPr>
                  <p:cNvPr id="88" name="مجموعة 47"/>
                  <p:cNvGrpSpPr/>
                  <p:nvPr/>
                </p:nvGrpSpPr>
                <p:grpSpPr>
                  <a:xfrm>
                    <a:off x="5244455" y="2991852"/>
                    <a:ext cx="2141190" cy="401251"/>
                    <a:chOff x="5244455" y="2991852"/>
                    <a:chExt cx="2141190" cy="401251"/>
                  </a:xfrm>
                </p:grpSpPr>
                <p:sp>
                  <p:nvSpPr>
                    <p:cNvPr id="90" name="مربع نص 89"/>
                    <p:cNvSpPr txBox="1"/>
                    <p:nvPr/>
                  </p:nvSpPr>
                  <p:spPr>
                    <a:xfrm>
                      <a:off x="5244455" y="2992993"/>
                      <a:ext cx="214119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9   8   7   6   5   4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91" name="مربع نص 90"/>
                    <p:cNvSpPr txBox="1"/>
                    <p:nvPr/>
                  </p:nvSpPr>
                  <p:spPr>
                    <a:xfrm>
                      <a:off x="6823298" y="299185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89" name="مربع نص 88"/>
                  <p:cNvSpPr txBox="1"/>
                  <p:nvPr/>
                </p:nvSpPr>
                <p:spPr>
                  <a:xfrm>
                    <a:off x="6468591" y="2987660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87" name="مربع نص 86"/>
                <p:cNvSpPr txBox="1"/>
                <p:nvPr/>
              </p:nvSpPr>
              <p:spPr>
                <a:xfrm>
                  <a:off x="198562" y="4590653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96" name="مربع نص 95"/>
              <p:cNvSpPr txBox="1"/>
              <p:nvPr/>
            </p:nvSpPr>
            <p:spPr>
              <a:xfrm>
                <a:off x="5273030" y="46573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cxnSp>
        <p:nvCxnSpPr>
          <p:cNvPr id="99" name="رابط مستقيم 98"/>
          <p:cNvCxnSpPr/>
          <p:nvPr/>
        </p:nvCxnSpPr>
        <p:spPr>
          <a:xfrm flipH="1">
            <a:off x="4710683" y="3933056"/>
            <a:ext cx="1908000" cy="36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رابط مستقيم 99"/>
          <p:cNvCxnSpPr/>
          <p:nvPr/>
        </p:nvCxnSpPr>
        <p:spPr>
          <a:xfrm flipH="1">
            <a:off x="4476750" y="3620641"/>
            <a:ext cx="1908000" cy="36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مربع نص 100"/>
          <p:cNvSpPr txBox="1"/>
          <p:nvPr/>
        </p:nvSpPr>
        <p:spPr>
          <a:xfrm>
            <a:off x="5075920" y="3993569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2" name="مربع نص 101"/>
          <p:cNvSpPr txBox="1"/>
          <p:nvPr/>
        </p:nvSpPr>
        <p:spPr>
          <a:xfrm>
            <a:off x="5075920" y="3241551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3" name="مربع نص 102"/>
          <p:cNvSpPr txBox="1"/>
          <p:nvPr/>
        </p:nvSpPr>
        <p:spPr>
          <a:xfrm>
            <a:off x="3203848" y="357301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1" dur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5" grpId="0"/>
      <p:bldP spid="39" grpId="0"/>
      <p:bldP spid="56" grpId="0"/>
      <p:bldP spid="57" grpId="0"/>
      <p:bldP spid="58" grpId="0"/>
      <p:bldP spid="101" grpId="0"/>
      <p:bldP spid="102" grpId="0"/>
      <p:bldP spid="1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3372247" y="702221"/>
            <a:ext cx="2016000" cy="3600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7544" y="1510666"/>
            <a:ext cx="2664000" cy="2479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WordArt 65"/>
          <p:cNvSpPr>
            <a:spLocks noChangeArrowheads="1" noChangeShapeType="1" noTextEdit="1"/>
          </p:cNvSpPr>
          <p:nvPr/>
        </p:nvSpPr>
        <p:spPr bwMode="auto">
          <a:xfrm>
            <a:off x="6897614" y="251155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7  ــ  صــ  59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907704" y="60621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بعد انتهاء مباراة كرة القدم بالتعادل ، أراد المدرب اختيار 5 لاعبين بالترتيب لركلات الترجيح  ـــ  بكم طريقة يمكن اختيار اللاعبين الخمسة من بين اللاعبين الأحد عشر  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WordArt 65"/>
          <p:cNvSpPr>
            <a:spLocks noChangeArrowheads="1" noChangeShapeType="1" noTextEdit="1"/>
          </p:cNvSpPr>
          <p:nvPr/>
        </p:nvSpPr>
        <p:spPr bwMode="auto">
          <a:xfrm>
            <a:off x="7092280" y="1628800"/>
            <a:ext cx="1620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355976" y="206084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التباديل لــ 5 مأخوذة  من  11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7638628" y="2367930"/>
            <a:ext cx="802754" cy="647958"/>
            <a:chOff x="7614245" y="4888210"/>
            <a:chExt cx="802754" cy="647958"/>
          </a:xfrm>
        </p:grpSpPr>
        <p:grpSp>
          <p:nvGrpSpPr>
            <p:cNvPr id="15" name="مجموعة 8"/>
            <p:cNvGrpSpPr/>
            <p:nvPr/>
          </p:nvGrpSpPr>
          <p:grpSpPr>
            <a:xfrm>
              <a:off x="7614245" y="4975195"/>
              <a:ext cx="566539" cy="560973"/>
              <a:chOff x="4581525" y="2420888"/>
              <a:chExt cx="566539" cy="560973"/>
            </a:xfrm>
          </p:grpSpPr>
          <p:sp>
            <p:nvSpPr>
              <p:cNvPr id="17" name="مربع نص 16"/>
              <p:cNvSpPr txBox="1"/>
              <p:nvPr/>
            </p:nvSpPr>
            <p:spPr>
              <a:xfrm>
                <a:off x="4716016" y="242088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مربع نص 17"/>
              <p:cNvSpPr txBox="1"/>
              <p:nvPr/>
            </p:nvSpPr>
            <p:spPr>
              <a:xfrm>
                <a:off x="4581525" y="261252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5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" name="مربع نص 15"/>
            <p:cNvSpPr txBox="1"/>
            <p:nvPr/>
          </p:nvSpPr>
          <p:spPr>
            <a:xfrm>
              <a:off x="7912943" y="488821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11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5411713" y="2530996"/>
            <a:ext cx="2313781" cy="411624"/>
            <a:chOff x="2627784" y="2671053"/>
            <a:chExt cx="2313781" cy="411624"/>
          </a:xfrm>
        </p:grpSpPr>
        <p:grpSp>
          <p:nvGrpSpPr>
            <p:cNvPr id="20" name="مجموعة 46"/>
            <p:cNvGrpSpPr/>
            <p:nvPr/>
          </p:nvGrpSpPr>
          <p:grpSpPr>
            <a:xfrm>
              <a:off x="2627784" y="2671053"/>
              <a:ext cx="2313781" cy="411624"/>
              <a:chOff x="5417046" y="3555340"/>
              <a:chExt cx="2313781" cy="411624"/>
            </a:xfrm>
          </p:grpSpPr>
          <p:grpSp>
            <p:nvGrpSpPr>
              <p:cNvPr id="22" name="مجموعة 17"/>
              <p:cNvGrpSpPr/>
              <p:nvPr/>
            </p:nvGrpSpPr>
            <p:grpSpPr>
              <a:xfrm>
                <a:off x="5417046" y="3555340"/>
                <a:ext cx="2313781" cy="411624"/>
                <a:chOff x="5282555" y="3722831"/>
                <a:chExt cx="2313781" cy="411624"/>
              </a:xfrm>
            </p:grpSpPr>
            <p:grpSp>
              <p:nvGrpSpPr>
                <p:cNvPr id="24" name="مجموعة 47"/>
                <p:cNvGrpSpPr/>
                <p:nvPr/>
              </p:nvGrpSpPr>
              <p:grpSpPr>
                <a:xfrm>
                  <a:off x="5282555" y="3722831"/>
                  <a:ext cx="2313781" cy="411624"/>
                  <a:chOff x="5282555" y="3722831"/>
                  <a:chExt cx="2313781" cy="411624"/>
                </a:xfrm>
              </p:grpSpPr>
              <p:sp>
                <p:nvSpPr>
                  <p:cNvPr id="26" name="مربع نص 25"/>
                  <p:cNvSpPr txBox="1"/>
                  <p:nvPr/>
                </p:nvSpPr>
                <p:spPr>
                  <a:xfrm>
                    <a:off x="5282555" y="3734345"/>
                    <a:ext cx="231378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=  11   10   9   8   7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" name="مربع نص 26"/>
                  <p:cNvSpPr txBox="1"/>
                  <p:nvPr/>
                </p:nvSpPr>
                <p:spPr>
                  <a:xfrm>
                    <a:off x="6622132" y="3722831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5" name="مربع نص 24"/>
                <p:cNvSpPr txBox="1"/>
                <p:nvPr/>
              </p:nvSpPr>
              <p:spPr>
                <a:xfrm>
                  <a:off x="6127601" y="3736548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3" name="مربع نص 22"/>
              <p:cNvSpPr txBox="1"/>
              <p:nvPr/>
            </p:nvSpPr>
            <p:spPr>
              <a:xfrm>
                <a:off x="5911577" y="356905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" name="مربع نص 20"/>
            <p:cNvSpPr txBox="1"/>
            <p:nvPr/>
          </p:nvSpPr>
          <p:spPr>
            <a:xfrm>
              <a:off x="2752750" y="267524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مربع نص 27"/>
          <p:cNvSpPr txBox="1"/>
          <p:nvPr/>
        </p:nvSpPr>
        <p:spPr>
          <a:xfrm>
            <a:off x="6309717" y="298742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440 55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WordArt 65"/>
          <p:cNvSpPr>
            <a:spLocks noChangeArrowheads="1" noChangeShapeType="1" noTextEdit="1"/>
          </p:cNvSpPr>
          <p:nvPr/>
        </p:nvSpPr>
        <p:spPr bwMode="auto">
          <a:xfrm>
            <a:off x="6804248" y="3894956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7 ــ  صــ  59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27984" y="441609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التباديل لــ 5 مأخوذة  من  10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2339752" y="441829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استثنى حارس المرمى 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مجموعة 31"/>
          <p:cNvGrpSpPr/>
          <p:nvPr/>
        </p:nvGrpSpPr>
        <p:grpSpPr>
          <a:xfrm>
            <a:off x="7663011" y="4714577"/>
            <a:ext cx="802754" cy="647958"/>
            <a:chOff x="7614245" y="4888210"/>
            <a:chExt cx="802754" cy="647958"/>
          </a:xfrm>
        </p:grpSpPr>
        <p:grpSp>
          <p:nvGrpSpPr>
            <p:cNvPr id="33" name="مجموعة 8"/>
            <p:cNvGrpSpPr/>
            <p:nvPr/>
          </p:nvGrpSpPr>
          <p:grpSpPr>
            <a:xfrm>
              <a:off x="7614245" y="4975195"/>
              <a:ext cx="566539" cy="560973"/>
              <a:chOff x="4581525" y="2420888"/>
              <a:chExt cx="566539" cy="560973"/>
            </a:xfrm>
          </p:grpSpPr>
          <p:sp>
            <p:nvSpPr>
              <p:cNvPr id="35" name="مربع نص 34"/>
              <p:cNvSpPr txBox="1"/>
              <p:nvPr/>
            </p:nvSpPr>
            <p:spPr>
              <a:xfrm>
                <a:off x="4716016" y="242088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مربع نص 35"/>
              <p:cNvSpPr txBox="1"/>
              <p:nvPr/>
            </p:nvSpPr>
            <p:spPr>
              <a:xfrm>
                <a:off x="4581525" y="261252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5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4" name="مربع نص 33"/>
            <p:cNvSpPr txBox="1"/>
            <p:nvPr/>
          </p:nvSpPr>
          <p:spPr>
            <a:xfrm>
              <a:off x="7912943" y="488821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10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مجموعة 36"/>
          <p:cNvGrpSpPr/>
          <p:nvPr/>
        </p:nvGrpSpPr>
        <p:grpSpPr>
          <a:xfrm>
            <a:off x="5421238" y="4877643"/>
            <a:ext cx="2313781" cy="420202"/>
            <a:chOff x="2502818" y="2671053"/>
            <a:chExt cx="2313781" cy="420202"/>
          </a:xfrm>
        </p:grpSpPr>
        <p:grpSp>
          <p:nvGrpSpPr>
            <p:cNvPr id="38" name="مجموعة 46"/>
            <p:cNvGrpSpPr/>
            <p:nvPr/>
          </p:nvGrpSpPr>
          <p:grpSpPr>
            <a:xfrm>
              <a:off x="2502818" y="2671053"/>
              <a:ext cx="2313781" cy="420202"/>
              <a:chOff x="5292080" y="3555340"/>
              <a:chExt cx="2313781" cy="420202"/>
            </a:xfrm>
          </p:grpSpPr>
          <p:grpSp>
            <p:nvGrpSpPr>
              <p:cNvPr id="40" name="مجموعة 17"/>
              <p:cNvGrpSpPr/>
              <p:nvPr/>
            </p:nvGrpSpPr>
            <p:grpSpPr>
              <a:xfrm>
                <a:off x="5292080" y="3555340"/>
                <a:ext cx="2313781" cy="420202"/>
                <a:chOff x="5157589" y="3722831"/>
                <a:chExt cx="2313781" cy="420202"/>
              </a:xfrm>
            </p:grpSpPr>
            <p:grpSp>
              <p:nvGrpSpPr>
                <p:cNvPr id="42" name="مجموعة 47"/>
                <p:cNvGrpSpPr/>
                <p:nvPr/>
              </p:nvGrpSpPr>
              <p:grpSpPr>
                <a:xfrm>
                  <a:off x="5157589" y="3722831"/>
                  <a:ext cx="2313781" cy="420202"/>
                  <a:chOff x="5157589" y="3722831"/>
                  <a:chExt cx="2313781" cy="420202"/>
                </a:xfrm>
              </p:grpSpPr>
              <p:sp>
                <p:nvSpPr>
                  <p:cNvPr id="44" name="مربع نص 43"/>
                  <p:cNvSpPr txBox="1"/>
                  <p:nvPr/>
                </p:nvSpPr>
                <p:spPr>
                  <a:xfrm>
                    <a:off x="5157589" y="3742923"/>
                    <a:ext cx="231378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=  10   9   8   7   6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5" name="مربع نص 44"/>
                  <p:cNvSpPr txBox="1"/>
                  <p:nvPr/>
                </p:nvSpPr>
                <p:spPr>
                  <a:xfrm>
                    <a:off x="6502499" y="3722831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43" name="مربع نص 42"/>
                <p:cNvSpPr txBox="1"/>
                <p:nvPr/>
              </p:nvSpPr>
              <p:spPr>
                <a:xfrm>
                  <a:off x="6127601" y="3736548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1" name="مربع نص 40"/>
              <p:cNvSpPr txBox="1"/>
              <p:nvPr/>
            </p:nvSpPr>
            <p:spPr>
              <a:xfrm>
                <a:off x="5911577" y="356905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9" name="مربع نص 38"/>
            <p:cNvSpPr txBox="1"/>
            <p:nvPr/>
          </p:nvSpPr>
          <p:spPr>
            <a:xfrm>
              <a:off x="2752750" y="267524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6" name="مربع نص 45"/>
          <p:cNvSpPr txBox="1"/>
          <p:nvPr/>
        </p:nvSpPr>
        <p:spPr>
          <a:xfrm>
            <a:off x="6334100" y="533407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240 30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  <p:bldP spid="11" grpId="0"/>
      <p:bldP spid="13" grpId="0"/>
      <p:bldP spid="28" grpId="0"/>
      <p:bldP spid="29" grpId="0" animBg="1"/>
      <p:bldP spid="30" grpId="0"/>
      <p:bldP spid="31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31363" y="3153742"/>
            <a:ext cx="39437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ine721 Lt BT" pitchFamily="18" charset="0"/>
              </a:rPr>
              <a:t>Combinations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563888" y="2132856"/>
            <a:ext cx="2016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التوافيق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sp>
        <p:nvSpPr>
          <p:cNvPr id="4" name="WordArt 65"/>
          <p:cNvSpPr>
            <a:spLocks noChangeArrowheads="1" noChangeShapeType="1" noTextEdit="1"/>
          </p:cNvSpPr>
          <p:nvPr/>
        </p:nvSpPr>
        <p:spPr bwMode="auto">
          <a:xfrm>
            <a:off x="2555776" y="260648"/>
            <a:ext cx="4464496" cy="3024336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r" rtl="1"/>
            <a:r>
              <a:rPr lang="ar-SA" sz="8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 التوافيق </a:t>
            </a:r>
          </a:p>
        </p:txBody>
      </p:sp>
      <p:sp>
        <p:nvSpPr>
          <p:cNvPr id="5" name="WordArt 65"/>
          <p:cNvSpPr>
            <a:spLocks noChangeArrowheads="1" noChangeShapeType="1" noTextEdit="1"/>
          </p:cNvSpPr>
          <p:nvPr/>
        </p:nvSpPr>
        <p:spPr bwMode="auto">
          <a:xfrm>
            <a:off x="918642" y="3284984"/>
            <a:ext cx="7488832" cy="3168352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50348"/>
              </a:avLst>
            </a:prstTxWarp>
          </a:bodyPr>
          <a:lstStyle/>
          <a:p>
            <a:pPr rtl="1"/>
            <a:r>
              <a:rPr lang="en-US" sz="4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 Combinations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accel="5000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 animBg="1"/>
      <p:bldP spid="4" grpId="1"/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/>
          <p:nvPr/>
        </p:nvSpPr>
        <p:spPr>
          <a:xfrm>
            <a:off x="1475656" y="18864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أراد معلم التربية البدنية اختيار طالبين من بين مجموعة مكونة من أربعة طلاب 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987824" y="5486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محمد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أحمد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حسين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}  للاشتراك فى سباق الماراتون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508104" y="119675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/>
              <a:t>كل </a:t>
            </a:r>
            <a:r>
              <a:rPr lang="ar-SA" sz="2800" b="1" i="1" u="sng" dirty="0" smtClean="0">
                <a:solidFill>
                  <a:srgbClr val="FF0000"/>
                </a:solidFill>
              </a:rPr>
              <a:t>التبديلات</a:t>
            </a:r>
            <a:r>
              <a:rPr lang="ar-SA" sz="2000" b="1" dirty="0" smtClean="0"/>
              <a:t> الممكنة هي :</a:t>
            </a:r>
            <a:endParaRPr lang="en-US" sz="2000" b="1" dirty="0"/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7024640" y="1850132"/>
          <a:ext cx="1584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الثاني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الاول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محمد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4A7E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على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4A7E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محمد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حسين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محمد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جدول 11"/>
          <p:cNvGraphicFramePr>
            <a:graphicFrameLocks noGrp="1"/>
          </p:cNvGraphicFramePr>
          <p:nvPr/>
        </p:nvGraphicFramePr>
        <p:xfrm>
          <a:off x="4888607" y="1854349"/>
          <a:ext cx="1584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الثاني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الاول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محمد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4A7E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على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4A7E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حسين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جدول 13"/>
          <p:cNvGraphicFramePr>
            <a:graphicFrameLocks noGrp="1"/>
          </p:cNvGraphicFramePr>
          <p:nvPr/>
        </p:nvGraphicFramePr>
        <p:xfrm>
          <a:off x="2772941" y="1854349"/>
          <a:ext cx="1584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الثاني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الاول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محمد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على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على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حسين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على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جدول 14"/>
          <p:cNvGraphicFramePr>
            <a:graphicFrameLocks noGrp="1"/>
          </p:cNvGraphicFramePr>
          <p:nvPr/>
        </p:nvGraphicFramePr>
        <p:xfrm>
          <a:off x="635943" y="1854349"/>
          <a:ext cx="1584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الثاني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الاول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محمد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حسين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حسين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4A7E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على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4A7E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حسين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مربع نص 16"/>
          <p:cNvSpPr txBox="1"/>
          <p:nvPr/>
        </p:nvSpPr>
        <p:spPr>
          <a:xfrm>
            <a:off x="323527" y="3763367"/>
            <a:ext cx="8577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بما أن المدرب يريد اختيار أى طالبين من بين الأربعة طلاب     </a:t>
            </a:r>
            <a:r>
              <a:rPr lang="ar-SA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دون اعتبار للترتيب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فأن الاختيارات الممكنة تكون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92510" y="1782341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مستطيل 18"/>
          <p:cNvSpPr/>
          <p:nvPr/>
        </p:nvSpPr>
        <p:spPr>
          <a:xfrm>
            <a:off x="2743225" y="1782341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مستطيل 19"/>
          <p:cNvSpPr/>
          <p:nvPr/>
        </p:nvSpPr>
        <p:spPr>
          <a:xfrm>
            <a:off x="4845174" y="1778149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ستطيل 20"/>
          <p:cNvSpPr/>
          <p:nvPr/>
        </p:nvSpPr>
        <p:spPr>
          <a:xfrm>
            <a:off x="6982172" y="1782341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مستطيل 21"/>
          <p:cNvSpPr/>
          <p:nvPr/>
        </p:nvSpPr>
        <p:spPr>
          <a:xfrm>
            <a:off x="4855840" y="2257822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رابط كسهم مستقيم 23"/>
          <p:cNvCxnSpPr/>
          <p:nvPr/>
        </p:nvCxnSpPr>
        <p:spPr>
          <a:xfrm flipH="1">
            <a:off x="6228184" y="2564904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flipH="1" flipV="1">
            <a:off x="4067944" y="2564904"/>
            <a:ext cx="3312368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ستطيل 26"/>
          <p:cNvSpPr/>
          <p:nvPr/>
        </p:nvSpPr>
        <p:spPr>
          <a:xfrm>
            <a:off x="2743225" y="2257822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رابط كسهم مستقيم 27"/>
          <p:cNvCxnSpPr/>
          <p:nvPr/>
        </p:nvCxnSpPr>
        <p:spPr>
          <a:xfrm flipH="1" flipV="1">
            <a:off x="1835696" y="2564904"/>
            <a:ext cx="5635674" cy="8926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29"/>
          <p:cNvSpPr/>
          <p:nvPr/>
        </p:nvSpPr>
        <p:spPr>
          <a:xfrm>
            <a:off x="587177" y="2242964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رابط كسهم مستقيم 30"/>
          <p:cNvCxnSpPr/>
          <p:nvPr/>
        </p:nvCxnSpPr>
        <p:spPr>
          <a:xfrm flipH="1">
            <a:off x="3995936" y="3016002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2751609" y="2703587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رابط كسهم مستقيم 32"/>
          <p:cNvCxnSpPr/>
          <p:nvPr/>
        </p:nvCxnSpPr>
        <p:spPr>
          <a:xfrm flipH="1" flipV="1">
            <a:off x="1907704" y="2996952"/>
            <a:ext cx="3312368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ستطيل 33"/>
          <p:cNvSpPr/>
          <p:nvPr/>
        </p:nvSpPr>
        <p:spPr>
          <a:xfrm>
            <a:off x="592510" y="2689870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رابط كسهم مستقيم 34"/>
          <p:cNvCxnSpPr/>
          <p:nvPr/>
        </p:nvCxnSpPr>
        <p:spPr>
          <a:xfrm flipH="1">
            <a:off x="1907704" y="3472433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592510" y="3212976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5004048" y="480667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 اختيار من هذه الاختيارات يسمى </a:t>
            </a:r>
            <a:r>
              <a:rPr lang="ar-S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توفيقه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4" name="مجموعة 53"/>
          <p:cNvGrpSpPr/>
          <p:nvPr/>
        </p:nvGrpSpPr>
        <p:grpSpPr>
          <a:xfrm>
            <a:off x="289620" y="5395167"/>
            <a:ext cx="8712968" cy="1081411"/>
            <a:chOff x="251520" y="5271342"/>
            <a:chExt cx="8712968" cy="1081411"/>
          </a:xfrm>
        </p:grpSpPr>
        <p:grpSp>
          <p:nvGrpSpPr>
            <p:cNvPr id="50" name="مجموعة 49"/>
            <p:cNvGrpSpPr/>
            <p:nvPr/>
          </p:nvGrpSpPr>
          <p:grpSpPr>
            <a:xfrm>
              <a:off x="251520" y="5271342"/>
              <a:ext cx="8712968" cy="1081411"/>
              <a:chOff x="251520" y="5271342"/>
              <a:chExt cx="8712968" cy="1081411"/>
            </a:xfrm>
          </p:grpSpPr>
          <p:grpSp>
            <p:nvGrpSpPr>
              <p:cNvPr id="44" name="مجموعة 43"/>
              <p:cNvGrpSpPr/>
              <p:nvPr/>
            </p:nvGrpSpPr>
            <p:grpSpPr>
              <a:xfrm>
                <a:off x="251520" y="5271342"/>
                <a:ext cx="8712968" cy="1015663"/>
                <a:chOff x="251520" y="5271342"/>
                <a:chExt cx="8712968" cy="1015663"/>
              </a:xfrm>
            </p:grpSpPr>
            <p:sp>
              <p:nvSpPr>
                <p:cNvPr id="41" name="Oval 2"/>
                <p:cNvSpPr>
                  <a:spLocks noChangeArrowheads="1"/>
                </p:cNvSpPr>
                <p:nvPr/>
              </p:nvSpPr>
              <p:spPr bwMode="auto">
                <a:xfrm>
                  <a:off x="7624975" y="5733256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43" name="مجموعة 42"/>
                <p:cNvGrpSpPr/>
                <p:nvPr/>
              </p:nvGrpSpPr>
              <p:grpSpPr>
                <a:xfrm>
                  <a:off x="251520" y="5271342"/>
                  <a:ext cx="8712968" cy="1015663"/>
                  <a:chOff x="251520" y="5271342"/>
                  <a:chExt cx="8712968" cy="1015663"/>
                </a:xfrm>
              </p:grpSpPr>
              <p:sp>
                <p:nvSpPr>
                  <p:cNvPr id="38" name="مربع نص 37"/>
                  <p:cNvSpPr txBox="1"/>
                  <p:nvPr/>
                </p:nvSpPr>
                <p:spPr>
                  <a:xfrm>
                    <a:off x="251520" y="5271342"/>
                    <a:ext cx="8712968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lnSpc>
                        <a:spcPct val="150000"/>
                      </a:lnSpc>
                    </a:pPr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عندما نريد إيجاد المجموعات الجزئية المكونة كل منها من     عنصر ، والتى يمكن اختيارها من مجموعة مكونة من     عنصر </a:t>
                    </a:r>
                    <a:r>
                      <a:rPr lang="ar-SA" sz="2000" b="1" u="sng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بصرف النظر عن الترتيب </a:t>
                    </a:r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فنحن نحسب التوافيق ــ ويرمز له بالرمز        أو 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2" name="مربع نص 41"/>
                  <p:cNvSpPr txBox="1"/>
                  <p:nvPr/>
                </p:nvSpPr>
                <p:spPr>
                  <a:xfrm>
                    <a:off x="3832870" y="5359499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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49" name="مجموعة 48"/>
              <p:cNvGrpSpPr/>
              <p:nvPr/>
            </p:nvGrpSpPr>
            <p:grpSpPr>
              <a:xfrm>
                <a:off x="818059" y="5564028"/>
                <a:ext cx="936104" cy="788725"/>
                <a:chOff x="1619672" y="702221"/>
                <a:chExt cx="936104" cy="788725"/>
              </a:xfrm>
            </p:grpSpPr>
            <p:sp>
              <p:nvSpPr>
                <p:cNvPr id="46" name="مربع نص 45"/>
                <p:cNvSpPr txBox="1"/>
                <p:nvPr/>
              </p:nvSpPr>
              <p:spPr>
                <a:xfrm>
                  <a:off x="2023145" y="1090836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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48" name="مجموعة 47"/>
                <p:cNvGrpSpPr/>
                <p:nvPr/>
              </p:nvGrpSpPr>
              <p:grpSpPr>
                <a:xfrm>
                  <a:off x="1619672" y="702221"/>
                  <a:ext cx="936104" cy="668164"/>
                  <a:chOff x="1619672" y="702221"/>
                  <a:chExt cx="936104" cy="668164"/>
                </a:xfrm>
              </p:grpSpPr>
              <p:sp>
                <p:nvSpPr>
                  <p:cNvPr id="45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1951201" y="702221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" name="مربع نص 46"/>
                  <p:cNvSpPr txBox="1"/>
                  <p:nvPr/>
                </p:nvSpPr>
                <p:spPr>
                  <a:xfrm>
                    <a:off x="1619672" y="908720"/>
                    <a:ext cx="93610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400" b="1" dirty="0" smtClean="0"/>
                      <a:t>(   )</a:t>
                    </a:r>
                    <a:endParaRPr lang="en-US" sz="2400" b="1" dirty="0"/>
                  </a:p>
                </p:txBody>
              </p:sp>
            </p:grpSp>
          </p:grpSp>
        </p:grpSp>
        <p:grpSp>
          <p:nvGrpSpPr>
            <p:cNvPr id="53" name="مجموعة 52"/>
            <p:cNvGrpSpPr/>
            <p:nvPr/>
          </p:nvGrpSpPr>
          <p:grpSpPr>
            <a:xfrm>
              <a:off x="265237" y="5608290"/>
              <a:ext cx="898004" cy="686172"/>
              <a:chOff x="530027" y="414189"/>
              <a:chExt cx="898004" cy="686172"/>
            </a:xfrm>
          </p:grpSpPr>
          <p:sp>
            <p:nvSpPr>
              <p:cNvPr id="39" name="Oval 2"/>
              <p:cNvSpPr>
                <a:spLocks noChangeArrowheads="1"/>
              </p:cNvSpPr>
              <p:nvPr/>
            </p:nvSpPr>
            <p:spPr bwMode="auto">
              <a:xfrm>
                <a:off x="852031" y="414189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مربع نص 39"/>
              <p:cNvSpPr txBox="1"/>
              <p:nvPr/>
            </p:nvSpPr>
            <p:spPr>
              <a:xfrm>
                <a:off x="530027" y="73102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مربع نص 51"/>
              <p:cNvSpPr txBox="1"/>
              <p:nvPr/>
            </p:nvSpPr>
            <p:spPr>
              <a:xfrm>
                <a:off x="674043" y="520105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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30" grpId="0" animBg="1"/>
      <p:bldP spid="32" grpId="0" animBg="1"/>
      <p:bldP spid="34" grpId="0" animBg="1"/>
      <p:bldP spid="36" grpId="0" animBg="1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شبه منحرف 118"/>
          <p:cNvSpPr/>
          <p:nvPr/>
        </p:nvSpPr>
        <p:spPr>
          <a:xfrm flipV="1">
            <a:off x="1632089" y="3956602"/>
            <a:ext cx="6516000" cy="2664000"/>
          </a:xfrm>
          <a:prstGeom prst="trapezoid">
            <a:avLst>
              <a:gd name="adj" fmla="val 66478"/>
            </a:avLst>
          </a:prstGeom>
          <a:solidFill>
            <a:srgbClr val="FFFF00">
              <a:alpha val="40000"/>
            </a:srgb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شبه منحرف 75"/>
          <p:cNvSpPr/>
          <p:nvPr/>
        </p:nvSpPr>
        <p:spPr>
          <a:xfrm flipV="1">
            <a:off x="346770" y="313606"/>
            <a:ext cx="8568951" cy="3255218"/>
          </a:xfrm>
          <a:prstGeom prst="trapezoid">
            <a:avLst>
              <a:gd name="adj" fmla="val 66478"/>
            </a:avLst>
          </a:prstGeom>
          <a:solidFill>
            <a:srgbClr val="DAE5C1">
              <a:alpha val="40000"/>
            </a:srgbClr>
          </a:solidFill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611560" y="395953"/>
            <a:ext cx="7978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Combination  Formula   </a:t>
            </a:r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قانون التوافيق</a:t>
            </a:r>
            <a:r>
              <a:rPr lang="ar-S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       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grpSp>
        <p:nvGrpSpPr>
          <p:cNvPr id="25" name="مجموعة 24"/>
          <p:cNvGrpSpPr/>
          <p:nvPr/>
        </p:nvGrpSpPr>
        <p:grpSpPr>
          <a:xfrm>
            <a:off x="1370881" y="918245"/>
            <a:ext cx="5976664" cy="734938"/>
            <a:chOff x="1619672" y="1139602"/>
            <a:chExt cx="5976664" cy="734938"/>
          </a:xfrm>
        </p:grpSpPr>
        <p:grpSp>
          <p:nvGrpSpPr>
            <p:cNvPr id="20" name="مجموعة 19"/>
            <p:cNvGrpSpPr/>
            <p:nvPr/>
          </p:nvGrpSpPr>
          <p:grpSpPr>
            <a:xfrm>
              <a:off x="2781325" y="1139602"/>
              <a:ext cx="1019919" cy="734938"/>
              <a:chOff x="2411760" y="2104281"/>
              <a:chExt cx="1019919" cy="734938"/>
            </a:xfrm>
          </p:grpSpPr>
          <p:grpSp>
            <p:nvGrpSpPr>
              <p:cNvPr id="11" name="مجموعة 10"/>
              <p:cNvGrpSpPr/>
              <p:nvPr/>
            </p:nvGrpSpPr>
            <p:grpSpPr>
              <a:xfrm>
                <a:off x="2411760" y="2205678"/>
                <a:ext cx="1019919" cy="504056"/>
                <a:chOff x="2111921" y="3160018"/>
                <a:chExt cx="1019919" cy="504056"/>
              </a:xfrm>
            </p:grpSpPr>
            <p:sp>
              <p:nvSpPr>
                <p:cNvPr id="12" name="Oval 2"/>
                <p:cNvSpPr>
                  <a:spLocks noChangeArrowheads="1"/>
                </p:cNvSpPr>
                <p:nvPr/>
              </p:nvSpPr>
              <p:spPr bwMode="auto">
                <a:xfrm>
                  <a:off x="2555840" y="3160018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مربع نص 16"/>
                <p:cNvSpPr txBox="1"/>
                <p:nvPr/>
              </p:nvSpPr>
              <p:spPr>
                <a:xfrm>
                  <a:off x="2111921" y="3235389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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" name="Oval 6"/>
              <p:cNvSpPr>
                <a:spLocks noChangeArrowheads="1"/>
              </p:cNvSpPr>
              <p:nvPr/>
            </p:nvSpPr>
            <p:spPr bwMode="auto">
              <a:xfrm>
                <a:off x="2521223" y="2104281"/>
                <a:ext cx="845691" cy="73493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جمس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مجموعة 23"/>
            <p:cNvGrpSpPr/>
            <p:nvPr/>
          </p:nvGrpSpPr>
          <p:grpSpPr>
            <a:xfrm>
              <a:off x="1619672" y="1240185"/>
              <a:ext cx="5976664" cy="504056"/>
              <a:chOff x="1619672" y="1240185"/>
              <a:chExt cx="5976664" cy="504056"/>
            </a:xfrm>
          </p:grpSpPr>
          <p:grpSp>
            <p:nvGrpSpPr>
              <p:cNvPr id="23" name="مجموعة 22"/>
              <p:cNvGrpSpPr/>
              <p:nvPr/>
            </p:nvGrpSpPr>
            <p:grpSpPr>
              <a:xfrm>
                <a:off x="1619672" y="1240185"/>
                <a:ext cx="5976664" cy="504056"/>
                <a:chOff x="1619672" y="1240185"/>
                <a:chExt cx="5976664" cy="504056"/>
              </a:xfrm>
            </p:grpSpPr>
            <p:sp>
              <p:nvSpPr>
                <p:cNvPr id="10" name="مربع نص 9"/>
                <p:cNvSpPr txBox="1"/>
                <p:nvPr/>
              </p:nvSpPr>
              <p:spPr>
                <a:xfrm>
                  <a:off x="1619672" y="1340768"/>
                  <a:ext cx="59766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إذا كان     ،     عددان صحيحان موجبين حيث             ، فإن :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" name="Oval 2"/>
                <p:cNvSpPr>
                  <a:spLocks noChangeArrowheads="1"/>
                </p:cNvSpPr>
                <p:nvPr/>
              </p:nvSpPr>
              <p:spPr bwMode="auto">
                <a:xfrm>
                  <a:off x="6491897" y="1240185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2" name="مربع نص 21"/>
              <p:cNvSpPr txBox="1"/>
              <p:nvPr/>
            </p:nvSpPr>
            <p:spPr>
              <a:xfrm>
                <a:off x="6156176" y="1321718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0" name="مجموعة 29"/>
          <p:cNvGrpSpPr/>
          <p:nvPr/>
        </p:nvGrpSpPr>
        <p:grpSpPr>
          <a:xfrm>
            <a:off x="1331640" y="1484784"/>
            <a:ext cx="6624736" cy="979537"/>
            <a:chOff x="1691680" y="1988840"/>
            <a:chExt cx="6624736" cy="979537"/>
          </a:xfrm>
        </p:grpSpPr>
        <p:sp>
          <p:nvSpPr>
            <p:cNvPr id="27" name="Oval 2"/>
            <p:cNvSpPr>
              <a:spLocks noChangeArrowheads="1"/>
            </p:cNvSpPr>
            <p:nvPr/>
          </p:nvSpPr>
          <p:spPr bwMode="auto">
            <a:xfrm>
              <a:off x="5930627" y="2464321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مجموعة 28"/>
            <p:cNvGrpSpPr/>
            <p:nvPr/>
          </p:nvGrpSpPr>
          <p:grpSpPr>
            <a:xfrm>
              <a:off x="1691680" y="1988840"/>
              <a:ext cx="6624736" cy="965970"/>
              <a:chOff x="1691680" y="1988840"/>
              <a:chExt cx="6624736" cy="965970"/>
            </a:xfrm>
          </p:grpSpPr>
          <p:sp>
            <p:nvSpPr>
              <p:cNvPr id="26" name="مربع نص 25"/>
              <p:cNvSpPr txBox="1"/>
              <p:nvPr/>
            </p:nvSpPr>
            <p:spPr>
              <a:xfrm>
                <a:off x="1691680" y="1988840"/>
                <a:ext cx="6624736" cy="965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عدد التوافيق المكونة كل منها من     من العناصر والمختارة من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بين     من العناصر فى الوقت نفسه هو :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مربع نص 27"/>
              <p:cNvSpPr txBox="1"/>
              <p:nvPr/>
            </p:nvSpPr>
            <p:spPr>
              <a:xfrm>
                <a:off x="4562475" y="209475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9" name="مجموعة 58"/>
          <p:cNvGrpSpPr/>
          <p:nvPr/>
        </p:nvGrpSpPr>
        <p:grpSpPr>
          <a:xfrm>
            <a:off x="4832504" y="2343547"/>
            <a:ext cx="2144335" cy="1186036"/>
            <a:chOff x="4104040" y="2286397"/>
            <a:chExt cx="2144335" cy="1186036"/>
          </a:xfrm>
        </p:grpSpPr>
        <p:grpSp>
          <p:nvGrpSpPr>
            <p:cNvPr id="50" name="مجموعة 49"/>
            <p:cNvGrpSpPr/>
            <p:nvPr/>
          </p:nvGrpSpPr>
          <p:grpSpPr>
            <a:xfrm>
              <a:off x="4104040" y="2286397"/>
              <a:ext cx="2144335" cy="964679"/>
              <a:chOff x="4104040" y="2286397"/>
              <a:chExt cx="2144335" cy="964679"/>
            </a:xfrm>
          </p:grpSpPr>
          <p:grpSp>
            <p:nvGrpSpPr>
              <p:cNvPr id="44" name="مجموعة 43"/>
              <p:cNvGrpSpPr/>
              <p:nvPr/>
            </p:nvGrpSpPr>
            <p:grpSpPr>
              <a:xfrm>
                <a:off x="4104040" y="2564904"/>
                <a:ext cx="2144335" cy="686172"/>
                <a:chOff x="4189765" y="2420888"/>
                <a:chExt cx="2144335" cy="686172"/>
              </a:xfrm>
            </p:grpSpPr>
            <p:grpSp>
              <p:nvGrpSpPr>
                <p:cNvPr id="31" name="مجموعة 30"/>
                <p:cNvGrpSpPr/>
                <p:nvPr/>
              </p:nvGrpSpPr>
              <p:grpSpPr>
                <a:xfrm>
                  <a:off x="5436096" y="2420888"/>
                  <a:ext cx="898004" cy="686172"/>
                  <a:chOff x="530027" y="414189"/>
                  <a:chExt cx="898004" cy="686172"/>
                </a:xfrm>
              </p:grpSpPr>
              <p:sp>
                <p:nvSpPr>
                  <p:cNvPr id="32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852031" y="414189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" name="مربع نص 32"/>
                  <p:cNvSpPr txBox="1"/>
                  <p:nvPr/>
                </p:nvSpPr>
                <p:spPr>
                  <a:xfrm>
                    <a:off x="530027" y="731029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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4" name="مربع نص 33"/>
                  <p:cNvSpPr txBox="1"/>
                  <p:nvPr/>
                </p:nvSpPr>
                <p:spPr>
                  <a:xfrm>
                    <a:off x="674043" y="520105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0" name="مجموعة 39"/>
                <p:cNvGrpSpPr/>
                <p:nvPr/>
              </p:nvGrpSpPr>
              <p:grpSpPr>
                <a:xfrm>
                  <a:off x="4189765" y="2642245"/>
                  <a:ext cx="1248287" cy="461665"/>
                  <a:chOff x="5123913" y="2708920"/>
                  <a:chExt cx="1248287" cy="461665"/>
                </a:xfrm>
              </p:grpSpPr>
              <p:sp>
                <p:nvSpPr>
                  <p:cNvPr id="41" name="مربع نص 40"/>
                  <p:cNvSpPr txBox="1"/>
                  <p:nvPr/>
                </p:nvSpPr>
                <p:spPr>
                  <a:xfrm>
                    <a:off x="5940152" y="2708920"/>
                    <a:ext cx="43204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=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cxnSp>
                <p:nvCxnSpPr>
                  <p:cNvPr id="42" name="رابط مستقيم 41"/>
                  <p:cNvCxnSpPr/>
                  <p:nvPr/>
                </p:nvCxnSpPr>
                <p:spPr>
                  <a:xfrm flipH="1" flipV="1">
                    <a:off x="5123913" y="2924944"/>
                    <a:ext cx="82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" name="مجموعة 44"/>
              <p:cNvGrpSpPr/>
              <p:nvPr/>
            </p:nvGrpSpPr>
            <p:grpSpPr>
              <a:xfrm>
                <a:off x="4278635" y="2286397"/>
                <a:ext cx="845046" cy="757947"/>
                <a:chOff x="4581525" y="2223914"/>
                <a:chExt cx="845046" cy="757947"/>
              </a:xfrm>
            </p:grpSpPr>
            <p:grpSp>
              <p:nvGrpSpPr>
                <p:cNvPr id="46" name="مجموعة 17"/>
                <p:cNvGrpSpPr/>
                <p:nvPr/>
              </p:nvGrpSpPr>
              <p:grpSpPr>
                <a:xfrm>
                  <a:off x="4716016" y="2223914"/>
                  <a:ext cx="710555" cy="658639"/>
                  <a:chOff x="4716016" y="2223914"/>
                  <a:chExt cx="710555" cy="658639"/>
                </a:xfrm>
              </p:grpSpPr>
              <p:sp>
                <p:nvSpPr>
                  <p:cNvPr id="48" name="مربع نص 47"/>
                  <p:cNvSpPr txBox="1"/>
                  <p:nvPr/>
                </p:nvSpPr>
                <p:spPr>
                  <a:xfrm>
                    <a:off x="4716016" y="2420888"/>
                    <a:ext cx="43204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ل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4850571" y="2223914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7" name="مربع نص 46"/>
                <p:cNvSpPr txBox="1"/>
                <p:nvPr/>
              </p:nvSpPr>
              <p:spPr>
                <a:xfrm>
                  <a:off x="4581525" y="2612529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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58" name="مجموعة 57"/>
            <p:cNvGrpSpPr/>
            <p:nvPr/>
          </p:nvGrpSpPr>
          <p:grpSpPr>
            <a:xfrm>
              <a:off x="4283968" y="2949213"/>
              <a:ext cx="551681" cy="523220"/>
              <a:chOff x="5732512" y="5405983"/>
              <a:chExt cx="551681" cy="523220"/>
            </a:xfrm>
          </p:grpSpPr>
          <p:sp>
            <p:nvSpPr>
              <p:cNvPr id="56" name="مربع نص 55"/>
              <p:cNvSpPr txBox="1"/>
              <p:nvPr/>
            </p:nvSpPr>
            <p:spPr>
              <a:xfrm>
                <a:off x="5732512" y="5405983"/>
                <a:ext cx="403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SA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!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مربع نص 56"/>
              <p:cNvSpPr txBox="1"/>
              <p:nvPr/>
            </p:nvSpPr>
            <p:spPr>
              <a:xfrm>
                <a:off x="5924153" y="546846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5" name="مجموعة 74"/>
          <p:cNvGrpSpPr/>
          <p:nvPr/>
        </p:nvGrpSpPr>
        <p:grpSpPr>
          <a:xfrm>
            <a:off x="2744272" y="2550046"/>
            <a:ext cx="2241773" cy="945743"/>
            <a:chOff x="3059832" y="3573016"/>
            <a:chExt cx="2241773" cy="945743"/>
          </a:xfrm>
        </p:grpSpPr>
        <p:grpSp>
          <p:nvGrpSpPr>
            <p:cNvPr id="71" name="مجموعة 70"/>
            <p:cNvGrpSpPr/>
            <p:nvPr/>
          </p:nvGrpSpPr>
          <p:grpSpPr>
            <a:xfrm>
              <a:off x="3059832" y="3573016"/>
              <a:ext cx="2241773" cy="945743"/>
              <a:chOff x="5695553" y="4638050"/>
              <a:chExt cx="2241773" cy="945743"/>
            </a:xfrm>
          </p:grpSpPr>
          <p:grpSp>
            <p:nvGrpSpPr>
              <p:cNvPr id="60" name="مجموعة 59"/>
              <p:cNvGrpSpPr/>
              <p:nvPr/>
            </p:nvGrpSpPr>
            <p:grpSpPr>
              <a:xfrm>
                <a:off x="5695553" y="4916770"/>
                <a:ext cx="2241773" cy="461665"/>
                <a:chOff x="4778499" y="4725144"/>
                <a:chExt cx="2241773" cy="461665"/>
              </a:xfrm>
            </p:grpSpPr>
            <p:sp>
              <p:nvSpPr>
                <p:cNvPr id="61" name="مربع نص 60"/>
                <p:cNvSpPr txBox="1"/>
                <p:nvPr/>
              </p:nvSpPr>
              <p:spPr>
                <a:xfrm>
                  <a:off x="6300192" y="4725144"/>
                  <a:ext cx="7200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62" name="رابط مستقيم 61"/>
                <p:cNvCxnSpPr/>
                <p:nvPr/>
              </p:nvCxnSpPr>
              <p:spPr>
                <a:xfrm flipH="1">
                  <a:off x="4778499" y="4941168"/>
                  <a:ext cx="169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مجموعة 62"/>
              <p:cNvGrpSpPr/>
              <p:nvPr/>
            </p:nvGrpSpPr>
            <p:grpSpPr>
              <a:xfrm>
                <a:off x="6343625" y="4638050"/>
                <a:ext cx="648072" cy="576178"/>
                <a:chOff x="5479529" y="4888210"/>
                <a:chExt cx="648072" cy="576178"/>
              </a:xfrm>
            </p:grpSpPr>
            <p:sp>
              <p:nvSpPr>
                <p:cNvPr id="64" name="Oval 2"/>
                <p:cNvSpPr>
                  <a:spLocks noChangeArrowheads="1"/>
                </p:cNvSpPr>
                <p:nvPr/>
              </p:nvSpPr>
              <p:spPr bwMode="auto">
                <a:xfrm>
                  <a:off x="5551601" y="4888210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مربع نص 64"/>
                <p:cNvSpPr txBox="1"/>
                <p:nvPr/>
              </p:nvSpPr>
              <p:spPr>
                <a:xfrm>
                  <a:off x="5479529" y="4941168"/>
                  <a:ext cx="2880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!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6" name="مجموعة 87"/>
              <p:cNvGrpSpPr/>
              <p:nvPr/>
            </p:nvGrpSpPr>
            <p:grpSpPr>
              <a:xfrm>
                <a:off x="6127601" y="5051162"/>
                <a:ext cx="1368152" cy="532631"/>
                <a:chOff x="5498579" y="4969743"/>
                <a:chExt cx="1368152" cy="532631"/>
              </a:xfrm>
            </p:grpSpPr>
            <p:grpSp>
              <p:nvGrpSpPr>
                <p:cNvPr id="67" name="مجموعة 86"/>
                <p:cNvGrpSpPr/>
                <p:nvPr/>
              </p:nvGrpSpPr>
              <p:grpSpPr>
                <a:xfrm>
                  <a:off x="5498579" y="4969743"/>
                  <a:ext cx="1368152" cy="532631"/>
                  <a:chOff x="5498579" y="4787627"/>
                  <a:chExt cx="1368152" cy="532631"/>
                </a:xfrm>
              </p:grpSpPr>
              <p:sp>
                <p:nvSpPr>
                  <p:cNvPr id="69" name="مربع نص 68"/>
                  <p:cNvSpPr txBox="1"/>
                  <p:nvPr/>
                </p:nvSpPr>
                <p:spPr>
                  <a:xfrm>
                    <a:off x="5498579" y="4797038"/>
                    <a:ext cx="136815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(    ــ    ) </a:t>
                    </a:r>
                    <a:r>
                      <a:rPr lang="ar-SA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!</a:t>
                    </a:r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0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6281206" y="4787627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8" name="مربع نص 67"/>
                <p:cNvSpPr txBox="1"/>
                <p:nvPr/>
              </p:nvSpPr>
              <p:spPr>
                <a:xfrm>
                  <a:off x="5968727" y="5056609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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74" name="مجموعة 73"/>
            <p:cNvGrpSpPr/>
            <p:nvPr/>
          </p:nvGrpSpPr>
          <p:grpSpPr>
            <a:xfrm>
              <a:off x="3179465" y="3995425"/>
              <a:ext cx="551681" cy="523220"/>
              <a:chOff x="6000353" y="3168288"/>
              <a:chExt cx="551681" cy="523220"/>
            </a:xfrm>
          </p:grpSpPr>
          <p:sp>
            <p:nvSpPr>
              <p:cNvPr id="72" name="مربع نص 71"/>
              <p:cNvSpPr txBox="1"/>
              <p:nvPr/>
            </p:nvSpPr>
            <p:spPr>
              <a:xfrm>
                <a:off x="6000353" y="3168288"/>
                <a:ext cx="403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SA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!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مربع نص 72"/>
              <p:cNvSpPr txBox="1"/>
              <p:nvPr/>
            </p:nvSpPr>
            <p:spPr>
              <a:xfrm>
                <a:off x="6191994" y="3230771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7" name="مربع نص 76"/>
          <p:cNvSpPr txBox="1"/>
          <p:nvPr/>
        </p:nvSpPr>
        <p:spPr>
          <a:xfrm>
            <a:off x="6180559" y="403363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ملاحظات :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مستطيل 78"/>
          <p:cNvSpPr/>
          <p:nvPr/>
        </p:nvSpPr>
        <p:spPr>
          <a:xfrm>
            <a:off x="5830044" y="4230613"/>
            <a:ext cx="288032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مجموعة 80"/>
          <p:cNvGrpSpPr/>
          <p:nvPr/>
        </p:nvGrpSpPr>
        <p:grpSpPr>
          <a:xfrm>
            <a:off x="3146698" y="4149080"/>
            <a:ext cx="2448272" cy="428685"/>
            <a:chOff x="3491880" y="4624561"/>
            <a:chExt cx="2448272" cy="428685"/>
          </a:xfrm>
        </p:grpSpPr>
        <p:sp>
          <p:nvSpPr>
            <p:cNvPr id="78" name="مربع نص 77"/>
            <p:cNvSpPr txBox="1"/>
            <p:nvPr/>
          </p:nvSpPr>
          <p:spPr>
            <a:xfrm>
              <a:off x="3491880" y="4653136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عندما      = 0   يُعرف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مربع نص 79"/>
            <p:cNvSpPr txBox="1"/>
            <p:nvPr/>
          </p:nvSpPr>
          <p:spPr>
            <a:xfrm>
              <a:off x="4956423" y="4624561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7" name="مجموعة 86"/>
          <p:cNvGrpSpPr/>
          <p:nvPr/>
        </p:nvGrpSpPr>
        <p:grpSpPr>
          <a:xfrm>
            <a:off x="2157636" y="4004950"/>
            <a:ext cx="1396727" cy="773152"/>
            <a:chOff x="400869" y="3789040"/>
            <a:chExt cx="1396727" cy="773152"/>
          </a:xfrm>
        </p:grpSpPr>
        <p:grpSp>
          <p:nvGrpSpPr>
            <p:cNvPr id="82" name="مجموعة 81"/>
            <p:cNvGrpSpPr/>
            <p:nvPr/>
          </p:nvGrpSpPr>
          <p:grpSpPr>
            <a:xfrm>
              <a:off x="937692" y="3789040"/>
              <a:ext cx="859904" cy="773152"/>
              <a:chOff x="568127" y="414189"/>
              <a:chExt cx="859904" cy="773152"/>
            </a:xfrm>
          </p:grpSpPr>
          <p:sp>
            <p:nvSpPr>
              <p:cNvPr id="83" name="Oval 2"/>
              <p:cNvSpPr>
                <a:spLocks noChangeArrowheads="1"/>
              </p:cNvSpPr>
              <p:nvPr/>
            </p:nvSpPr>
            <p:spPr bwMode="auto">
              <a:xfrm>
                <a:off x="852031" y="414189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مربع نص 83"/>
              <p:cNvSpPr txBox="1"/>
              <p:nvPr/>
            </p:nvSpPr>
            <p:spPr>
              <a:xfrm>
                <a:off x="568127" y="664121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0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مربع نص 84"/>
              <p:cNvSpPr txBox="1"/>
              <p:nvPr/>
            </p:nvSpPr>
            <p:spPr>
              <a:xfrm>
                <a:off x="674043" y="520105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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6" name="مربع نص 85"/>
            <p:cNvSpPr txBox="1"/>
            <p:nvPr/>
          </p:nvSpPr>
          <p:spPr>
            <a:xfrm>
              <a:off x="400869" y="3942581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8" name="مستطيل 87"/>
          <p:cNvSpPr/>
          <p:nvPr/>
        </p:nvSpPr>
        <p:spPr>
          <a:xfrm>
            <a:off x="5830044" y="4833176"/>
            <a:ext cx="288032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0" name="مجموعة 99"/>
          <p:cNvGrpSpPr/>
          <p:nvPr/>
        </p:nvGrpSpPr>
        <p:grpSpPr>
          <a:xfrm>
            <a:off x="4255393" y="4571603"/>
            <a:ext cx="1474068" cy="763513"/>
            <a:chOff x="1043608" y="5445224"/>
            <a:chExt cx="1474068" cy="763513"/>
          </a:xfrm>
        </p:grpSpPr>
        <p:grpSp>
          <p:nvGrpSpPr>
            <p:cNvPr id="98" name="مجموعة 97"/>
            <p:cNvGrpSpPr/>
            <p:nvPr/>
          </p:nvGrpSpPr>
          <p:grpSpPr>
            <a:xfrm>
              <a:off x="1557189" y="5445224"/>
              <a:ext cx="960487" cy="763513"/>
              <a:chOff x="1557189" y="5445224"/>
              <a:chExt cx="960487" cy="763513"/>
            </a:xfrm>
          </p:grpSpPr>
          <p:grpSp>
            <p:nvGrpSpPr>
              <p:cNvPr id="93" name="مجموعة 92"/>
              <p:cNvGrpSpPr/>
              <p:nvPr/>
            </p:nvGrpSpPr>
            <p:grpSpPr>
              <a:xfrm>
                <a:off x="1763688" y="5445224"/>
                <a:ext cx="753988" cy="629136"/>
                <a:chOff x="674043" y="414189"/>
                <a:chExt cx="753988" cy="629136"/>
              </a:xfrm>
            </p:grpSpPr>
            <p:sp>
              <p:nvSpPr>
                <p:cNvPr id="94" name="Oval 2"/>
                <p:cNvSpPr>
                  <a:spLocks noChangeArrowheads="1"/>
                </p:cNvSpPr>
                <p:nvPr/>
              </p:nvSpPr>
              <p:spPr bwMode="auto">
                <a:xfrm>
                  <a:off x="852031" y="414189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مربع نص 95"/>
                <p:cNvSpPr txBox="1"/>
                <p:nvPr/>
              </p:nvSpPr>
              <p:spPr>
                <a:xfrm>
                  <a:off x="674043" y="520105"/>
                  <a:ext cx="5040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math"/>
                    </a:rPr>
                    <a:t>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97" name="Oval 2"/>
              <p:cNvSpPr>
                <a:spLocks noChangeArrowheads="1"/>
              </p:cNvSpPr>
              <p:nvPr/>
            </p:nvSpPr>
            <p:spPr bwMode="auto">
              <a:xfrm>
                <a:off x="1557189" y="5704681"/>
                <a:ext cx="533708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9" name="مربع نص 98"/>
            <p:cNvSpPr txBox="1"/>
            <p:nvPr/>
          </p:nvSpPr>
          <p:spPr>
            <a:xfrm>
              <a:off x="1043608" y="5635823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1" name="مستطيل 100"/>
          <p:cNvSpPr/>
          <p:nvPr/>
        </p:nvSpPr>
        <p:spPr>
          <a:xfrm>
            <a:off x="5839569" y="5428290"/>
            <a:ext cx="288032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9" name="مجموعة 108"/>
          <p:cNvGrpSpPr/>
          <p:nvPr/>
        </p:nvGrpSpPr>
        <p:grpSpPr>
          <a:xfrm>
            <a:off x="4145349" y="5185653"/>
            <a:ext cx="1521629" cy="745292"/>
            <a:chOff x="3626435" y="4960104"/>
            <a:chExt cx="1521629" cy="745292"/>
          </a:xfrm>
        </p:grpSpPr>
        <p:grpSp>
          <p:nvGrpSpPr>
            <p:cNvPr id="102" name="مجموعة 101"/>
            <p:cNvGrpSpPr/>
            <p:nvPr/>
          </p:nvGrpSpPr>
          <p:grpSpPr>
            <a:xfrm>
              <a:off x="3751337" y="4960104"/>
              <a:ext cx="1396727" cy="745292"/>
              <a:chOff x="400869" y="3789040"/>
              <a:chExt cx="1396727" cy="745292"/>
            </a:xfrm>
          </p:grpSpPr>
          <p:grpSp>
            <p:nvGrpSpPr>
              <p:cNvPr id="103" name="مجموعة 81"/>
              <p:cNvGrpSpPr/>
              <p:nvPr/>
            </p:nvGrpSpPr>
            <p:grpSpPr>
              <a:xfrm>
                <a:off x="956742" y="3789040"/>
                <a:ext cx="840854" cy="745292"/>
                <a:chOff x="587177" y="414189"/>
                <a:chExt cx="840854" cy="745292"/>
              </a:xfrm>
            </p:grpSpPr>
            <p:sp>
              <p:nvSpPr>
                <p:cNvPr id="105" name="Oval 2"/>
                <p:cNvSpPr>
                  <a:spLocks noChangeArrowheads="1"/>
                </p:cNvSpPr>
                <p:nvPr/>
              </p:nvSpPr>
              <p:spPr bwMode="auto">
                <a:xfrm>
                  <a:off x="852031" y="414189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مربع نص 105"/>
                <p:cNvSpPr txBox="1"/>
                <p:nvPr/>
              </p:nvSpPr>
              <p:spPr>
                <a:xfrm>
                  <a:off x="587177" y="759371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1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7" name="مربع نص 106"/>
                <p:cNvSpPr txBox="1"/>
                <p:nvPr/>
              </p:nvSpPr>
              <p:spPr>
                <a:xfrm>
                  <a:off x="674043" y="520105"/>
                  <a:ext cx="5040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math"/>
                    </a:rPr>
                    <a:t>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4" name="مربع نص 103"/>
              <p:cNvSpPr txBox="1"/>
              <p:nvPr/>
            </p:nvSpPr>
            <p:spPr>
              <a:xfrm>
                <a:off x="400869" y="3942581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3626435" y="5056609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0" name="مستطيل 109"/>
          <p:cNvSpPr/>
          <p:nvPr/>
        </p:nvSpPr>
        <p:spPr>
          <a:xfrm>
            <a:off x="5839569" y="6057312"/>
            <a:ext cx="288032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8" name="مجموعة 117"/>
          <p:cNvGrpSpPr/>
          <p:nvPr/>
        </p:nvGrpSpPr>
        <p:grpSpPr>
          <a:xfrm>
            <a:off x="3372247" y="5752306"/>
            <a:ext cx="2410172" cy="773038"/>
            <a:chOff x="539552" y="5426174"/>
            <a:chExt cx="2410172" cy="773038"/>
          </a:xfrm>
        </p:grpSpPr>
        <p:grpSp>
          <p:nvGrpSpPr>
            <p:cNvPr id="115" name="مجموعة 114"/>
            <p:cNvGrpSpPr/>
            <p:nvPr/>
          </p:nvGrpSpPr>
          <p:grpSpPr>
            <a:xfrm>
              <a:off x="539552" y="5426174"/>
              <a:ext cx="1334180" cy="773038"/>
              <a:chOff x="2987824" y="5858222"/>
              <a:chExt cx="1334180" cy="773038"/>
            </a:xfrm>
          </p:grpSpPr>
          <p:sp>
            <p:nvSpPr>
              <p:cNvPr id="3" name="Oval 2"/>
              <p:cNvSpPr>
                <a:spLocks noChangeArrowheads="1"/>
              </p:cNvSpPr>
              <p:nvPr/>
            </p:nvSpPr>
            <p:spPr bwMode="auto">
              <a:xfrm>
                <a:off x="3347928" y="6127204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1" name="مجموعة 110"/>
              <p:cNvGrpSpPr/>
              <p:nvPr/>
            </p:nvGrpSpPr>
            <p:grpSpPr>
              <a:xfrm>
                <a:off x="2987824" y="5858222"/>
                <a:ext cx="1334180" cy="705222"/>
                <a:chOff x="169987" y="395139"/>
                <a:chExt cx="1334180" cy="705222"/>
              </a:xfrm>
            </p:grpSpPr>
            <p:sp>
              <p:nvSpPr>
                <p:cNvPr id="112" name="Oval 2"/>
                <p:cNvSpPr>
                  <a:spLocks noChangeArrowheads="1"/>
                </p:cNvSpPr>
                <p:nvPr/>
              </p:nvSpPr>
              <p:spPr bwMode="auto">
                <a:xfrm>
                  <a:off x="928167" y="395139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" name="مربع نص 112"/>
                <p:cNvSpPr txBox="1"/>
                <p:nvPr/>
              </p:nvSpPr>
              <p:spPr>
                <a:xfrm>
                  <a:off x="169987" y="731029"/>
                  <a:ext cx="720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 </a:t>
                  </a:r>
                  <a:r>
                    <a:rPr 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</a:t>
                  </a:r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 ــ 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4" name="مربع نص 113"/>
                <p:cNvSpPr txBox="1"/>
                <p:nvPr/>
              </p:nvSpPr>
              <p:spPr>
                <a:xfrm>
                  <a:off x="736526" y="529630"/>
                  <a:ext cx="5040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math"/>
                    </a:rPr>
                    <a:t>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17" name="مجموعة 116"/>
            <p:cNvGrpSpPr/>
            <p:nvPr/>
          </p:nvGrpSpPr>
          <p:grpSpPr>
            <a:xfrm>
              <a:off x="1792263" y="5445224"/>
              <a:ext cx="1157461" cy="686172"/>
              <a:chOff x="1792263" y="5445224"/>
              <a:chExt cx="1157461" cy="686172"/>
            </a:xfrm>
          </p:grpSpPr>
          <p:grpSp>
            <p:nvGrpSpPr>
              <p:cNvPr id="89" name="مجموعة 88"/>
              <p:cNvGrpSpPr/>
              <p:nvPr/>
            </p:nvGrpSpPr>
            <p:grpSpPr>
              <a:xfrm>
                <a:off x="2051720" y="5445224"/>
                <a:ext cx="898004" cy="686172"/>
                <a:chOff x="530027" y="414189"/>
                <a:chExt cx="898004" cy="686172"/>
              </a:xfrm>
            </p:grpSpPr>
            <p:sp>
              <p:nvSpPr>
                <p:cNvPr id="90" name="Oval 2"/>
                <p:cNvSpPr>
                  <a:spLocks noChangeArrowheads="1"/>
                </p:cNvSpPr>
                <p:nvPr/>
              </p:nvSpPr>
              <p:spPr bwMode="auto">
                <a:xfrm>
                  <a:off x="852031" y="414189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" name="مربع نص 90"/>
                <p:cNvSpPr txBox="1"/>
                <p:nvPr/>
              </p:nvSpPr>
              <p:spPr>
                <a:xfrm>
                  <a:off x="530027" y="731029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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2" name="مربع نص 91"/>
                <p:cNvSpPr txBox="1"/>
                <p:nvPr/>
              </p:nvSpPr>
              <p:spPr>
                <a:xfrm>
                  <a:off x="674043" y="520105"/>
                  <a:ext cx="5040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math"/>
                    </a:rPr>
                    <a:t>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16" name="مربع نص 115"/>
              <p:cNvSpPr txBox="1"/>
              <p:nvPr/>
            </p:nvSpPr>
            <p:spPr>
              <a:xfrm>
                <a:off x="1792263" y="5617815"/>
                <a:ext cx="216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B96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5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mph" presetSubtype="1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AC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76" grpId="0" animBg="1"/>
      <p:bldP spid="8" grpId="0"/>
      <p:bldP spid="8" grpId="1"/>
      <p:bldP spid="77" grpId="0"/>
      <p:bldP spid="77" grpId="1"/>
      <p:bldP spid="79" grpId="0" animBg="1"/>
      <p:bldP spid="88" grpId="0" animBg="1"/>
      <p:bldP spid="101" grpId="0" animBg="1"/>
      <p:bldP spid="1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ordArt 65"/>
          <p:cNvSpPr>
            <a:spLocks noChangeArrowheads="1" noChangeShapeType="1" noTextEdit="1"/>
          </p:cNvSpPr>
          <p:nvPr/>
        </p:nvSpPr>
        <p:spPr bwMode="auto">
          <a:xfrm>
            <a:off x="6897614" y="251155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8  ــ  صــ  60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323528" y="318178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فى إحدى محافظات الكويت  8 صيدليات ــ  يريد المسئولون اختيار 3 صيدليات منها لتأمين دوام ليلى   ــ بكم طريقة ممكنة يمكن اختيار الصيدليات الثلاثة  ؟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WordArt 65"/>
          <p:cNvSpPr>
            <a:spLocks noChangeArrowheads="1" noChangeShapeType="1" noTextEdit="1"/>
          </p:cNvSpPr>
          <p:nvPr/>
        </p:nvSpPr>
        <p:spPr bwMode="auto">
          <a:xfrm>
            <a:off x="7092280" y="1124744"/>
            <a:ext cx="1620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043608" y="158873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المطلوب اختيار 3 صيدليات من بين 8 صيدليات ( الترتيب غير مهم ) ــ نستخدم التوافيق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900639" y="213285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الطرق =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6684615" y="2032273"/>
            <a:ext cx="758180" cy="631225"/>
            <a:chOff x="179512" y="4090789"/>
            <a:chExt cx="758180" cy="631225"/>
          </a:xfrm>
        </p:grpSpPr>
        <p:grpSp>
          <p:nvGrpSpPr>
            <p:cNvPr id="13" name="مجموعة 12"/>
            <p:cNvGrpSpPr/>
            <p:nvPr/>
          </p:nvGrpSpPr>
          <p:grpSpPr>
            <a:xfrm>
              <a:off x="179512" y="4110980"/>
              <a:ext cx="648072" cy="611034"/>
              <a:chOff x="530027" y="520105"/>
              <a:chExt cx="648072" cy="611034"/>
            </a:xfrm>
          </p:grpSpPr>
          <p:sp>
            <p:nvSpPr>
              <p:cNvPr id="15" name="مربع نص 14"/>
              <p:cNvSpPr txBox="1"/>
              <p:nvPr/>
            </p:nvSpPr>
            <p:spPr>
              <a:xfrm>
                <a:off x="530027" y="731029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مربع نص 15"/>
              <p:cNvSpPr txBox="1"/>
              <p:nvPr/>
            </p:nvSpPr>
            <p:spPr>
              <a:xfrm>
                <a:off x="674043" y="520105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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2" name="مربع نص 21"/>
            <p:cNvSpPr txBox="1"/>
            <p:nvPr/>
          </p:nvSpPr>
          <p:spPr>
            <a:xfrm>
              <a:off x="577652" y="4090789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8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مجموعة 33"/>
          <p:cNvGrpSpPr/>
          <p:nvPr/>
        </p:nvGrpSpPr>
        <p:grpSpPr>
          <a:xfrm>
            <a:off x="6612607" y="2574429"/>
            <a:ext cx="1171178" cy="1003707"/>
            <a:chOff x="6641182" y="3328531"/>
            <a:chExt cx="1171178" cy="1003707"/>
          </a:xfrm>
        </p:grpSpPr>
        <p:grpSp>
          <p:nvGrpSpPr>
            <p:cNvPr id="33" name="مجموعة 32"/>
            <p:cNvGrpSpPr/>
            <p:nvPr/>
          </p:nvGrpSpPr>
          <p:grpSpPr>
            <a:xfrm>
              <a:off x="6641182" y="3328531"/>
              <a:ext cx="1171178" cy="806733"/>
              <a:chOff x="6641182" y="3328531"/>
              <a:chExt cx="1171178" cy="806733"/>
            </a:xfrm>
          </p:grpSpPr>
          <p:grpSp>
            <p:nvGrpSpPr>
              <p:cNvPr id="24" name="مجموعة 23"/>
              <p:cNvGrpSpPr/>
              <p:nvPr/>
            </p:nvGrpSpPr>
            <p:grpSpPr>
              <a:xfrm>
                <a:off x="6641182" y="3328531"/>
                <a:ext cx="677788" cy="667008"/>
                <a:chOff x="7614245" y="4869160"/>
                <a:chExt cx="677788" cy="667008"/>
              </a:xfrm>
            </p:grpSpPr>
            <p:grpSp>
              <p:nvGrpSpPr>
                <p:cNvPr id="25" name="مجموعة 8"/>
                <p:cNvGrpSpPr/>
                <p:nvPr/>
              </p:nvGrpSpPr>
              <p:grpSpPr>
                <a:xfrm>
                  <a:off x="7614245" y="4975195"/>
                  <a:ext cx="566539" cy="560973"/>
                  <a:chOff x="4581525" y="2420888"/>
                  <a:chExt cx="566539" cy="560973"/>
                </a:xfrm>
              </p:grpSpPr>
              <p:sp>
                <p:nvSpPr>
                  <p:cNvPr id="27" name="مربع نص 26"/>
                  <p:cNvSpPr txBox="1"/>
                  <p:nvPr/>
                </p:nvSpPr>
                <p:spPr>
                  <a:xfrm>
                    <a:off x="4716016" y="2420888"/>
                    <a:ext cx="43204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ل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8" name="مربع نص 27"/>
                  <p:cNvSpPr txBox="1"/>
                  <p:nvPr/>
                </p:nvSpPr>
                <p:spPr>
                  <a:xfrm>
                    <a:off x="4581525" y="2612529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3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6" name="مربع نص 25"/>
                <p:cNvSpPr txBox="1"/>
                <p:nvPr/>
              </p:nvSpPr>
              <p:spPr>
                <a:xfrm>
                  <a:off x="7931993" y="4869160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8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9" name="مجموعة 28"/>
              <p:cNvGrpSpPr/>
              <p:nvPr/>
            </p:nvGrpSpPr>
            <p:grpSpPr>
              <a:xfrm>
                <a:off x="6652887" y="3673599"/>
                <a:ext cx="1159473" cy="461665"/>
                <a:chOff x="5212727" y="2708920"/>
                <a:chExt cx="1159473" cy="461665"/>
              </a:xfrm>
            </p:grpSpPr>
            <p:sp>
              <p:nvSpPr>
                <p:cNvPr id="30" name="مربع نص 29"/>
                <p:cNvSpPr txBox="1"/>
                <p:nvPr/>
              </p:nvSpPr>
              <p:spPr>
                <a:xfrm>
                  <a:off x="5940152" y="2708920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31" name="رابط مستقيم 30"/>
                <p:cNvCxnSpPr/>
                <p:nvPr/>
              </p:nvCxnSpPr>
              <p:spPr>
                <a:xfrm flipH="1" flipV="1">
                  <a:off x="5212727" y="2943994"/>
                  <a:ext cx="75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مربع نص 31"/>
            <p:cNvSpPr txBox="1"/>
            <p:nvPr/>
          </p:nvSpPr>
          <p:spPr>
            <a:xfrm>
              <a:off x="6650707" y="3870573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مجموعة 34"/>
          <p:cNvGrpSpPr/>
          <p:nvPr/>
        </p:nvGrpSpPr>
        <p:grpSpPr>
          <a:xfrm>
            <a:off x="5076176" y="2924944"/>
            <a:ext cx="1547912" cy="461665"/>
            <a:chOff x="4824288" y="2708920"/>
            <a:chExt cx="1547912" cy="461665"/>
          </a:xfrm>
        </p:grpSpPr>
        <p:sp>
          <p:nvSpPr>
            <p:cNvPr id="36" name="مربع نص 35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7" name="رابط مستقيم 36"/>
            <p:cNvCxnSpPr/>
            <p:nvPr/>
          </p:nvCxnSpPr>
          <p:spPr>
            <a:xfrm flipH="1" flipV="1">
              <a:off x="4824288" y="2924944"/>
              <a:ext cx="10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مجموعة 13"/>
          <p:cNvGrpSpPr/>
          <p:nvPr/>
        </p:nvGrpSpPr>
        <p:grpSpPr>
          <a:xfrm>
            <a:off x="5013573" y="2822391"/>
            <a:ext cx="1133078" cy="400110"/>
            <a:chOff x="5705078" y="2074313"/>
            <a:chExt cx="1133078" cy="400110"/>
          </a:xfrm>
        </p:grpSpPr>
        <p:sp>
          <p:nvSpPr>
            <p:cNvPr id="41" name="مربع نص 40"/>
            <p:cNvSpPr txBox="1"/>
            <p:nvPr/>
          </p:nvSpPr>
          <p:spPr>
            <a:xfrm>
              <a:off x="5911577" y="207987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2" name="مجموعة 97"/>
            <p:cNvGrpSpPr/>
            <p:nvPr/>
          </p:nvGrpSpPr>
          <p:grpSpPr>
            <a:xfrm>
              <a:off x="5705078" y="2074313"/>
              <a:ext cx="1133078" cy="400110"/>
              <a:chOff x="5705078" y="2074313"/>
              <a:chExt cx="1133078" cy="400110"/>
            </a:xfrm>
          </p:grpSpPr>
          <p:sp>
            <p:nvSpPr>
              <p:cNvPr id="43" name="مربع نص 7"/>
              <p:cNvSpPr txBox="1"/>
              <p:nvPr/>
            </p:nvSpPr>
            <p:spPr>
              <a:xfrm>
                <a:off x="5705078" y="2074313"/>
                <a:ext cx="11330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8   7   6 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مربع نص 43"/>
              <p:cNvSpPr txBox="1"/>
              <p:nvPr/>
            </p:nvSpPr>
            <p:spPr>
              <a:xfrm>
                <a:off x="6271617" y="207454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0" name="مجموعة 13"/>
          <p:cNvGrpSpPr/>
          <p:nvPr/>
        </p:nvGrpSpPr>
        <p:grpSpPr>
          <a:xfrm>
            <a:off x="5013573" y="3097535"/>
            <a:ext cx="1133078" cy="410776"/>
            <a:chOff x="5690220" y="2074546"/>
            <a:chExt cx="1133078" cy="410776"/>
          </a:xfrm>
        </p:grpSpPr>
        <p:sp>
          <p:nvSpPr>
            <p:cNvPr id="51" name="مربع نص 50"/>
            <p:cNvSpPr txBox="1"/>
            <p:nvPr/>
          </p:nvSpPr>
          <p:spPr>
            <a:xfrm>
              <a:off x="5911577" y="207987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2" name="مجموعة 97"/>
            <p:cNvGrpSpPr/>
            <p:nvPr/>
          </p:nvGrpSpPr>
          <p:grpSpPr>
            <a:xfrm>
              <a:off x="5690220" y="2074546"/>
              <a:ext cx="1133078" cy="410776"/>
              <a:chOff x="5690220" y="2074546"/>
              <a:chExt cx="1133078" cy="410776"/>
            </a:xfrm>
          </p:grpSpPr>
          <p:sp>
            <p:nvSpPr>
              <p:cNvPr id="53" name="مربع نص 7"/>
              <p:cNvSpPr txBox="1"/>
              <p:nvPr/>
            </p:nvSpPr>
            <p:spPr>
              <a:xfrm>
                <a:off x="5690220" y="2085212"/>
                <a:ext cx="11330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3   2   1 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مربع نص 53"/>
              <p:cNvSpPr txBox="1"/>
              <p:nvPr/>
            </p:nvSpPr>
            <p:spPr>
              <a:xfrm>
                <a:off x="6271617" y="207454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cxnSp>
        <p:nvCxnSpPr>
          <p:cNvPr id="55" name="رابط مستقيم 54"/>
          <p:cNvCxnSpPr/>
          <p:nvPr/>
        </p:nvCxnSpPr>
        <p:spPr>
          <a:xfrm flipH="1">
            <a:off x="5538843" y="3246884"/>
            <a:ext cx="612000" cy="36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 flipH="1">
            <a:off x="5148064" y="2953519"/>
            <a:ext cx="252000" cy="108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ربع نص 56"/>
          <p:cNvSpPr txBox="1"/>
          <p:nvPr/>
        </p:nvSpPr>
        <p:spPr>
          <a:xfrm>
            <a:off x="5652120" y="328498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5076056" y="263691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4000128" y="289532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56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2683024" y="350100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 اختيار الصيدليات الثلاثة بــ 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طريقة مختلفة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WordArt 65"/>
          <p:cNvSpPr>
            <a:spLocks noChangeArrowheads="1" noChangeShapeType="1" noTextEdit="1"/>
          </p:cNvSpPr>
          <p:nvPr/>
        </p:nvSpPr>
        <p:spPr bwMode="auto">
          <a:xfrm>
            <a:off x="6785198" y="4149112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8 ــ  صــ  60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971600" y="4571622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المطلوب اختيار 4 صيدليات من بين 12 صيدليات ( الترتيب غير مهم ) ــ نستخدم التوافيق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6828631" y="544721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الطرق =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4" name="مجموعة 63"/>
          <p:cNvGrpSpPr/>
          <p:nvPr/>
        </p:nvGrpSpPr>
        <p:grpSpPr>
          <a:xfrm>
            <a:off x="6574507" y="5318055"/>
            <a:ext cx="911722" cy="621700"/>
            <a:chOff x="179512" y="4100314"/>
            <a:chExt cx="911722" cy="621700"/>
          </a:xfrm>
        </p:grpSpPr>
        <p:grpSp>
          <p:nvGrpSpPr>
            <p:cNvPr id="65" name="مجموعة 12"/>
            <p:cNvGrpSpPr/>
            <p:nvPr/>
          </p:nvGrpSpPr>
          <p:grpSpPr>
            <a:xfrm>
              <a:off x="179512" y="4110980"/>
              <a:ext cx="648072" cy="611034"/>
              <a:chOff x="530027" y="520105"/>
              <a:chExt cx="648072" cy="611034"/>
            </a:xfrm>
          </p:grpSpPr>
          <p:sp>
            <p:nvSpPr>
              <p:cNvPr id="67" name="مربع نص 66"/>
              <p:cNvSpPr txBox="1"/>
              <p:nvPr/>
            </p:nvSpPr>
            <p:spPr>
              <a:xfrm>
                <a:off x="530027" y="731029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مربع نص 67"/>
              <p:cNvSpPr txBox="1"/>
              <p:nvPr/>
            </p:nvSpPr>
            <p:spPr>
              <a:xfrm>
                <a:off x="674043" y="520105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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6" name="مربع نص 65"/>
            <p:cNvSpPr txBox="1"/>
            <p:nvPr/>
          </p:nvSpPr>
          <p:spPr>
            <a:xfrm>
              <a:off x="505644" y="4100314"/>
              <a:ext cx="585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12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9" name="مجموعة 68"/>
          <p:cNvGrpSpPr/>
          <p:nvPr/>
        </p:nvGrpSpPr>
        <p:grpSpPr>
          <a:xfrm>
            <a:off x="5436096" y="5060801"/>
            <a:ext cx="1171178" cy="1003707"/>
            <a:chOff x="6641182" y="3328531"/>
            <a:chExt cx="1171178" cy="1003707"/>
          </a:xfrm>
        </p:grpSpPr>
        <p:grpSp>
          <p:nvGrpSpPr>
            <p:cNvPr id="70" name="مجموعة 32"/>
            <p:cNvGrpSpPr/>
            <p:nvPr/>
          </p:nvGrpSpPr>
          <p:grpSpPr>
            <a:xfrm>
              <a:off x="6641182" y="3328531"/>
              <a:ext cx="1171178" cy="806733"/>
              <a:chOff x="6641182" y="3328531"/>
              <a:chExt cx="1171178" cy="806733"/>
            </a:xfrm>
          </p:grpSpPr>
          <p:grpSp>
            <p:nvGrpSpPr>
              <p:cNvPr id="72" name="مجموعة 23"/>
              <p:cNvGrpSpPr/>
              <p:nvPr/>
            </p:nvGrpSpPr>
            <p:grpSpPr>
              <a:xfrm>
                <a:off x="6641182" y="3328531"/>
                <a:ext cx="753988" cy="667008"/>
                <a:chOff x="7614245" y="4869160"/>
                <a:chExt cx="753988" cy="667008"/>
              </a:xfrm>
            </p:grpSpPr>
            <p:grpSp>
              <p:nvGrpSpPr>
                <p:cNvPr id="76" name="مجموعة 75"/>
                <p:cNvGrpSpPr/>
                <p:nvPr/>
              </p:nvGrpSpPr>
              <p:grpSpPr>
                <a:xfrm>
                  <a:off x="7614245" y="4975195"/>
                  <a:ext cx="566539" cy="560973"/>
                  <a:chOff x="4581525" y="2420888"/>
                  <a:chExt cx="566539" cy="560973"/>
                </a:xfrm>
              </p:grpSpPr>
              <p:sp>
                <p:nvSpPr>
                  <p:cNvPr id="78" name="مربع نص 77"/>
                  <p:cNvSpPr txBox="1"/>
                  <p:nvPr/>
                </p:nvSpPr>
                <p:spPr>
                  <a:xfrm>
                    <a:off x="4716016" y="2420888"/>
                    <a:ext cx="43204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ل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9" name="مربع نص 78"/>
                  <p:cNvSpPr txBox="1"/>
                  <p:nvPr/>
                </p:nvSpPr>
                <p:spPr>
                  <a:xfrm>
                    <a:off x="4581525" y="2612529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4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77" name="مربع نص 76"/>
                <p:cNvSpPr txBox="1"/>
                <p:nvPr/>
              </p:nvSpPr>
              <p:spPr>
                <a:xfrm>
                  <a:off x="7893893" y="4869160"/>
                  <a:ext cx="4743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12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73" name="مجموعة 28"/>
              <p:cNvGrpSpPr/>
              <p:nvPr/>
            </p:nvGrpSpPr>
            <p:grpSpPr>
              <a:xfrm>
                <a:off x="6652887" y="3673599"/>
                <a:ext cx="1159473" cy="461665"/>
                <a:chOff x="5212727" y="2708920"/>
                <a:chExt cx="1159473" cy="461665"/>
              </a:xfrm>
            </p:grpSpPr>
            <p:sp>
              <p:nvSpPr>
                <p:cNvPr id="74" name="مربع نص 73"/>
                <p:cNvSpPr txBox="1"/>
                <p:nvPr/>
              </p:nvSpPr>
              <p:spPr>
                <a:xfrm>
                  <a:off x="5940152" y="2708920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75" name="رابط مستقيم 74"/>
                <p:cNvCxnSpPr/>
                <p:nvPr/>
              </p:nvCxnSpPr>
              <p:spPr>
                <a:xfrm flipH="1" flipV="1">
                  <a:off x="5212727" y="2943994"/>
                  <a:ext cx="75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مربع نص 70"/>
            <p:cNvSpPr txBox="1"/>
            <p:nvPr/>
          </p:nvSpPr>
          <p:spPr>
            <a:xfrm>
              <a:off x="6650707" y="3870573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0" name="مجموعة 79"/>
          <p:cNvGrpSpPr/>
          <p:nvPr/>
        </p:nvGrpSpPr>
        <p:grpSpPr>
          <a:xfrm>
            <a:off x="2915816" y="5415607"/>
            <a:ext cx="2412008" cy="461665"/>
            <a:chOff x="3960192" y="2708920"/>
            <a:chExt cx="2412008" cy="461665"/>
          </a:xfrm>
        </p:grpSpPr>
        <p:sp>
          <p:nvSpPr>
            <p:cNvPr id="81" name="مربع نص 80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2" name="رابط مستقيم 81"/>
            <p:cNvCxnSpPr/>
            <p:nvPr/>
          </p:nvCxnSpPr>
          <p:spPr>
            <a:xfrm flipH="1" flipV="1">
              <a:off x="3960192" y="2924944"/>
              <a:ext cx="19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مجموعة 87"/>
          <p:cNvGrpSpPr/>
          <p:nvPr/>
        </p:nvGrpSpPr>
        <p:grpSpPr>
          <a:xfrm>
            <a:off x="2925341" y="5313188"/>
            <a:ext cx="1853158" cy="405210"/>
            <a:chOff x="1187624" y="3217168"/>
            <a:chExt cx="1853158" cy="405210"/>
          </a:xfrm>
        </p:grpSpPr>
        <p:sp>
          <p:nvSpPr>
            <p:cNvPr id="7" name="مربع نص 6"/>
            <p:cNvSpPr txBox="1"/>
            <p:nvPr/>
          </p:nvSpPr>
          <p:spPr>
            <a:xfrm>
              <a:off x="1369740" y="3222501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3" name="مجموعة 13"/>
            <p:cNvGrpSpPr/>
            <p:nvPr/>
          </p:nvGrpSpPr>
          <p:grpSpPr>
            <a:xfrm>
              <a:off x="1187624" y="3217168"/>
              <a:ext cx="1853158" cy="405210"/>
              <a:chOff x="4912990" y="2645277"/>
              <a:chExt cx="1853158" cy="405210"/>
            </a:xfrm>
          </p:grpSpPr>
          <p:sp>
            <p:nvSpPr>
              <p:cNvPr id="84" name="مربع نص 83"/>
              <p:cNvSpPr txBox="1"/>
              <p:nvPr/>
            </p:nvSpPr>
            <p:spPr>
              <a:xfrm>
                <a:off x="5589637" y="265084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85" name="مجموعة 97"/>
              <p:cNvGrpSpPr/>
              <p:nvPr/>
            </p:nvGrpSpPr>
            <p:grpSpPr>
              <a:xfrm>
                <a:off x="4912990" y="2645277"/>
                <a:ext cx="1853158" cy="405210"/>
                <a:chOff x="4912990" y="2645277"/>
                <a:chExt cx="1853158" cy="405210"/>
              </a:xfrm>
            </p:grpSpPr>
            <p:sp>
              <p:nvSpPr>
                <p:cNvPr id="86" name="مربع نص 7"/>
                <p:cNvSpPr txBox="1"/>
                <p:nvPr/>
              </p:nvSpPr>
              <p:spPr>
                <a:xfrm>
                  <a:off x="4912990" y="2650377"/>
                  <a:ext cx="185315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12   11   10   9 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7" name="مربع نص 86"/>
                <p:cNvSpPr txBox="1"/>
                <p:nvPr/>
              </p:nvSpPr>
              <p:spPr>
                <a:xfrm>
                  <a:off x="6065118" y="264527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89" name="مجموعة 88"/>
          <p:cNvGrpSpPr/>
          <p:nvPr/>
        </p:nvGrpSpPr>
        <p:grpSpPr>
          <a:xfrm>
            <a:off x="3131840" y="5570190"/>
            <a:ext cx="1421110" cy="409764"/>
            <a:chOff x="1475656" y="3788132"/>
            <a:chExt cx="1421110" cy="409764"/>
          </a:xfrm>
        </p:grpSpPr>
        <p:sp>
          <p:nvSpPr>
            <p:cNvPr id="90" name="مربع نص 89"/>
            <p:cNvSpPr txBox="1"/>
            <p:nvPr/>
          </p:nvSpPr>
          <p:spPr>
            <a:xfrm>
              <a:off x="1629197" y="378813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1" name="مجموعة 13"/>
            <p:cNvGrpSpPr/>
            <p:nvPr/>
          </p:nvGrpSpPr>
          <p:grpSpPr>
            <a:xfrm>
              <a:off x="1475656" y="3793465"/>
              <a:ext cx="1421110" cy="404431"/>
              <a:chOff x="5201022" y="3221574"/>
              <a:chExt cx="1421110" cy="404431"/>
            </a:xfrm>
          </p:grpSpPr>
          <p:sp>
            <p:nvSpPr>
              <p:cNvPr id="92" name="مربع نص 91"/>
              <p:cNvSpPr txBox="1"/>
              <p:nvPr/>
            </p:nvSpPr>
            <p:spPr>
              <a:xfrm>
                <a:off x="5705078" y="322576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93" name="مجموعة 97"/>
              <p:cNvGrpSpPr/>
              <p:nvPr/>
            </p:nvGrpSpPr>
            <p:grpSpPr>
              <a:xfrm>
                <a:off x="5201022" y="3221574"/>
                <a:ext cx="1421110" cy="404431"/>
                <a:chOff x="5201022" y="3221574"/>
                <a:chExt cx="1421110" cy="404431"/>
              </a:xfrm>
            </p:grpSpPr>
            <p:sp>
              <p:nvSpPr>
                <p:cNvPr id="94" name="مربع نص 7"/>
                <p:cNvSpPr txBox="1"/>
                <p:nvPr/>
              </p:nvSpPr>
              <p:spPr>
                <a:xfrm>
                  <a:off x="5201022" y="3225895"/>
                  <a:ext cx="142111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4   3   2   1 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5" name="مربع نص 94"/>
                <p:cNvSpPr txBox="1"/>
                <p:nvPr/>
              </p:nvSpPr>
              <p:spPr>
                <a:xfrm>
                  <a:off x="6065118" y="3221574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cxnSp>
        <p:nvCxnSpPr>
          <p:cNvPr id="96" name="رابط مستقيم 95"/>
          <p:cNvCxnSpPr/>
          <p:nvPr/>
        </p:nvCxnSpPr>
        <p:spPr>
          <a:xfrm flipH="1">
            <a:off x="3923928" y="5746144"/>
            <a:ext cx="612000" cy="36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رابط مستقيم 96"/>
          <p:cNvCxnSpPr/>
          <p:nvPr/>
        </p:nvCxnSpPr>
        <p:spPr>
          <a:xfrm flipH="1">
            <a:off x="4447034" y="5433729"/>
            <a:ext cx="252000" cy="108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مربع نص 97"/>
          <p:cNvSpPr txBox="1"/>
          <p:nvPr/>
        </p:nvSpPr>
        <p:spPr>
          <a:xfrm>
            <a:off x="4086994" y="578621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9" name="مربع نص 98"/>
          <p:cNvSpPr txBox="1"/>
          <p:nvPr/>
        </p:nvSpPr>
        <p:spPr>
          <a:xfrm>
            <a:off x="4375026" y="511712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00" name="رابط مستقيم 99"/>
          <p:cNvCxnSpPr/>
          <p:nvPr/>
        </p:nvCxnSpPr>
        <p:spPr>
          <a:xfrm flipH="1">
            <a:off x="3590395" y="5689823"/>
            <a:ext cx="252000" cy="108000"/>
          </a:xfrm>
          <a:prstGeom prst="line">
            <a:avLst/>
          </a:prstGeom>
          <a:ln w="76200">
            <a:solidFill>
              <a:srgbClr val="009A4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رابط مستقيم 100"/>
          <p:cNvCxnSpPr/>
          <p:nvPr/>
        </p:nvCxnSpPr>
        <p:spPr>
          <a:xfrm flipH="1">
            <a:off x="3446379" y="5443254"/>
            <a:ext cx="252000" cy="108000"/>
          </a:xfrm>
          <a:prstGeom prst="line">
            <a:avLst/>
          </a:prstGeom>
          <a:ln w="76200">
            <a:solidFill>
              <a:srgbClr val="009A4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مربع نص 101"/>
          <p:cNvSpPr txBox="1"/>
          <p:nvPr/>
        </p:nvSpPr>
        <p:spPr>
          <a:xfrm>
            <a:off x="3616846" y="5774719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3" name="مربع نص 102"/>
          <p:cNvSpPr txBox="1"/>
          <p:nvPr/>
        </p:nvSpPr>
        <p:spPr>
          <a:xfrm>
            <a:off x="3438922" y="5151859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4" name="مربع نص 103"/>
          <p:cNvSpPr txBox="1"/>
          <p:nvPr/>
        </p:nvSpPr>
        <p:spPr>
          <a:xfrm>
            <a:off x="1796455" y="538703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495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مربع نص 104"/>
          <p:cNvSpPr txBox="1"/>
          <p:nvPr/>
        </p:nvSpPr>
        <p:spPr>
          <a:xfrm>
            <a:off x="2743225" y="6168667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 اختيار الصيدليات الأربعة بــ 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495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طريقة مختلفة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0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57" grpId="0"/>
      <p:bldP spid="58" grpId="0"/>
      <p:bldP spid="59" grpId="0"/>
      <p:bldP spid="60" grpId="0"/>
      <p:bldP spid="61" grpId="0" animBg="1"/>
      <p:bldP spid="62" grpId="0"/>
      <p:bldP spid="63" grpId="0"/>
      <p:bldP spid="98" grpId="0"/>
      <p:bldP spid="99" grpId="0"/>
      <p:bldP spid="102" grpId="0"/>
      <p:bldP spid="103" grpId="0"/>
      <p:bldP spid="104" grpId="0"/>
      <p:bldP spid="1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082802" y="467147"/>
            <a:ext cx="1008000" cy="3600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4284080" y="908720"/>
            <a:ext cx="3528000" cy="3600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ستطيل 20"/>
          <p:cNvSpPr/>
          <p:nvPr/>
        </p:nvSpPr>
        <p:spPr>
          <a:xfrm>
            <a:off x="395536" y="889670"/>
            <a:ext cx="3636000" cy="3600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مستطيل 27"/>
          <p:cNvSpPr/>
          <p:nvPr/>
        </p:nvSpPr>
        <p:spPr>
          <a:xfrm>
            <a:off x="5436096" y="1302668"/>
            <a:ext cx="3240000" cy="3600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WordArt 65"/>
          <p:cNvSpPr>
            <a:spLocks noChangeArrowheads="1" noChangeShapeType="1" noTextEdit="1"/>
          </p:cNvSpPr>
          <p:nvPr/>
        </p:nvSpPr>
        <p:spPr bwMode="auto">
          <a:xfrm>
            <a:off x="6888089" y="366596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9  ــ  صــ  61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-36512" y="393998"/>
            <a:ext cx="87129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أراد مدير مدرسة تشكيل لجنة من 8 طلاب للتحضير لاحتفال نهاية العام الدراسي ، </a:t>
            </a:r>
          </a:p>
          <a:p>
            <a:pPr algn="r">
              <a:lnSpc>
                <a:spcPct val="150000"/>
              </a:lnSpc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عليه اختيار 4 من بين 18 مرشحاً من الصف الثاني عشر  ، و 3 من بين  14 مرشحاً من الصف الحادى عشر ، </a:t>
            </a:r>
          </a:p>
          <a:p>
            <a:pPr algn="r">
              <a:lnSpc>
                <a:spcPct val="150000"/>
              </a:lnSpc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من بين  11 مرشحاً من الصف العاشر ـــ  فبكم طريقة مختلفة يمكن للمدير تكوين اللجنة  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WordArt 65"/>
          <p:cNvSpPr>
            <a:spLocks noChangeArrowheads="1" noChangeShapeType="1" noTextEdit="1"/>
          </p:cNvSpPr>
          <p:nvPr/>
        </p:nvSpPr>
        <p:spPr bwMode="auto">
          <a:xfrm>
            <a:off x="7092280" y="1844856"/>
            <a:ext cx="1620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059832" y="1935882"/>
            <a:ext cx="3145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الترتيب غير مهم ــ نستخدم التوافيق</a:t>
            </a:r>
            <a:endParaRPr lang="en-US" sz="20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661645" y="2483371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طرائق تكوين اللجنة =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5569446" y="2367930"/>
            <a:ext cx="903337" cy="640750"/>
            <a:chOff x="179512" y="4081264"/>
            <a:chExt cx="903337" cy="640750"/>
          </a:xfrm>
        </p:grpSpPr>
        <p:grpSp>
          <p:nvGrpSpPr>
            <p:cNvPr id="16" name="مجموعة 12"/>
            <p:cNvGrpSpPr/>
            <p:nvPr/>
          </p:nvGrpSpPr>
          <p:grpSpPr>
            <a:xfrm>
              <a:off x="179512" y="4110980"/>
              <a:ext cx="648072" cy="611034"/>
              <a:chOff x="530027" y="520105"/>
              <a:chExt cx="648072" cy="611034"/>
            </a:xfrm>
          </p:grpSpPr>
          <p:sp>
            <p:nvSpPr>
              <p:cNvPr id="18" name="مربع نص 17"/>
              <p:cNvSpPr txBox="1"/>
              <p:nvPr/>
            </p:nvSpPr>
            <p:spPr>
              <a:xfrm>
                <a:off x="530027" y="731029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مربع نص 18"/>
              <p:cNvSpPr txBox="1"/>
              <p:nvPr/>
            </p:nvSpPr>
            <p:spPr>
              <a:xfrm>
                <a:off x="674043" y="520105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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مربع نص 16"/>
            <p:cNvSpPr txBox="1"/>
            <p:nvPr/>
          </p:nvSpPr>
          <p:spPr>
            <a:xfrm>
              <a:off x="472877" y="4081264"/>
              <a:ext cx="609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18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مربع نص 19"/>
          <p:cNvSpPr txBox="1"/>
          <p:nvPr/>
        </p:nvSpPr>
        <p:spPr>
          <a:xfrm>
            <a:off x="5210547" y="243574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4355976" y="2377455"/>
            <a:ext cx="903337" cy="640750"/>
            <a:chOff x="179512" y="4081264"/>
            <a:chExt cx="903337" cy="640750"/>
          </a:xfrm>
        </p:grpSpPr>
        <p:grpSp>
          <p:nvGrpSpPr>
            <p:cNvPr id="23" name="مجموعة 12"/>
            <p:cNvGrpSpPr/>
            <p:nvPr/>
          </p:nvGrpSpPr>
          <p:grpSpPr>
            <a:xfrm>
              <a:off x="179512" y="4110980"/>
              <a:ext cx="648072" cy="611034"/>
              <a:chOff x="530027" y="520105"/>
              <a:chExt cx="648072" cy="611034"/>
            </a:xfrm>
          </p:grpSpPr>
          <p:sp>
            <p:nvSpPr>
              <p:cNvPr id="25" name="مربع نص 24"/>
              <p:cNvSpPr txBox="1"/>
              <p:nvPr/>
            </p:nvSpPr>
            <p:spPr>
              <a:xfrm>
                <a:off x="530027" y="731029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مربع نص 25"/>
              <p:cNvSpPr txBox="1"/>
              <p:nvPr/>
            </p:nvSpPr>
            <p:spPr>
              <a:xfrm>
                <a:off x="674043" y="520105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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4" name="مربع نص 23"/>
            <p:cNvSpPr txBox="1"/>
            <p:nvPr/>
          </p:nvSpPr>
          <p:spPr>
            <a:xfrm>
              <a:off x="472877" y="4081264"/>
              <a:ext cx="609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14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مربع نص 26"/>
          <p:cNvSpPr txBox="1"/>
          <p:nvPr/>
        </p:nvSpPr>
        <p:spPr>
          <a:xfrm>
            <a:off x="3971553" y="24208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مجموعة 28"/>
          <p:cNvGrpSpPr/>
          <p:nvPr/>
        </p:nvGrpSpPr>
        <p:grpSpPr>
          <a:xfrm>
            <a:off x="3203848" y="2386980"/>
            <a:ext cx="903337" cy="640750"/>
            <a:chOff x="179512" y="4081264"/>
            <a:chExt cx="903337" cy="640750"/>
          </a:xfrm>
        </p:grpSpPr>
        <p:grpSp>
          <p:nvGrpSpPr>
            <p:cNvPr id="30" name="مجموعة 12"/>
            <p:cNvGrpSpPr/>
            <p:nvPr/>
          </p:nvGrpSpPr>
          <p:grpSpPr>
            <a:xfrm>
              <a:off x="179512" y="4110980"/>
              <a:ext cx="648072" cy="611034"/>
              <a:chOff x="530027" y="520105"/>
              <a:chExt cx="648072" cy="611034"/>
            </a:xfrm>
          </p:grpSpPr>
          <p:sp>
            <p:nvSpPr>
              <p:cNvPr id="32" name="مربع نص 31"/>
              <p:cNvSpPr txBox="1"/>
              <p:nvPr/>
            </p:nvSpPr>
            <p:spPr>
              <a:xfrm>
                <a:off x="530027" y="731029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مربع نص 32"/>
              <p:cNvSpPr txBox="1"/>
              <p:nvPr/>
            </p:nvSpPr>
            <p:spPr>
              <a:xfrm>
                <a:off x="674043" y="520105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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" name="مربع نص 30"/>
            <p:cNvSpPr txBox="1"/>
            <p:nvPr/>
          </p:nvSpPr>
          <p:spPr>
            <a:xfrm>
              <a:off x="472877" y="4081264"/>
              <a:ext cx="609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11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مربع نص 33"/>
          <p:cNvSpPr txBox="1"/>
          <p:nvPr/>
        </p:nvSpPr>
        <p:spPr>
          <a:xfrm>
            <a:off x="160462" y="2474079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اللجنة من  8 طلاب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شكل بيضاوي 34"/>
          <p:cNvSpPr/>
          <p:nvPr/>
        </p:nvSpPr>
        <p:spPr>
          <a:xfrm>
            <a:off x="3256806" y="2655962"/>
            <a:ext cx="2880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شكل بيضاوي 35"/>
          <p:cNvSpPr/>
          <p:nvPr/>
        </p:nvSpPr>
        <p:spPr>
          <a:xfrm>
            <a:off x="4384583" y="2642245"/>
            <a:ext cx="2880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شكل بيضاوي 36"/>
          <p:cNvSpPr/>
          <p:nvPr/>
        </p:nvSpPr>
        <p:spPr>
          <a:xfrm>
            <a:off x="5604527" y="2655962"/>
            <a:ext cx="2880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مجموعة 37"/>
          <p:cNvGrpSpPr/>
          <p:nvPr/>
        </p:nvGrpSpPr>
        <p:grpSpPr>
          <a:xfrm>
            <a:off x="4401765" y="3271962"/>
            <a:ext cx="2412008" cy="461665"/>
            <a:chOff x="3960192" y="2708920"/>
            <a:chExt cx="2412008" cy="461665"/>
          </a:xfrm>
        </p:grpSpPr>
        <p:sp>
          <p:nvSpPr>
            <p:cNvPr id="39" name="مربع نص 38"/>
            <p:cNvSpPr txBox="1"/>
            <p:nvPr/>
          </p:nvSpPr>
          <p:spPr>
            <a:xfrm>
              <a:off x="5940152" y="27089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0" name="رابط مستقيم 39"/>
            <p:cNvCxnSpPr/>
            <p:nvPr/>
          </p:nvCxnSpPr>
          <p:spPr>
            <a:xfrm flipH="1" flipV="1">
              <a:off x="3960192" y="2924944"/>
              <a:ext cx="19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مجموعة 40"/>
          <p:cNvGrpSpPr/>
          <p:nvPr/>
        </p:nvGrpSpPr>
        <p:grpSpPr>
          <a:xfrm>
            <a:off x="4250060" y="3169543"/>
            <a:ext cx="2052488" cy="405210"/>
            <a:chOff x="1026394" y="3217168"/>
            <a:chExt cx="2052488" cy="405210"/>
          </a:xfrm>
        </p:grpSpPr>
        <p:sp>
          <p:nvSpPr>
            <p:cNvPr id="42" name="مربع نص 41"/>
            <p:cNvSpPr txBox="1"/>
            <p:nvPr/>
          </p:nvSpPr>
          <p:spPr>
            <a:xfrm>
              <a:off x="1369740" y="3222501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3" name="مجموعة 13"/>
            <p:cNvGrpSpPr/>
            <p:nvPr/>
          </p:nvGrpSpPr>
          <p:grpSpPr>
            <a:xfrm>
              <a:off x="1026394" y="3217168"/>
              <a:ext cx="2052488" cy="405210"/>
              <a:chOff x="4751760" y="2645277"/>
              <a:chExt cx="2052488" cy="405210"/>
            </a:xfrm>
          </p:grpSpPr>
          <p:sp>
            <p:nvSpPr>
              <p:cNvPr id="44" name="مربع نص 43"/>
              <p:cNvSpPr txBox="1"/>
              <p:nvPr/>
            </p:nvSpPr>
            <p:spPr>
              <a:xfrm>
                <a:off x="5589637" y="265084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5" name="مجموعة 97"/>
              <p:cNvGrpSpPr/>
              <p:nvPr/>
            </p:nvGrpSpPr>
            <p:grpSpPr>
              <a:xfrm>
                <a:off x="4751760" y="2645277"/>
                <a:ext cx="2052488" cy="405210"/>
                <a:chOff x="4751760" y="2645277"/>
                <a:chExt cx="2052488" cy="405210"/>
              </a:xfrm>
            </p:grpSpPr>
            <p:sp>
              <p:nvSpPr>
                <p:cNvPr id="46" name="مربع نص 7"/>
                <p:cNvSpPr txBox="1"/>
                <p:nvPr/>
              </p:nvSpPr>
              <p:spPr>
                <a:xfrm>
                  <a:off x="4751760" y="2650377"/>
                  <a:ext cx="205248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18   17   16   15 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" name="مربع نص 46"/>
                <p:cNvSpPr txBox="1"/>
                <p:nvPr/>
              </p:nvSpPr>
              <p:spPr>
                <a:xfrm>
                  <a:off x="6065118" y="264527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48" name="مجموعة 47"/>
          <p:cNvGrpSpPr/>
          <p:nvPr/>
        </p:nvGrpSpPr>
        <p:grpSpPr>
          <a:xfrm>
            <a:off x="4617789" y="3426545"/>
            <a:ext cx="1421110" cy="409764"/>
            <a:chOff x="1475656" y="3788132"/>
            <a:chExt cx="1421110" cy="409764"/>
          </a:xfrm>
        </p:grpSpPr>
        <p:sp>
          <p:nvSpPr>
            <p:cNvPr id="49" name="مربع نص 48"/>
            <p:cNvSpPr txBox="1"/>
            <p:nvPr/>
          </p:nvSpPr>
          <p:spPr>
            <a:xfrm>
              <a:off x="1629197" y="378813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0" name="مجموعة 49"/>
            <p:cNvGrpSpPr/>
            <p:nvPr/>
          </p:nvGrpSpPr>
          <p:grpSpPr>
            <a:xfrm>
              <a:off x="1475656" y="3793465"/>
              <a:ext cx="1421110" cy="404431"/>
              <a:chOff x="5201022" y="3221574"/>
              <a:chExt cx="1421110" cy="404431"/>
            </a:xfrm>
          </p:grpSpPr>
          <p:sp>
            <p:nvSpPr>
              <p:cNvPr id="51" name="مربع نص 50"/>
              <p:cNvSpPr txBox="1"/>
              <p:nvPr/>
            </p:nvSpPr>
            <p:spPr>
              <a:xfrm>
                <a:off x="5705078" y="322576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52" name="مجموعة 97"/>
              <p:cNvGrpSpPr/>
              <p:nvPr/>
            </p:nvGrpSpPr>
            <p:grpSpPr>
              <a:xfrm>
                <a:off x="5201022" y="3221574"/>
                <a:ext cx="1421110" cy="404431"/>
                <a:chOff x="5201022" y="3221574"/>
                <a:chExt cx="1421110" cy="404431"/>
              </a:xfrm>
            </p:grpSpPr>
            <p:sp>
              <p:nvSpPr>
                <p:cNvPr id="53" name="مربع نص 7"/>
                <p:cNvSpPr txBox="1"/>
                <p:nvPr/>
              </p:nvSpPr>
              <p:spPr>
                <a:xfrm>
                  <a:off x="5201022" y="3225895"/>
                  <a:ext cx="142111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4   3   2   1 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4" name="مربع نص 53"/>
                <p:cNvSpPr txBox="1"/>
                <p:nvPr/>
              </p:nvSpPr>
              <p:spPr>
                <a:xfrm>
                  <a:off x="6065118" y="3221574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5" name="مربع نص 54"/>
          <p:cNvSpPr txBox="1"/>
          <p:nvPr/>
        </p:nvSpPr>
        <p:spPr>
          <a:xfrm>
            <a:off x="3986411" y="323631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8" name="رابط مستقيم 57"/>
          <p:cNvCxnSpPr/>
          <p:nvPr/>
        </p:nvCxnSpPr>
        <p:spPr>
          <a:xfrm flipH="1" flipV="1">
            <a:off x="2663928" y="3481958"/>
            <a:ext cx="126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مجموعة 13"/>
          <p:cNvGrpSpPr/>
          <p:nvPr/>
        </p:nvGrpSpPr>
        <p:grpSpPr>
          <a:xfrm>
            <a:off x="2538562" y="3158048"/>
            <a:ext cx="1476424" cy="409635"/>
            <a:chOff x="5299249" y="2645277"/>
            <a:chExt cx="1476424" cy="409635"/>
          </a:xfrm>
        </p:grpSpPr>
        <p:sp>
          <p:nvSpPr>
            <p:cNvPr id="62" name="مربع نص 61"/>
            <p:cNvSpPr txBox="1"/>
            <p:nvPr/>
          </p:nvSpPr>
          <p:spPr>
            <a:xfrm>
              <a:off x="5589637" y="265084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3" name="مجموعة 97"/>
            <p:cNvGrpSpPr/>
            <p:nvPr/>
          </p:nvGrpSpPr>
          <p:grpSpPr>
            <a:xfrm>
              <a:off x="5299249" y="2645277"/>
              <a:ext cx="1476424" cy="409635"/>
              <a:chOff x="5299249" y="2645277"/>
              <a:chExt cx="1476424" cy="409635"/>
            </a:xfrm>
          </p:grpSpPr>
          <p:sp>
            <p:nvSpPr>
              <p:cNvPr id="64" name="مربع نص 7"/>
              <p:cNvSpPr txBox="1"/>
              <p:nvPr/>
            </p:nvSpPr>
            <p:spPr>
              <a:xfrm>
                <a:off x="5299249" y="2654802"/>
                <a:ext cx="1476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14   13   12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مربع نص 64"/>
              <p:cNvSpPr txBox="1"/>
              <p:nvPr/>
            </p:nvSpPr>
            <p:spPr>
              <a:xfrm>
                <a:off x="6065118" y="264527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66" name="مجموعة 65"/>
          <p:cNvGrpSpPr/>
          <p:nvPr/>
        </p:nvGrpSpPr>
        <p:grpSpPr>
          <a:xfrm>
            <a:off x="2627784" y="3438525"/>
            <a:ext cx="1080120" cy="409764"/>
            <a:chOff x="1475656" y="3788132"/>
            <a:chExt cx="1080120" cy="409764"/>
          </a:xfrm>
        </p:grpSpPr>
        <p:sp>
          <p:nvSpPr>
            <p:cNvPr id="67" name="مربع نص 66"/>
            <p:cNvSpPr txBox="1"/>
            <p:nvPr/>
          </p:nvSpPr>
          <p:spPr>
            <a:xfrm>
              <a:off x="1629197" y="378813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8" name="مجموعة 49"/>
            <p:cNvGrpSpPr/>
            <p:nvPr/>
          </p:nvGrpSpPr>
          <p:grpSpPr>
            <a:xfrm>
              <a:off x="1475656" y="3797657"/>
              <a:ext cx="1080120" cy="400239"/>
              <a:chOff x="5201022" y="3225766"/>
              <a:chExt cx="1080120" cy="400239"/>
            </a:xfrm>
          </p:grpSpPr>
          <p:sp>
            <p:nvSpPr>
              <p:cNvPr id="69" name="مربع نص 68"/>
              <p:cNvSpPr txBox="1"/>
              <p:nvPr/>
            </p:nvSpPr>
            <p:spPr>
              <a:xfrm>
                <a:off x="5705078" y="322576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مربع نص 7"/>
              <p:cNvSpPr txBox="1"/>
              <p:nvPr/>
            </p:nvSpPr>
            <p:spPr>
              <a:xfrm>
                <a:off x="5201022" y="3225895"/>
                <a:ext cx="1080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3   2   1 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3" name="مربع نص 72"/>
          <p:cNvSpPr txBox="1"/>
          <p:nvPr/>
        </p:nvSpPr>
        <p:spPr>
          <a:xfrm>
            <a:off x="2277269" y="326060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مربع نص 73"/>
          <p:cNvSpPr txBox="1"/>
          <p:nvPr/>
        </p:nvSpPr>
        <p:spPr>
          <a:xfrm>
            <a:off x="1782738" y="329870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5" name="رابط مستقيم 74"/>
          <p:cNvCxnSpPr/>
          <p:nvPr/>
        </p:nvCxnSpPr>
        <p:spPr>
          <a:xfrm flipH="1">
            <a:off x="5076056" y="3573016"/>
            <a:ext cx="612000" cy="36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ستقيم 75"/>
          <p:cNvCxnSpPr/>
          <p:nvPr/>
        </p:nvCxnSpPr>
        <p:spPr>
          <a:xfrm flipH="1">
            <a:off x="5940152" y="3284984"/>
            <a:ext cx="252000" cy="108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مربع نص 76"/>
          <p:cNvSpPr txBox="1"/>
          <p:nvPr/>
        </p:nvSpPr>
        <p:spPr>
          <a:xfrm>
            <a:off x="5282555" y="3633529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5868144" y="299695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79" name="رابط مستقيم 78"/>
          <p:cNvCxnSpPr/>
          <p:nvPr/>
        </p:nvCxnSpPr>
        <p:spPr>
          <a:xfrm flipH="1">
            <a:off x="5758036" y="3553966"/>
            <a:ext cx="252000" cy="108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مستقيم 79"/>
          <p:cNvCxnSpPr/>
          <p:nvPr/>
        </p:nvCxnSpPr>
        <p:spPr>
          <a:xfrm flipH="1">
            <a:off x="4979665" y="3304034"/>
            <a:ext cx="252000" cy="108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مربع نص 80"/>
          <p:cNvSpPr txBox="1"/>
          <p:nvPr/>
        </p:nvSpPr>
        <p:spPr>
          <a:xfrm>
            <a:off x="5868144" y="357301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2" name="مربع نص 81"/>
          <p:cNvSpPr txBox="1"/>
          <p:nvPr/>
        </p:nvSpPr>
        <p:spPr>
          <a:xfrm>
            <a:off x="4932040" y="299695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3" name="مربع نص 82"/>
          <p:cNvSpPr txBox="1"/>
          <p:nvPr/>
        </p:nvSpPr>
        <p:spPr>
          <a:xfrm>
            <a:off x="5392663" y="3865339"/>
            <a:ext cx="140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060 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مربع نص 83"/>
          <p:cNvSpPr txBox="1"/>
          <p:nvPr/>
        </p:nvSpPr>
        <p:spPr>
          <a:xfrm>
            <a:off x="5248647" y="382294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5" name="رابط مستقيم 84"/>
          <p:cNvCxnSpPr/>
          <p:nvPr/>
        </p:nvCxnSpPr>
        <p:spPr>
          <a:xfrm flipH="1">
            <a:off x="3095864" y="3597399"/>
            <a:ext cx="612000" cy="36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مستقيم 85"/>
          <p:cNvCxnSpPr/>
          <p:nvPr/>
        </p:nvCxnSpPr>
        <p:spPr>
          <a:xfrm flipH="1">
            <a:off x="2680742" y="3318892"/>
            <a:ext cx="252000" cy="108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مربع نص 86"/>
          <p:cNvSpPr txBox="1"/>
          <p:nvPr/>
        </p:nvSpPr>
        <p:spPr>
          <a:xfrm>
            <a:off x="3302363" y="365791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8" name="مربع نص 87"/>
          <p:cNvSpPr txBox="1"/>
          <p:nvPr/>
        </p:nvSpPr>
        <p:spPr>
          <a:xfrm>
            <a:off x="2680742" y="2992760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9" name="مربع نص 88"/>
          <p:cNvSpPr txBox="1"/>
          <p:nvPr/>
        </p:nvSpPr>
        <p:spPr>
          <a:xfrm>
            <a:off x="4562475" y="386000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مربع نص 89"/>
          <p:cNvSpPr txBox="1"/>
          <p:nvPr/>
        </p:nvSpPr>
        <p:spPr>
          <a:xfrm>
            <a:off x="4274443" y="382190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مربع نص 90"/>
          <p:cNvSpPr txBox="1"/>
          <p:nvPr/>
        </p:nvSpPr>
        <p:spPr>
          <a:xfrm>
            <a:off x="3818012" y="386000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مربع نص 91"/>
          <p:cNvSpPr txBox="1"/>
          <p:nvPr/>
        </p:nvSpPr>
        <p:spPr>
          <a:xfrm>
            <a:off x="1835696" y="3861048"/>
            <a:ext cx="204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240 252 12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مربع نص 92"/>
          <p:cNvSpPr txBox="1"/>
          <p:nvPr/>
        </p:nvSpPr>
        <p:spPr>
          <a:xfrm>
            <a:off x="1638722" y="4317365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 للمدير تكوين اللجنة  بــ 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240 252 12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طريقة مختلفة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WordArt 65"/>
          <p:cNvSpPr>
            <a:spLocks noChangeArrowheads="1" noChangeShapeType="1" noTextEdit="1"/>
          </p:cNvSpPr>
          <p:nvPr/>
        </p:nvSpPr>
        <p:spPr bwMode="auto">
          <a:xfrm>
            <a:off x="6785198" y="5013208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9 ــ  صــ  61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95" name="مربع نص 94"/>
          <p:cNvSpPr txBox="1"/>
          <p:nvPr/>
        </p:nvSpPr>
        <p:spPr>
          <a:xfrm>
            <a:off x="5733653" y="5520595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طرائق تكوين الفريق =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6" name="مجموعة 95"/>
          <p:cNvGrpSpPr/>
          <p:nvPr/>
        </p:nvGrpSpPr>
        <p:grpSpPr>
          <a:xfrm>
            <a:off x="5819378" y="5371013"/>
            <a:ext cx="903337" cy="640750"/>
            <a:chOff x="179512" y="4081264"/>
            <a:chExt cx="903337" cy="640750"/>
          </a:xfrm>
        </p:grpSpPr>
        <p:grpSp>
          <p:nvGrpSpPr>
            <p:cNvPr id="97" name="مجموعة 12"/>
            <p:cNvGrpSpPr/>
            <p:nvPr/>
          </p:nvGrpSpPr>
          <p:grpSpPr>
            <a:xfrm>
              <a:off x="179512" y="4110980"/>
              <a:ext cx="648072" cy="611034"/>
              <a:chOff x="530027" y="520105"/>
              <a:chExt cx="648072" cy="611034"/>
            </a:xfrm>
          </p:grpSpPr>
          <p:sp>
            <p:nvSpPr>
              <p:cNvPr id="99" name="مربع نص 98"/>
              <p:cNvSpPr txBox="1"/>
              <p:nvPr/>
            </p:nvSpPr>
            <p:spPr>
              <a:xfrm>
                <a:off x="530027" y="731029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مربع نص 99"/>
              <p:cNvSpPr txBox="1"/>
              <p:nvPr/>
            </p:nvSpPr>
            <p:spPr>
              <a:xfrm>
                <a:off x="674043" y="520105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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8" name="مربع نص 97"/>
            <p:cNvSpPr txBox="1"/>
            <p:nvPr/>
          </p:nvSpPr>
          <p:spPr>
            <a:xfrm>
              <a:off x="472877" y="4081264"/>
              <a:ext cx="609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20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1" name="مربع نص 100"/>
          <p:cNvSpPr txBox="1"/>
          <p:nvPr/>
        </p:nvSpPr>
        <p:spPr>
          <a:xfrm>
            <a:off x="5565254" y="542930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" name="مجموعة 101"/>
          <p:cNvGrpSpPr/>
          <p:nvPr/>
        </p:nvGrpSpPr>
        <p:grpSpPr>
          <a:xfrm>
            <a:off x="4930899" y="5380538"/>
            <a:ext cx="903337" cy="640750"/>
            <a:chOff x="179512" y="4081264"/>
            <a:chExt cx="903337" cy="640750"/>
          </a:xfrm>
        </p:grpSpPr>
        <p:grpSp>
          <p:nvGrpSpPr>
            <p:cNvPr id="103" name="مجموعة 12"/>
            <p:cNvGrpSpPr/>
            <p:nvPr/>
          </p:nvGrpSpPr>
          <p:grpSpPr>
            <a:xfrm>
              <a:off x="179512" y="4110980"/>
              <a:ext cx="648072" cy="611034"/>
              <a:chOff x="530027" y="520105"/>
              <a:chExt cx="648072" cy="611034"/>
            </a:xfrm>
          </p:grpSpPr>
          <p:sp>
            <p:nvSpPr>
              <p:cNvPr id="105" name="مربع نص 104"/>
              <p:cNvSpPr txBox="1"/>
              <p:nvPr/>
            </p:nvSpPr>
            <p:spPr>
              <a:xfrm>
                <a:off x="530027" y="731029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مربع نص 105"/>
              <p:cNvSpPr txBox="1"/>
              <p:nvPr/>
            </p:nvSpPr>
            <p:spPr>
              <a:xfrm>
                <a:off x="674043" y="520105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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4" name="مربع نص 103"/>
            <p:cNvSpPr txBox="1"/>
            <p:nvPr/>
          </p:nvSpPr>
          <p:spPr>
            <a:xfrm>
              <a:off x="472877" y="4081264"/>
              <a:ext cx="609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24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7" name="مربع نص 106"/>
          <p:cNvSpPr txBox="1"/>
          <p:nvPr/>
        </p:nvSpPr>
        <p:spPr>
          <a:xfrm>
            <a:off x="3578746" y="5487615"/>
            <a:ext cx="140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760 38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مربع نص 107"/>
          <p:cNvSpPr txBox="1"/>
          <p:nvPr/>
        </p:nvSpPr>
        <p:spPr>
          <a:xfrm>
            <a:off x="3285381" y="54452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مربع نص 108"/>
          <p:cNvSpPr txBox="1"/>
          <p:nvPr/>
        </p:nvSpPr>
        <p:spPr>
          <a:xfrm>
            <a:off x="2339752" y="546960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504 42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مربع نص 109"/>
          <p:cNvSpPr txBox="1"/>
          <p:nvPr/>
        </p:nvSpPr>
        <p:spPr>
          <a:xfrm>
            <a:off x="6921" y="547809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040 455 647 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مربع نص 110"/>
          <p:cNvSpPr txBox="1"/>
          <p:nvPr/>
        </p:nvSpPr>
        <p:spPr>
          <a:xfrm>
            <a:off x="740718" y="5958691"/>
            <a:ext cx="730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 لمعلم الرياضة تشكيل فريق  بــ 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040 455 647 1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طريقة مختلفة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2" dur="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2" dur="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1" grpId="0" animBg="1"/>
      <p:bldP spid="28" grpId="0" animBg="1"/>
      <p:bldP spid="8" grpId="0"/>
      <p:bldP spid="9" grpId="0"/>
      <p:bldP spid="10" grpId="0"/>
      <p:bldP spid="12" grpId="0"/>
      <p:bldP spid="13" grpId="0"/>
      <p:bldP spid="20" grpId="0"/>
      <p:bldP spid="27" grpId="0"/>
      <p:bldP spid="34" grpId="0"/>
      <p:bldP spid="35" grpId="0" animBg="1"/>
      <p:bldP spid="36" grpId="0" animBg="1"/>
      <p:bldP spid="37" grpId="0" animBg="1"/>
      <p:bldP spid="55" grpId="0"/>
      <p:bldP spid="73" grpId="0"/>
      <p:bldP spid="74" grpId="0"/>
      <p:bldP spid="77" grpId="0"/>
      <p:bldP spid="78" grpId="0"/>
      <p:bldP spid="81" grpId="0"/>
      <p:bldP spid="82" grpId="0"/>
      <p:bldP spid="83" grpId="0"/>
      <p:bldP spid="84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 animBg="1"/>
      <p:bldP spid="95" grpId="0"/>
      <p:bldP spid="101" grpId="0"/>
      <p:bldP spid="107" grpId="0"/>
      <p:bldP spid="108" grpId="0"/>
      <p:bldP spid="109" grpId="0"/>
      <p:bldP spid="110" grpId="0"/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hmed Samy\Desktop\بسم الله - صورة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91475"/>
            <a:ext cx="5472608" cy="3888432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مستطيل مستدير الزوايا 93"/>
          <p:cNvSpPr/>
          <p:nvPr/>
        </p:nvSpPr>
        <p:spPr>
          <a:xfrm>
            <a:off x="6660232" y="3894956"/>
            <a:ext cx="900000" cy="432000"/>
          </a:xfrm>
          <a:prstGeom prst="roundRect">
            <a:avLst>
              <a:gd name="adj" fmla="val 32101"/>
            </a:avLst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مستطيل مستدير الزوايا 132"/>
          <p:cNvSpPr/>
          <p:nvPr/>
        </p:nvSpPr>
        <p:spPr>
          <a:xfrm>
            <a:off x="2224247" y="3371850"/>
            <a:ext cx="900000" cy="432000"/>
          </a:xfrm>
          <a:prstGeom prst="roundRect">
            <a:avLst>
              <a:gd name="adj" fmla="val 32101"/>
            </a:avLst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مستطيل مستدير الزوايا 182"/>
          <p:cNvSpPr/>
          <p:nvPr/>
        </p:nvSpPr>
        <p:spPr>
          <a:xfrm>
            <a:off x="2529397" y="5670773"/>
            <a:ext cx="1152000" cy="432000"/>
          </a:xfrm>
          <a:prstGeom prst="roundRect">
            <a:avLst>
              <a:gd name="adj" fmla="val 32101"/>
            </a:avLst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WordArt 65"/>
          <p:cNvSpPr>
            <a:spLocks noChangeArrowheads="1" noChangeShapeType="1" noTextEdit="1"/>
          </p:cNvSpPr>
          <p:nvPr/>
        </p:nvSpPr>
        <p:spPr bwMode="auto">
          <a:xfrm>
            <a:off x="6869039" y="313606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10  ــ  صــ  61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1312590" y="135682"/>
            <a:ext cx="4824536" cy="504056"/>
            <a:chOff x="1331640" y="270173"/>
            <a:chExt cx="4824536" cy="504056"/>
          </a:xfrm>
        </p:grpSpPr>
        <p:sp>
          <p:nvSpPr>
            <p:cNvPr id="18" name="مربع نص 17"/>
            <p:cNvSpPr txBox="1"/>
            <p:nvPr/>
          </p:nvSpPr>
          <p:spPr>
            <a:xfrm>
              <a:off x="1331640" y="404664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حل كل معادلة مما يلي حيث     عدد صحيح موجب أكبر من 2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Oval 2"/>
            <p:cNvSpPr>
              <a:spLocks noChangeArrowheads="1"/>
            </p:cNvSpPr>
            <p:nvPr/>
          </p:nvSpPr>
          <p:spPr bwMode="auto">
            <a:xfrm>
              <a:off x="3664471" y="27017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8311828" y="845408"/>
            <a:ext cx="546603" cy="400110"/>
            <a:chOff x="5436096" y="3338755"/>
            <a:chExt cx="546603" cy="400110"/>
          </a:xfrm>
        </p:grpSpPr>
        <p:sp>
          <p:nvSpPr>
            <p:cNvPr id="22" name="شكل بيضاوي 21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5459800" y="3338755"/>
              <a:ext cx="5228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أ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مجموعة 101"/>
          <p:cNvGrpSpPr/>
          <p:nvPr/>
        </p:nvGrpSpPr>
        <p:grpSpPr>
          <a:xfrm>
            <a:off x="6228184" y="630213"/>
            <a:ext cx="1589509" cy="745292"/>
            <a:chOff x="208087" y="3789040"/>
            <a:chExt cx="1589509" cy="745292"/>
          </a:xfrm>
        </p:grpSpPr>
        <p:grpSp>
          <p:nvGrpSpPr>
            <p:cNvPr id="27" name="مجموعة 81"/>
            <p:cNvGrpSpPr/>
            <p:nvPr/>
          </p:nvGrpSpPr>
          <p:grpSpPr>
            <a:xfrm>
              <a:off x="956742" y="3789040"/>
              <a:ext cx="840854" cy="745292"/>
              <a:chOff x="587177" y="414189"/>
              <a:chExt cx="840854" cy="745292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852031" y="414189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مربع نص 29"/>
              <p:cNvSpPr txBox="1"/>
              <p:nvPr/>
            </p:nvSpPr>
            <p:spPr>
              <a:xfrm>
                <a:off x="587177" y="759371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مربع نص 30"/>
              <p:cNvSpPr txBox="1"/>
              <p:nvPr/>
            </p:nvSpPr>
            <p:spPr>
              <a:xfrm>
                <a:off x="674043" y="520105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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8" name="مربع نص 27"/>
            <p:cNvSpPr txBox="1"/>
            <p:nvPr/>
          </p:nvSpPr>
          <p:spPr>
            <a:xfrm>
              <a:off x="208087" y="3971156"/>
              <a:ext cx="850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10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مجموعة 31"/>
          <p:cNvGrpSpPr/>
          <p:nvPr/>
        </p:nvGrpSpPr>
        <p:grpSpPr>
          <a:xfrm>
            <a:off x="5705078" y="1268760"/>
            <a:ext cx="2636768" cy="980693"/>
            <a:chOff x="2223264" y="3573016"/>
            <a:chExt cx="2636768" cy="980693"/>
          </a:xfrm>
        </p:grpSpPr>
        <p:grpSp>
          <p:nvGrpSpPr>
            <p:cNvPr id="33" name="مجموعة 70"/>
            <p:cNvGrpSpPr/>
            <p:nvPr/>
          </p:nvGrpSpPr>
          <p:grpSpPr>
            <a:xfrm>
              <a:off x="2223264" y="3573016"/>
              <a:ext cx="2636768" cy="980693"/>
              <a:chOff x="4858985" y="4638050"/>
              <a:chExt cx="2636768" cy="980693"/>
            </a:xfrm>
          </p:grpSpPr>
          <p:grpSp>
            <p:nvGrpSpPr>
              <p:cNvPr id="37" name="مجموعة 59"/>
              <p:cNvGrpSpPr/>
              <p:nvPr/>
            </p:nvGrpSpPr>
            <p:grpSpPr>
              <a:xfrm>
                <a:off x="4858985" y="4907032"/>
                <a:ext cx="2528568" cy="461665"/>
                <a:chOff x="3941931" y="4715406"/>
                <a:chExt cx="2528568" cy="461665"/>
              </a:xfrm>
            </p:grpSpPr>
            <p:sp>
              <p:nvSpPr>
                <p:cNvPr id="46" name="مربع نص 45"/>
                <p:cNvSpPr txBox="1"/>
                <p:nvPr/>
              </p:nvSpPr>
              <p:spPr>
                <a:xfrm>
                  <a:off x="3941931" y="4715406"/>
                  <a:ext cx="9361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 10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47" name="رابط مستقيم 46"/>
                <p:cNvCxnSpPr/>
                <p:nvPr/>
              </p:nvCxnSpPr>
              <p:spPr>
                <a:xfrm flipH="1">
                  <a:off x="4778499" y="4941168"/>
                  <a:ext cx="169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مجموعة 62"/>
              <p:cNvGrpSpPr/>
              <p:nvPr/>
            </p:nvGrpSpPr>
            <p:grpSpPr>
              <a:xfrm>
                <a:off x="6246187" y="4638050"/>
                <a:ext cx="619433" cy="576178"/>
                <a:chOff x="5382091" y="4888210"/>
                <a:chExt cx="619433" cy="576178"/>
              </a:xfrm>
            </p:grpSpPr>
            <p:sp>
              <p:nvSpPr>
                <p:cNvPr id="44" name="Oval 2"/>
                <p:cNvSpPr>
                  <a:spLocks noChangeArrowheads="1"/>
                </p:cNvSpPr>
                <p:nvPr/>
              </p:nvSpPr>
              <p:spPr bwMode="auto">
                <a:xfrm>
                  <a:off x="5425524" y="4888210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" name="مربع نص 44"/>
                <p:cNvSpPr txBox="1"/>
                <p:nvPr/>
              </p:nvSpPr>
              <p:spPr>
                <a:xfrm>
                  <a:off x="5382091" y="4941168"/>
                  <a:ext cx="2880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!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9" name="مجموعة 87"/>
              <p:cNvGrpSpPr/>
              <p:nvPr/>
            </p:nvGrpSpPr>
            <p:grpSpPr>
              <a:xfrm>
                <a:off x="6127601" y="5051162"/>
                <a:ext cx="1368152" cy="567581"/>
                <a:chOff x="5498579" y="4969743"/>
                <a:chExt cx="1368152" cy="567581"/>
              </a:xfrm>
            </p:grpSpPr>
            <p:grpSp>
              <p:nvGrpSpPr>
                <p:cNvPr id="40" name="مجموعة 86"/>
                <p:cNvGrpSpPr/>
                <p:nvPr/>
              </p:nvGrpSpPr>
              <p:grpSpPr>
                <a:xfrm>
                  <a:off x="5498579" y="4969743"/>
                  <a:ext cx="1368152" cy="532631"/>
                  <a:chOff x="5498579" y="4787627"/>
                  <a:chExt cx="1368152" cy="532631"/>
                </a:xfrm>
              </p:grpSpPr>
              <p:sp>
                <p:nvSpPr>
                  <p:cNvPr id="42" name="مربع نص 41"/>
                  <p:cNvSpPr txBox="1"/>
                  <p:nvPr/>
                </p:nvSpPr>
                <p:spPr>
                  <a:xfrm>
                    <a:off x="5498579" y="4797038"/>
                    <a:ext cx="136815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(    ــ    ) </a:t>
                    </a:r>
                    <a:r>
                      <a:rPr lang="ar-SA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!</a:t>
                    </a:r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3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6281206" y="4787627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1" name="مربع نص 40"/>
                <p:cNvSpPr txBox="1"/>
                <p:nvPr/>
              </p:nvSpPr>
              <p:spPr>
                <a:xfrm>
                  <a:off x="5968727" y="5075659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2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4" name="مجموعة 73"/>
            <p:cNvGrpSpPr/>
            <p:nvPr/>
          </p:nvGrpSpPr>
          <p:grpSpPr>
            <a:xfrm>
              <a:off x="3179465" y="3995425"/>
              <a:ext cx="551681" cy="524148"/>
              <a:chOff x="6000353" y="3168288"/>
              <a:chExt cx="551681" cy="524148"/>
            </a:xfrm>
          </p:grpSpPr>
          <p:sp>
            <p:nvSpPr>
              <p:cNvPr id="35" name="مربع نص 34"/>
              <p:cNvSpPr txBox="1"/>
              <p:nvPr/>
            </p:nvSpPr>
            <p:spPr>
              <a:xfrm>
                <a:off x="6000353" y="3168288"/>
                <a:ext cx="403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SA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!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مربع نص 35"/>
              <p:cNvSpPr txBox="1"/>
              <p:nvPr/>
            </p:nvSpPr>
            <p:spPr>
              <a:xfrm>
                <a:off x="6191994" y="3230771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2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5" name="مجموعة 74"/>
          <p:cNvGrpSpPr/>
          <p:nvPr/>
        </p:nvGrpSpPr>
        <p:grpSpPr>
          <a:xfrm>
            <a:off x="5181972" y="2175133"/>
            <a:ext cx="3667075" cy="965835"/>
            <a:chOff x="1403648" y="3938389"/>
            <a:chExt cx="3667075" cy="965835"/>
          </a:xfrm>
        </p:grpSpPr>
        <p:sp>
          <p:nvSpPr>
            <p:cNvPr id="69" name="مربع نص 68"/>
            <p:cNvSpPr txBox="1"/>
            <p:nvPr/>
          </p:nvSpPr>
          <p:spPr>
            <a:xfrm>
              <a:off x="2468910" y="443711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4" name="مجموعة 73"/>
            <p:cNvGrpSpPr/>
            <p:nvPr/>
          </p:nvGrpSpPr>
          <p:grpSpPr>
            <a:xfrm>
              <a:off x="1403648" y="3938389"/>
              <a:ext cx="3667075" cy="965835"/>
              <a:chOff x="1403648" y="3938389"/>
              <a:chExt cx="3667075" cy="965835"/>
            </a:xfrm>
          </p:grpSpPr>
          <p:grpSp>
            <p:nvGrpSpPr>
              <p:cNvPr id="72" name="مجموعة 71"/>
              <p:cNvGrpSpPr/>
              <p:nvPr/>
            </p:nvGrpSpPr>
            <p:grpSpPr>
              <a:xfrm>
                <a:off x="1403648" y="3938389"/>
                <a:ext cx="3667075" cy="965835"/>
                <a:chOff x="1403648" y="3938389"/>
                <a:chExt cx="3667075" cy="965835"/>
              </a:xfrm>
            </p:grpSpPr>
            <p:grpSp>
              <p:nvGrpSpPr>
                <p:cNvPr id="53" name="مجموعة 52"/>
                <p:cNvGrpSpPr/>
                <p:nvPr/>
              </p:nvGrpSpPr>
              <p:grpSpPr>
                <a:xfrm>
                  <a:off x="1403648" y="3942581"/>
                  <a:ext cx="3667075" cy="961643"/>
                  <a:chOff x="2223264" y="3582541"/>
                  <a:chExt cx="3667075" cy="961643"/>
                </a:xfrm>
              </p:grpSpPr>
              <p:grpSp>
                <p:nvGrpSpPr>
                  <p:cNvPr id="54" name="مجموعة 70"/>
                  <p:cNvGrpSpPr/>
                  <p:nvPr/>
                </p:nvGrpSpPr>
                <p:grpSpPr>
                  <a:xfrm>
                    <a:off x="2223264" y="3582541"/>
                    <a:ext cx="3667075" cy="961643"/>
                    <a:chOff x="4858985" y="4647575"/>
                    <a:chExt cx="3667075" cy="961643"/>
                  </a:xfrm>
                </p:grpSpPr>
                <p:grpSp>
                  <p:nvGrpSpPr>
                    <p:cNvPr id="58" name="مجموعة 59"/>
                    <p:cNvGrpSpPr/>
                    <p:nvPr/>
                  </p:nvGrpSpPr>
                  <p:grpSpPr>
                    <a:xfrm>
                      <a:off x="4858985" y="4907032"/>
                      <a:ext cx="3608568" cy="461665"/>
                      <a:chOff x="3941931" y="4715406"/>
                      <a:chExt cx="3608568" cy="461665"/>
                    </a:xfrm>
                  </p:grpSpPr>
                  <p:sp>
                    <p:nvSpPr>
                      <p:cNvPr id="67" name="مربع نص 66"/>
                      <p:cNvSpPr txBox="1"/>
                      <p:nvPr/>
                    </p:nvSpPr>
                    <p:spPr>
                      <a:xfrm>
                        <a:off x="3941931" y="4715406"/>
                        <a:ext cx="936104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sz="24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= 10</a:t>
                        </a:r>
                        <a:endPara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cxnSp>
                    <p:nvCxnSpPr>
                      <p:cNvPr id="68" name="رابط مستقيم 67"/>
                      <p:cNvCxnSpPr/>
                      <p:nvPr/>
                    </p:nvCxnSpPr>
                    <p:spPr>
                      <a:xfrm flipH="1">
                        <a:off x="4778499" y="4941168"/>
                        <a:ext cx="2772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9" name="مجموعة 62"/>
                    <p:cNvGrpSpPr/>
                    <p:nvPr/>
                  </p:nvGrpSpPr>
                  <p:grpSpPr>
                    <a:xfrm>
                      <a:off x="5689173" y="4647575"/>
                      <a:ext cx="2836887" cy="579229"/>
                      <a:chOff x="4825077" y="4897735"/>
                      <a:chExt cx="2836887" cy="579229"/>
                    </a:xfrm>
                  </p:grpSpPr>
                  <p:sp>
                    <p:nvSpPr>
                      <p:cNvPr id="65" name="Oval 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085964" y="4897735"/>
                        <a:ext cx="576000" cy="504056"/>
                      </a:xfrm>
                      <a:prstGeom prst="ellipse">
                        <a:avLst/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ar-SA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KsorZulfiMath" pitchFamily="2" charset="-78"/>
                          </a:rPr>
                          <a:t>نن</a:t>
                        </a:r>
                        <a:r>
                          <a: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KsorZulfiMath" pitchFamily="2" charset="-78"/>
                          </a:rPr>
                          <a:t> </a:t>
                        </a:r>
                        <a:endPara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6" name="مربع نص 65"/>
                      <p:cNvSpPr txBox="1"/>
                      <p:nvPr/>
                    </p:nvSpPr>
                    <p:spPr>
                      <a:xfrm>
                        <a:off x="4825077" y="4953744"/>
                        <a:ext cx="288032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sz="28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!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60" name="مجموعة 87"/>
                    <p:cNvGrpSpPr/>
                    <p:nvPr/>
                  </p:nvGrpSpPr>
                  <p:grpSpPr>
                    <a:xfrm>
                      <a:off x="6668710" y="5041637"/>
                      <a:ext cx="1368152" cy="567581"/>
                      <a:chOff x="6039688" y="4960218"/>
                      <a:chExt cx="1368152" cy="567581"/>
                    </a:xfrm>
                  </p:grpSpPr>
                  <p:grpSp>
                    <p:nvGrpSpPr>
                      <p:cNvPr id="61" name="مجموعة 86"/>
                      <p:cNvGrpSpPr/>
                      <p:nvPr/>
                    </p:nvGrpSpPr>
                    <p:grpSpPr>
                      <a:xfrm>
                        <a:off x="6039688" y="4960218"/>
                        <a:ext cx="1368152" cy="532631"/>
                        <a:chOff x="6039688" y="4778102"/>
                        <a:chExt cx="1368152" cy="532631"/>
                      </a:xfrm>
                    </p:grpSpPr>
                    <p:sp>
                      <p:nvSpPr>
                        <p:cNvPr id="63" name="مربع نص 62"/>
                        <p:cNvSpPr txBox="1"/>
                        <p:nvPr/>
                      </p:nvSpPr>
                      <p:spPr>
                        <a:xfrm>
                          <a:off x="6039688" y="4787513"/>
                          <a:ext cx="1368152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ar-SA" sz="20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(    ــ    ) </a:t>
                          </a:r>
                          <a:r>
                            <a:rPr lang="ar-SA" sz="2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!</a:t>
                          </a:r>
                          <a:r>
                            <a:rPr lang="ar-SA" sz="20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</a:t>
                          </a:r>
                          <a:endParaRPr lang="en-US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64" name="Oval 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22315" y="4778102"/>
                          <a:ext cx="576000" cy="504056"/>
                        </a:xfrm>
                        <a:prstGeom prst="ellipse">
                          <a:avLst/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KsorZulfiMath" pitchFamily="2" charset="-78"/>
                            </a:rPr>
                            <a:t>نن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KsorZulfiMath" pitchFamily="2" charset="-78"/>
                            </a:rPr>
                            <a:t> </a:t>
                          </a:r>
                          <a:endPara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62" name="مربع نص 61"/>
                      <p:cNvSpPr txBox="1"/>
                      <p:nvPr/>
                    </p:nvSpPr>
                    <p:spPr>
                      <a:xfrm>
                        <a:off x="6509836" y="5066134"/>
                        <a:ext cx="36004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sz="24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2</a:t>
                        </a:r>
                        <a:endPara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</p:grpSp>
              <p:sp>
                <p:nvSpPr>
                  <p:cNvPr id="57" name="مربع نص 56"/>
                  <p:cNvSpPr txBox="1"/>
                  <p:nvPr/>
                </p:nvSpPr>
                <p:spPr>
                  <a:xfrm>
                    <a:off x="3067263" y="4067433"/>
                    <a:ext cx="85981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2   1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1" name="مجموعة 70"/>
                <p:cNvGrpSpPr/>
                <p:nvPr/>
              </p:nvGrpSpPr>
              <p:grpSpPr>
                <a:xfrm>
                  <a:off x="2271936" y="3938389"/>
                  <a:ext cx="2376264" cy="508248"/>
                  <a:chOff x="5364088" y="3409950"/>
                  <a:chExt cx="2376264" cy="508248"/>
                </a:xfrm>
              </p:grpSpPr>
              <p:grpSp>
                <p:nvGrpSpPr>
                  <p:cNvPr id="52" name="مجموعة 51"/>
                  <p:cNvGrpSpPr/>
                  <p:nvPr/>
                </p:nvGrpSpPr>
                <p:grpSpPr>
                  <a:xfrm>
                    <a:off x="5364088" y="3409950"/>
                    <a:ext cx="2376264" cy="508248"/>
                    <a:chOff x="5364088" y="3409950"/>
                    <a:chExt cx="2376264" cy="508248"/>
                  </a:xfrm>
                </p:grpSpPr>
                <p:grpSp>
                  <p:nvGrpSpPr>
                    <p:cNvPr id="50" name="مجموعة 49"/>
                    <p:cNvGrpSpPr/>
                    <p:nvPr/>
                  </p:nvGrpSpPr>
                  <p:grpSpPr>
                    <a:xfrm>
                      <a:off x="5364088" y="3414142"/>
                      <a:ext cx="2376264" cy="504056"/>
                      <a:chOff x="5364088" y="3414142"/>
                      <a:chExt cx="2376264" cy="504056"/>
                    </a:xfrm>
                  </p:grpSpPr>
                  <p:sp>
                    <p:nvSpPr>
                      <p:cNvPr id="48" name="مربع نص 47"/>
                      <p:cNvSpPr txBox="1"/>
                      <p:nvPr/>
                    </p:nvSpPr>
                    <p:spPr>
                      <a:xfrm>
                        <a:off x="5364088" y="3501008"/>
                        <a:ext cx="2376264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(     ــ 1 )    (     ــ 2 )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49" name="Oval 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116663" y="3414142"/>
                        <a:ext cx="576000" cy="504056"/>
                      </a:xfrm>
                      <a:prstGeom prst="ellipse">
                        <a:avLst/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ar-SA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KsorZulfiMath" pitchFamily="2" charset="-78"/>
                          </a:rPr>
                          <a:t>نن</a:t>
                        </a:r>
                        <a:r>
                          <a: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KsorZulfiMath" pitchFamily="2" charset="-78"/>
                          </a:rPr>
                          <a:t> </a:t>
                        </a:r>
                        <a:endPara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51" name="Oval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0152" y="3409950"/>
                      <a:ext cx="576000" cy="50405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نن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 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70" name="مربع نص 69"/>
                  <p:cNvSpPr txBox="1"/>
                  <p:nvPr/>
                </p:nvSpPr>
                <p:spPr>
                  <a:xfrm>
                    <a:off x="6377533" y="3525391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73" name="مربع نص 72"/>
              <p:cNvSpPr txBox="1"/>
              <p:nvPr/>
            </p:nvSpPr>
            <p:spPr>
              <a:xfrm>
                <a:off x="2843808" y="443711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cxnSp>
        <p:nvCxnSpPr>
          <p:cNvPr id="76" name="رابط مستقيم 75"/>
          <p:cNvCxnSpPr/>
          <p:nvPr/>
        </p:nvCxnSpPr>
        <p:spPr>
          <a:xfrm flipH="1">
            <a:off x="7250125" y="2814836"/>
            <a:ext cx="1008000" cy="72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مستقيم 76"/>
          <p:cNvCxnSpPr/>
          <p:nvPr/>
        </p:nvCxnSpPr>
        <p:spPr>
          <a:xfrm flipH="1">
            <a:off x="6118076" y="2439938"/>
            <a:ext cx="1008000" cy="72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ربع نص 77"/>
          <p:cNvSpPr txBox="1"/>
          <p:nvPr/>
        </p:nvSpPr>
        <p:spPr>
          <a:xfrm>
            <a:off x="7801694" y="2915419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9" name="مربع نص 78"/>
          <p:cNvSpPr txBox="1"/>
          <p:nvPr/>
        </p:nvSpPr>
        <p:spPr>
          <a:xfrm>
            <a:off x="6228184" y="206084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85" name="مجموعة 84"/>
          <p:cNvGrpSpPr/>
          <p:nvPr/>
        </p:nvGrpSpPr>
        <p:grpSpPr>
          <a:xfrm>
            <a:off x="6357406" y="3241551"/>
            <a:ext cx="2247042" cy="517833"/>
            <a:chOff x="5868144" y="4247381"/>
            <a:chExt cx="2247042" cy="517833"/>
          </a:xfrm>
        </p:grpSpPr>
        <p:sp>
          <p:nvSpPr>
            <p:cNvPr id="80" name="Oval 2"/>
            <p:cNvSpPr>
              <a:spLocks noChangeArrowheads="1"/>
            </p:cNvSpPr>
            <p:nvPr/>
          </p:nvSpPr>
          <p:spPr bwMode="auto">
            <a:xfrm>
              <a:off x="7539186" y="4254996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" name="مجموعة 83"/>
            <p:cNvGrpSpPr/>
            <p:nvPr/>
          </p:nvGrpSpPr>
          <p:grpSpPr>
            <a:xfrm>
              <a:off x="5868144" y="4247381"/>
              <a:ext cx="1872208" cy="517833"/>
              <a:chOff x="5868144" y="4247381"/>
              <a:chExt cx="1872208" cy="517833"/>
            </a:xfrm>
          </p:grpSpPr>
          <p:sp>
            <p:nvSpPr>
              <p:cNvPr id="81" name="مربع نص 80"/>
              <p:cNvSpPr txBox="1"/>
              <p:nvPr/>
            </p:nvSpPr>
            <p:spPr>
              <a:xfrm>
                <a:off x="5868144" y="4365104"/>
                <a:ext cx="1872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 ــ 1 ) = 20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3" name="Oval 2"/>
              <p:cNvSpPr>
                <a:spLocks noChangeArrowheads="1"/>
              </p:cNvSpPr>
              <p:nvPr/>
            </p:nvSpPr>
            <p:spPr bwMode="auto">
              <a:xfrm>
                <a:off x="7101805" y="4247381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9" name="مجموعة 88"/>
          <p:cNvGrpSpPr/>
          <p:nvPr/>
        </p:nvGrpSpPr>
        <p:grpSpPr>
          <a:xfrm>
            <a:off x="5570587" y="3323084"/>
            <a:ext cx="1080120" cy="461665"/>
            <a:chOff x="4355976" y="4005064"/>
            <a:chExt cx="1080120" cy="461665"/>
          </a:xfrm>
        </p:grpSpPr>
        <p:sp>
          <p:nvSpPr>
            <p:cNvPr id="87" name="مربع نص 86"/>
            <p:cNvSpPr txBox="1"/>
            <p:nvPr/>
          </p:nvSpPr>
          <p:spPr>
            <a:xfrm>
              <a:off x="4355976" y="4005064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5   4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مربع نص 87"/>
            <p:cNvSpPr txBox="1"/>
            <p:nvPr/>
          </p:nvSpPr>
          <p:spPr>
            <a:xfrm>
              <a:off x="4572000" y="403363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0" name="شكل بيضاوي 89"/>
          <p:cNvSpPr/>
          <p:nvPr/>
        </p:nvSpPr>
        <p:spPr>
          <a:xfrm>
            <a:off x="8143857" y="3385567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شكل بيضاوي 90"/>
          <p:cNvSpPr/>
          <p:nvPr/>
        </p:nvSpPr>
        <p:spPr>
          <a:xfrm>
            <a:off x="6050292" y="3385567"/>
            <a:ext cx="2880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مجموعة 92"/>
          <p:cNvGrpSpPr/>
          <p:nvPr/>
        </p:nvGrpSpPr>
        <p:grpSpPr>
          <a:xfrm>
            <a:off x="6559713" y="3798565"/>
            <a:ext cx="1080056" cy="543198"/>
            <a:chOff x="3491880" y="3851523"/>
            <a:chExt cx="1080056" cy="543198"/>
          </a:xfrm>
        </p:grpSpPr>
        <p:sp>
          <p:nvSpPr>
            <p:cNvPr id="82" name="Oval 2"/>
            <p:cNvSpPr>
              <a:spLocks noChangeArrowheads="1"/>
            </p:cNvSpPr>
            <p:nvPr/>
          </p:nvSpPr>
          <p:spPr bwMode="auto">
            <a:xfrm>
              <a:off x="3995936" y="385152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مربع نص 91"/>
            <p:cNvSpPr txBox="1"/>
            <p:nvPr/>
          </p:nvSpPr>
          <p:spPr>
            <a:xfrm>
              <a:off x="3491880" y="3933056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5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5" name="مربع نص 94"/>
          <p:cNvSpPr txBox="1"/>
          <p:nvPr/>
        </p:nvSpPr>
        <p:spPr>
          <a:xfrm>
            <a:off x="4067944" y="1568986"/>
            <a:ext cx="5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آخر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6" name="مجموعة 101"/>
          <p:cNvGrpSpPr/>
          <p:nvPr/>
        </p:nvGrpSpPr>
        <p:grpSpPr>
          <a:xfrm>
            <a:off x="1835696" y="630213"/>
            <a:ext cx="1589509" cy="745292"/>
            <a:chOff x="208087" y="3789040"/>
            <a:chExt cx="1589509" cy="745292"/>
          </a:xfrm>
        </p:grpSpPr>
        <p:grpSp>
          <p:nvGrpSpPr>
            <p:cNvPr id="97" name="مجموعة 81"/>
            <p:cNvGrpSpPr/>
            <p:nvPr/>
          </p:nvGrpSpPr>
          <p:grpSpPr>
            <a:xfrm>
              <a:off x="956742" y="3789040"/>
              <a:ext cx="840854" cy="745292"/>
              <a:chOff x="587177" y="414189"/>
              <a:chExt cx="840854" cy="745292"/>
            </a:xfrm>
          </p:grpSpPr>
          <p:sp>
            <p:nvSpPr>
              <p:cNvPr id="99" name="Oval 2"/>
              <p:cNvSpPr>
                <a:spLocks noChangeArrowheads="1"/>
              </p:cNvSpPr>
              <p:nvPr/>
            </p:nvSpPr>
            <p:spPr bwMode="auto">
              <a:xfrm>
                <a:off x="852031" y="414189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مربع نص 99"/>
              <p:cNvSpPr txBox="1"/>
              <p:nvPr/>
            </p:nvSpPr>
            <p:spPr>
              <a:xfrm>
                <a:off x="587177" y="759371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مربع نص 100"/>
              <p:cNvSpPr txBox="1"/>
              <p:nvPr/>
            </p:nvSpPr>
            <p:spPr>
              <a:xfrm>
                <a:off x="674043" y="520105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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8" name="مربع نص 97"/>
            <p:cNvSpPr txBox="1"/>
            <p:nvPr/>
          </p:nvSpPr>
          <p:spPr>
            <a:xfrm>
              <a:off x="208087" y="3971156"/>
              <a:ext cx="850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10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2" name="مجموعة 101"/>
          <p:cNvGrpSpPr/>
          <p:nvPr/>
        </p:nvGrpSpPr>
        <p:grpSpPr>
          <a:xfrm>
            <a:off x="1881317" y="1259235"/>
            <a:ext cx="1811729" cy="1186036"/>
            <a:chOff x="3311952" y="2286397"/>
            <a:chExt cx="1811729" cy="1186036"/>
          </a:xfrm>
        </p:grpSpPr>
        <p:grpSp>
          <p:nvGrpSpPr>
            <p:cNvPr id="103" name="مجموعة 49"/>
            <p:cNvGrpSpPr/>
            <p:nvPr/>
          </p:nvGrpSpPr>
          <p:grpSpPr>
            <a:xfrm>
              <a:off x="3311952" y="2286397"/>
              <a:ext cx="1811729" cy="965721"/>
              <a:chOff x="3311952" y="2286397"/>
              <a:chExt cx="1811729" cy="965721"/>
            </a:xfrm>
          </p:grpSpPr>
          <p:grpSp>
            <p:nvGrpSpPr>
              <p:cNvPr id="114" name="مجموعة 39"/>
              <p:cNvGrpSpPr/>
              <p:nvPr/>
            </p:nvGrpSpPr>
            <p:grpSpPr>
              <a:xfrm>
                <a:off x="3311952" y="2790453"/>
                <a:ext cx="1620088" cy="461665"/>
                <a:chOff x="4331825" y="2713112"/>
                <a:chExt cx="1620088" cy="461665"/>
              </a:xfrm>
            </p:grpSpPr>
            <p:sp>
              <p:nvSpPr>
                <p:cNvPr id="115" name="مربع نص 114"/>
                <p:cNvSpPr txBox="1"/>
                <p:nvPr/>
              </p:nvSpPr>
              <p:spPr>
                <a:xfrm>
                  <a:off x="4331825" y="2713112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 10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16" name="رابط مستقيم 115"/>
                <p:cNvCxnSpPr/>
                <p:nvPr/>
              </p:nvCxnSpPr>
              <p:spPr>
                <a:xfrm flipH="1" flipV="1">
                  <a:off x="5123913" y="2924944"/>
                  <a:ext cx="82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مجموعة 44"/>
              <p:cNvGrpSpPr/>
              <p:nvPr/>
            </p:nvGrpSpPr>
            <p:grpSpPr>
              <a:xfrm>
                <a:off x="4278635" y="2286397"/>
                <a:ext cx="845046" cy="757947"/>
                <a:chOff x="4581525" y="2223914"/>
                <a:chExt cx="845046" cy="757947"/>
              </a:xfrm>
            </p:grpSpPr>
            <p:grpSp>
              <p:nvGrpSpPr>
                <p:cNvPr id="109" name="مجموعة 17"/>
                <p:cNvGrpSpPr/>
                <p:nvPr/>
              </p:nvGrpSpPr>
              <p:grpSpPr>
                <a:xfrm>
                  <a:off x="4716016" y="2223914"/>
                  <a:ext cx="710555" cy="658639"/>
                  <a:chOff x="4716016" y="2223914"/>
                  <a:chExt cx="710555" cy="658639"/>
                </a:xfrm>
              </p:grpSpPr>
              <p:sp>
                <p:nvSpPr>
                  <p:cNvPr id="111" name="مربع نص 110"/>
                  <p:cNvSpPr txBox="1"/>
                  <p:nvPr/>
                </p:nvSpPr>
                <p:spPr>
                  <a:xfrm>
                    <a:off x="4716016" y="2420888"/>
                    <a:ext cx="43204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ل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2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4850571" y="2223914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0" name="مربع نص 109"/>
                <p:cNvSpPr txBox="1"/>
                <p:nvPr/>
              </p:nvSpPr>
              <p:spPr>
                <a:xfrm>
                  <a:off x="4581525" y="2612529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2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04" name="مجموعة 57"/>
            <p:cNvGrpSpPr/>
            <p:nvPr/>
          </p:nvGrpSpPr>
          <p:grpSpPr>
            <a:xfrm>
              <a:off x="4283968" y="2949213"/>
              <a:ext cx="551681" cy="523220"/>
              <a:chOff x="5732512" y="5405983"/>
              <a:chExt cx="551681" cy="523220"/>
            </a:xfrm>
          </p:grpSpPr>
          <p:sp>
            <p:nvSpPr>
              <p:cNvPr id="105" name="مربع نص 104"/>
              <p:cNvSpPr txBox="1"/>
              <p:nvPr/>
            </p:nvSpPr>
            <p:spPr>
              <a:xfrm>
                <a:off x="5732512" y="5405983"/>
                <a:ext cx="403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SA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!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مربع نص 105"/>
              <p:cNvSpPr txBox="1"/>
              <p:nvPr/>
            </p:nvSpPr>
            <p:spPr>
              <a:xfrm>
                <a:off x="5924153" y="546846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20" name="مجموعة 119"/>
          <p:cNvGrpSpPr/>
          <p:nvPr/>
        </p:nvGrpSpPr>
        <p:grpSpPr>
          <a:xfrm>
            <a:off x="2051720" y="2714193"/>
            <a:ext cx="2247042" cy="517833"/>
            <a:chOff x="5868144" y="4247381"/>
            <a:chExt cx="2247042" cy="517833"/>
          </a:xfrm>
        </p:grpSpPr>
        <p:sp>
          <p:nvSpPr>
            <p:cNvPr id="121" name="Oval 2"/>
            <p:cNvSpPr>
              <a:spLocks noChangeArrowheads="1"/>
            </p:cNvSpPr>
            <p:nvPr/>
          </p:nvSpPr>
          <p:spPr bwMode="auto">
            <a:xfrm>
              <a:off x="7539186" y="4254996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2" name="مجموعة 83"/>
            <p:cNvGrpSpPr/>
            <p:nvPr/>
          </p:nvGrpSpPr>
          <p:grpSpPr>
            <a:xfrm>
              <a:off x="5868144" y="4247381"/>
              <a:ext cx="1872208" cy="517833"/>
              <a:chOff x="5868144" y="4247381"/>
              <a:chExt cx="1872208" cy="517833"/>
            </a:xfrm>
          </p:grpSpPr>
          <p:sp>
            <p:nvSpPr>
              <p:cNvPr id="123" name="مربع نص 122"/>
              <p:cNvSpPr txBox="1"/>
              <p:nvPr/>
            </p:nvSpPr>
            <p:spPr>
              <a:xfrm>
                <a:off x="5868144" y="4365104"/>
                <a:ext cx="1872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 ــ 1 ) = 20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4" name="Oval 2"/>
              <p:cNvSpPr>
                <a:spLocks noChangeArrowheads="1"/>
              </p:cNvSpPr>
              <p:nvPr/>
            </p:nvSpPr>
            <p:spPr bwMode="auto">
              <a:xfrm>
                <a:off x="7101805" y="4247381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25" name="مجموعة 124"/>
          <p:cNvGrpSpPr/>
          <p:nvPr/>
        </p:nvGrpSpPr>
        <p:grpSpPr>
          <a:xfrm>
            <a:off x="1264965" y="2786261"/>
            <a:ext cx="1080120" cy="461665"/>
            <a:chOff x="4355976" y="4005064"/>
            <a:chExt cx="1080120" cy="461665"/>
          </a:xfrm>
        </p:grpSpPr>
        <p:sp>
          <p:nvSpPr>
            <p:cNvPr id="126" name="مربع نص 125"/>
            <p:cNvSpPr txBox="1"/>
            <p:nvPr/>
          </p:nvSpPr>
          <p:spPr>
            <a:xfrm>
              <a:off x="4355976" y="4005064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5   4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مربع نص 126"/>
            <p:cNvSpPr txBox="1"/>
            <p:nvPr/>
          </p:nvSpPr>
          <p:spPr>
            <a:xfrm>
              <a:off x="4572000" y="403363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8" name="شكل بيضاوي 127"/>
          <p:cNvSpPr/>
          <p:nvPr/>
        </p:nvSpPr>
        <p:spPr>
          <a:xfrm>
            <a:off x="3838235" y="2848744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شكل بيضاوي 128"/>
          <p:cNvSpPr/>
          <p:nvPr/>
        </p:nvSpPr>
        <p:spPr>
          <a:xfrm>
            <a:off x="1744670" y="2848744"/>
            <a:ext cx="2880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0" name="مجموعة 129"/>
          <p:cNvGrpSpPr/>
          <p:nvPr/>
        </p:nvGrpSpPr>
        <p:grpSpPr>
          <a:xfrm>
            <a:off x="2123728" y="3275459"/>
            <a:ext cx="1080056" cy="543198"/>
            <a:chOff x="3491880" y="3851523"/>
            <a:chExt cx="1080056" cy="543198"/>
          </a:xfrm>
        </p:grpSpPr>
        <p:sp>
          <p:nvSpPr>
            <p:cNvPr id="131" name="Oval 2"/>
            <p:cNvSpPr>
              <a:spLocks noChangeArrowheads="1"/>
            </p:cNvSpPr>
            <p:nvPr/>
          </p:nvSpPr>
          <p:spPr bwMode="auto">
            <a:xfrm>
              <a:off x="3995936" y="385152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مربع نص 131"/>
            <p:cNvSpPr txBox="1"/>
            <p:nvPr/>
          </p:nvSpPr>
          <p:spPr>
            <a:xfrm>
              <a:off x="3491880" y="3933056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5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4" name="مجموعة 133"/>
          <p:cNvGrpSpPr/>
          <p:nvPr/>
        </p:nvGrpSpPr>
        <p:grpSpPr>
          <a:xfrm>
            <a:off x="8142646" y="4656499"/>
            <a:ext cx="633507" cy="400110"/>
            <a:chOff x="5406342" y="3310180"/>
            <a:chExt cx="633507" cy="400110"/>
          </a:xfrm>
        </p:grpSpPr>
        <p:sp>
          <p:nvSpPr>
            <p:cNvPr id="135" name="شكل بيضاوي 134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مستطيل 135"/>
            <p:cNvSpPr/>
            <p:nvPr/>
          </p:nvSpPr>
          <p:spPr>
            <a:xfrm>
              <a:off x="5406342" y="3310180"/>
              <a:ext cx="6335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ب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4" name="مجموعة 143"/>
          <p:cNvGrpSpPr/>
          <p:nvPr/>
        </p:nvGrpSpPr>
        <p:grpSpPr>
          <a:xfrm>
            <a:off x="5896783" y="4446637"/>
            <a:ext cx="1925102" cy="757947"/>
            <a:chOff x="5724192" y="4509120"/>
            <a:chExt cx="1925102" cy="757947"/>
          </a:xfrm>
        </p:grpSpPr>
        <p:grpSp>
          <p:nvGrpSpPr>
            <p:cNvPr id="140" name="مجموعة 139"/>
            <p:cNvGrpSpPr/>
            <p:nvPr/>
          </p:nvGrpSpPr>
          <p:grpSpPr>
            <a:xfrm>
              <a:off x="6804248" y="4509120"/>
              <a:ext cx="845046" cy="757947"/>
              <a:chOff x="3000400" y="1411635"/>
              <a:chExt cx="845046" cy="757947"/>
            </a:xfrm>
          </p:grpSpPr>
          <p:sp>
            <p:nvSpPr>
              <p:cNvPr id="137" name="مربع نص 136"/>
              <p:cNvSpPr txBox="1"/>
              <p:nvPr/>
            </p:nvSpPr>
            <p:spPr>
              <a:xfrm>
                <a:off x="3134891" y="160860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8" name="Oval 2"/>
              <p:cNvSpPr>
                <a:spLocks noChangeArrowheads="1"/>
              </p:cNvSpPr>
              <p:nvPr/>
            </p:nvSpPr>
            <p:spPr bwMode="auto">
              <a:xfrm>
                <a:off x="3269446" y="1411635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مربع نص 138"/>
              <p:cNvSpPr txBox="1"/>
              <p:nvPr/>
            </p:nvSpPr>
            <p:spPr>
              <a:xfrm>
                <a:off x="3000400" y="180025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2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3" name="مجموعة 142"/>
            <p:cNvGrpSpPr/>
            <p:nvPr/>
          </p:nvGrpSpPr>
          <p:grpSpPr>
            <a:xfrm>
              <a:off x="5724192" y="4624561"/>
              <a:ext cx="1152064" cy="543198"/>
              <a:chOff x="5436160" y="4643611"/>
              <a:chExt cx="1152064" cy="543198"/>
            </a:xfrm>
          </p:grpSpPr>
          <p:sp>
            <p:nvSpPr>
              <p:cNvPr id="141" name="مربع نص 140"/>
              <p:cNvSpPr txBox="1"/>
              <p:nvPr/>
            </p:nvSpPr>
            <p:spPr>
              <a:xfrm>
                <a:off x="5796136" y="4725144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12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2" name="Oval 2"/>
              <p:cNvSpPr>
                <a:spLocks noChangeArrowheads="1"/>
              </p:cNvSpPr>
              <p:nvPr/>
            </p:nvSpPr>
            <p:spPr bwMode="auto">
              <a:xfrm>
                <a:off x="5436160" y="4643611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45" name="سهم إلى اليمين 144"/>
          <p:cNvSpPr/>
          <p:nvPr/>
        </p:nvSpPr>
        <p:spPr>
          <a:xfrm flipH="1">
            <a:off x="5076056" y="4734669"/>
            <a:ext cx="540000" cy="2160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2" name="مجموعة 151"/>
          <p:cNvGrpSpPr/>
          <p:nvPr/>
        </p:nvGrpSpPr>
        <p:grpSpPr>
          <a:xfrm>
            <a:off x="2311177" y="4528170"/>
            <a:ext cx="2400583" cy="523106"/>
            <a:chOff x="2330227" y="4509120"/>
            <a:chExt cx="2400583" cy="523106"/>
          </a:xfrm>
        </p:grpSpPr>
        <p:grpSp>
          <p:nvGrpSpPr>
            <p:cNvPr id="146" name="مجموعة 145"/>
            <p:cNvGrpSpPr/>
            <p:nvPr/>
          </p:nvGrpSpPr>
          <p:grpSpPr>
            <a:xfrm>
              <a:off x="2483768" y="4509120"/>
              <a:ext cx="2247042" cy="517833"/>
              <a:chOff x="5868144" y="4247381"/>
              <a:chExt cx="2247042" cy="517833"/>
            </a:xfrm>
          </p:grpSpPr>
          <p:sp>
            <p:nvSpPr>
              <p:cNvPr id="147" name="Oval 2"/>
              <p:cNvSpPr>
                <a:spLocks noChangeArrowheads="1"/>
              </p:cNvSpPr>
              <p:nvPr/>
            </p:nvSpPr>
            <p:spPr bwMode="auto">
              <a:xfrm>
                <a:off x="7539186" y="4254996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8" name="مجموعة 83"/>
              <p:cNvGrpSpPr/>
              <p:nvPr/>
            </p:nvGrpSpPr>
            <p:grpSpPr>
              <a:xfrm>
                <a:off x="5868144" y="4247381"/>
                <a:ext cx="1872208" cy="517833"/>
                <a:chOff x="5868144" y="4247381"/>
                <a:chExt cx="1872208" cy="517833"/>
              </a:xfrm>
            </p:grpSpPr>
            <p:sp>
              <p:nvSpPr>
                <p:cNvPr id="149" name="مربع نص 148"/>
                <p:cNvSpPr txBox="1"/>
                <p:nvPr/>
              </p:nvSpPr>
              <p:spPr>
                <a:xfrm>
                  <a:off x="5868144" y="4365104"/>
                  <a:ext cx="187220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     ــ 1 ) = 12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0" name="Oval 2"/>
                <p:cNvSpPr>
                  <a:spLocks noChangeArrowheads="1"/>
                </p:cNvSpPr>
                <p:nvPr/>
              </p:nvSpPr>
              <p:spPr bwMode="auto">
                <a:xfrm>
                  <a:off x="7101805" y="4247381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51" name="Oval 2"/>
            <p:cNvSpPr>
              <a:spLocks noChangeArrowheads="1"/>
            </p:cNvSpPr>
            <p:nvPr/>
          </p:nvSpPr>
          <p:spPr bwMode="auto">
            <a:xfrm>
              <a:off x="2330227" y="4528170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8" name="مجموعة 157"/>
          <p:cNvGrpSpPr/>
          <p:nvPr/>
        </p:nvGrpSpPr>
        <p:grpSpPr>
          <a:xfrm>
            <a:off x="7456576" y="5051524"/>
            <a:ext cx="1113964" cy="725165"/>
            <a:chOff x="467544" y="4653136"/>
            <a:chExt cx="1113964" cy="725165"/>
          </a:xfrm>
        </p:grpSpPr>
        <p:grpSp>
          <p:nvGrpSpPr>
            <p:cNvPr id="156" name="مجموعة 155"/>
            <p:cNvGrpSpPr/>
            <p:nvPr/>
          </p:nvGrpSpPr>
          <p:grpSpPr>
            <a:xfrm>
              <a:off x="467544" y="4653136"/>
              <a:ext cx="1113964" cy="725165"/>
              <a:chOff x="467544" y="4653136"/>
              <a:chExt cx="1113964" cy="725165"/>
            </a:xfrm>
          </p:grpSpPr>
          <p:sp>
            <p:nvSpPr>
              <p:cNvPr id="153" name="Oval 4"/>
              <p:cNvSpPr>
                <a:spLocks noChangeArrowheads="1"/>
              </p:cNvSpPr>
              <p:nvPr/>
            </p:nvSpPr>
            <p:spPr bwMode="auto">
              <a:xfrm flipV="1">
                <a:off x="467544" y="4653136"/>
                <a:ext cx="832966" cy="725165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آ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Oval 2"/>
              <p:cNvSpPr>
                <a:spLocks noChangeArrowheads="1"/>
              </p:cNvSpPr>
              <p:nvPr/>
            </p:nvSpPr>
            <p:spPr bwMode="auto">
              <a:xfrm>
                <a:off x="1005508" y="4687044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7" name="مربع نص 156"/>
            <p:cNvSpPr txBox="1"/>
            <p:nvPr/>
          </p:nvSpPr>
          <p:spPr>
            <a:xfrm>
              <a:off x="505644" y="4787627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9" name="سهم إلى اليمين 158"/>
          <p:cNvSpPr/>
          <p:nvPr/>
        </p:nvSpPr>
        <p:spPr>
          <a:xfrm flipH="1">
            <a:off x="6743921" y="5282182"/>
            <a:ext cx="540000" cy="2160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8" name="مجموعة 167"/>
          <p:cNvGrpSpPr/>
          <p:nvPr/>
        </p:nvGrpSpPr>
        <p:grpSpPr>
          <a:xfrm>
            <a:off x="5324847" y="5085998"/>
            <a:ext cx="1205022" cy="594300"/>
            <a:chOff x="1835696" y="5200625"/>
            <a:chExt cx="1205022" cy="594300"/>
          </a:xfrm>
        </p:grpSpPr>
        <p:grpSp>
          <p:nvGrpSpPr>
            <p:cNvPr id="166" name="مجموعة 165"/>
            <p:cNvGrpSpPr/>
            <p:nvPr/>
          </p:nvGrpSpPr>
          <p:grpSpPr>
            <a:xfrm>
              <a:off x="2267744" y="5200625"/>
              <a:ext cx="772974" cy="504056"/>
              <a:chOff x="2267744" y="5200625"/>
              <a:chExt cx="772974" cy="504056"/>
            </a:xfrm>
          </p:grpSpPr>
          <p:grpSp>
            <p:nvGrpSpPr>
              <p:cNvPr id="160" name="مجموعة 34"/>
              <p:cNvGrpSpPr/>
              <p:nvPr/>
            </p:nvGrpSpPr>
            <p:grpSpPr>
              <a:xfrm>
                <a:off x="2267744" y="5373216"/>
                <a:ext cx="216000" cy="252000"/>
                <a:chOff x="3068216" y="2454207"/>
                <a:chExt cx="288884" cy="288032"/>
              </a:xfrm>
            </p:grpSpPr>
            <p:grpSp>
              <p:nvGrpSpPr>
                <p:cNvPr id="161" name="مجموعة 32"/>
                <p:cNvGrpSpPr/>
                <p:nvPr/>
              </p:nvGrpSpPr>
              <p:grpSpPr>
                <a:xfrm>
                  <a:off x="3068216" y="2564052"/>
                  <a:ext cx="288884" cy="72860"/>
                  <a:chOff x="3068216" y="2429272"/>
                  <a:chExt cx="288884" cy="72860"/>
                </a:xfrm>
              </p:grpSpPr>
              <p:cxnSp>
                <p:nvCxnSpPr>
                  <p:cNvPr id="163" name="رابط مستقيم 162"/>
                  <p:cNvCxnSpPr/>
                  <p:nvPr/>
                </p:nvCxnSpPr>
                <p:spPr>
                  <a:xfrm>
                    <a:off x="3068216" y="2429272"/>
                    <a:ext cx="288032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رابط مستقيم 163"/>
                  <p:cNvCxnSpPr/>
                  <p:nvPr/>
                </p:nvCxnSpPr>
                <p:spPr>
                  <a:xfrm>
                    <a:off x="3069068" y="2502132"/>
                    <a:ext cx="288032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2" name="رابط مستقيم 161"/>
                <p:cNvCxnSpPr/>
                <p:nvPr/>
              </p:nvCxnSpPr>
              <p:spPr>
                <a:xfrm rot="18780000">
                  <a:off x="3076806" y="2598223"/>
                  <a:ext cx="2880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5" name="Oval 2"/>
              <p:cNvSpPr>
                <a:spLocks noChangeArrowheads="1"/>
              </p:cNvSpPr>
              <p:nvPr/>
            </p:nvSpPr>
            <p:spPr bwMode="auto">
              <a:xfrm>
                <a:off x="2464718" y="5200625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7" name="مربع نص 166"/>
            <p:cNvSpPr txBox="1"/>
            <p:nvPr/>
          </p:nvSpPr>
          <p:spPr>
            <a:xfrm>
              <a:off x="1835696" y="521015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69" name="رابط مستقيم 168"/>
          <p:cNvCxnSpPr/>
          <p:nvPr/>
        </p:nvCxnSpPr>
        <p:spPr>
          <a:xfrm flipH="1">
            <a:off x="2440335" y="4778102"/>
            <a:ext cx="288000" cy="144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رابط مستقيم 169"/>
          <p:cNvCxnSpPr/>
          <p:nvPr/>
        </p:nvCxnSpPr>
        <p:spPr>
          <a:xfrm flipH="1">
            <a:off x="4283968" y="4763244"/>
            <a:ext cx="288000" cy="144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مربع نص 170"/>
          <p:cNvSpPr txBox="1"/>
          <p:nvPr/>
        </p:nvSpPr>
        <p:spPr>
          <a:xfrm>
            <a:off x="2267744" y="4509120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2" name="مربع نص 171"/>
          <p:cNvSpPr txBox="1"/>
          <p:nvPr/>
        </p:nvSpPr>
        <p:spPr>
          <a:xfrm>
            <a:off x="4211960" y="443711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77" name="مجموعة 83"/>
          <p:cNvGrpSpPr/>
          <p:nvPr/>
        </p:nvGrpSpPr>
        <p:grpSpPr>
          <a:xfrm>
            <a:off x="2618259" y="5066134"/>
            <a:ext cx="1491913" cy="504056"/>
            <a:chOff x="6185892" y="4247381"/>
            <a:chExt cx="1491913" cy="504056"/>
          </a:xfrm>
        </p:grpSpPr>
        <p:sp>
          <p:nvSpPr>
            <p:cNvPr id="178" name="مربع نص 177"/>
            <p:cNvSpPr txBox="1"/>
            <p:nvPr/>
          </p:nvSpPr>
          <p:spPr>
            <a:xfrm>
              <a:off x="6185892" y="4336529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ــ 1 = 12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9" name="Oval 2"/>
            <p:cNvSpPr>
              <a:spLocks noChangeArrowheads="1"/>
            </p:cNvSpPr>
            <p:nvPr/>
          </p:nvSpPr>
          <p:spPr bwMode="auto">
            <a:xfrm>
              <a:off x="7101805" y="4247381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0" name="مجموعة 179"/>
          <p:cNvGrpSpPr/>
          <p:nvPr/>
        </p:nvGrpSpPr>
        <p:grpSpPr>
          <a:xfrm>
            <a:off x="2470051" y="5589240"/>
            <a:ext cx="1271697" cy="543198"/>
            <a:chOff x="3347864" y="3851523"/>
            <a:chExt cx="1271697" cy="543198"/>
          </a:xfrm>
        </p:grpSpPr>
        <p:sp>
          <p:nvSpPr>
            <p:cNvPr id="181" name="Oval 2"/>
            <p:cNvSpPr>
              <a:spLocks noChangeArrowheads="1"/>
            </p:cNvSpPr>
            <p:nvPr/>
          </p:nvSpPr>
          <p:spPr bwMode="auto">
            <a:xfrm>
              <a:off x="4043561" y="385152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مربع نص 181"/>
            <p:cNvSpPr txBox="1"/>
            <p:nvPr/>
          </p:nvSpPr>
          <p:spPr>
            <a:xfrm>
              <a:off x="3347864" y="3933056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13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5" dur="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0" dur="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3" dur="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33" grpId="0" animBg="1"/>
      <p:bldP spid="183" grpId="0" animBg="1"/>
      <p:bldP spid="17" grpId="0"/>
      <p:bldP spid="78" grpId="0"/>
      <p:bldP spid="79" grpId="0"/>
      <p:bldP spid="90" grpId="0" animBg="1"/>
      <p:bldP spid="91" grpId="0" animBg="1"/>
      <p:bldP spid="95" grpId="0"/>
      <p:bldP spid="128" grpId="0" animBg="1"/>
      <p:bldP spid="129" grpId="0" animBg="1"/>
      <p:bldP spid="145" grpId="0" animBg="1"/>
      <p:bldP spid="159" grpId="0" animBg="1"/>
      <p:bldP spid="171" grpId="0"/>
      <p:bldP spid="1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مستطيل مستدير الزوايا 67"/>
          <p:cNvSpPr/>
          <p:nvPr/>
        </p:nvSpPr>
        <p:spPr>
          <a:xfrm>
            <a:off x="1197261" y="2248297"/>
            <a:ext cx="1008000" cy="432000"/>
          </a:xfrm>
          <a:prstGeom prst="roundRect">
            <a:avLst>
              <a:gd name="adj" fmla="val 32101"/>
            </a:avLst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مستطيل مستدير الزوايا 136"/>
          <p:cNvSpPr/>
          <p:nvPr/>
        </p:nvSpPr>
        <p:spPr>
          <a:xfrm>
            <a:off x="893166" y="4116214"/>
            <a:ext cx="1008000" cy="432000"/>
          </a:xfrm>
          <a:prstGeom prst="roundRect">
            <a:avLst>
              <a:gd name="adj" fmla="val 32101"/>
            </a:avLst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مستطيل مستدير الزوايا 172"/>
          <p:cNvSpPr/>
          <p:nvPr/>
        </p:nvSpPr>
        <p:spPr>
          <a:xfrm>
            <a:off x="2004095" y="5983188"/>
            <a:ext cx="1008000" cy="432000"/>
          </a:xfrm>
          <a:prstGeom prst="roundRect">
            <a:avLst>
              <a:gd name="adj" fmla="val 32101"/>
            </a:avLst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مجموعة 7"/>
          <p:cNvGrpSpPr/>
          <p:nvPr/>
        </p:nvGrpSpPr>
        <p:grpSpPr>
          <a:xfrm>
            <a:off x="8220687" y="815692"/>
            <a:ext cx="652743" cy="400110"/>
            <a:chOff x="5406156" y="3300655"/>
            <a:chExt cx="652743" cy="400110"/>
          </a:xfrm>
        </p:grpSpPr>
        <p:sp>
          <p:nvSpPr>
            <p:cNvPr id="9" name="شكل بيضاوي 8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مستطيل 9"/>
            <p:cNvSpPr/>
            <p:nvPr/>
          </p:nvSpPr>
          <p:spPr>
            <a:xfrm>
              <a:off x="5406156" y="3300655"/>
              <a:ext cx="6527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جـ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6640105" y="652626"/>
            <a:ext cx="1479337" cy="745292"/>
            <a:chOff x="6338356" y="630213"/>
            <a:chExt cx="1479337" cy="745292"/>
          </a:xfrm>
        </p:grpSpPr>
        <p:grpSp>
          <p:nvGrpSpPr>
            <p:cNvPr id="11" name="مجموعة 101"/>
            <p:cNvGrpSpPr/>
            <p:nvPr/>
          </p:nvGrpSpPr>
          <p:grpSpPr>
            <a:xfrm>
              <a:off x="6732240" y="630213"/>
              <a:ext cx="1085453" cy="745292"/>
              <a:chOff x="712143" y="3789040"/>
              <a:chExt cx="1085453" cy="745292"/>
            </a:xfrm>
          </p:grpSpPr>
          <p:grpSp>
            <p:nvGrpSpPr>
              <p:cNvPr id="12" name="مجموعة 81"/>
              <p:cNvGrpSpPr/>
              <p:nvPr/>
            </p:nvGrpSpPr>
            <p:grpSpPr>
              <a:xfrm>
                <a:off x="956742" y="3789040"/>
                <a:ext cx="840854" cy="745292"/>
                <a:chOff x="587177" y="414189"/>
                <a:chExt cx="840854" cy="745292"/>
              </a:xfrm>
            </p:grpSpPr>
            <p:sp>
              <p:nvSpPr>
                <p:cNvPr id="14" name="Oval 2"/>
                <p:cNvSpPr>
                  <a:spLocks noChangeArrowheads="1"/>
                </p:cNvSpPr>
                <p:nvPr/>
              </p:nvSpPr>
              <p:spPr bwMode="auto">
                <a:xfrm>
                  <a:off x="852031" y="414189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مربع نص 14"/>
                <p:cNvSpPr txBox="1"/>
                <p:nvPr/>
              </p:nvSpPr>
              <p:spPr>
                <a:xfrm>
                  <a:off x="587177" y="759371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" name="مربع نص 15"/>
                <p:cNvSpPr txBox="1"/>
                <p:nvPr/>
              </p:nvSpPr>
              <p:spPr>
                <a:xfrm>
                  <a:off x="674043" y="520105"/>
                  <a:ext cx="5040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math"/>
                    </a:rPr>
                    <a:t>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" name="مربع نص 12"/>
              <p:cNvSpPr txBox="1"/>
              <p:nvPr/>
            </p:nvSpPr>
            <p:spPr>
              <a:xfrm>
                <a:off x="712143" y="3971156"/>
                <a:ext cx="3463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Oval 2"/>
            <p:cNvSpPr>
              <a:spLocks noChangeArrowheads="1"/>
            </p:cNvSpPr>
            <p:nvPr/>
          </p:nvSpPr>
          <p:spPr bwMode="auto">
            <a:xfrm>
              <a:off x="6338356" y="736129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سهم إلى اليمين 18"/>
          <p:cNvSpPr/>
          <p:nvPr/>
        </p:nvSpPr>
        <p:spPr>
          <a:xfrm flipH="1">
            <a:off x="5904208" y="952153"/>
            <a:ext cx="540000" cy="2160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مجموعة 33"/>
          <p:cNvGrpSpPr/>
          <p:nvPr/>
        </p:nvGrpSpPr>
        <p:grpSpPr>
          <a:xfrm>
            <a:off x="3966220" y="389806"/>
            <a:ext cx="1764010" cy="1186036"/>
            <a:chOff x="3861445" y="370756"/>
            <a:chExt cx="1764010" cy="1186036"/>
          </a:xfrm>
        </p:grpSpPr>
        <p:grpSp>
          <p:nvGrpSpPr>
            <p:cNvPr id="20" name="مجموعة 19"/>
            <p:cNvGrpSpPr/>
            <p:nvPr/>
          </p:nvGrpSpPr>
          <p:grpSpPr>
            <a:xfrm>
              <a:off x="4274443" y="370756"/>
              <a:ext cx="1351012" cy="1186036"/>
              <a:chOff x="3772669" y="2286397"/>
              <a:chExt cx="1351012" cy="1186036"/>
            </a:xfrm>
          </p:grpSpPr>
          <p:grpSp>
            <p:nvGrpSpPr>
              <p:cNvPr id="21" name="مجموعة 49"/>
              <p:cNvGrpSpPr/>
              <p:nvPr/>
            </p:nvGrpSpPr>
            <p:grpSpPr>
              <a:xfrm>
                <a:off x="3772669" y="2286397"/>
                <a:ext cx="1351012" cy="946671"/>
                <a:chOff x="3772669" y="2286397"/>
                <a:chExt cx="1351012" cy="946671"/>
              </a:xfrm>
            </p:grpSpPr>
            <p:grpSp>
              <p:nvGrpSpPr>
                <p:cNvPr id="25" name="مجموعة 39"/>
                <p:cNvGrpSpPr/>
                <p:nvPr/>
              </p:nvGrpSpPr>
              <p:grpSpPr>
                <a:xfrm>
                  <a:off x="3772669" y="2771403"/>
                  <a:ext cx="1159371" cy="461665"/>
                  <a:chOff x="4792542" y="2694062"/>
                  <a:chExt cx="1159371" cy="461665"/>
                </a:xfrm>
              </p:grpSpPr>
              <p:sp>
                <p:nvSpPr>
                  <p:cNvPr id="31" name="مربع نص 30"/>
                  <p:cNvSpPr txBox="1"/>
                  <p:nvPr/>
                </p:nvSpPr>
                <p:spPr>
                  <a:xfrm>
                    <a:off x="4792542" y="2694062"/>
                    <a:ext cx="32184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=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cxnSp>
                <p:nvCxnSpPr>
                  <p:cNvPr id="32" name="رابط مستقيم 31"/>
                  <p:cNvCxnSpPr/>
                  <p:nvPr/>
                </p:nvCxnSpPr>
                <p:spPr>
                  <a:xfrm flipH="1" flipV="1">
                    <a:off x="5123913" y="2924944"/>
                    <a:ext cx="82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مجموعة 44"/>
                <p:cNvGrpSpPr/>
                <p:nvPr/>
              </p:nvGrpSpPr>
              <p:grpSpPr>
                <a:xfrm>
                  <a:off x="4278635" y="2286397"/>
                  <a:ext cx="845046" cy="757947"/>
                  <a:chOff x="4581525" y="2223914"/>
                  <a:chExt cx="845046" cy="757947"/>
                </a:xfrm>
              </p:grpSpPr>
              <p:grpSp>
                <p:nvGrpSpPr>
                  <p:cNvPr id="27" name="مجموعة 17"/>
                  <p:cNvGrpSpPr/>
                  <p:nvPr/>
                </p:nvGrpSpPr>
                <p:grpSpPr>
                  <a:xfrm>
                    <a:off x="4716016" y="2223914"/>
                    <a:ext cx="710555" cy="658639"/>
                    <a:chOff x="4716016" y="2223914"/>
                    <a:chExt cx="710555" cy="658639"/>
                  </a:xfrm>
                </p:grpSpPr>
                <p:sp>
                  <p:nvSpPr>
                    <p:cNvPr id="29" name="مربع نص 28"/>
                    <p:cNvSpPr txBox="1"/>
                    <p:nvPr/>
                  </p:nvSpPr>
                  <p:spPr>
                    <a:xfrm>
                      <a:off x="4716016" y="2420888"/>
                      <a:ext cx="4320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30" name="Oval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50571" y="2223914"/>
                      <a:ext cx="576000" cy="50405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نن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 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8" name="مربع نص 27"/>
                  <p:cNvSpPr txBox="1"/>
                  <p:nvPr/>
                </p:nvSpPr>
                <p:spPr>
                  <a:xfrm>
                    <a:off x="4581525" y="2612529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2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22" name="مجموعة 57"/>
              <p:cNvGrpSpPr/>
              <p:nvPr/>
            </p:nvGrpSpPr>
            <p:grpSpPr>
              <a:xfrm>
                <a:off x="4283968" y="2949213"/>
                <a:ext cx="551681" cy="523220"/>
                <a:chOff x="5732512" y="5405983"/>
                <a:chExt cx="551681" cy="523220"/>
              </a:xfrm>
            </p:grpSpPr>
            <p:sp>
              <p:nvSpPr>
                <p:cNvPr id="23" name="مربع نص 22"/>
                <p:cNvSpPr txBox="1"/>
                <p:nvPr/>
              </p:nvSpPr>
              <p:spPr>
                <a:xfrm>
                  <a:off x="5732512" y="5405983"/>
                  <a:ext cx="4034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ar-SA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!</a:t>
                  </a:r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" name="مربع نص 23"/>
                <p:cNvSpPr txBox="1"/>
                <p:nvPr/>
              </p:nvSpPr>
              <p:spPr>
                <a:xfrm>
                  <a:off x="5924153" y="5468466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33" name="Oval 2"/>
            <p:cNvSpPr>
              <a:spLocks noChangeArrowheads="1"/>
            </p:cNvSpPr>
            <p:nvPr/>
          </p:nvSpPr>
          <p:spPr bwMode="auto">
            <a:xfrm>
              <a:off x="3861445" y="774229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سهم إلى اليمين 34"/>
          <p:cNvSpPr/>
          <p:nvPr/>
        </p:nvSpPr>
        <p:spPr>
          <a:xfrm flipH="1">
            <a:off x="3203848" y="946820"/>
            <a:ext cx="540000" cy="2160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مجموعة 41"/>
          <p:cNvGrpSpPr/>
          <p:nvPr/>
        </p:nvGrpSpPr>
        <p:grpSpPr>
          <a:xfrm>
            <a:off x="773485" y="745654"/>
            <a:ext cx="2222659" cy="523106"/>
            <a:chOff x="4380359" y="2708920"/>
            <a:chExt cx="2222659" cy="523106"/>
          </a:xfrm>
        </p:grpSpPr>
        <p:grpSp>
          <p:nvGrpSpPr>
            <p:cNvPr id="36" name="مجموعة 35"/>
            <p:cNvGrpSpPr/>
            <p:nvPr/>
          </p:nvGrpSpPr>
          <p:grpSpPr>
            <a:xfrm>
              <a:off x="4644008" y="2708920"/>
              <a:ext cx="1959010" cy="517833"/>
              <a:chOff x="6156176" y="4247381"/>
              <a:chExt cx="1959010" cy="517833"/>
            </a:xfrm>
          </p:grpSpPr>
          <p:sp>
            <p:nvSpPr>
              <p:cNvPr id="37" name="Oval 2"/>
              <p:cNvSpPr>
                <a:spLocks noChangeArrowheads="1"/>
              </p:cNvSpPr>
              <p:nvPr/>
            </p:nvSpPr>
            <p:spPr bwMode="auto">
              <a:xfrm>
                <a:off x="7539186" y="4254996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8" name="مجموعة 83"/>
              <p:cNvGrpSpPr/>
              <p:nvPr/>
            </p:nvGrpSpPr>
            <p:grpSpPr>
              <a:xfrm>
                <a:off x="6156176" y="4247381"/>
                <a:ext cx="1584176" cy="517833"/>
                <a:chOff x="6156176" y="4247381"/>
                <a:chExt cx="1584176" cy="517833"/>
              </a:xfrm>
            </p:grpSpPr>
            <p:sp>
              <p:nvSpPr>
                <p:cNvPr id="39" name="مربع نص 38"/>
                <p:cNvSpPr txBox="1"/>
                <p:nvPr/>
              </p:nvSpPr>
              <p:spPr>
                <a:xfrm>
                  <a:off x="6156176" y="4365104"/>
                  <a:ext cx="158417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     ــ 1 ) = 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0" name="Oval 2"/>
                <p:cNvSpPr>
                  <a:spLocks noChangeArrowheads="1"/>
                </p:cNvSpPr>
                <p:nvPr/>
              </p:nvSpPr>
              <p:spPr bwMode="auto">
                <a:xfrm>
                  <a:off x="7101805" y="4247381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1" name="Oval 2"/>
            <p:cNvSpPr>
              <a:spLocks noChangeArrowheads="1"/>
            </p:cNvSpPr>
            <p:nvPr/>
          </p:nvSpPr>
          <p:spPr bwMode="auto">
            <a:xfrm>
              <a:off x="4380359" y="2727970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مجموعة 42"/>
          <p:cNvGrpSpPr/>
          <p:nvPr/>
        </p:nvGrpSpPr>
        <p:grpSpPr>
          <a:xfrm>
            <a:off x="7456576" y="1580034"/>
            <a:ext cx="1113964" cy="725165"/>
            <a:chOff x="467544" y="4653136"/>
            <a:chExt cx="1113964" cy="725165"/>
          </a:xfrm>
        </p:grpSpPr>
        <p:grpSp>
          <p:nvGrpSpPr>
            <p:cNvPr id="44" name="مجموعة 155"/>
            <p:cNvGrpSpPr/>
            <p:nvPr/>
          </p:nvGrpSpPr>
          <p:grpSpPr>
            <a:xfrm>
              <a:off x="467544" y="4653136"/>
              <a:ext cx="1113964" cy="725165"/>
              <a:chOff x="467544" y="4653136"/>
              <a:chExt cx="1113964" cy="725165"/>
            </a:xfrm>
          </p:grpSpPr>
          <p:sp>
            <p:nvSpPr>
              <p:cNvPr id="46" name="Oval 4"/>
              <p:cNvSpPr>
                <a:spLocks noChangeArrowheads="1"/>
              </p:cNvSpPr>
              <p:nvPr/>
            </p:nvSpPr>
            <p:spPr bwMode="auto">
              <a:xfrm flipV="1">
                <a:off x="467544" y="4653136"/>
                <a:ext cx="832966" cy="725165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آ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Oval 2"/>
              <p:cNvSpPr>
                <a:spLocks noChangeArrowheads="1"/>
              </p:cNvSpPr>
              <p:nvPr/>
            </p:nvSpPr>
            <p:spPr bwMode="auto">
              <a:xfrm>
                <a:off x="1005508" y="4687044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مربع نص 44"/>
            <p:cNvSpPr txBox="1"/>
            <p:nvPr/>
          </p:nvSpPr>
          <p:spPr>
            <a:xfrm>
              <a:off x="505644" y="4787627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" name="سهم إلى اليمين 47"/>
          <p:cNvSpPr/>
          <p:nvPr/>
        </p:nvSpPr>
        <p:spPr>
          <a:xfrm flipH="1">
            <a:off x="6743921" y="1810692"/>
            <a:ext cx="540000" cy="2160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مجموعة 48"/>
          <p:cNvGrpSpPr/>
          <p:nvPr/>
        </p:nvGrpSpPr>
        <p:grpSpPr>
          <a:xfrm>
            <a:off x="5324847" y="1614508"/>
            <a:ext cx="1205022" cy="594300"/>
            <a:chOff x="1835696" y="5200625"/>
            <a:chExt cx="1205022" cy="594300"/>
          </a:xfrm>
        </p:grpSpPr>
        <p:grpSp>
          <p:nvGrpSpPr>
            <p:cNvPr id="50" name="مجموعة 165"/>
            <p:cNvGrpSpPr/>
            <p:nvPr/>
          </p:nvGrpSpPr>
          <p:grpSpPr>
            <a:xfrm>
              <a:off x="2267744" y="5200625"/>
              <a:ext cx="772974" cy="504056"/>
              <a:chOff x="2267744" y="5200625"/>
              <a:chExt cx="772974" cy="504056"/>
            </a:xfrm>
          </p:grpSpPr>
          <p:grpSp>
            <p:nvGrpSpPr>
              <p:cNvPr id="52" name="مجموعة 34"/>
              <p:cNvGrpSpPr/>
              <p:nvPr/>
            </p:nvGrpSpPr>
            <p:grpSpPr>
              <a:xfrm>
                <a:off x="2267744" y="5373216"/>
                <a:ext cx="216000" cy="252000"/>
                <a:chOff x="3068216" y="2454207"/>
                <a:chExt cx="288884" cy="288032"/>
              </a:xfrm>
            </p:grpSpPr>
            <p:grpSp>
              <p:nvGrpSpPr>
                <p:cNvPr id="54" name="مجموعة 32"/>
                <p:cNvGrpSpPr/>
                <p:nvPr/>
              </p:nvGrpSpPr>
              <p:grpSpPr>
                <a:xfrm>
                  <a:off x="3068216" y="2564052"/>
                  <a:ext cx="288884" cy="72860"/>
                  <a:chOff x="3068216" y="2429272"/>
                  <a:chExt cx="288884" cy="72860"/>
                </a:xfrm>
              </p:grpSpPr>
              <p:cxnSp>
                <p:nvCxnSpPr>
                  <p:cNvPr id="56" name="رابط مستقيم 55"/>
                  <p:cNvCxnSpPr/>
                  <p:nvPr/>
                </p:nvCxnSpPr>
                <p:spPr>
                  <a:xfrm>
                    <a:off x="3068216" y="2429272"/>
                    <a:ext cx="288032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رابط مستقيم 56"/>
                  <p:cNvCxnSpPr/>
                  <p:nvPr/>
                </p:nvCxnSpPr>
                <p:spPr>
                  <a:xfrm>
                    <a:off x="3069068" y="2502132"/>
                    <a:ext cx="288032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5" name="رابط مستقيم 54"/>
                <p:cNvCxnSpPr/>
                <p:nvPr/>
              </p:nvCxnSpPr>
              <p:spPr>
                <a:xfrm rot="18780000">
                  <a:off x="3076806" y="2598223"/>
                  <a:ext cx="2880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Oval 2"/>
              <p:cNvSpPr>
                <a:spLocks noChangeArrowheads="1"/>
              </p:cNvSpPr>
              <p:nvPr/>
            </p:nvSpPr>
            <p:spPr bwMode="auto">
              <a:xfrm>
                <a:off x="2464718" y="5200625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" name="مربع نص 50"/>
            <p:cNvSpPr txBox="1"/>
            <p:nvPr/>
          </p:nvSpPr>
          <p:spPr>
            <a:xfrm>
              <a:off x="1835696" y="521015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58" name="رابط مستقيم 57"/>
          <p:cNvCxnSpPr/>
          <p:nvPr/>
        </p:nvCxnSpPr>
        <p:spPr>
          <a:xfrm flipH="1">
            <a:off x="928167" y="976536"/>
            <a:ext cx="288000" cy="144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 flipH="1">
            <a:off x="2551584" y="971203"/>
            <a:ext cx="288000" cy="144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ربع نص 59"/>
          <p:cNvSpPr txBox="1"/>
          <p:nvPr/>
        </p:nvSpPr>
        <p:spPr>
          <a:xfrm>
            <a:off x="827584" y="698029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2483768" y="63973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62" name="مجموعة 83"/>
          <p:cNvGrpSpPr/>
          <p:nvPr/>
        </p:nvGrpSpPr>
        <p:grpSpPr>
          <a:xfrm>
            <a:off x="1135871" y="1609750"/>
            <a:ext cx="1491913" cy="504056"/>
            <a:chOff x="6185892" y="4247381"/>
            <a:chExt cx="1491913" cy="504056"/>
          </a:xfrm>
        </p:grpSpPr>
        <p:sp>
          <p:nvSpPr>
            <p:cNvPr id="63" name="مربع نص 62"/>
            <p:cNvSpPr txBox="1"/>
            <p:nvPr/>
          </p:nvSpPr>
          <p:spPr>
            <a:xfrm>
              <a:off x="6185892" y="4336529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ــ 1 = 2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Oval 2"/>
            <p:cNvSpPr>
              <a:spLocks noChangeArrowheads="1"/>
            </p:cNvSpPr>
            <p:nvPr/>
          </p:nvSpPr>
          <p:spPr bwMode="auto">
            <a:xfrm>
              <a:off x="7101805" y="4247381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5" name="مجموعة 64"/>
          <p:cNvGrpSpPr/>
          <p:nvPr/>
        </p:nvGrpSpPr>
        <p:grpSpPr>
          <a:xfrm>
            <a:off x="987663" y="2165722"/>
            <a:ext cx="1271697" cy="543198"/>
            <a:chOff x="3347864" y="3851523"/>
            <a:chExt cx="1271697" cy="543198"/>
          </a:xfrm>
        </p:grpSpPr>
        <p:sp>
          <p:nvSpPr>
            <p:cNvPr id="66" name="Oval 2"/>
            <p:cNvSpPr>
              <a:spLocks noChangeArrowheads="1"/>
            </p:cNvSpPr>
            <p:nvPr/>
          </p:nvSpPr>
          <p:spPr bwMode="auto">
            <a:xfrm>
              <a:off x="4043561" y="385152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مربع نص 66"/>
            <p:cNvSpPr txBox="1"/>
            <p:nvPr/>
          </p:nvSpPr>
          <p:spPr>
            <a:xfrm>
              <a:off x="3347864" y="3933056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3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9" name="WordArt 65"/>
          <p:cNvSpPr>
            <a:spLocks noChangeArrowheads="1" noChangeShapeType="1" noTextEdit="1"/>
          </p:cNvSpPr>
          <p:nvPr/>
        </p:nvSpPr>
        <p:spPr bwMode="auto">
          <a:xfrm>
            <a:off x="6785198" y="2900561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10 ــ  صــ  62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70" name="مجموعة 69"/>
          <p:cNvGrpSpPr/>
          <p:nvPr/>
        </p:nvGrpSpPr>
        <p:grpSpPr>
          <a:xfrm>
            <a:off x="8234883" y="3604954"/>
            <a:ext cx="546603" cy="400110"/>
            <a:chOff x="5436096" y="3338755"/>
            <a:chExt cx="546603" cy="400110"/>
          </a:xfrm>
        </p:grpSpPr>
        <p:sp>
          <p:nvSpPr>
            <p:cNvPr id="71" name="شكل بيضاوي 70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مستطيل 71"/>
            <p:cNvSpPr/>
            <p:nvPr/>
          </p:nvSpPr>
          <p:spPr>
            <a:xfrm>
              <a:off x="5459800" y="3338755"/>
              <a:ext cx="5228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أ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1792263" y="2684537"/>
            <a:ext cx="4824536" cy="504056"/>
            <a:chOff x="1331640" y="270173"/>
            <a:chExt cx="4824536" cy="504056"/>
          </a:xfrm>
        </p:grpSpPr>
        <p:sp>
          <p:nvSpPr>
            <p:cNvPr id="74" name="مربع نص 73"/>
            <p:cNvSpPr txBox="1"/>
            <p:nvPr/>
          </p:nvSpPr>
          <p:spPr>
            <a:xfrm>
              <a:off x="1331640" y="404664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حل كل معادلة مما يلي حيث     عدد صحيح موجب أكبر من 2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Oval 2"/>
            <p:cNvSpPr>
              <a:spLocks noChangeArrowheads="1"/>
            </p:cNvSpPr>
            <p:nvPr/>
          </p:nvSpPr>
          <p:spPr bwMode="auto">
            <a:xfrm>
              <a:off x="3664471" y="27017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" name="مجموعة 84"/>
          <p:cNvGrpSpPr/>
          <p:nvPr/>
        </p:nvGrpSpPr>
        <p:grpSpPr>
          <a:xfrm>
            <a:off x="6319306" y="3294509"/>
            <a:ext cx="1925102" cy="801613"/>
            <a:chOff x="5940152" y="3347467"/>
            <a:chExt cx="1925102" cy="801613"/>
          </a:xfrm>
        </p:grpSpPr>
        <p:grpSp>
          <p:nvGrpSpPr>
            <p:cNvPr id="76" name="مجموعة 75"/>
            <p:cNvGrpSpPr/>
            <p:nvPr/>
          </p:nvGrpSpPr>
          <p:grpSpPr>
            <a:xfrm>
              <a:off x="5940152" y="3347467"/>
              <a:ext cx="1925102" cy="801613"/>
              <a:chOff x="6194340" y="573892"/>
              <a:chExt cx="1925102" cy="801613"/>
            </a:xfrm>
          </p:grpSpPr>
          <p:grpSp>
            <p:nvGrpSpPr>
              <p:cNvPr id="77" name="مجموعة 101"/>
              <p:cNvGrpSpPr/>
              <p:nvPr/>
            </p:nvGrpSpPr>
            <p:grpSpPr>
              <a:xfrm>
                <a:off x="6438939" y="573892"/>
                <a:ext cx="1680503" cy="801613"/>
                <a:chOff x="418842" y="3732719"/>
                <a:chExt cx="1680503" cy="801613"/>
              </a:xfrm>
            </p:grpSpPr>
            <p:grpSp>
              <p:nvGrpSpPr>
                <p:cNvPr id="79" name="مجموعة 81"/>
                <p:cNvGrpSpPr/>
                <p:nvPr/>
              </p:nvGrpSpPr>
              <p:grpSpPr>
                <a:xfrm>
                  <a:off x="956742" y="3732719"/>
                  <a:ext cx="1142603" cy="801613"/>
                  <a:chOff x="587177" y="357868"/>
                  <a:chExt cx="1142603" cy="801613"/>
                </a:xfrm>
              </p:grpSpPr>
              <p:sp>
                <p:nvSpPr>
                  <p:cNvPr id="81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1153780" y="357868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" name="مربع نص 81"/>
                  <p:cNvSpPr txBox="1"/>
                  <p:nvPr/>
                </p:nvSpPr>
                <p:spPr>
                  <a:xfrm>
                    <a:off x="587177" y="759371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2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3" name="مربع نص 82"/>
                  <p:cNvSpPr txBox="1"/>
                  <p:nvPr/>
                </p:nvSpPr>
                <p:spPr>
                  <a:xfrm>
                    <a:off x="674043" y="520105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80" name="مربع نص 79"/>
                <p:cNvSpPr txBox="1"/>
                <p:nvPr/>
              </p:nvSpPr>
              <p:spPr>
                <a:xfrm>
                  <a:off x="418842" y="3990206"/>
                  <a:ext cx="6681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 2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78" name="Oval 2"/>
              <p:cNvSpPr>
                <a:spLocks noChangeArrowheads="1"/>
              </p:cNvSpPr>
              <p:nvPr/>
            </p:nvSpPr>
            <p:spPr bwMode="auto">
              <a:xfrm>
                <a:off x="6194340" y="736129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" name="مربع نص 83"/>
            <p:cNvSpPr txBox="1"/>
            <p:nvPr/>
          </p:nvSpPr>
          <p:spPr>
            <a:xfrm>
              <a:off x="6938739" y="3453383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+ 1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6" name="سهم إلى اليمين 85"/>
          <p:cNvSpPr/>
          <p:nvPr/>
        </p:nvSpPr>
        <p:spPr>
          <a:xfrm flipH="1">
            <a:off x="5688184" y="3678956"/>
            <a:ext cx="540000" cy="2160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" name="مجموعة 102"/>
          <p:cNvGrpSpPr/>
          <p:nvPr/>
        </p:nvGrpSpPr>
        <p:grpSpPr>
          <a:xfrm>
            <a:off x="3751337" y="3078485"/>
            <a:ext cx="1900783" cy="1176511"/>
            <a:chOff x="4543425" y="4058022"/>
            <a:chExt cx="1900783" cy="1176511"/>
          </a:xfrm>
        </p:grpSpPr>
        <p:grpSp>
          <p:nvGrpSpPr>
            <p:cNvPr id="87" name="مجموعة 86"/>
            <p:cNvGrpSpPr/>
            <p:nvPr/>
          </p:nvGrpSpPr>
          <p:grpSpPr>
            <a:xfrm>
              <a:off x="4543425" y="4058022"/>
              <a:ext cx="1900783" cy="1176511"/>
              <a:chOff x="3976886" y="351706"/>
              <a:chExt cx="1900783" cy="1176511"/>
            </a:xfrm>
          </p:grpSpPr>
          <p:grpSp>
            <p:nvGrpSpPr>
              <p:cNvPr id="88" name="مجموعة 19"/>
              <p:cNvGrpSpPr/>
              <p:nvPr/>
            </p:nvGrpSpPr>
            <p:grpSpPr>
              <a:xfrm>
                <a:off x="4278729" y="351706"/>
                <a:ext cx="1598940" cy="1176511"/>
                <a:chOff x="3776955" y="2267347"/>
                <a:chExt cx="1598940" cy="1176511"/>
              </a:xfrm>
            </p:grpSpPr>
            <p:grpSp>
              <p:nvGrpSpPr>
                <p:cNvPr id="90" name="مجموعة 49"/>
                <p:cNvGrpSpPr/>
                <p:nvPr/>
              </p:nvGrpSpPr>
              <p:grpSpPr>
                <a:xfrm>
                  <a:off x="3776955" y="2267347"/>
                  <a:ext cx="1598940" cy="965721"/>
                  <a:chOff x="3776955" y="2267347"/>
                  <a:chExt cx="1598940" cy="965721"/>
                </a:xfrm>
              </p:grpSpPr>
              <p:grpSp>
                <p:nvGrpSpPr>
                  <p:cNvPr id="94" name="مجموعة 39"/>
                  <p:cNvGrpSpPr/>
                  <p:nvPr/>
                </p:nvGrpSpPr>
                <p:grpSpPr>
                  <a:xfrm>
                    <a:off x="3776955" y="2771403"/>
                    <a:ext cx="1454924" cy="461665"/>
                    <a:chOff x="4796828" y="2694062"/>
                    <a:chExt cx="1454924" cy="461665"/>
                  </a:xfrm>
                </p:grpSpPr>
                <p:sp>
                  <p:nvSpPr>
                    <p:cNvPr id="100" name="مربع نص 99"/>
                    <p:cNvSpPr txBox="1"/>
                    <p:nvPr/>
                  </p:nvSpPr>
                  <p:spPr>
                    <a:xfrm>
                      <a:off x="4796828" y="2694062"/>
                      <a:ext cx="66283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 2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cxnSp>
                  <p:nvCxnSpPr>
                    <p:cNvPr id="101" name="رابط مستقيم 100"/>
                    <p:cNvCxnSpPr/>
                    <p:nvPr/>
                  </p:nvCxnSpPr>
                  <p:spPr>
                    <a:xfrm flipH="1" flipV="1">
                      <a:off x="5423752" y="2924944"/>
                      <a:ext cx="828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5" name="مجموعة 44"/>
                  <p:cNvGrpSpPr/>
                  <p:nvPr/>
                </p:nvGrpSpPr>
                <p:grpSpPr>
                  <a:xfrm>
                    <a:off x="4278635" y="2267347"/>
                    <a:ext cx="1097260" cy="776997"/>
                    <a:chOff x="4581525" y="2204864"/>
                    <a:chExt cx="1097260" cy="776997"/>
                  </a:xfrm>
                </p:grpSpPr>
                <p:grpSp>
                  <p:nvGrpSpPr>
                    <p:cNvPr id="96" name="مجموعة 17"/>
                    <p:cNvGrpSpPr/>
                    <p:nvPr/>
                  </p:nvGrpSpPr>
                  <p:grpSpPr>
                    <a:xfrm>
                      <a:off x="4696966" y="2204864"/>
                      <a:ext cx="981819" cy="677689"/>
                      <a:chOff x="4696966" y="2204864"/>
                      <a:chExt cx="981819" cy="677689"/>
                    </a:xfrm>
                  </p:grpSpPr>
                  <p:sp>
                    <p:nvSpPr>
                      <p:cNvPr id="98" name="مربع نص 97"/>
                      <p:cNvSpPr txBox="1"/>
                      <p:nvPr/>
                    </p:nvSpPr>
                    <p:spPr>
                      <a:xfrm>
                        <a:off x="4696966" y="2420888"/>
                        <a:ext cx="432048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sz="24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ل</a:t>
                        </a:r>
                        <a:endPara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99" name="Oval 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02785" y="2204864"/>
                        <a:ext cx="576000" cy="504056"/>
                      </a:xfrm>
                      <a:prstGeom prst="ellipse">
                        <a:avLst/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ar-SA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KsorZulfiMath" pitchFamily="2" charset="-78"/>
                          </a:rPr>
                          <a:t>نن</a:t>
                        </a:r>
                        <a:r>
                          <a:rPr kumimoji="0" 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KsorZulfiMath" pitchFamily="2" charset="-78"/>
                          </a:rPr>
                          <a:t> </a:t>
                        </a:r>
                        <a:endPara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97" name="مربع نص 96"/>
                    <p:cNvSpPr txBox="1"/>
                    <p:nvPr/>
                  </p:nvSpPr>
                  <p:spPr>
                    <a:xfrm>
                      <a:off x="4581525" y="2612529"/>
                      <a:ext cx="3600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BIC SYMBOL FOR MATH"/>
                        </a:rPr>
                        <a:t>2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</p:grpSp>
            <p:grpSp>
              <p:nvGrpSpPr>
                <p:cNvPr id="91" name="مجموعة 57"/>
                <p:cNvGrpSpPr/>
                <p:nvPr/>
              </p:nvGrpSpPr>
              <p:grpSpPr>
                <a:xfrm>
                  <a:off x="4536182" y="2920638"/>
                  <a:ext cx="551681" cy="523220"/>
                  <a:chOff x="5984726" y="5377408"/>
                  <a:chExt cx="551681" cy="523220"/>
                </a:xfrm>
              </p:grpSpPr>
              <p:sp>
                <p:nvSpPr>
                  <p:cNvPr id="92" name="مربع نص 91"/>
                  <p:cNvSpPr txBox="1"/>
                  <p:nvPr/>
                </p:nvSpPr>
                <p:spPr>
                  <a:xfrm>
                    <a:off x="5984726" y="5377408"/>
                    <a:ext cx="40347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ar-SA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!</a:t>
                    </a:r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93" name="مربع نص 92"/>
                  <p:cNvSpPr txBox="1"/>
                  <p:nvPr/>
                </p:nvSpPr>
                <p:spPr>
                  <a:xfrm>
                    <a:off x="6176367" y="5439891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2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89" name="Oval 2"/>
              <p:cNvSpPr>
                <a:spLocks noChangeArrowheads="1"/>
              </p:cNvSpPr>
              <p:nvPr/>
            </p:nvSpPr>
            <p:spPr bwMode="auto">
              <a:xfrm>
                <a:off x="3976886" y="774229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2" name="مربع نص 101"/>
            <p:cNvSpPr txBox="1"/>
            <p:nvPr/>
          </p:nvSpPr>
          <p:spPr>
            <a:xfrm>
              <a:off x="5527154" y="414908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+ 1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4" name="سهم إلى اليمين 103"/>
          <p:cNvSpPr/>
          <p:nvPr/>
        </p:nvSpPr>
        <p:spPr>
          <a:xfrm flipH="1">
            <a:off x="3059832" y="3698006"/>
            <a:ext cx="540000" cy="2160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5" name="مجموعة 104"/>
          <p:cNvGrpSpPr/>
          <p:nvPr/>
        </p:nvGrpSpPr>
        <p:grpSpPr>
          <a:xfrm>
            <a:off x="611560" y="3457575"/>
            <a:ext cx="2169765" cy="513581"/>
            <a:chOff x="4298826" y="3356992"/>
            <a:chExt cx="2169765" cy="513581"/>
          </a:xfrm>
        </p:grpSpPr>
        <p:grpSp>
          <p:nvGrpSpPr>
            <p:cNvPr id="106" name="مجموعة 35"/>
            <p:cNvGrpSpPr/>
            <p:nvPr/>
          </p:nvGrpSpPr>
          <p:grpSpPr>
            <a:xfrm>
              <a:off x="4596383" y="3356992"/>
              <a:ext cx="1872208" cy="513581"/>
              <a:chOff x="6108551" y="4895453"/>
              <a:chExt cx="1872208" cy="513581"/>
            </a:xfrm>
          </p:grpSpPr>
          <p:sp>
            <p:nvSpPr>
              <p:cNvPr id="108" name="Oval 2"/>
              <p:cNvSpPr>
                <a:spLocks noChangeArrowheads="1"/>
              </p:cNvSpPr>
              <p:nvPr/>
            </p:nvSpPr>
            <p:spPr bwMode="auto">
              <a:xfrm>
                <a:off x="7351737" y="4895453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9" name="مجموعة 83"/>
              <p:cNvGrpSpPr/>
              <p:nvPr/>
            </p:nvGrpSpPr>
            <p:grpSpPr>
              <a:xfrm>
                <a:off x="6108551" y="4904978"/>
                <a:ext cx="1872208" cy="504056"/>
                <a:chOff x="6108551" y="4904978"/>
                <a:chExt cx="1872208" cy="504056"/>
              </a:xfrm>
            </p:grpSpPr>
            <p:sp>
              <p:nvSpPr>
                <p:cNvPr id="110" name="مربع نص 109"/>
                <p:cNvSpPr txBox="1"/>
                <p:nvPr/>
              </p:nvSpPr>
              <p:spPr>
                <a:xfrm>
                  <a:off x="6108551" y="4999399"/>
                  <a:ext cx="187220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     + 1 )     = 4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1" name="Oval 2"/>
                <p:cNvSpPr>
                  <a:spLocks noChangeArrowheads="1"/>
                </p:cNvSpPr>
                <p:nvPr/>
              </p:nvSpPr>
              <p:spPr bwMode="auto">
                <a:xfrm>
                  <a:off x="6478116" y="4904978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4298826" y="3366517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" name="مجموعة 111"/>
          <p:cNvGrpSpPr/>
          <p:nvPr/>
        </p:nvGrpSpPr>
        <p:grpSpPr>
          <a:xfrm>
            <a:off x="7457717" y="4028554"/>
            <a:ext cx="1113964" cy="725165"/>
            <a:chOff x="467544" y="4653136"/>
            <a:chExt cx="1113964" cy="725165"/>
          </a:xfrm>
        </p:grpSpPr>
        <p:grpSp>
          <p:nvGrpSpPr>
            <p:cNvPr id="113" name="مجموعة 155"/>
            <p:cNvGrpSpPr/>
            <p:nvPr/>
          </p:nvGrpSpPr>
          <p:grpSpPr>
            <a:xfrm>
              <a:off x="467544" y="4653136"/>
              <a:ext cx="1113964" cy="725165"/>
              <a:chOff x="467544" y="4653136"/>
              <a:chExt cx="1113964" cy="725165"/>
            </a:xfrm>
          </p:grpSpPr>
          <p:sp>
            <p:nvSpPr>
              <p:cNvPr id="115" name="Oval 4"/>
              <p:cNvSpPr>
                <a:spLocks noChangeArrowheads="1"/>
              </p:cNvSpPr>
              <p:nvPr/>
            </p:nvSpPr>
            <p:spPr bwMode="auto">
              <a:xfrm flipV="1">
                <a:off x="467544" y="4653136"/>
                <a:ext cx="832966" cy="725165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آ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" name="Oval 2"/>
              <p:cNvSpPr>
                <a:spLocks noChangeArrowheads="1"/>
              </p:cNvSpPr>
              <p:nvPr/>
            </p:nvSpPr>
            <p:spPr bwMode="auto">
              <a:xfrm>
                <a:off x="1005508" y="4687044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4" name="مربع نص 113"/>
            <p:cNvSpPr txBox="1"/>
            <p:nvPr/>
          </p:nvSpPr>
          <p:spPr>
            <a:xfrm>
              <a:off x="505644" y="4787627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7" name="سهم إلى اليمين 116"/>
          <p:cNvSpPr/>
          <p:nvPr/>
        </p:nvSpPr>
        <p:spPr>
          <a:xfrm flipH="1">
            <a:off x="6745062" y="4259212"/>
            <a:ext cx="540000" cy="2160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8" name="مجموعة 117"/>
          <p:cNvGrpSpPr/>
          <p:nvPr/>
        </p:nvGrpSpPr>
        <p:grpSpPr>
          <a:xfrm>
            <a:off x="5325988" y="4063028"/>
            <a:ext cx="1205022" cy="594300"/>
            <a:chOff x="1835696" y="5200625"/>
            <a:chExt cx="1205022" cy="594300"/>
          </a:xfrm>
        </p:grpSpPr>
        <p:grpSp>
          <p:nvGrpSpPr>
            <p:cNvPr id="119" name="مجموعة 165"/>
            <p:cNvGrpSpPr/>
            <p:nvPr/>
          </p:nvGrpSpPr>
          <p:grpSpPr>
            <a:xfrm>
              <a:off x="2267744" y="5200625"/>
              <a:ext cx="772974" cy="504056"/>
              <a:chOff x="2267744" y="5200625"/>
              <a:chExt cx="772974" cy="504056"/>
            </a:xfrm>
          </p:grpSpPr>
          <p:grpSp>
            <p:nvGrpSpPr>
              <p:cNvPr id="121" name="مجموعة 34"/>
              <p:cNvGrpSpPr/>
              <p:nvPr/>
            </p:nvGrpSpPr>
            <p:grpSpPr>
              <a:xfrm>
                <a:off x="2267744" y="5373216"/>
                <a:ext cx="216000" cy="252000"/>
                <a:chOff x="3068216" y="2454207"/>
                <a:chExt cx="288884" cy="288032"/>
              </a:xfrm>
            </p:grpSpPr>
            <p:grpSp>
              <p:nvGrpSpPr>
                <p:cNvPr id="123" name="مجموعة 32"/>
                <p:cNvGrpSpPr/>
                <p:nvPr/>
              </p:nvGrpSpPr>
              <p:grpSpPr>
                <a:xfrm>
                  <a:off x="3068216" y="2564052"/>
                  <a:ext cx="288884" cy="72860"/>
                  <a:chOff x="3068216" y="2429272"/>
                  <a:chExt cx="288884" cy="72860"/>
                </a:xfrm>
              </p:grpSpPr>
              <p:cxnSp>
                <p:nvCxnSpPr>
                  <p:cNvPr id="125" name="رابط مستقيم 124"/>
                  <p:cNvCxnSpPr/>
                  <p:nvPr/>
                </p:nvCxnSpPr>
                <p:spPr>
                  <a:xfrm>
                    <a:off x="3068216" y="2429272"/>
                    <a:ext cx="288032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رابط مستقيم 125"/>
                  <p:cNvCxnSpPr/>
                  <p:nvPr/>
                </p:nvCxnSpPr>
                <p:spPr>
                  <a:xfrm>
                    <a:off x="3069068" y="2502132"/>
                    <a:ext cx="288032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4" name="رابط مستقيم 123"/>
                <p:cNvCxnSpPr/>
                <p:nvPr/>
              </p:nvCxnSpPr>
              <p:spPr>
                <a:xfrm rot="18780000">
                  <a:off x="3076806" y="2598223"/>
                  <a:ext cx="2880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Oval 2"/>
              <p:cNvSpPr>
                <a:spLocks noChangeArrowheads="1"/>
              </p:cNvSpPr>
              <p:nvPr/>
            </p:nvSpPr>
            <p:spPr bwMode="auto">
              <a:xfrm>
                <a:off x="2464718" y="5200625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0" name="مربع نص 119"/>
            <p:cNvSpPr txBox="1"/>
            <p:nvPr/>
          </p:nvSpPr>
          <p:spPr>
            <a:xfrm>
              <a:off x="1835696" y="521015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27" name="رابط مستقيم 126"/>
          <p:cNvCxnSpPr/>
          <p:nvPr/>
        </p:nvCxnSpPr>
        <p:spPr>
          <a:xfrm flipH="1">
            <a:off x="740718" y="3688457"/>
            <a:ext cx="288000" cy="144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رابط مستقيم 127"/>
          <p:cNvCxnSpPr/>
          <p:nvPr/>
        </p:nvCxnSpPr>
        <p:spPr>
          <a:xfrm flipH="1">
            <a:off x="1414314" y="3692649"/>
            <a:ext cx="288000" cy="144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مربع نص 128"/>
          <p:cNvSpPr txBox="1"/>
          <p:nvPr/>
        </p:nvSpPr>
        <p:spPr>
          <a:xfrm>
            <a:off x="640135" y="3409950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0" name="مربع نص 129"/>
          <p:cNvSpPr txBox="1"/>
          <p:nvPr/>
        </p:nvSpPr>
        <p:spPr>
          <a:xfrm>
            <a:off x="1346498" y="336118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31" name="مجموعة 83"/>
          <p:cNvGrpSpPr/>
          <p:nvPr/>
        </p:nvGrpSpPr>
        <p:grpSpPr>
          <a:xfrm>
            <a:off x="2432015" y="4105647"/>
            <a:ext cx="1491913" cy="504056"/>
            <a:chOff x="6185892" y="4247381"/>
            <a:chExt cx="1491913" cy="504056"/>
          </a:xfrm>
        </p:grpSpPr>
        <p:sp>
          <p:nvSpPr>
            <p:cNvPr id="132" name="مربع نص 131"/>
            <p:cNvSpPr txBox="1"/>
            <p:nvPr/>
          </p:nvSpPr>
          <p:spPr>
            <a:xfrm>
              <a:off x="6185892" y="4336529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+ 1 = 4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Oval 2"/>
            <p:cNvSpPr>
              <a:spLocks noChangeArrowheads="1"/>
            </p:cNvSpPr>
            <p:nvPr/>
          </p:nvSpPr>
          <p:spPr bwMode="auto">
            <a:xfrm>
              <a:off x="7101805" y="4247381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4" name="مجموعة 133"/>
          <p:cNvGrpSpPr/>
          <p:nvPr/>
        </p:nvGrpSpPr>
        <p:grpSpPr>
          <a:xfrm>
            <a:off x="683568" y="4033639"/>
            <a:ext cx="1271697" cy="543198"/>
            <a:chOff x="3347864" y="3851523"/>
            <a:chExt cx="1271697" cy="543198"/>
          </a:xfrm>
        </p:grpSpPr>
        <p:sp>
          <p:nvSpPr>
            <p:cNvPr id="135" name="Oval 2"/>
            <p:cNvSpPr>
              <a:spLocks noChangeArrowheads="1"/>
            </p:cNvSpPr>
            <p:nvPr/>
          </p:nvSpPr>
          <p:spPr bwMode="auto">
            <a:xfrm>
              <a:off x="4043561" y="385152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مربع نص 135"/>
            <p:cNvSpPr txBox="1"/>
            <p:nvPr/>
          </p:nvSpPr>
          <p:spPr>
            <a:xfrm>
              <a:off x="3347864" y="3933056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3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8" name="مجموعة 137"/>
          <p:cNvGrpSpPr/>
          <p:nvPr/>
        </p:nvGrpSpPr>
        <p:grpSpPr>
          <a:xfrm>
            <a:off x="8153057" y="4954056"/>
            <a:ext cx="633507" cy="400110"/>
            <a:chOff x="5416753" y="3300655"/>
            <a:chExt cx="633507" cy="400110"/>
          </a:xfrm>
        </p:grpSpPr>
        <p:sp>
          <p:nvSpPr>
            <p:cNvPr id="139" name="شكل بيضاوي 138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مستطيل 139"/>
            <p:cNvSpPr/>
            <p:nvPr/>
          </p:nvSpPr>
          <p:spPr>
            <a:xfrm>
              <a:off x="5416753" y="3300655"/>
              <a:ext cx="6335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ب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1" name="مجموعة 140"/>
          <p:cNvGrpSpPr/>
          <p:nvPr/>
        </p:nvGrpSpPr>
        <p:grpSpPr>
          <a:xfrm>
            <a:off x="6371059" y="4778335"/>
            <a:ext cx="1565126" cy="757947"/>
            <a:chOff x="6084168" y="4509120"/>
            <a:chExt cx="1565126" cy="757947"/>
          </a:xfrm>
        </p:grpSpPr>
        <p:grpSp>
          <p:nvGrpSpPr>
            <p:cNvPr id="142" name="مجموعة 139"/>
            <p:cNvGrpSpPr/>
            <p:nvPr/>
          </p:nvGrpSpPr>
          <p:grpSpPr>
            <a:xfrm>
              <a:off x="6804248" y="4509120"/>
              <a:ext cx="845046" cy="757947"/>
              <a:chOff x="3000400" y="1411635"/>
              <a:chExt cx="845046" cy="757947"/>
            </a:xfrm>
          </p:grpSpPr>
          <p:sp>
            <p:nvSpPr>
              <p:cNvPr id="146" name="مربع نص 145"/>
              <p:cNvSpPr txBox="1"/>
              <p:nvPr/>
            </p:nvSpPr>
            <p:spPr>
              <a:xfrm>
                <a:off x="3134891" y="160860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7" name="Oval 2"/>
              <p:cNvSpPr>
                <a:spLocks noChangeArrowheads="1"/>
              </p:cNvSpPr>
              <p:nvPr/>
            </p:nvSpPr>
            <p:spPr bwMode="auto">
              <a:xfrm>
                <a:off x="3269446" y="1411635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مربع نص 147"/>
              <p:cNvSpPr txBox="1"/>
              <p:nvPr/>
            </p:nvSpPr>
            <p:spPr>
              <a:xfrm>
                <a:off x="3000400" y="180025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3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4" name="مربع نص 143"/>
            <p:cNvSpPr txBox="1"/>
            <p:nvPr/>
          </p:nvSpPr>
          <p:spPr>
            <a:xfrm>
              <a:off x="6084168" y="4706094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24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9" name="سهم إلى اليمين 148"/>
          <p:cNvSpPr/>
          <p:nvPr/>
        </p:nvSpPr>
        <p:spPr>
          <a:xfrm flipH="1">
            <a:off x="5301605" y="5066158"/>
            <a:ext cx="540000" cy="2160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0" name="مجموعة 149"/>
          <p:cNvGrpSpPr/>
          <p:nvPr/>
        </p:nvGrpSpPr>
        <p:grpSpPr>
          <a:xfrm>
            <a:off x="1788135" y="4869160"/>
            <a:ext cx="3086755" cy="518914"/>
            <a:chOff x="3516263" y="2708920"/>
            <a:chExt cx="3086755" cy="518914"/>
          </a:xfrm>
        </p:grpSpPr>
        <p:grpSp>
          <p:nvGrpSpPr>
            <p:cNvPr id="151" name="مجموعة 35"/>
            <p:cNvGrpSpPr/>
            <p:nvPr/>
          </p:nvGrpSpPr>
          <p:grpSpPr>
            <a:xfrm>
              <a:off x="3516263" y="2708920"/>
              <a:ext cx="3086755" cy="517833"/>
              <a:chOff x="5028431" y="4247381"/>
              <a:chExt cx="3086755" cy="517833"/>
            </a:xfrm>
          </p:grpSpPr>
          <p:sp>
            <p:nvSpPr>
              <p:cNvPr id="153" name="Oval 2"/>
              <p:cNvSpPr>
                <a:spLocks noChangeArrowheads="1"/>
              </p:cNvSpPr>
              <p:nvPr/>
            </p:nvSpPr>
            <p:spPr bwMode="auto">
              <a:xfrm>
                <a:off x="7539186" y="4254996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54" name="مجموعة 83"/>
              <p:cNvGrpSpPr/>
              <p:nvPr/>
            </p:nvGrpSpPr>
            <p:grpSpPr>
              <a:xfrm>
                <a:off x="5028431" y="4247381"/>
                <a:ext cx="2711921" cy="517833"/>
                <a:chOff x="5028431" y="4247381"/>
                <a:chExt cx="2711921" cy="517833"/>
              </a:xfrm>
            </p:grpSpPr>
            <p:sp>
              <p:nvSpPr>
                <p:cNvPr id="155" name="مربع نص 154"/>
                <p:cNvSpPr txBox="1"/>
                <p:nvPr/>
              </p:nvSpPr>
              <p:spPr>
                <a:xfrm>
                  <a:off x="5028431" y="4365104"/>
                  <a:ext cx="271192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     ــ 1 ) (    ــ 2 ) = 24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6" name="Oval 2"/>
                <p:cNvSpPr>
                  <a:spLocks noChangeArrowheads="1"/>
                </p:cNvSpPr>
                <p:nvPr/>
              </p:nvSpPr>
              <p:spPr bwMode="auto">
                <a:xfrm>
                  <a:off x="7101805" y="4247381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52" name="Oval 2"/>
            <p:cNvSpPr>
              <a:spLocks noChangeArrowheads="1"/>
            </p:cNvSpPr>
            <p:nvPr/>
          </p:nvSpPr>
          <p:spPr bwMode="auto">
            <a:xfrm>
              <a:off x="4677916" y="2723778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7" name="مجموعة 166"/>
          <p:cNvGrpSpPr/>
          <p:nvPr/>
        </p:nvGrpSpPr>
        <p:grpSpPr>
          <a:xfrm>
            <a:off x="1221532" y="5348833"/>
            <a:ext cx="3662819" cy="518914"/>
            <a:chOff x="1547664" y="5871939"/>
            <a:chExt cx="3662819" cy="518914"/>
          </a:xfrm>
        </p:grpSpPr>
        <p:sp>
          <p:nvSpPr>
            <p:cNvPr id="164" name="مربع نص 163"/>
            <p:cNvSpPr txBox="1"/>
            <p:nvPr/>
          </p:nvSpPr>
          <p:spPr>
            <a:xfrm>
              <a:off x="1792263" y="598318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6" name="مجموعة 165"/>
            <p:cNvGrpSpPr/>
            <p:nvPr/>
          </p:nvGrpSpPr>
          <p:grpSpPr>
            <a:xfrm>
              <a:off x="1547664" y="5871939"/>
              <a:ext cx="3662819" cy="518914"/>
              <a:chOff x="1547664" y="5871939"/>
              <a:chExt cx="3662819" cy="518914"/>
            </a:xfrm>
          </p:grpSpPr>
          <p:grpSp>
            <p:nvGrpSpPr>
              <p:cNvPr id="157" name="مجموعة 156"/>
              <p:cNvGrpSpPr/>
              <p:nvPr/>
            </p:nvGrpSpPr>
            <p:grpSpPr>
              <a:xfrm>
                <a:off x="1547664" y="5871939"/>
                <a:ext cx="3662819" cy="518914"/>
                <a:chOff x="2940199" y="2708920"/>
                <a:chExt cx="3662819" cy="518914"/>
              </a:xfrm>
            </p:grpSpPr>
            <p:grpSp>
              <p:nvGrpSpPr>
                <p:cNvPr id="158" name="مجموعة 35"/>
                <p:cNvGrpSpPr/>
                <p:nvPr/>
              </p:nvGrpSpPr>
              <p:grpSpPr>
                <a:xfrm>
                  <a:off x="2940199" y="2708920"/>
                  <a:ext cx="3662819" cy="517833"/>
                  <a:chOff x="4452367" y="4247381"/>
                  <a:chExt cx="3662819" cy="517833"/>
                </a:xfrm>
              </p:grpSpPr>
              <p:sp>
                <p:nvSpPr>
                  <p:cNvPr id="160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7539186" y="4254996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61" name="مجموعة 83"/>
                  <p:cNvGrpSpPr/>
                  <p:nvPr/>
                </p:nvGrpSpPr>
                <p:grpSpPr>
                  <a:xfrm>
                    <a:off x="4452367" y="4247381"/>
                    <a:ext cx="3287985" cy="517833"/>
                    <a:chOff x="4452367" y="4247381"/>
                    <a:chExt cx="3287985" cy="517833"/>
                  </a:xfrm>
                </p:grpSpPr>
                <p:sp>
                  <p:nvSpPr>
                    <p:cNvPr id="162" name="مربع نص 161"/>
                    <p:cNvSpPr txBox="1"/>
                    <p:nvPr/>
                  </p:nvSpPr>
                  <p:spPr>
                    <a:xfrm>
                      <a:off x="4452367" y="4365104"/>
                      <a:ext cx="328798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    ــ 1 ) (    ــ 2 ) = 4   3    2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63" name="Oval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01805" y="4247381"/>
                      <a:ext cx="576000" cy="50405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نن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 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159" name="Oval 2"/>
                <p:cNvSpPr>
                  <a:spLocks noChangeArrowheads="1"/>
                </p:cNvSpPr>
                <p:nvPr/>
              </p:nvSpPr>
              <p:spPr bwMode="auto">
                <a:xfrm>
                  <a:off x="4677916" y="2723778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5" name="مربع نص 164"/>
              <p:cNvSpPr txBox="1"/>
              <p:nvPr/>
            </p:nvSpPr>
            <p:spPr>
              <a:xfrm>
                <a:off x="2186211" y="598318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68" name="شكل بيضاوي 167"/>
          <p:cNvSpPr/>
          <p:nvPr/>
        </p:nvSpPr>
        <p:spPr>
          <a:xfrm>
            <a:off x="4406874" y="5490789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شكل بيضاوي 168"/>
          <p:cNvSpPr/>
          <p:nvPr/>
        </p:nvSpPr>
        <p:spPr>
          <a:xfrm>
            <a:off x="2114203" y="5500314"/>
            <a:ext cx="2880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0" name="مجموعة 169"/>
          <p:cNvGrpSpPr/>
          <p:nvPr/>
        </p:nvGrpSpPr>
        <p:grpSpPr>
          <a:xfrm>
            <a:off x="1788135" y="5900613"/>
            <a:ext cx="1271697" cy="543198"/>
            <a:chOff x="3347864" y="3851523"/>
            <a:chExt cx="1271697" cy="543198"/>
          </a:xfrm>
        </p:grpSpPr>
        <p:sp>
          <p:nvSpPr>
            <p:cNvPr id="171" name="Oval 2"/>
            <p:cNvSpPr>
              <a:spLocks noChangeArrowheads="1"/>
            </p:cNvSpPr>
            <p:nvPr/>
          </p:nvSpPr>
          <p:spPr bwMode="auto">
            <a:xfrm>
              <a:off x="4043561" y="385152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مربع نص 171"/>
            <p:cNvSpPr txBox="1"/>
            <p:nvPr/>
          </p:nvSpPr>
          <p:spPr>
            <a:xfrm>
              <a:off x="3347864" y="3933056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4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4" dur="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9" dur="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9" dur="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37" grpId="0" animBg="1"/>
      <p:bldP spid="173" grpId="0" animBg="1"/>
      <p:bldP spid="19" grpId="0" animBg="1"/>
      <p:bldP spid="35" grpId="0" animBg="1"/>
      <p:bldP spid="48" grpId="0" animBg="1"/>
      <p:bldP spid="60" grpId="0"/>
      <p:bldP spid="61" grpId="0"/>
      <p:bldP spid="69" grpId="0" animBg="1"/>
      <p:bldP spid="86" grpId="0" animBg="1"/>
      <p:bldP spid="104" grpId="0" animBg="1"/>
      <p:bldP spid="117" grpId="0" animBg="1"/>
      <p:bldP spid="129" grpId="0"/>
      <p:bldP spid="130" grpId="0"/>
      <p:bldP spid="149" grpId="0" animBg="1"/>
      <p:bldP spid="168" grpId="0" animBg="1"/>
      <p:bldP spid="16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مستطيل مستدير الزوايا 128"/>
          <p:cNvSpPr/>
          <p:nvPr/>
        </p:nvSpPr>
        <p:spPr>
          <a:xfrm>
            <a:off x="4932040" y="4139555"/>
            <a:ext cx="1008000" cy="432000"/>
          </a:xfrm>
          <a:prstGeom prst="roundRect">
            <a:avLst>
              <a:gd name="adj" fmla="val 32101"/>
            </a:avLst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مجموعة 16"/>
          <p:cNvGrpSpPr/>
          <p:nvPr/>
        </p:nvGrpSpPr>
        <p:grpSpPr>
          <a:xfrm>
            <a:off x="8167729" y="692696"/>
            <a:ext cx="652743" cy="400110"/>
            <a:chOff x="5406156" y="3300655"/>
            <a:chExt cx="652743" cy="400110"/>
          </a:xfrm>
        </p:grpSpPr>
        <p:sp>
          <p:nvSpPr>
            <p:cNvPr id="18" name="شكل بيضاوي 17"/>
            <p:cNvSpPr/>
            <p:nvPr/>
          </p:nvSpPr>
          <p:spPr>
            <a:xfrm>
              <a:off x="5436096" y="3347467"/>
              <a:ext cx="324000" cy="324000"/>
            </a:xfrm>
            <a:prstGeom prst="ellipse">
              <a:avLst/>
            </a:prstGeom>
            <a:solidFill>
              <a:srgbClr val="61D6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مستطيل 18"/>
            <p:cNvSpPr/>
            <p:nvPr/>
          </p:nvSpPr>
          <p:spPr>
            <a:xfrm>
              <a:off x="5406156" y="3300655"/>
              <a:ext cx="6527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جـ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" name="مجموعة 35"/>
          <p:cNvGrpSpPr/>
          <p:nvPr/>
        </p:nvGrpSpPr>
        <p:grpSpPr>
          <a:xfrm>
            <a:off x="6294859" y="476672"/>
            <a:ext cx="1733525" cy="767472"/>
            <a:chOff x="6385917" y="630446"/>
            <a:chExt cx="1733525" cy="767472"/>
          </a:xfrm>
        </p:grpSpPr>
        <p:grpSp>
          <p:nvGrpSpPr>
            <p:cNvPr id="21" name="مجموعة 101"/>
            <p:cNvGrpSpPr/>
            <p:nvPr/>
          </p:nvGrpSpPr>
          <p:grpSpPr>
            <a:xfrm>
              <a:off x="7033989" y="652626"/>
              <a:ext cx="1085453" cy="745292"/>
              <a:chOff x="712143" y="3789040"/>
              <a:chExt cx="1085453" cy="745292"/>
            </a:xfrm>
          </p:grpSpPr>
          <p:grpSp>
            <p:nvGrpSpPr>
              <p:cNvPr id="23" name="مجموعة 81"/>
              <p:cNvGrpSpPr/>
              <p:nvPr/>
            </p:nvGrpSpPr>
            <p:grpSpPr>
              <a:xfrm>
                <a:off x="956742" y="3789040"/>
                <a:ext cx="840854" cy="745292"/>
                <a:chOff x="587177" y="414189"/>
                <a:chExt cx="840854" cy="745292"/>
              </a:xfrm>
            </p:grpSpPr>
            <p:sp>
              <p:nvSpPr>
                <p:cNvPr id="25" name="Oval 2"/>
                <p:cNvSpPr>
                  <a:spLocks noChangeArrowheads="1"/>
                </p:cNvSpPr>
                <p:nvPr/>
              </p:nvSpPr>
              <p:spPr bwMode="auto">
                <a:xfrm>
                  <a:off x="852031" y="414189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مربع نص 25"/>
                <p:cNvSpPr txBox="1"/>
                <p:nvPr/>
              </p:nvSpPr>
              <p:spPr>
                <a:xfrm>
                  <a:off x="587177" y="759371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" name="مربع نص 26"/>
                <p:cNvSpPr txBox="1"/>
                <p:nvPr/>
              </p:nvSpPr>
              <p:spPr>
                <a:xfrm>
                  <a:off x="674043" y="520105"/>
                  <a:ext cx="5040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math"/>
                    </a:rPr>
                    <a:t>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4" name="مربع نص 23"/>
              <p:cNvSpPr txBox="1"/>
              <p:nvPr/>
            </p:nvSpPr>
            <p:spPr>
              <a:xfrm>
                <a:off x="712143" y="3971156"/>
                <a:ext cx="3463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9" name="مجموعة 139"/>
            <p:cNvGrpSpPr/>
            <p:nvPr/>
          </p:nvGrpSpPr>
          <p:grpSpPr>
            <a:xfrm>
              <a:off x="6385917" y="630446"/>
              <a:ext cx="845046" cy="757947"/>
              <a:chOff x="3000400" y="1411635"/>
              <a:chExt cx="845046" cy="757947"/>
            </a:xfrm>
          </p:grpSpPr>
          <p:sp>
            <p:nvSpPr>
              <p:cNvPr id="33" name="مربع نص 32"/>
              <p:cNvSpPr txBox="1"/>
              <p:nvPr/>
            </p:nvSpPr>
            <p:spPr>
              <a:xfrm>
                <a:off x="3134891" y="160860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Oval 2"/>
              <p:cNvSpPr>
                <a:spLocks noChangeArrowheads="1"/>
              </p:cNvSpPr>
              <p:nvPr/>
            </p:nvSpPr>
            <p:spPr bwMode="auto">
              <a:xfrm>
                <a:off x="3269446" y="1411635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مربع نص 34"/>
              <p:cNvSpPr txBox="1"/>
              <p:nvPr/>
            </p:nvSpPr>
            <p:spPr>
              <a:xfrm>
                <a:off x="3000400" y="180025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2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7" name="سهم إلى اليمين 36"/>
          <p:cNvSpPr/>
          <p:nvPr/>
        </p:nvSpPr>
        <p:spPr>
          <a:xfrm flipH="1">
            <a:off x="5436096" y="764704"/>
            <a:ext cx="540000" cy="2160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مجموعة 56"/>
          <p:cNvGrpSpPr/>
          <p:nvPr/>
        </p:nvGrpSpPr>
        <p:grpSpPr>
          <a:xfrm>
            <a:off x="3297188" y="188640"/>
            <a:ext cx="1960984" cy="1186036"/>
            <a:chOff x="3241948" y="980728"/>
            <a:chExt cx="1960984" cy="1186036"/>
          </a:xfrm>
        </p:grpSpPr>
        <p:grpSp>
          <p:nvGrpSpPr>
            <p:cNvPr id="39" name="مجموعة 19"/>
            <p:cNvGrpSpPr/>
            <p:nvPr/>
          </p:nvGrpSpPr>
          <p:grpSpPr>
            <a:xfrm>
              <a:off x="3851920" y="980728"/>
              <a:ext cx="1351012" cy="1186036"/>
              <a:chOff x="3772669" y="2286397"/>
              <a:chExt cx="1351012" cy="1186036"/>
            </a:xfrm>
          </p:grpSpPr>
          <p:grpSp>
            <p:nvGrpSpPr>
              <p:cNvPr id="41" name="مجموعة 49"/>
              <p:cNvGrpSpPr/>
              <p:nvPr/>
            </p:nvGrpSpPr>
            <p:grpSpPr>
              <a:xfrm>
                <a:off x="3772669" y="2286397"/>
                <a:ext cx="1351012" cy="946671"/>
                <a:chOff x="3772669" y="2286397"/>
                <a:chExt cx="1351012" cy="946671"/>
              </a:xfrm>
            </p:grpSpPr>
            <p:grpSp>
              <p:nvGrpSpPr>
                <p:cNvPr id="45" name="مجموعة 39"/>
                <p:cNvGrpSpPr/>
                <p:nvPr/>
              </p:nvGrpSpPr>
              <p:grpSpPr>
                <a:xfrm>
                  <a:off x="3772669" y="2771403"/>
                  <a:ext cx="1159371" cy="461665"/>
                  <a:chOff x="4792542" y="2694062"/>
                  <a:chExt cx="1159371" cy="461665"/>
                </a:xfrm>
              </p:grpSpPr>
              <p:sp>
                <p:nvSpPr>
                  <p:cNvPr id="51" name="مربع نص 50"/>
                  <p:cNvSpPr txBox="1"/>
                  <p:nvPr/>
                </p:nvSpPr>
                <p:spPr>
                  <a:xfrm>
                    <a:off x="4792542" y="2694062"/>
                    <a:ext cx="32184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=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cxnSp>
                <p:nvCxnSpPr>
                  <p:cNvPr id="52" name="رابط مستقيم 51"/>
                  <p:cNvCxnSpPr/>
                  <p:nvPr/>
                </p:nvCxnSpPr>
                <p:spPr>
                  <a:xfrm flipH="1" flipV="1">
                    <a:off x="5123913" y="2924944"/>
                    <a:ext cx="82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مجموعة 44"/>
                <p:cNvGrpSpPr/>
                <p:nvPr/>
              </p:nvGrpSpPr>
              <p:grpSpPr>
                <a:xfrm>
                  <a:off x="4278635" y="2286397"/>
                  <a:ext cx="845046" cy="757947"/>
                  <a:chOff x="4581525" y="2223914"/>
                  <a:chExt cx="845046" cy="757947"/>
                </a:xfrm>
              </p:grpSpPr>
              <p:grpSp>
                <p:nvGrpSpPr>
                  <p:cNvPr id="47" name="مجموعة 17"/>
                  <p:cNvGrpSpPr/>
                  <p:nvPr/>
                </p:nvGrpSpPr>
                <p:grpSpPr>
                  <a:xfrm>
                    <a:off x="4716016" y="2223914"/>
                    <a:ext cx="710555" cy="658639"/>
                    <a:chOff x="4716016" y="2223914"/>
                    <a:chExt cx="710555" cy="658639"/>
                  </a:xfrm>
                </p:grpSpPr>
                <p:sp>
                  <p:nvSpPr>
                    <p:cNvPr id="49" name="مربع نص 48"/>
                    <p:cNvSpPr txBox="1"/>
                    <p:nvPr/>
                  </p:nvSpPr>
                  <p:spPr>
                    <a:xfrm>
                      <a:off x="4716016" y="2420888"/>
                      <a:ext cx="4320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50" name="Oval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50571" y="2223914"/>
                      <a:ext cx="576000" cy="50405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نن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 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8" name="مربع نص 47"/>
                  <p:cNvSpPr txBox="1"/>
                  <p:nvPr/>
                </p:nvSpPr>
                <p:spPr>
                  <a:xfrm>
                    <a:off x="4581525" y="2612529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3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42" name="مجموعة 57"/>
              <p:cNvGrpSpPr/>
              <p:nvPr/>
            </p:nvGrpSpPr>
            <p:grpSpPr>
              <a:xfrm>
                <a:off x="4283968" y="2949213"/>
                <a:ext cx="551681" cy="523220"/>
                <a:chOff x="5732512" y="5405983"/>
                <a:chExt cx="551681" cy="523220"/>
              </a:xfrm>
            </p:grpSpPr>
            <p:sp>
              <p:nvSpPr>
                <p:cNvPr id="43" name="مربع نص 42"/>
                <p:cNvSpPr txBox="1"/>
                <p:nvPr/>
              </p:nvSpPr>
              <p:spPr>
                <a:xfrm>
                  <a:off x="5732512" y="5405983"/>
                  <a:ext cx="4034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ar-SA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!</a:t>
                  </a:r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4" name="مربع نص 43"/>
                <p:cNvSpPr txBox="1"/>
                <p:nvPr/>
              </p:nvSpPr>
              <p:spPr>
                <a:xfrm>
                  <a:off x="5924153" y="5468466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56" name="مجموعة 55"/>
            <p:cNvGrpSpPr/>
            <p:nvPr/>
          </p:nvGrpSpPr>
          <p:grpSpPr>
            <a:xfrm>
              <a:off x="3241948" y="1225327"/>
              <a:ext cx="845046" cy="757947"/>
              <a:chOff x="6447259" y="629072"/>
              <a:chExt cx="845046" cy="757947"/>
            </a:xfrm>
          </p:grpSpPr>
          <p:sp>
            <p:nvSpPr>
              <p:cNvPr id="53" name="مربع نص 52"/>
              <p:cNvSpPr txBox="1"/>
              <p:nvPr/>
            </p:nvSpPr>
            <p:spPr>
              <a:xfrm>
                <a:off x="6581750" y="826046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Oval 2"/>
              <p:cNvSpPr>
                <a:spLocks noChangeArrowheads="1"/>
              </p:cNvSpPr>
              <p:nvPr/>
            </p:nvSpPr>
            <p:spPr bwMode="auto">
              <a:xfrm>
                <a:off x="6716305" y="629072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مربع نص 54"/>
              <p:cNvSpPr txBox="1"/>
              <p:nvPr/>
            </p:nvSpPr>
            <p:spPr>
              <a:xfrm>
                <a:off x="6447259" y="101768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2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8" name="مجموعة 57"/>
          <p:cNvGrpSpPr/>
          <p:nvPr/>
        </p:nvGrpSpPr>
        <p:grpSpPr>
          <a:xfrm>
            <a:off x="3866778" y="1577836"/>
            <a:ext cx="2822898" cy="924585"/>
            <a:chOff x="2218978" y="3942581"/>
            <a:chExt cx="2822898" cy="924585"/>
          </a:xfrm>
        </p:grpSpPr>
        <p:sp>
          <p:nvSpPr>
            <p:cNvPr id="59" name="مربع نص 58"/>
            <p:cNvSpPr txBox="1"/>
            <p:nvPr/>
          </p:nvSpPr>
          <p:spPr>
            <a:xfrm>
              <a:off x="3429397" y="441806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0" name="مجموعة 73"/>
            <p:cNvGrpSpPr/>
            <p:nvPr/>
          </p:nvGrpSpPr>
          <p:grpSpPr>
            <a:xfrm>
              <a:off x="2218978" y="3942581"/>
              <a:ext cx="2822898" cy="924585"/>
              <a:chOff x="2218978" y="3942581"/>
              <a:chExt cx="2822898" cy="924585"/>
            </a:xfrm>
          </p:grpSpPr>
          <p:grpSp>
            <p:nvGrpSpPr>
              <p:cNvPr id="61" name="مجموعة 71"/>
              <p:cNvGrpSpPr/>
              <p:nvPr/>
            </p:nvGrpSpPr>
            <p:grpSpPr>
              <a:xfrm>
                <a:off x="2218978" y="3942581"/>
                <a:ext cx="2822898" cy="924585"/>
                <a:chOff x="2218978" y="3942581"/>
                <a:chExt cx="2822898" cy="924585"/>
              </a:xfrm>
            </p:grpSpPr>
            <p:grpSp>
              <p:nvGrpSpPr>
                <p:cNvPr id="63" name="مجموعة 52"/>
                <p:cNvGrpSpPr/>
                <p:nvPr/>
              </p:nvGrpSpPr>
              <p:grpSpPr>
                <a:xfrm>
                  <a:off x="2218978" y="3949070"/>
                  <a:ext cx="2822898" cy="918096"/>
                  <a:chOff x="3038594" y="3589030"/>
                  <a:chExt cx="2822898" cy="918096"/>
                </a:xfrm>
              </p:grpSpPr>
              <p:grpSp>
                <p:nvGrpSpPr>
                  <p:cNvPr id="71" name="مجموعة 70"/>
                  <p:cNvGrpSpPr/>
                  <p:nvPr/>
                </p:nvGrpSpPr>
                <p:grpSpPr>
                  <a:xfrm>
                    <a:off x="3038594" y="3589030"/>
                    <a:ext cx="2822898" cy="705108"/>
                    <a:chOff x="5674315" y="4654064"/>
                    <a:chExt cx="2822898" cy="705108"/>
                  </a:xfrm>
                </p:grpSpPr>
                <p:grpSp>
                  <p:nvGrpSpPr>
                    <p:cNvPr id="73" name="مجموعة 59"/>
                    <p:cNvGrpSpPr/>
                    <p:nvPr/>
                  </p:nvGrpSpPr>
                  <p:grpSpPr>
                    <a:xfrm>
                      <a:off x="5674315" y="4897507"/>
                      <a:ext cx="2822898" cy="461665"/>
                      <a:chOff x="4757261" y="4705881"/>
                      <a:chExt cx="2822898" cy="461665"/>
                    </a:xfrm>
                  </p:grpSpPr>
                  <p:sp>
                    <p:nvSpPr>
                      <p:cNvPr id="82" name="مربع نص 81"/>
                      <p:cNvSpPr txBox="1"/>
                      <p:nvPr/>
                    </p:nvSpPr>
                    <p:spPr>
                      <a:xfrm>
                        <a:off x="4757261" y="4705881"/>
                        <a:ext cx="393948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sz="24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=</a:t>
                        </a:r>
                        <a:endPara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cxnSp>
                    <p:nvCxnSpPr>
                      <p:cNvPr id="83" name="رابط مستقيم 82"/>
                      <p:cNvCxnSpPr/>
                      <p:nvPr/>
                    </p:nvCxnSpPr>
                    <p:spPr>
                      <a:xfrm flipH="1">
                        <a:off x="5132159" y="4941168"/>
                        <a:ext cx="2448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0" name="Oval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02435" y="4654064"/>
                      <a:ext cx="576000" cy="50405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نن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 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72" name="مربع نص 71"/>
                  <p:cNvSpPr txBox="1"/>
                  <p:nvPr/>
                </p:nvSpPr>
                <p:spPr>
                  <a:xfrm>
                    <a:off x="4065850" y="4045461"/>
                    <a:ext cx="121985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3   2   1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5" name="مجموعة 51"/>
                <p:cNvGrpSpPr/>
                <p:nvPr/>
              </p:nvGrpSpPr>
              <p:grpSpPr>
                <a:xfrm>
                  <a:off x="2305844" y="3942581"/>
                  <a:ext cx="2376264" cy="518914"/>
                  <a:chOff x="5397996" y="3414142"/>
                  <a:chExt cx="2376264" cy="518914"/>
                </a:xfrm>
              </p:grpSpPr>
              <p:grpSp>
                <p:nvGrpSpPr>
                  <p:cNvPr id="67" name="مجموعة 49"/>
                  <p:cNvGrpSpPr/>
                  <p:nvPr/>
                </p:nvGrpSpPr>
                <p:grpSpPr>
                  <a:xfrm>
                    <a:off x="5397996" y="3414142"/>
                    <a:ext cx="2376264" cy="504056"/>
                    <a:chOff x="5397996" y="3414142"/>
                    <a:chExt cx="2376264" cy="504056"/>
                  </a:xfrm>
                </p:grpSpPr>
                <p:sp>
                  <p:nvSpPr>
                    <p:cNvPr id="69" name="مربع نص 68"/>
                    <p:cNvSpPr txBox="1"/>
                    <p:nvPr/>
                  </p:nvSpPr>
                  <p:spPr>
                    <a:xfrm>
                      <a:off x="5397996" y="3509719"/>
                      <a:ext cx="23762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    ــ 1 ) (     ــ 2 )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70" name="Oval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16663" y="3414142"/>
                      <a:ext cx="576000" cy="50405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نن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 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68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6190148" y="3429000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62" name="مربع نص 61"/>
              <p:cNvSpPr txBox="1"/>
              <p:nvPr/>
            </p:nvSpPr>
            <p:spPr>
              <a:xfrm>
                <a:off x="3808487" y="443711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2487960" y="1710333"/>
            <a:ext cx="1526962" cy="517833"/>
            <a:chOff x="6588224" y="4247381"/>
            <a:chExt cx="1526962" cy="517833"/>
          </a:xfrm>
        </p:grpSpPr>
        <p:sp>
          <p:nvSpPr>
            <p:cNvPr id="85" name="Oval 2"/>
            <p:cNvSpPr>
              <a:spLocks noChangeArrowheads="1"/>
            </p:cNvSpPr>
            <p:nvPr/>
          </p:nvSpPr>
          <p:spPr bwMode="auto">
            <a:xfrm>
              <a:off x="7539186" y="4254996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6" name="مجموعة 83"/>
            <p:cNvGrpSpPr/>
            <p:nvPr/>
          </p:nvGrpSpPr>
          <p:grpSpPr>
            <a:xfrm>
              <a:off x="6588224" y="4247381"/>
              <a:ext cx="1152128" cy="517833"/>
              <a:chOff x="6588224" y="4247381"/>
              <a:chExt cx="1152128" cy="517833"/>
            </a:xfrm>
          </p:grpSpPr>
          <p:sp>
            <p:nvSpPr>
              <p:cNvPr id="87" name="مربع نص 86"/>
              <p:cNvSpPr txBox="1"/>
              <p:nvPr/>
            </p:nvSpPr>
            <p:spPr>
              <a:xfrm>
                <a:off x="6588224" y="4365104"/>
                <a:ext cx="1152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 ــ 1 )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Oval 2"/>
              <p:cNvSpPr>
                <a:spLocks noChangeArrowheads="1"/>
              </p:cNvSpPr>
              <p:nvPr/>
            </p:nvSpPr>
            <p:spPr bwMode="auto">
              <a:xfrm>
                <a:off x="7101805" y="4247381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9" name="مجموعة 88"/>
          <p:cNvGrpSpPr/>
          <p:nvPr/>
        </p:nvGrpSpPr>
        <p:grpSpPr>
          <a:xfrm>
            <a:off x="7551826" y="2866901"/>
            <a:ext cx="1113964" cy="725165"/>
            <a:chOff x="467544" y="4653136"/>
            <a:chExt cx="1113964" cy="725165"/>
          </a:xfrm>
        </p:grpSpPr>
        <p:grpSp>
          <p:nvGrpSpPr>
            <p:cNvPr id="90" name="مجموعة 155"/>
            <p:cNvGrpSpPr/>
            <p:nvPr/>
          </p:nvGrpSpPr>
          <p:grpSpPr>
            <a:xfrm>
              <a:off x="467544" y="4653136"/>
              <a:ext cx="1113964" cy="725165"/>
              <a:chOff x="467544" y="4653136"/>
              <a:chExt cx="1113964" cy="725165"/>
            </a:xfrm>
          </p:grpSpPr>
          <p:sp>
            <p:nvSpPr>
              <p:cNvPr id="92" name="Oval 4"/>
              <p:cNvSpPr>
                <a:spLocks noChangeArrowheads="1"/>
              </p:cNvSpPr>
              <p:nvPr/>
            </p:nvSpPr>
            <p:spPr bwMode="auto">
              <a:xfrm flipV="1">
                <a:off x="467544" y="4653136"/>
                <a:ext cx="832966" cy="725165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آ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Oval 2"/>
              <p:cNvSpPr>
                <a:spLocks noChangeArrowheads="1"/>
              </p:cNvSpPr>
              <p:nvPr/>
            </p:nvSpPr>
            <p:spPr bwMode="auto">
              <a:xfrm>
                <a:off x="1005508" y="4687044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1" name="مربع نص 90"/>
            <p:cNvSpPr txBox="1"/>
            <p:nvPr/>
          </p:nvSpPr>
          <p:spPr>
            <a:xfrm>
              <a:off x="505644" y="4787627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4" name="سهم إلى اليمين 93"/>
          <p:cNvSpPr/>
          <p:nvPr/>
        </p:nvSpPr>
        <p:spPr>
          <a:xfrm flipH="1">
            <a:off x="6839171" y="3097559"/>
            <a:ext cx="540000" cy="2160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5" name="مجموعة 94"/>
          <p:cNvGrpSpPr/>
          <p:nvPr/>
        </p:nvGrpSpPr>
        <p:grpSpPr>
          <a:xfrm>
            <a:off x="5420097" y="2901375"/>
            <a:ext cx="1205022" cy="594300"/>
            <a:chOff x="1835696" y="5200625"/>
            <a:chExt cx="1205022" cy="594300"/>
          </a:xfrm>
        </p:grpSpPr>
        <p:grpSp>
          <p:nvGrpSpPr>
            <p:cNvPr id="96" name="مجموعة 165"/>
            <p:cNvGrpSpPr/>
            <p:nvPr/>
          </p:nvGrpSpPr>
          <p:grpSpPr>
            <a:xfrm>
              <a:off x="2267744" y="5200625"/>
              <a:ext cx="772974" cy="504056"/>
              <a:chOff x="2267744" y="5200625"/>
              <a:chExt cx="772974" cy="504056"/>
            </a:xfrm>
          </p:grpSpPr>
          <p:grpSp>
            <p:nvGrpSpPr>
              <p:cNvPr id="98" name="مجموعة 34"/>
              <p:cNvGrpSpPr/>
              <p:nvPr/>
            </p:nvGrpSpPr>
            <p:grpSpPr>
              <a:xfrm>
                <a:off x="2267744" y="5373216"/>
                <a:ext cx="216000" cy="252000"/>
                <a:chOff x="3068216" y="2454207"/>
                <a:chExt cx="288884" cy="288032"/>
              </a:xfrm>
            </p:grpSpPr>
            <p:grpSp>
              <p:nvGrpSpPr>
                <p:cNvPr id="100" name="مجموعة 32"/>
                <p:cNvGrpSpPr/>
                <p:nvPr/>
              </p:nvGrpSpPr>
              <p:grpSpPr>
                <a:xfrm>
                  <a:off x="3068216" y="2564052"/>
                  <a:ext cx="288884" cy="72860"/>
                  <a:chOff x="3068216" y="2429272"/>
                  <a:chExt cx="288884" cy="72860"/>
                </a:xfrm>
              </p:grpSpPr>
              <p:cxnSp>
                <p:nvCxnSpPr>
                  <p:cNvPr id="102" name="رابط مستقيم 101"/>
                  <p:cNvCxnSpPr/>
                  <p:nvPr/>
                </p:nvCxnSpPr>
                <p:spPr>
                  <a:xfrm>
                    <a:off x="3068216" y="2429272"/>
                    <a:ext cx="288032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رابط مستقيم 102"/>
                  <p:cNvCxnSpPr/>
                  <p:nvPr/>
                </p:nvCxnSpPr>
                <p:spPr>
                  <a:xfrm>
                    <a:off x="3069068" y="2502132"/>
                    <a:ext cx="288032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1" name="رابط مستقيم 100"/>
                <p:cNvCxnSpPr/>
                <p:nvPr/>
              </p:nvCxnSpPr>
              <p:spPr>
                <a:xfrm rot="18780000">
                  <a:off x="3076806" y="2598223"/>
                  <a:ext cx="2880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Oval 2"/>
              <p:cNvSpPr>
                <a:spLocks noChangeArrowheads="1"/>
              </p:cNvSpPr>
              <p:nvPr/>
            </p:nvSpPr>
            <p:spPr bwMode="auto">
              <a:xfrm>
                <a:off x="2464718" y="5200625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7" name="مربع نص 96"/>
            <p:cNvSpPr txBox="1"/>
            <p:nvPr/>
          </p:nvSpPr>
          <p:spPr>
            <a:xfrm>
              <a:off x="1835696" y="521015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4" name="مجموعة 113"/>
          <p:cNvGrpSpPr/>
          <p:nvPr/>
        </p:nvGrpSpPr>
        <p:grpSpPr>
          <a:xfrm>
            <a:off x="3861445" y="2887658"/>
            <a:ext cx="1584176" cy="603825"/>
            <a:chOff x="3635896" y="4067547"/>
            <a:chExt cx="1584176" cy="603825"/>
          </a:xfrm>
        </p:grpSpPr>
        <p:grpSp>
          <p:nvGrpSpPr>
            <p:cNvPr id="104" name="مجموعة 103"/>
            <p:cNvGrpSpPr/>
            <p:nvPr/>
          </p:nvGrpSpPr>
          <p:grpSpPr>
            <a:xfrm>
              <a:off x="3635896" y="4071739"/>
              <a:ext cx="1512168" cy="599633"/>
              <a:chOff x="1835696" y="5195292"/>
              <a:chExt cx="1512168" cy="599633"/>
            </a:xfrm>
          </p:grpSpPr>
          <p:grpSp>
            <p:nvGrpSpPr>
              <p:cNvPr id="105" name="مجموعة 165"/>
              <p:cNvGrpSpPr/>
              <p:nvPr/>
            </p:nvGrpSpPr>
            <p:grpSpPr>
              <a:xfrm>
                <a:off x="2267744" y="5195292"/>
                <a:ext cx="1080120" cy="504056"/>
                <a:chOff x="2267744" y="5195292"/>
                <a:chExt cx="1080120" cy="504056"/>
              </a:xfrm>
            </p:grpSpPr>
            <p:grpSp>
              <p:nvGrpSpPr>
                <p:cNvPr id="107" name="مجموعة 34"/>
                <p:cNvGrpSpPr/>
                <p:nvPr/>
              </p:nvGrpSpPr>
              <p:grpSpPr>
                <a:xfrm>
                  <a:off x="2267744" y="5373216"/>
                  <a:ext cx="216000" cy="252000"/>
                  <a:chOff x="3068216" y="2454207"/>
                  <a:chExt cx="288884" cy="288032"/>
                </a:xfrm>
              </p:grpSpPr>
              <p:grpSp>
                <p:nvGrpSpPr>
                  <p:cNvPr id="109" name="مجموعة 32"/>
                  <p:cNvGrpSpPr/>
                  <p:nvPr/>
                </p:nvGrpSpPr>
                <p:grpSpPr>
                  <a:xfrm>
                    <a:off x="3068216" y="2564052"/>
                    <a:ext cx="288884" cy="72860"/>
                    <a:chOff x="3068216" y="2429272"/>
                    <a:chExt cx="288884" cy="72860"/>
                  </a:xfrm>
                </p:grpSpPr>
                <p:cxnSp>
                  <p:nvCxnSpPr>
                    <p:cNvPr id="111" name="رابط مستقيم 110"/>
                    <p:cNvCxnSpPr/>
                    <p:nvPr/>
                  </p:nvCxnSpPr>
                  <p:spPr>
                    <a:xfrm>
                      <a:off x="3068216" y="2429272"/>
                      <a:ext cx="288032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رابط مستقيم 111"/>
                    <p:cNvCxnSpPr/>
                    <p:nvPr/>
                  </p:nvCxnSpPr>
                  <p:spPr>
                    <a:xfrm>
                      <a:off x="3069068" y="2502132"/>
                      <a:ext cx="288032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0" name="رابط مستقيم 109"/>
                  <p:cNvCxnSpPr/>
                  <p:nvPr/>
                </p:nvCxnSpPr>
                <p:spPr>
                  <a:xfrm rot="18780000">
                    <a:off x="3076806" y="2598223"/>
                    <a:ext cx="288032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8" name="Oval 2"/>
                <p:cNvSpPr>
                  <a:spLocks noChangeArrowheads="1"/>
                </p:cNvSpPr>
                <p:nvPr/>
              </p:nvSpPr>
              <p:spPr bwMode="auto">
                <a:xfrm>
                  <a:off x="2771864" y="5195292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6" name="مربع نص 105"/>
              <p:cNvSpPr txBox="1"/>
              <p:nvPr/>
            </p:nvSpPr>
            <p:spPr>
              <a:xfrm>
                <a:off x="1835696" y="5210150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3" name="مربع نص 112"/>
            <p:cNvSpPr txBox="1"/>
            <p:nvPr/>
          </p:nvSpPr>
          <p:spPr>
            <a:xfrm>
              <a:off x="4139952" y="4067547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ــ 1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15" name="رابط مستقيم 114"/>
          <p:cNvCxnSpPr/>
          <p:nvPr/>
        </p:nvCxnSpPr>
        <p:spPr>
          <a:xfrm flipH="1">
            <a:off x="3563888" y="1935882"/>
            <a:ext cx="288000" cy="144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رابط مستقيم 115"/>
          <p:cNvCxnSpPr/>
          <p:nvPr/>
        </p:nvCxnSpPr>
        <p:spPr>
          <a:xfrm flipH="1">
            <a:off x="6228184" y="1810916"/>
            <a:ext cx="288000" cy="144000"/>
          </a:xfrm>
          <a:prstGeom prst="line">
            <a:avLst/>
          </a:prstGeom>
          <a:ln w="76200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مربع نص 116"/>
          <p:cNvSpPr txBox="1"/>
          <p:nvPr/>
        </p:nvSpPr>
        <p:spPr>
          <a:xfrm>
            <a:off x="3563888" y="1607780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8" name="مربع نص 117"/>
          <p:cNvSpPr txBox="1"/>
          <p:nvPr/>
        </p:nvSpPr>
        <p:spPr>
          <a:xfrm>
            <a:off x="6300192" y="141277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19" name="رابط مستقيم 118"/>
          <p:cNvCxnSpPr/>
          <p:nvPr/>
        </p:nvCxnSpPr>
        <p:spPr>
          <a:xfrm flipH="1">
            <a:off x="2735872" y="1969790"/>
            <a:ext cx="684000" cy="108000"/>
          </a:xfrm>
          <a:prstGeom prst="line">
            <a:avLst/>
          </a:prstGeom>
          <a:ln w="76200">
            <a:solidFill>
              <a:srgbClr val="009A4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رابط مستقيم 119"/>
          <p:cNvCxnSpPr/>
          <p:nvPr/>
        </p:nvCxnSpPr>
        <p:spPr>
          <a:xfrm flipH="1">
            <a:off x="5436096" y="1825774"/>
            <a:ext cx="684000" cy="108000"/>
          </a:xfrm>
          <a:prstGeom prst="line">
            <a:avLst/>
          </a:prstGeom>
          <a:ln w="76200">
            <a:solidFill>
              <a:srgbClr val="009A4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مربع نص 120"/>
          <p:cNvSpPr txBox="1"/>
          <p:nvPr/>
        </p:nvSpPr>
        <p:spPr>
          <a:xfrm>
            <a:off x="2902099" y="1638325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2" name="مربع نص 121"/>
          <p:cNvSpPr txBox="1"/>
          <p:nvPr/>
        </p:nvSpPr>
        <p:spPr>
          <a:xfrm>
            <a:off x="5652120" y="148478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23" name="مجموعة 83"/>
          <p:cNvGrpSpPr/>
          <p:nvPr/>
        </p:nvGrpSpPr>
        <p:grpSpPr>
          <a:xfrm>
            <a:off x="4880287" y="3481958"/>
            <a:ext cx="1491913" cy="504056"/>
            <a:chOff x="6185892" y="4247381"/>
            <a:chExt cx="1491913" cy="504056"/>
          </a:xfrm>
        </p:grpSpPr>
        <p:sp>
          <p:nvSpPr>
            <p:cNvPr id="124" name="مربع نص 123"/>
            <p:cNvSpPr txBox="1"/>
            <p:nvPr/>
          </p:nvSpPr>
          <p:spPr>
            <a:xfrm>
              <a:off x="6185892" y="4336529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ــ 2 = 6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Oval 2"/>
            <p:cNvSpPr>
              <a:spLocks noChangeArrowheads="1"/>
            </p:cNvSpPr>
            <p:nvPr/>
          </p:nvSpPr>
          <p:spPr bwMode="auto">
            <a:xfrm>
              <a:off x="7101805" y="4247381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6" name="مجموعة 125"/>
          <p:cNvGrpSpPr/>
          <p:nvPr/>
        </p:nvGrpSpPr>
        <p:grpSpPr>
          <a:xfrm>
            <a:off x="4732079" y="4037930"/>
            <a:ext cx="1271697" cy="543198"/>
            <a:chOff x="3347864" y="3851523"/>
            <a:chExt cx="1271697" cy="543198"/>
          </a:xfrm>
        </p:grpSpPr>
        <p:sp>
          <p:nvSpPr>
            <p:cNvPr id="127" name="Oval 2"/>
            <p:cNvSpPr>
              <a:spLocks noChangeArrowheads="1"/>
            </p:cNvSpPr>
            <p:nvPr/>
          </p:nvSpPr>
          <p:spPr bwMode="auto">
            <a:xfrm>
              <a:off x="4043561" y="385152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مربع نص 127"/>
            <p:cNvSpPr txBox="1"/>
            <p:nvPr/>
          </p:nvSpPr>
          <p:spPr>
            <a:xfrm>
              <a:off x="3347864" y="3933056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8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37" grpId="0" animBg="1"/>
      <p:bldP spid="94" grpId="0" animBg="1"/>
      <p:bldP spid="117" grpId="0"/>
      <p:bldP spid="118" grpId="0"/>
      <p:bldP spid="121" grpId="0"/>
      <p:bldP spid="1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5"/>
          <p:cNvSpPr>
            <a:spLocks noChangeArrowheads="1" noChangeShapeType="1" noTextEdit="1"/>
          </p:cNvSpPr>
          <p:nvPr/>
        </p:nvSpPr>
        <p:spPr bwMode="auto">
          <a:xfrm>
            <a:off x="539552" y="3068960"/>
            <a:ext cx="8208912" cy="3384376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5778"/>
                <a:gd name="adj2" fmla="val -1568"/>
              </a:avLst>
            </a:prstTxWarp>
          </a:bodyPr>
          <a:lstStyle/>
          <a:p>
            <a:pPr algn="ctr" rtl="1"/>
            <a:r>
              <a:rPr lang="ar-SA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 </a:t>
            </a:r>
            <a:r>
              <a:rPr lang="en-US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Binomial  Theorem</a:t>
            </a:r>
          </a:p>
        </p:txBody>
      </p:sp>
      <p:sp>
        <p:nvSpPr>
          <p:cNvPr id="5" name="WordArt 65"/>
          <p:cNvSpPr>
            <a:spLocks noChangeArrowheads="1" noChangeShapeType="1" noTextEdit="1"/>
          </p:cNvSpPr>
          <p:nvPr/>
        </p:nvSpPr>
        <p:spPr bwMode="auto">
          <a:xfrm>
            <a:off x="323528" y="548680"/>
            <a:ext cx="8712968" cy="2736304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20000"/>
                <a:gd name="adj2" fmla="val 1944"/>
              </a:avLst>
            </a:prstTxWarp>
          </a:bodyPr>
          <a:lstStyle/>
          <a:p>
            <a:pPr algn="ctr" rtl="1"/>
            <a:r>
              <a:rPr lang="ar-SA" sz="72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 نظرية ذات الحدين</a:t>
            </a:r>
          </a:p>
        </p:txBody>
      </p:sp>
      <p:sp>
        <p:nvSpPr>
          <p:cNvPr id="11" name="WordArt 65"/>
          <p:cNvSpPr>
            <a:spLocks noChangeArrowheads="1" noChangeShapeType="1" noTextEdit="1"/>
          </p:cNvSpPr>
          <p:nvPr/>
        </p:nvSpPr>
        <p:spPr bwMode="auto">
          <a:xfrm>
            <a:off x="539552" y="2780928"/>
            <a:ext cx="8568952" cy="3816424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endParaRPr lang="ar-SA" sz="5400" b="1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مجموعة 15"/>
          <p:cNvGrpSpPr/>
          <p:nvPr/>
        </p:nvGrpSpPr>
        <p:grpSpPr>
          <a:xfrm>
            <a:off x="971600" y="-99392"/>
            <a:ext cx="7776864" cy="768960"/>
            <a:chOff x="467544" y="198165"/>
            <a:chExt cx="7776864" cy="768960"/>
          </a:xfrm>
        </p:grpSpPr>
        <p:sp>
          <p:nvSpPr>
            <p:cNvPr id="13" name="Oval 2"/>
            <p:cNvSpPr>
              <a:spLocks noChangeArrowheads="1"/>
            </p:cNvSpPr>
            <p:nvPr/>
          </p:nvSpPr>
          <p:spPr bwMode="auto">
            <a:xfrm>
              <a:off x="5311130" y="419522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" name="مجموعة 14"/>
            <p:cNvGrpSpPr/>
            <p:nvPr/>
          </p:nvGrpSpPr>
          <p:grpSpPr>
            <a:xfrm>
              <a:off x="467544" y="198165"/>
              <a:ext cx="7776864" cy="768960"/>
              <a:chOff x="467544" y="198165"/>
              <a:chExt cx="7776864" cy="768960"/>
            </a:xfrm>
          </p:grpSpPr>
          <p:grpSp>
            <p:nvGrpSpPr>
              <p:cNvPr id="12" name="مجموعة 11"/>
              <p:cNvGrpSpPr/>
              <p:nvPr/>
            </p:nvGrpSpPr>
            <p:grpSpPr>
              <a:xfrm>
                <a:off x="467544" y="198165"/>
                <a:ext cx="7776864" cy="768960"/>
                <a:chOff x="467544" y="198165"/>
                <a:chExt cx="7776864" cy="768960"/>
              </a:xfrm>
            </p:grpSpPr>
            <p:sp>
              <p:nvSpPr>
                <p:cNvPr id="9" name="مربع نص 8"/>
                <p:cNvSpPr txBox="1"/>
                <p:nvPr/>
              </p:nvSpPr>
              <p:spPr>
                <a:xfrm>
                  <a:off x="467544" y="443905"/>
                  <a:ext cx="77768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إذا فككت  (    + ب )    حيث     = 0 </a:t>
                  </a:r>
                  <a:r>
                    <a:rPr lang="ar-SA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،</a:t>
                  </a:r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1 </a:t>
                  </a:r>
                  <a:r>
                    <a:rPr lang="ar-SA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،</a:t>
                  </a:r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2 </a:t>
                  </a:r>
                  <a:r>
                    <a:rPr lang="ar-SA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،</a:t>
                  </a:r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3 </a:t>
                  </a:r>
                  <a:r>
                    <a:rPr lang="ar-SA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،</a:t>
                  </a:r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4 </a:t>
                  </a:r>
                  <a:r>
                    <a:rPr lang="ar-SA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،</a:t>
                  </a:r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5  سوف تحصل على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865391" y="198165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" name="Oval 2"/>
              <p:cNvSpPr>
                <a:spLocks noChangeArrowheads="1"/>
              </p:cNvSpPr>
              <p:nvPr/>
            </p:nvSpPr>
            <p:spPr bwMode="auto">
              <a:xfrm>
                <a:off x="6050260" y="313606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20" name="جدول 19"/>
          <p:cNvGraphicFramePr>
            <a:graphicFrameLocks noGrp="1"/>
          </p:cNvGraphicFramePr>
          <p:nvPr/>
        </p:nvGraphicFramePr>
        <p:xfrm>
          <a:off x="179512" y="729120"/>
          <a:ext cx="8640960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264696"/>
                <a:gridCol w="144016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ar-SA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عدد الحدود</a:t>
                      </a:r>
                      <a:endParaRPr lang="en-US" sz="1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5" name="مجموعة 24"/>
          <p:cNvGrpSpPr/>
          <p:nvPr/>
        </p:nvGrpSpPr>
        <p:grpSpPr>
          <a:xfrm>
            <a:off x="7423745" y="1028353"/>
            <a:ext cx="1224136" cy="748884"/>
            <a:chOff x="4355976" y="3584282"/>
            <a:chExt cx="1224136" cy="748884"/>
          </a:xfrm>
        </p:grpSpPr>
        <p:grpSp>
          <p:nvGrpSpPr>
            <p:cNvPr id="24" name="مجموعة 23"/>
            <p:cNvGrpSpPr/>
            <p:nvPr/>
          </p:nvGrpSpPr>
          <p:grpSpPr>
            <a:xfrm>
              <a:off x="4355976" y="3584282"/>
              <a:ext cx="1224136" cy="748884"/>
              <a:chOff x="4355976" y="3584282"/>
              <a:chExt cx="1224136" cy="748884"/>
            </a:xfrm>
          </p:grpSpPr>
          <p:sp>
            <p:nvSpPr>
              <p:cNvPr id="21" name="مربع نص 20"/>
              <p:cNvSpPr txBox="1"/>
              <p:nvPr/>
            </p:nvSpPr>
            <p:spPr>
              <a:xfrm>
                <a:off x="4355976" y="3933056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+ ب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5055666" y="3584282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مربع نص 22"/>
            <p:cNvSpPr txBox="1"/>
            <p:nvPr/>
          </p:nvSpPr>
          <p:spPr>
            <a:xfrm>
              <a:off x="4365501" y="3789040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مربع نص 26"/>
          <p:cNvSpPr txBox="1"/>
          <p:nvPr/>
        </p:nvSpPr>
        <p:spPr>
          <a:xfrm>
            <a:off x="4111377" y="130266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477069" y="132160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مجموعة 28"/>
          <p:cNvGrpSpPr/>
          <p:nvPr/>
        </p:nvGrpSpPr>
        <p:grpSpPr>
          <a:xfrm>
            <a:off x="7452320" y="1575613"/>
            <a:ext cx="1233661" cy="748884"/>
            <a:chOff x="4346451" y="3584282"/>
            <a:chExt cx="1233661" cy="748884"/>
          </a:xfrm>
        </p:grpSpPr>
        <p:grpSp>
          <p:nvGrpSpPr>
            <p:cNvPr id="30" name="مجموعة 23"/>
            <p:cNvGrpSpPr/>
            <p:nvPr/>
          </p:nvGrpSpPr>
          <p:grpSpPr>
            <a:xfrm>
              <a:off x="4355976" y="3584282"/>
              <a:ext cx="1224136" cy="748884"/>
              <a:chOff x="4355976" y="3584282"/>
              <a:chExt cx="1224136" cy="748884"/>
            </a:xfrm>
          </p:grpSpPr>
          <p:sp>
            <p:nvSpPr>
              <p:cNvPr id="32" name="مربع نص 31"/>
              <p:cNvSpPr txBox="1"/>
              <p:nvPr/>
            </p:nvSpPr>
            <p:spPr>
              <a:xfrm>
                <a:off x="4355976" y="3933056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+ ب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5055666" y="3584282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" name="مربع نص 30"/>
            <p:cNvSpPr txBox="1"/>
            <p:nvPr/>
          </p:nvSpPr>
          <p:spPr>
            <a:xfrm>
              <a:off x="4346451" y="3798565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مربع نص 33"/>
          <p:cNvSpPr txBox="1"/>
          <p:nvPr/>
        </p:nvSpPr>
        <p:spPr>
          <a:xfrm>
            <a:off x="4716016" y="189766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مجموعة 34"/>
          <p:cNvGrpSpPr/>
          <p:nvPr/>
        </p:nvGrpSpPr>
        <p:grpSpPr>
          <a:xfrm>
            <a:off x="4316536" y="1615683"/>
            <a:ext cx="562546" cy="646331"/>
            <a:chOff x="582985" y="3861048"/>
            <a:chExt cx="562546" cy="646331"/>
          </a:xfrm>
        </p:grpSpPr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683568" y="3861048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582985" y="4024114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مجموعة 39"/>
          <p:cNvGrpSpPr/>
          <p:nvPr/>
        </p:nvGrpSpPr>
        <p:grpSpPr>
          <a:xfrm>
            <a:off x="3986411" y="1835299"/>
            <a:ext cx="657597" cy="506026"/>
            <a:chOff x="4634483" y="4835252"/>
            <a:chExt cx="657597" cy="506026"/>
          </a:xfrm>
        </p:grpSpPr>
        <p:sp>
          <p:nvSpPr>
            <p:cNvPr id="38" name="مربع نص 37"/>
            <p:cNvSpPr txBox="1"/>
            <p:nvPr/>
          </p:nvSpPr>
          <p:spPr>
            <a:xfrm>
              <a:off x="4644008" y="4941168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مربع نص 38"/>
            <p:cNvSpPr txBox="1"/>
            <p:nvPr/>
          </p:nvSpPr>
          <p:spPr>
            <a:xfrm>
              <a:off x="4634483" y="4835252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3683521" y="195493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3563888" y="189778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" name="مجموعة 48"/>
          <p:cNvGrpSpPr/>
          <p:nvPr/>
        </p:nvGrpSpPr>
        <p:grpSpPr>
          <a:xfrm>
            <a:off x="3217366" y="1609750"/>
            <a:ext cx="562546" cy="646331"/>
            <a:chOff x="582985" y="3861048"/>
            <a:chExt cx="562546" cy="646331"/>
          </a:xfrm>
        </p:grpSpPr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683568" y="3861048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مربع نص 50"/>
            <p:cNvSpPr txBox="1"/>
            <p:nvPr/>
          </p:nvSpPr>
          <p:spPr>
            <a:xfrm>
              <a:off x="582985" y="4024114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3" name="مجموعة 52"/>
          <p:cNvGrpSpPr/>
          <p:nvPr/>
        </p:nvGrpSpPr>
        <p:grpSpPr>
          <a:xfrm>
            <a:off x="2891433" y="1863874"/>
            <a:ext cx="566539" cy="486976"/>
            <a:chOff x="4634483" y="4835252"/>
            <a:chExt cx="566539" cy="486976"/>
          </a:xfrm>
        </p:grpSpPr>
        <p:sp>
          <p:nvSpPr>
            <p:cNvPr id="54" name="مربع نص 53"/>
            <p:cNvSpPr txBox="1"/>
            <p:nvPr/>
          </p:nvSpPr>
          <p:spPr>
            <a:xfrm>
              <a:off x="4778499" y="4922118"/>
              <a:ext cx="422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مربع نص 54"/>
            <p:cNvSpPr txBox="1"/>
            <p:nvPr/>
          </p:nvSpPr>
          <p:spPr>
            <a:xfrm>
              <a:off x="4634483" y="4835252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6" name="مربع نص 55"/>
          <p:cNvSpPr txBox="1"/>
          <p:nvPr/>
        </p:nvSpPr>
        <p:spPr>
          <a:xfrm>
            <a:off x="477069" y="1816135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7" name="مجموعة 56"/>
          <p:cNvGrpSpPr/>
          <p:nvPr/>
        </p:nvGrpSpPr>
        <p:grpSpPr>
          <a:xfrm>
            <a:off x="7480895" y="2123102"/>
            <a:ext cx="1233661" cy="748884"/>
            <a:chOff x="4346451" y="3584282"/>
            <a:chExt cx="1233661" cy="748884"/>
          </a:xfrm>
        </p:grpSpPr>
        <p:grpSp>
          <p:nvGrpSpPr>
            <p:cNvPr id="58" name="مجموعة 23"/>
            <p:cNvGrpSpPr/>
            <p:nvPr/>
          </p:nvGrpSpPr>
          <p:grpSpPr>
            <a:xfrm>
              <a:off x="4355976" y="3584282"/>
              <a:ext cx="1224136" cy="748884"/>
              <a:chOff x="4355976" y="3584282"/>
              <a:chExt cx="1224136" cy="748884"/>
            </a:xfrm>
          </p:grpSpPr>
          <p:sp>
            <p:nvSpPr>
              <p:cNvPr id="60" name="مربع نص 59"/>
              <p:cNvSpPr txBox="1"/>
              <p:nvPr/>
            </p:nvSpPr>
            <p:spPr>
              <a:xfrm>
                <a:off x="4355976" y="3933056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+ ب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Text Box 2"/>
              <p:cNvSpPr txBox="1">
                <a:spLocks noChangeArrowheads="1"/>
              </p:cNvSpPr>
              <p:nvPr/>
            </p:nvSpPr>
            <p:spPr bwMode="auto">
              <a:xfrm>
                <a:off x="5055666" y="3584282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9" name="مربع نص 58"/>
            <p:cNvSpPr txBox="1"/>
            <p:nvPr/>
          </p:nvSpPr>
          <p:spPr>
            <a:xfrm>
              <a:off x="4346451" y="3798565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2" name="مربع نص 61"/>
          <p:cNvSpPr txBox="1"/>
          <p:nvPr/>
        </p:nvSpPr>
        <p:spPr>
          <a:xfrm>
            <a:off x="5148064" y="243041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9" name="مجموعة 78"/>
          <p:cNvGrpSpPr/>
          <p:nvPr/>
        </p:nvGrpSpPr>
        <p:grpSpPr>
          <a:xfrm>
            <a:off x="4447034" y="2132856"/>
            <a:ext cx="720081" cy="725642"/>
            <a:chOff x="4427984" y="2996952"/>
            <a:chExt cx="720081" cy="725642"/>
          </a:xfrm>
        </p:grpSpPr>
        <p:grpSp>
          <p:nvGrpSpPr>
            <p:cNvPr id="63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64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مربع نص 64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67" name="مربع نص 66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مربع نص 67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0" name="مربع نص 69"/>
          <p:cNvSpPr txBox="1"/>
          <p:nvPr/>
        </p:nvSpPr>
        <p:spPr>
          <a:xfrm>
            <a:off x="4231010" y="247384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4135760" y="243993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1" name="مجموعة 80"/>
          <p:cNvGrpSpPr/>
          <p:nvPr/>
        </p:nvGrpSpPr>
        <p:grpSpPr>
          <a:xfrm>
            <a:off x="3453780" y="2142381"/>
            <a:ext cx="720081" cy="725642"/>
            <a:chOff x="4427984" y="2996952"/>
            <a:chExt cx="720081" cy="725642"/>
          </a:xfrm>
        </p:grpSpPr>
        <p:grpSp>
          <p:nvGrpSpPr>
            <p:cNvPr id="82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86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مربع نص 86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3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84" name="مربع نص 83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مربع نص 84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88" name="مربع نص 87"/>
          <p:cNvSpPr txBox="1"/>
          <p:nvPr/>
        </p:nvSpPr>
        <p:spPr>
          <a:xfrm>
            <a:off x="3256806" y="247384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مربع نص 88"/>
          <p:cNvSpPr txBox="1"/>
          <p:nvPr/>
        </p:nvSpPr>
        <p:spPr>
          <a:xfrm>
            <a:off x="3190131" y="243041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0" name="مجموعة 89"/>
          <p:cNvGrpSpPr/>
          <p:nvPr/>
        </p:nvGrpSpPr>
        <p:grpSpPr>
          <a:xfrm>
            <a:off x="2536726" y="2142381"/>
            <a:ext cx="720081" cy="725642"/>
            <a:chOff x="4427984" y="2996952"/>
            <a:chExt cx="720081" cy="725642"/>
          </a:xfrm>
        </p:grpSpPr>
        <p:grpSp>
          <p:nvGrpSpPr>
            <p:cNvPr id="91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95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مربع نص 95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2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93" name="مربع نص 92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مربع نص 93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97" name="مربع نص 96"/>
          <p:cNvSpPr txBox="1"/>
          <p:nvPr/>
        </p:nvSpPr>
        <p:spPr>
          <a:xfrm>
            <a:off x="482402" y="236781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مربع نص 97"/>
          <p:cNvSpPr txBox="1"/>
          <p:nvPr/>
        </p:nvSpPr>
        <p:spPr>
          <a:xfrm>
            <a:off x="7524328" y="466266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لاحظ النمط 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مربع نص 98"/>
          <p:cNvSpPr txBox="1"/>
          <p:nvPr/>
        </p:nvSpPr>
        <p:spPr>
          <a:xfrm>
            <a:off x="4528567" y="4590653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المعامل دائما فى الطرفين  </a:t>
            </a:r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" name="مجموعة 101"/>
          <p:cNvGrpSpPr/>
          <p:nvPr/>
        </p:nvGrpSpPr>
        <p:grpSpPr>
          <a:xfrm>
            <a:off x="4524375" y="4936976"/>
            <a:ext cx="3240360" cy="504056"/>
            <a:chOff x="4524375" y="4936976"/>
            <a:chExt cx="3240360" cy="504056"/>
          </a:xfrm>
        </p:grpSpPr>
        <p:sp>
          <p:nvSpPr>
            <p:cNvPr id="100" name="مربع نص 99"/>
            <p:cNvSpPr txBox="1"/>
            <p:nvPr/>
          </p:nvSpPr>
          <p:spPr>
            <a:xfrm>
              <a:off x="4524375" y="5036304"/>
              <a:ext cx="324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– عدد الحدود يساوى     + 1</a:t>
              </a:r>
              <a:endPara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Oval 2"/>
            <p:cNvSpPr>
              <a:spLocks noChangeArrowheads="1"/>
            </p:cNvSpPr>
            <p:nvPr/>
          </p:nvSpPr>
          <p:spPr bwMode="auto">
            <a:xfrm>
              <a:off x="5263505" y="4936976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7" name="مجموعة 106"/>
          <p:cNvGrpSpPr/>
          <p:nvPr/>
        </p:nvGrpSpPr>
        <p:grpSpPr>
          <a:xfrm>
            <a:off x="3050307" y="5066134"/>
            <a:ext cx="4723953" cy="767705"/>
            <a:chOff x="3683521" y="5056609"/>
            <a:chExt cx="4723953" cy="767705"/>
          </a:xfrm>
        </p:grpSpPr>
        <p:grpSp>
          <p:nvGrpSpPr>
            <p:cNvPr id="103" name="مجموعة 102"/>
            <p:cNvGrpSpPr/>
            <p:nvPr/>
          </p:nvGrpSpPr>
          <p:grpSpPr>
            <a:xfrm>
              <a:off x="3683521" y="5320258"/>
              <a:ext cx="4723953" cy="504056"/>
              <a:chOff x="3664471" y="4936976"/>
              <a:chExt cx="4723953" cy="504056"/>
            </a:xfrm>
          </p:grpSpPr>
          <p:sp>
            <p:nvSpPr>
              <p:cNvPr id="104" name="مربع نص 103"/>
              <p:cNvSpPr txBox="1"/>
              <p:nvPr/>
            </p:nvSpPr>
            <p:spPr>
              <a:xfrm>
                <a:off x="3664471" y="5026779"/>
                <a:ext cx="47239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 – مجموع أسي    ، ب يساوى    فى أى حد</a:t>
                </a:r>
                <a:endPara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" name="Oval 2"/>
              <p:cNvSpPr>
                <a:spLocks noChangeArrowheads="1"/>
              </p:cNvSpPr>
              <p:nvPr/>
            </p:nvSpPr>
            <p:spPr bwMode="auto">
              <a:xfrm>
                <a:off x="5263505" y="4936976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6" name="Text Box 2"/>
            <p:cNvSpPr txBox="1">
              <a:spLocks noChangeArrowheads="1"/>
            </p:cNvSpPr>
            <p:nvPr/>
          </p:nvSpPr>
          <p:spPr bwMode="auto">
            <a:xfrm>
              <a:off x="6514876" y="5056609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8" name="مجموعة 107"/>
          <p:cNvGrpSpPr/>
          <p:nvPr/>
        </p:nvGrpSpPr>
        <p:grpSpPr>
          <a:xfrm>
            <a:off x="2286794" y="5454749"/>
            <a:ext cx="5516041" cy="748655"/>
            <a:chOff x="2656359" y="5056609"/>
            <a:chExt cx="5516041" cy="748655"/>
          </a:xfrm>
        </p:grpSpPr>
        <p:grpSp>
          <p:nvGrpSpPr>
            <p:cNvPr id="109" name="مجموعة 102"/>
            <p:cNvGrpSpPr/>
            <p:nvPr/>
          </p:nvGrpSpPr>
          <p:grpSpPr>
            <a:xfrm>
              <a:off x="2656359" y="5301208"/>
              <a:ext cx="5516041" cy="504056"/>
              <a:chOff x="2637309" y="4917926"/>
              <a:chExt cx="5516041" cy="504056"/>
            </a:xfrm>
          </p:grpSpPr>
          <p:sp>
            <p:nvSpPr>
              <p:cNvPr id="111" name="مربع نص 110"/>
              <p:cNvSpPr txBox="1"/>
              <p:nvPr/>
            </p:nvSpPr>
            <p:spPr>
              <a:xfrm>
                <a:off x="2637309" y="5007729"/>
                <a:ext cx="55160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 – ينقص أس    من    إلى صفر بمقدار الوحدة على التوالى </a:t>
                </a:r>
                <a:endPara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" name="Oval 2"/>
              <p:cNvSpPr>
                <a:spLocks noChangeArrowheads="1"/>
              </p:cNvSpPr>
              <p:nvPr/>
            </p:nvSpPr>
            <p:spPr bwMode="auto">
              <a:xfrm>
                <a:off x="5887258" y="4917926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0" name="Text Box 2"/>
            <p:cNvSpPr txBox="1">
              <a:spLocks noChangeArrowheads="1"/>
            </p:cNvSpPr>
            <p:nvPr/>
          </p:nvSpPr>
          <p:spPr bwMode="auto">
            <a:xfrm>
              <a:off x="6514876" y="5056609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4" name="مجموعة 102"/>
          <p:cNvGrpSpPr/>
          <p:nvPr/>
        </p:nvGrpSpPr>
        <p:grpSpPr>
          <a:xfrm>
            <a:off x="2292127" y="6059388"/>
            <a:ext cx="5516041" cy="504056"/>
            <a:chOff x="3486547" y="4917926"/>
            <a:chExt cx="5516041" cy="504056"/>
          </a:xfrm>
        </p:grpSpPr>
        <p:sp>
          <p:nvSpPr>
            <p:cNvPr id="116" name="مربع نص 115"/>
            <p:cNvSpPr txBox="1"/>
            <p:nvPr/>
          </p:nvSpPr>
          <p:spPr>
            <a:xfrm>
              <a:off x="3486547" y="5018509"/>
              <a:ext cx="55160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– يزيد أس  ب  من صفر إلى      بمقدار الوحدة على التوالى </a:t>
              </a:r>
              <a:endPara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5887258" y="4917926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8" name="مجموعة 117"/>
          <p:cNvGrpSpPr/>
          <p:nvPr/>
        </p:nvGrpSpPr>
        <p:grpSpPr>
          <a:xfrm>
            <a:off x="7461845" y="2665258"/>
            <a:ext cx="1233661" cy="748884"/>
            <a:chOff x="4346451" y="3584282"/>
            <a:chExt cx="1233661" cy="748884"/>
          </a:xfrm>
        </p:grpSpPr>
        <p:grpSp>
          <p:nvGrpSpPr>
            <p:cNvPr id="119" name="مجموعة 23"/>
            <p:cNvGrpSpPr/>
            <p:nvPr/>
          </p:nvGrpSpPr>
          <p:grpSpPr>
            <a:xfrm>
              <a:off x="4355976" y="3584282"/>
              <a:ext cx="1224136" cy="748884"/>
              <a:chOff x="4355976" y="3584282"/>
              <a:chExt cx="1224136" cy="748884"/>
            </a:xfrm>
          </p:grpSpPr>
          <p:sp>
            <p:nvSpPr>
              <p:cNvPr id="121" name="مربع نص 120"/>
              <p:cNvSpPr txBox="1"/>
              <p:nvPr/>
            </p:nvSpPr>
            <p:spPr>
              <a:xfrm>
                <a:off x="4355976" y="3933056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+ ب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2" name="Text Box 2"/>
              <p:cNvSpPr txBox="1">
                <a:spLocks noChangeArrowheads="1"/>
              </p:cNvSpPr>
              <p:nvPr/>
            </p:nvSpPr>
            <p:spPr bwMode="auto">
              <a:xfrm>
                <a:off x="5055666" y="3584282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0" name="مربع نص 119"/>
            <p:cNvSpPr txBox="1"/>
            <p:nvPr/>
          </p:nvSpPr>
          <p:spPr>
            <a:xfrm>
              <a:off x="4346451" y="3798565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3" name="مربع نص 122"/>
          <p:cNvSpPr txBox="1"/>
          <p:nvPr/>
        </p:nvSpPr>
        <p:spPr>
          <a:xfrm>
            <a:off x="5652120" y="3002171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4" name="مجموعة 123"/>
          <p:cNvGrpSpPr/>
          <p:nvPr/>
        </p:nvGrpSpPr>
        <p:grpSpPr>
          <a:xfrm>
            <a:off x="4970140" y="2704614"/>
            <a:ext cx="720081" cy="725642"/>
            <a:chOff x="4427984" y="2996952"/>
            <a:chExt cx="720081" cy="725642"/>
          </a:xfrm>
        </p:grpSpPr>
        <p:grpSp>
          <p:nvGrpSpPr>
            <p:cNvPr id="125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129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6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127" name="مربع نص 126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8" name="مربع نص 127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31" name="مربع نص 130"/>
          <p:cNvSpPr txBox="1"/>
          <p:nvPr/>
        </p:nvSpPr>
        <p:spPr>
          <a:xfrm>
            <a:off x="4883274" y="3038415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مربع نص 131"/>
          <p:cNvSpPr txBox="1"/>
          <p:nvPr/>
        </p:nvSpPr>
        <p:spPr>
          <a:xfrm>
            <a:off x="4653533" y="298731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" name="مجموعة 132"/>
          <p:cNvGrpSpPr/>
          <p:nvPr/>
        </p:nvGrpSpPr>
        <p:grpSpPr>
          <a:xfrm>
            <a:off x="3971553" y="2689756"/>
            <a:ext cx="720081" cy="725642"/>
            <a:chOff x="4427984" y="2996952"/>
            <a:chExt cx="720081" cy="725642"/>
          </a:xfrm>
        </p:grpSpPr>
        <p:grpSp>
          <p:nvGrpSpPr>
            <p:cNvPr id="134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138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مربع نص 138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5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136" name="مربع نص 135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مربع نص 136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40" name="مربع نص 139"/>
          <p:cNvSpPr txBox="1"/>
          <p:nvPr/>
        </p:nvSpPr>
        <p:spPr>
          <a:xfrm>
            <a:off x="3736479" y="3021221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مربع نص 140"/>
          <p:cNvSpPr txBox="1"/>
          <p:nvPr/>
        </p:nvSpPr>
        <p:spPr>
          <a:xfrm>
            <a:off x="3688854" y="297778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2" name="مجموعة 141"/>
          <p:cNvGrpSpPr/>
          <p:nvPr/>
        </p:nvGrpSpPr>
        <p:grpSpPr>
          <a:xfrm>
            <a:off x="3006874" y="2680231"/>
            <a:ext cx="720081" cy="725642"/>
            <a:chOff x="4427984" y="2996952"/>
            <a:chExt cx="720081" cy="725642"/>
          </a:xfrm>
        </p:grpSpPr>
        <p:grpSp>
          <p:nvGrpSpPr>
            <p:cNvPr id="143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147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مربع نص 147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4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145" name="مربع نص 144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6" name="مربع نص 145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49" name="مربع نص 148"/>
          <p:cNvSpPr txBox="1"/>
          <p:nvPr/>
        </p:nvSpPr>
        <p:spPr>
          <a:xfrm>
            <a:off x="2771800" y="301169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مربع نص 149"/>
          <p:cNvSpPr txBox="1"/>
          <p:nvPr/>
        </p:nvSpPr>
        <p:spPr>
          <a:xfrm>
            <a:off x="2724175" y="296826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1" name="مجموعة 150"/>
          <p:cNvGrpSpPr/>
          <p:nvPr/>
        </p:nvGrpSpPr>
        <p:grpSpPr>
          <a:xfrm>
            <a:off x="2042195" y="2670706"/>
            <a:ext cx="720081" cy="725642"/>
            <a:chOff x="4427984" y="2996952"/>
            <a:chExt cx="720081" cy="725642"/>
          </a:xfrm>
        </p:grpSpPr>
        <p:grpSp>
          <p:nvGrpSpPr>
            <p:cNvPr id="152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156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مربع نص 156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3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154" name="مربع نص 153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5" name="مربع نص 154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58" name="مربع نص 157"/>
          <p:cNvSpPr txBox="1"/>
          <p:nvPr/>
        </p:nvSpPr>
        <p:spPr>
          <a:xfrm>
            <a:off x="486594" y="292483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9" name="مجموعة 158"/>
          <p:cNvGrpSpPr/>
          <p:nvPr/>
        </p:nvGrpSpPr>
        <p:grpSpPr>
          <a:xfrm>
            <a:off x="7476703" y="3188364"/>
            <a:ext cx="1233661" cy="748884"/>
            <a:chOff x="4346451" y="3584282"/>
            <a:chExt cx="1233661" cy="748884"/>
          </a:xfrm>
        </p:grpSpPr>
        <p:grpSp>
          <p:nvGrpSpPr>
            <p:cNvPr id="160" name="مجموعة 23"/>
            <p:cNvGrpSpPr/>
            <p:nvPr/>
          </p:nvGrpSpPr>
          <p:grpSpPr>
            <a:xfrm>
              <a:off x="4355976" y="3584282"/>
              <a:ext cx="1224136" cy="748884"/>
              <a:chOff x="4355976" y="3584282"/>
              <a:chExt cx="1224136" cy="748884"/>
            </a:xfrm>
          </p:grpSpPr>
          <p:sp>
            <p:nvSpPr>
              <p:cNvPr id="162" name="مربع نص 161"/>
              <p:cNvSpPr txBox="1"/>
              <p:nvPr/>
            </p:nvSpPr>
            <p:spPr>
              <a:xfrm>
                <a:off x="4355976" y="3933056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+ ب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3" name="Text Box 2"/>
              <p:cNvSpPr txBox="1">
                <a:spLocks noChangeArrowheads="1"/>
              </p:cNvSpPr>
              <p:nvPr/>
            </p:nvSpPr>
            <p:spPr bwMode="auto">
              <a:xfrm>
                <a:off x="5055666" y="3584282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1" name="مربع نص 160"/>
            <p:cNvSpPr txBox="1"/>
            <p:nvPr/>
          </p:nvSpPr>
          <p:spPr>
            <a:xfrm>
              <a:off x="4346451" y="3798565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4" name="مربع نص 163"/>
          <p:cNvSpPr txBox="1"/>
          <p:nvPr/>
        </p:nvSpPr>
        <p:spPr>
          <a:xfrm>
            <a:off x="6126460" y="355385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5" name="مجموعة 164"/>
          <p:cNvGrpSpPr/>
          <p:nvPr/>
        </p:nvGrpSpPr>
        <p:grpSpPr>
          <a:xfrm>
            <a:off x="5444480" y="3256295"/>
            <a:ext cx="720081" cy="725642"/>
            <a:chOff x="4427984" y="2996952"/>
            <a:chExt cx="720081" cy="725642"/>
          </a:xfrm>
        </p:grpSpPr>
        <p:grpSp>
          <p:nvGrpSpPr>
            <p:cNvPr id="166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170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مربع نص 170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7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168" name="مربع نص 167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9" name="مربع نص 168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80" name="مربع نص 179"/>
          <p:cNvSpPr txBox="1"/>
          <p:nvPr/>
        </p:nvSpPr>
        <p:spPr>
          <a:xfrm>
            <a:off x="5271889" y="3604954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" name="مربع نص 180"/>
          <p:cNvSpPr txBox="1"/>
          <p:nvPr/>
        </p:nvSpPr>
        <p:spPr>
          <a:xfrm>
            <a:off x="5070723" y="3525277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2" name="مجموعة 181"/>
          <p:cNvGrpSpPr/>
          <p:nvPr/>
        </p:nvGrpSpPr>
        <p:grpSpPr>
          <a:xfrm>
            <a:off x="4408933" y="3237245"/>
            <a:ext cx="720081" cy="725642"/>
            <a:chOff x="4427984" y="2996952"/>
            <a:chExt cx="720081" cy="725642"/>
          </a:xfrm>
        </p:grpSpPr>
        <p:grpSp>
          <p:nvGrpSpPr>
            <p:cNvPr id="183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187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" name="مربع نص 187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84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185" name="مربع نص 184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6" name="مربع نص 185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97" name="مربع نص 196"/>
          <p:cNvSpPr txBox="1"/>
          <p:nvPr/>
        </p:nvSpPr>
        <p:spPr>
          <a:xfrm>
            <a:off x="4297686" y="3590210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" name="مربع نص 197"/>
          <p:cNvSpPr txBox="1"/>
          <p:nvPr/>
        </p:nvSpPr>
        <p:spPr>
          <a:xfrm>
            <a:off x="4096520" y="352958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9" name="مجموعة 198"/>
          <p:cNvGrpSpPr/>
          <p:nvPr/>
        </p:nvGrpSpPr>
        <p:grpSpPr>
          <a:xfrm>
            <a:off x="3434730" y="3241551"/>
            <a:ext cx="720081" cy="725642"/>
            <a:chOff x="4427984" y="2996952"/>
            <a:chExt cx="720081" cy="725642"/>
          </a:xfrm>
        </p:grpSpPr>
        <p:grpSp>
          <p:nvGrpSpPr>
            <p:cNvPr id="200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04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" name="مربع نص 204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1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02" name="مربع نص 201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3" name="مربع نص 202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6" name="مربع نص 205"/>
          <p:cNvSpPr txBox="1"/>
          <p:nvPr/>
        </p:nvSpPr>
        <p:spPr>
          <a:xfrm>
            <a:off x="3327674" y="3576379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" name="مربع نص 206"/>
          <p:cNvSpPr txBox="1"/>
          <p:nvPr/>
        </p:nvSpPr>
        <p:spPr>
          <a:xfrm>
            <a:off x="3126508" y="351575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8" name="مجموعة 207"/>
          <p:cNvGrpSpPr/>
          <p:nvPr/>
        </p:nvGrpSpPr>
        <p:grpSpPr>
          <a:xfrm>
            <a:off x="2464718" y="3227720"/>
            <a:ext cx="720081" cy="725642"/>
            <a:chOff x="4427984" y="2996952"/>
            <a:chExt cx="720081" cy="725642"/>
          </a:xfrm>
        </p:grpSpPr>
        <p:grpSp>
          <p:nvGrpSpPr>
            <p:cNvPr id="209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13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" name="مربع نص 213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10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11" name="مربع نص 210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" name="مربع نص 211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15" name="مربع نص 214"/>
          <p:cNvSpPr txBox="1"/>
          <p:nvPr/>
        </p:nvSpPr>
        <p:spPr>
          <a:xfrm>
            <a:off x="2410620" y="3585904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" name="مربع نص 215"/>
          <p:cNvSpPr txBox="1"/>
          <p:nvPr/>
        </p:nvSpPr>
        <p:spPr>
          <a:xfrm>
            <a:off x="2209454" y="3525277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7" name="مجموعة 216"/>
          <p:cNvGrpSpPr/>
          <p:nvPr/>
        </p:nvGrpSpPr>
        <p:grpSpPr>
          <a:xfrm>
            <a:off x="1547664" y="3237245"/>
            <a:ext cx="720081" cy="725642"/>
            <a:chOff x="4427984" y="2996952"/>
            <a:chExt cx="720081" cy="725642"/>
          </a:xfrm>
        </p:grpSpPr>
        <p:grpSp>
          <p:nvGrpSpPr>
            <p:cNvPr id="218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22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" name="مربع نص 222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19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20" name="مربع نص 219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1" name="مربع نص 220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24" name="مربع نص 223"/>
          <p:cNvSpPr txBox="1"/>
          <p:nvPr/>
        </p:nvSpPr>
        <p:spPr>
          <a:xfrm>
            <a:off x="491927" y="346165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5" name="مجموعة 224"/>
          <p:cNvGrpSpPr/>
          <p:nvPr/>
        </p:nvGrpSpPr>
        <p:grpSpPr>
          <a:xfrm>
            <a:off x="7480895" y="3712611"/>
            <a:ext cx="1233661" cy="748884"/>
            <a:chOff x="4346451" y="3584282"/>
            <a:chExt cx="1233661" cy="748884"/>
          </a:xfrm>
        </p:grpSpPr>
        <p:grpSp>
          <p:nvGrpSpPr>
            <p:cNvPr id="226" name="مجموعة 23"/>
            <p:cNvGrpSpPr/>
            <p:nvPr/>
          </p:nvGrpSpPr>
          <p:grpSpPr>
            <a:xfrm>
              <a:off x="4355976" y="3584282"/>
              <a:ext cx="1224136" cy="748884"/>
              <a:chOff x="4355976" y="3584282"/>
              <a:chExt cx="1224136" cy="748884"/>
            </a:xfrm>
          </p:grpSpPr>
          <p:sp>
            <p:nvSpPr>
              <p:cNvPr id="228" name="مربع نص 227"/>
              <p:cNvSpPr txBox="1"/>
              <p:nvPr/>
            </p:nvSpPr>
            <p:spPr>
              <a:xfrm>
                <a:off x="4355976" y="3933056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+ ب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9" name="Text Box 2"/>
              <p:cNvSpPr txBox="1">
                <a:spLocks noChangeArrowheads="1"/>
              </p:cNvSpPr>
              <p:nvPr/>
            </p:nvSpPr>
            <p:spPr bwMode="auto">
              <a:xfrm>
                <a:off x="5055666" y="3584282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7" name="مربع نص 226"/>
            <p:cNvSpPr txBox="1"/>
            <p:nvPr/>
          </p:nvSpPr>
          <p:spPr>
            <a:xfrm>
              <a:off x="4346451" y="3798565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0" name="مربع نص 229"/>
          <p:cNvSpPr txBox="1"/>
          <p:nvPr/>
        </p:nvSpPr>
        <p:spPr>
          <a:xfrm>
            <a:off x="6611466" y="406743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1" name="مجموعة 230"/>
          <p:cNvGrpSpPr/>
          <p:nvPr/>
        </p:nvGrpSpPr>
        <p:grpSpPr>
          <a:xfrm>
            <a:off x="5978251" y="3779401"/>
            <a:ext cx="720081" cy="725642"/>
            <a:chOff x="4427984" y="2996952"/>
            <a:chExt cx="720081" cy="725642"/>
          </a:xfrm>
        </p:grpSpPr>
        <p:grpSp>
          <p:nvGrpSpPr>
            <p:cNvPr id="232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36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" name="مربع نص 236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33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34" name="مربع نص 233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5" name="مربع نص 234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38" name="مربع نص 237"/>
          <p:cNvSpPr txBox="1"/>
          <p:nvPr/>
        </p:nvSpPr>
        <p:spPr>
          <a:xfrm>
            <a:off x="5881861" y="4137585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9" name="مربع نص 238"/>
          <p:cNvSpPr txBox="1"/>
          <p:nvPr/>
        </p:nvSpPr>
        <p:spPr>
          <a:xfrm>
            <a:off x="5690220" y="406743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0" name="مجموعة 239"/>
          <p:cNvGrpSpPr/>
          <p:nvPr/>
        </p:nvGrpSpPr>
        <p:grpSpPr>
          <a:xfrm>
            <a:off x="5023097" y="3779401"/>
            <a:ext cx="720081" cy="725642"/>
            <a:chOff x="4427984" y="2996952"/>
            <a:chExt cx="720081" cy="725642"/>
          </a:xfrm>
        </p:grpSpPr>
        <p:grpSp>
          <p:nvGrpSpPr>
            <p:cNvPr id="241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45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" name="مربع نص 245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42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43" name="مربع نص 242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4" name="مربع نص 243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47" name="مربع نص 246"/>
          <p:cNvSpPr txBox="1"/>
          <p:nvPr/>
        </p:nvSpPr>
        <p:spPr>
          <a:xfrm>
            <a:off x="4932040" y="4122727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8" name="مربع نص 247"/>
          <p:cNvSpPr txBox="1"/>
          <p:nvPr/>
        </p:nvSpPr>
        <p:spPr>
          <a:xfrm>
            <a:off x="4585717" y="4081150"/>
            <a:ext cx="53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9" name="مجموعة 248"/>
          <p:cNvGrpSpPr/>
          <p:nvPr/>
        </p:nvGrpSpPr>
        <p:grpSpPr>
          <a:xfrm>
            <a:off x="4000127" y="3774068"/>
            <a:ext cx="720081" cy="725642"/>
            <a:chOff x="4427984" y="2996952"/>
            <a:chExt cx="720081" cy="725642"/>
          </a:xfrm>
        </p:grpSpPr>
        <p:grpSp>
          <p:nvGrpSpPr>
            <p:cNvPr id="250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54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5" name="مربع نص 254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51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52" name="مربع نص 251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3" name="مربع نص 252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56" name="مربع نص 255"/>
          <p:cNvSpPr txBox="1"/>
          <p:nvPr/>
        </p:nvSpPr>
        <p:spPr>
          <a:xfrm>
            <a:off x="3894212" y="4118649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" name="مربع نص 256"/>
          <p:cNvSpPr txBox="1"/>
          <p:nvPr/>
        </p:nvSpPr>
        <p:spPr>
          <a:xfrm>
            <a:off x="3558555" y="4077072"/>
            <a:ext cx="53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8" name="مجموعة 257"/>
          <p:cNvGrpSpPr/>
          <p:nvPr/>
        </p:nvGrpSpPr>
        <p:grpSpPr>
          <a:xfrm>
            <a:off x="2944390" y="3769990"/>
            <a:ext cx="720081" cy="725642"/>
            <a:chOff x="4427984" y="2996952"/>
            <a:chExt cx="720081" cy="725642"/>
          </a:xfrm>
        </p:grpSpPr>
        <p:grpSp>
          <p:nvGrpSpPr>
            <p:cNvPr id="259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63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" name="مربع نص 263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0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61" name="مربع نص 260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2" name="مربع نص 261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65" name="مربع نص 264"/>
          <p:cNvSpPr txBox="1"/>
          <p:nvPr/>
        </p:nvSpPr>
        <p:spPr>
          <a:xfrm>
            <a:off x="2823617" y="4141891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" name="مربع نص 265"/>
          <p:cNvSpPr txBox="1"/>
          <p:nvPr/>
        </p:nvSpPr>
        <p:spPr>
          <a:xfrm>
            <a:off x="2641501" y="408126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7" name="مجموعة 266"/>
          <p:cNvGrpSpPr/>
          <p:nvPr/>
        </p:nvGrpSpPr>
        <p:grpSpPr>
          <a:xfrm>
            <a:off x="1983903" y="3773953"/>
            <a:ext cx="720081" cy="725642"/>
            <a:chOff x="4427984" y="2996952"/>
            <a:chExt cx="720081" cy="725642"/>
          </a:xfrm>
        </p:grpSpPr>
        <p:grpSp>
          <p:nvGrpSpPr>
            <p:cNvPr id="268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72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" name="مربع نص 272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9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70" name="مربع نص 269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1" name="مربع نص 270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74" name="مربع نص 273"/>
          <p:cNvSpPr txBox="1"/>
          <p:nvPr/>
        </p:nvSpPr>
        <p:spPr>
          <a:xfrm>
            <a:off x="1916089" y="4128060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5" name="مربع نص 274"/>
          <p:cNvSpPr txBox="1"/>
          <p:nvPr/>
        </p:nvSpPr>
        <p:spPr>
          <a:xfrm>
            <a:off x="1762548" y="407695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6" name="مجموعة 275"/>
          <p:cNvGrpSpPr/>
          <p:nvPr/>
        </p:nvGrpSpPr>
        <p:grpSpPr>
          <a:xfrm>
            <a:off x="1125140" y="3779401"/>
            <a:ext cx="720081" cy="725642"/>
            <a:chOff x="4427984" y="2996952"/>
            <a:chExt cx="720081" cy="725642"/>
          </a:xfrm>
        </p:grpSpPr>
        <p:grpSp>
          <p:nvGrpSpPr>
            <p:cNvPr id="277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81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2" name="مربع نص 281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8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79" name="مربع نص 278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0" name="مربع نص 279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83" name="مربع نص 282"/>
          <p:cNvSpPr txBox="1"/>
          <p:nvPr/>
        </p:nvSpPr>
        <p:spPr>
          <a:xfrm>
            <a:off x="486594" y="396685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4" name="شكل بيضاوي 283"/>
          <p:cNvSpPr/>
          <p:nvPr/>
        </p:nvSpPr>
        <p:spPr>
          <a:xfrm>
            <a:off x="7514803" y="395210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5" name="شكل بيضاوي 284"/>
          <p:cNvSpPr/>
          <p:nvPr/>
        </p:nvSpPr>
        <p:spPr>
          <a:xfrm>
            <a:off x="6622132" y="414260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6" name="قوس 285"/>
          <p:cNvSpPr/>
          <p:nvPr/>
        </p:nvSpPr>
        <p:spPr>
          <a:xfrm>
            <a:off x="5796136" y="4149080"/>
            <a:ext cx="1080120" cy="432048"/>
          </a:xfrm>
          <a:prstGeom prst="arc">
            <a:avLst>
              <a:gd name="adj1" fmla="val 918690"/>
              <a:gd name="adj2" fmla="val 985101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7" name="شكل بيضاوي 286"/>
          <p:cNvSpPr/>
          <p:nvPr/>
        </p:nvSpPr>
        <p:spPr>
          <a:xfrm>
            <a:off x="5680695" y="414260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8" name="شكل بيضاوي 287"/>
          <p:cNvSpPr/>
          <p:nvPr/>
        </p:nvSpPr>
        <p:spPr>
          <a:xfrm>
            <a:off x="1773213" y="4158605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9" name="قوس 288"/>
          <p:cNvSpPr/>
          <p:nvPr/>
        </p:nvSpPr>
        <p:spPr>
          <a:xfrm>
            <a:off x="1807121" y="4149080"/>
            <a:ext cx="1080120" cy="432048"/>
          </a:xfrm>
          <a:prstGeom prst="arc">
            <a:avLst>
              <a:gd name="adj1" fmla="val 918690"/>
              <a:gd name="adj2" fmla="val 9851019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0" name="شكل بيضاوي 289"/>
          <p:cNvSpPr/>
          <p:nvPr/>
        </p:nvSpPr>
        <p:spPr>
          <a:xfrm>
            <a:off x="2646834" y="416813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شكل بيضاوي 290"/>
          <p:cNvSpPr/>
          <p:nvPr/>
        </p:nvSpPr>
        <p:spPr>
          <a:xfrm>
            <a:off x="7514803" y="342900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شكل بيضاوي 291"/>
          <p:cNvSpPr/>
          <p:nvPr/>
        </p:nvSpPr>
        <p:spPr>
          <a:xfrm>
            <a:off x="6112743" y="361950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قوس 292"/>
          <p:cNvSpPr/>
          <p:nvPr/>
        </p:nvSpPr>
        <p:spPr>
          <a:xfrm>
            <a:off x="5172447" y="3625974"/>
            <a:ext cx="1080120" cy="432048"/>
          </a:xfrm>
          <a:prstGeom prst="arc">
            <a:avLst>
              <a:gd name="adj1" fmla="val 918690"/>
              <a:gd name="adj2" fmla="val 985101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شكل بيضاوي 293"/>
          <p:cNvSpPr/>
          <p:nvPr/>
        </p:nvSpPr>
        <p:spPr>
          <a:xfrm>
            <a:off x="5057006" y="361950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شكل بيضاوي 294"/>
          <p:cNvSpPr/>
          <p:nvPr/>
        </p:nvSpPr>
        <p:spPr>
          <a:xfrm>
            <a:off x="2195736" y="361111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" name="قوس 295"/>
          <p:cNvSpPr/>
          <p:nvPr/>
        </p:nvSpPr>
        <p:spPr>
          <a:xfrm>
            <a:off x="2252886" y="3606924"/>
            <a:ext cx="1080120" cy="432048"/>
          </a:xfrm>
          <a:prstGeom prst="arc">
            <a:avLst>
              <a:gd name="adj1" fmla="val 918690"/>
              <a:gd name="adj2" fmla="val 9851019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7" name="شكل بيضاوي 296"/>
          <p:cNvSpPr/>
          <p:nvPr/>
        </p:nvSpPr>
        <p:spPr>
          <a:xfrm>
            <a:off x="3131840" y="3616449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2" dur="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8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7" dur="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9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1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"/>
                            </p:stCondLst>
                            <p:childTnLst>
                              <p:par>
                                <p:cTn id="30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0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4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9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4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8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3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8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00"/>
                            </p:stCondLst>
                            <p:childTnLst>
                              <p:par>
                                <p:cTn id="3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2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00"/>
                            </p:stCondLst>
                            <p:childTnLst>
                              <p:par>
                                <p:cTn id="3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6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1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6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1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6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1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6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1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6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1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6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6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1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6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1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41" grpId="0"/>
      <p:bldP spid="48" grpId="0"/>
      <p:bldP spid="56" grpId="0"/>
      <p:bldP spid="62" grpId="0"/>
      <p:bldP spid="70" grpId="0"/>
      <p:bldP spid="80" grpId="0"/>
      <p:bldP spid="88" grpId="0"/>
      <p:bldP spid="89" grpId="0"/>
      <p:bldP spid="97" grpId="0"/>
      <p:bldP spid="98" grpId="0"/>
      <p:bldP spid="99" grpId="0"/>
      <p:bldP spid="123" grpId="0"/>
      <p:bldP spid="131" grpId="0"/>
      <p:bldP spid="132" grpId="0"/>
      <p:bldP spid="140" grpId="0"/>
      <p:bldP spid="141" grpId="0"/>
      <p:bldP spid="149" grpId="0"/>
      <p:bldP spid="150" grpId="0"/>
      <p:bldP spid="158" grpId="0"/>
      <p:bldP spid="164" grpId="0"/>
      <p:bldP spid="180" grpId="0"/>
      <p:bldP spid="181" grpId="0"/>
      <p:bldP spid="197" grpId="0"/>
      <p:bldP spid="198" grpId="0"/>
      <p:bldP spid="206" grpId="0"/>
      <p:bldP spid="207" grpId="0"/>
      <p:bldP spid="215" grpId="0"/>
      <p:bldP spid="216" grpId="0"/>
      <p:bldP spid="224" grpId="0"/>
      <p:bldP spid="230" grpId="0"/>
      <p:bldP spid="238" grpId="0"/>
      <p:bldP spid="239" grpId="0"/>
      <p:bldP spid="247" grpId="0"/>
      <p:bldP spid="248" grpId="0"/>
      <p:bldP spid="256" grpId="0"/>
      <p:bldP spid="257" grpId="0"/>
      <p:bldP spid="265" grpId="0"/>
      <p:bldP spid="266" grpId="0"/>
      <p:bldP spid="274" grpId="0"/>
      <p:bldP spid="275" grpId="0"/>
      <p:bldP spid="283" grpId="0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5"/>
          <p:cNvSpPr>
            <a:spLocks noChangeArrowheads="1" noChangeShapeType="1" noTextEdit="1"/>
          </p:cNvSpPr>
          <p:nvPr/>
        </p:nvSpPr>
        <p:spPr bwMode="auto">
          <a:xfrm>
            <a:off x="539552" y="3429000"/>
            <a:ext cx="8208912" cy="3024336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5778"/>
                <a:gd name="adj2" fmla="val -292"/>
              </a:avLst>
            </a:prstTxWarp>
          </a:bodyPr>
          <a:lstStyle/>
          <a:p>
            <a:pPr algn="ctr" rtl="1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Pascal’s  Triangle</a:t>
            </a:r>
            <a:endParaRPr lang="en-US" sz="3600" b="1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sp>
        <p:nvSpPr>
          <p:cNvPr id="5" name="WordArt 65"/>
          <p:cNvSpPr>
            <a:spLocks noChangeArrowheads="1" noChangeShapeType="1" noTextEdit="1"/>
          </p:cNvSpPr>
          <p:nvPr/>
        </p:nvSpPr>
        <p:spPr bwMode="auto">
          <a:xfrm>
            <a:off x="323528" y="548680"/>
            <a:ext cx="8712968" cy="2592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0949"/>
                <a:gd name="adj2" fmla="val -1226"/>
              </a:avLst>
            </a:prstTxWarp>
          </a:bodyPr>
          <a:lstStyle/>
          <a:p>
            <a:pPr algn="ctr" rtl="1"/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مثلث باسكال</a:t>
            </a:r>
            <a:endParaRPr lang="ar-SA" sz="7200" b="1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sp>
        <p:nvSpPr>
          <p:cNvPr id="11" name="WordArt 65"/>
          <p:cNvSpPr>
            <a:spLocks noChangeArrowheads="1" noChangeShapeType="1" noTextEdit="1"/>
          </p:cNvSpPr>
          <p:nvPr/>
        </p:nvSpPr>
        <p:spPr bwMode="auto">
          <a:xfrm>
            <a:off x="539552" y="2780928"/>
            <a:ext cx="8568952" cy="3816424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endParaRPr lang="ar-SA" sz="5400" b="1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19"/>
          <p:cNvGraphicFramePr>
            <a:graphicFrameLocks noGrp="1"/>
          </p:cNvGraphicFramePr>
          <p:nvPr/>
        </p:nvGraphicFramePr>
        <p:xfrm>
          <a:off x="179512" y="729120"/>
          <a:ext cx="8640960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264696"/>
                <a:gridCol w="144016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الصف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2" name="مجموعة 24"/>
          <p:cNvGrpSpPr/>
          <p:nvPr/>
        </p:nvGrpSpPr>
        <p:grpSpPr>
          <a:xfrm>
            <a:off x="7423745" y="1028353"/>
            <a:ext cx="1224136" cy="748884"/>
            <a:chOff x="4355976" y="3584282"/>
            <a:chExt cx="1224136" cy="748884"/>
          </a:xfrm>
        </p:grpSpPr>
        <p:grpSp>
          <p:nvGrpSpPr>
            <p:cNvPr id="15" name="مجموعة 23"/>
            <p:cNvGrpSpPr/>
            <p:nvPr/>
          </p:nvGrpSpPr>
          <p:grpSpPr>
            <a:xfrm>
              <a:off x="4355976" y="3584282"/>
              <a:ext cx="1224136" cy="748884"/>
              <a:chOff x="4355976" y="3584282"/>
              <a:chExt cx="1224136" cy="748884"/>
            </a:xfrm>
          </p:grpSpPr>
          <p:sp>
            <p:nvSpPr>
              <p:cNvPr id="21" name="مربع نص 20"/>
              <p:cNvSpPr txBox="1"/>
              <p:nvPr/>
            </p:nvSpPr>
            <p:spPr>
              <a:xfrm>
                <a:off x="4355976" y="3933056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+ ب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5055666" y="3584282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مربع نص 22"/>
            <p:cNvSpPr txBox="1"/>
            <p:nvPr/>
          </p:nvSpPr>
          <p:spPr>
            <a:xfrm>
              <a:off x="4365501" y="3789040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مربع نص 26"/>
          <p:cNvSpPr txBox="1"/>
          <p:nvPr/>
        </p:nvSpPr>
        <p:spPr>
          <a:xfrm>
            <a:off x="4111377" y="130266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مجموعة 28"/>
          <p:cNvGrpSpPr/>
          <p:nvPr/>
        </p:nvGrpSpPr>
        <p:grpSpPr>
          <a:xfrm>
            <a:off x="7452320" y="1575613"/>
            <a:ext cx="1233661" cy="748884"/>
            <a:chOff x="4346451" y="3584282"/>
            <a:chExt cx="1233661" cy="748884"/>
          </a:xfrm>
        </p:grpSpPr>
        <p:grpSp>
          <p:nvGrpSpPr>
            <p:cNvPr id="19" name="مجموعة 23"/>
            <p:cNvGrpSpPr/>
            <p:nvPr/>
          </p:nvGrpSpPr>
          <p:grpSpPr>
            <a:xfrm>
              <a:off x="4355976" y="3584282"/>
              <a:ext cx="1224136" cy="748884"/>
              <a:chOff x="4355976" y="3584282"/>
              <a:chExt cx="1224136" cy="748884"/>
            </a:xfrm>
          </p:grpSpPr>
          <p:sp>
            <p:nvSpPr>
              <p:cNvPr id="32" name="مربع نص 31"/>
              <p:cNvSpPr txBox="1"/>
              <p:nvPr/>
            </p:nvSpPr>
            <p:spPr>
              <a:xfrm>
                <a:off x="4355976" y="3933056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+ ب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5055666" y="3584282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" name="مربع نص 30"/>
            <p:cNvSpPr txBox="1"/>
            <p:nvPr/>
          </p:nvSpPr>
          <p:spPr>
            <a:xfrm>
              <a:off x="4346451" y="3798565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مربع نص 33"/>
          <p:cNvSpPr txBox="1"/>
          <p:nvPr/>
        </p:nvSpPr>
        <p:spPr>
          <a:xfrm>
            <a:off x="4716016" y="189766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مجموعة 34"/>
          <p:cNvGrpSpPr/>
          <p:nvPr/>
        </p:nvGrpSpPr>
        <p:grpSpPr>
          <a:xfrm>
            <a:off x="4316536" y="1615683"/>
            <a:ext cx="562546" cy="646331"/>
            <a:chOff x="582985" y="3861048"/>
            <a:chExt cx="562546" cy="646331"/>
          </a:xfrm>
        </p:grpSpPr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683568" y="3861048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582985" y="4024114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مجموعة 39"/>
          <p:cNvGrpSpPr/>
          <p:nvPr/>
        </p:nvGrpSpPr>
        <p:grpSpPr>
          <a:xfrm>
            <a:off x="3986411" y="1835299"/>
            <a:ext cx="657597" cy="506026"/>
            <a:chOff x="4634483" y="4835252"/>
            <a:chExt cx="657597" cy="506026"/>
          </a:xfrm>
        </p:grpSpPr>
        <p:sp>
          <p:nvSpPr>
            <p:cNvPr id="38" name="مربع نص 37"/>
            <p:cNvSpPr txBox="1"/>
            <p:nvPr/>
          </p:nvSpPr>
          <p:spPr>
            <a:xfrm>
              <a:off x="4644008" y="4941168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مربع نص 38"/>
            <p:cNvSpPr txBox="1"/>
            <p:nvPr/>
          </p:nvSpPr>
          <p:spPr>
            <a:xfrm>
              <a:off x="4634483" y="4835252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3683521" y="195493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 flipH="1">
            <a:off x="1653580" y="1393726"/>
            <a:ext cx="2592288" cy="3096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>
            <a:off x="4255393" y="1384201"/>
            <a:ext cx="2664296" cy="3096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7"/>
          <p:cNvSpPr txBox="1"/>
          <p:nvPr/>
        </p:nvSpPr>
        <p:spPr>
          <a:xfrm>
            <a:off x="3563888" y="189778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مجموعة 48"/>
          <p:cNvGrpSpPr/>
          <p:nvPr/>
        </p:nvGrpSpPr>
        <p:grpSpPr>
          <a:xfrm>
            <a:off x="3217366" y="1609750"/>
            <a:ext cx="562546" cy="646331"/>
            <a:chOff x="582985" y="3861048"/>
            <a:chExt cx="562546" cy="646331"/>
          </a:xfrm>
        </p:grpSpPr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683568" y="3861048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مربع نص 50"/>
            <p:cNvSpPr txBox="1"/>
            <p:nvPr/>
          </p:nvSpPr>
          <p:spPr>
            <a:xfrm>
              <a:off x="582985" y="4024114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مجموعة 52"/>
          <p:cNvGrpSpPr/>
          <p:nvPr/>
        </p:nvGrpSpPr>
        <p:grpSpPr>
          <a:xfrm>
            <a:off x="2891433" y="1863874"/>
            <a:ext cx="566539" cy="486976"/>
            <a:chOff x="4634483" y="4835252"/>
            <a:chExt cx="566539" cy="486976"/>
          </a:xfrm>
        </p:grpSpPr>
        <p:sp>
          <p:nvSpPr>
            <p:cNvPr id="54" name="مربع نص 53"/>
            <p:cNvSpPr txBox="1"/>
            <p:nvPr/>
          </p:nvSpPr>
          <p:spPr>
            <a:xfrm>
              <a:off x="4778499" y="4922118"/>
              <a:ext cx="422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مربع نص 54"/>
            <p:cNvSpPr txBox="1"/>
            <p:nvPr/>
          </p:nvSpPr>
          <p:spPr>
            <a:xfrm>
              <a:off x="4634483" y="4835252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5" name="مجموعة 56"/>
          <p:cNvGrpSpPr/>
          <p:nvPr/>
        </p:nvGrpSpPr>
        <p:grpSpPr>
          <a:xfrm>
            <a:off x="7480895" y="2123102"/>
            <a:ext cx="1233661" cy="748884"/>
            <a:chOff x="4346451" y="3584282"/>
            <a:chExt cx="1233661" cy="748884"/>
          </a:xfrm>
        </p:grpSpPr>
        <p:grpSp>
          <p:nvGrpSpPr>
            <p:cNvPr id="226" name="مجموعة 23"/>
            <p:cNvGrpSpPr/>
            <p:nvPr/>
          </p:nvGrpSpPr>
          <p:grpSpPr>
            <a:xfrm>
              <a:off x="4355976" y="3584282"/>
              <a:ext cx="1224136" cy="748884"/>
              <a:chOff x="4355976" y="3584282"/>
              <a:chExt cx="1224136" cy="748884"/>
            </a:xfrm>
          </p:grpSpPr>
          <p:sp>
            <p:nvSpPr>
              <p:cNvPr id="60" name="مربع نص 59"/>
              <p:cNvSpPr txBox="1"/>
              <p:nvPr/>
            </p:nvSpPr>
            <p:spPr>
              <a:xfrm>
                <a:off x="4355976" y="3933056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+ ب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Text Box 2"/>
              <p:cNvSpPr txBox="1">
                <a:spLocks noChangeArrowheads="1"/>
              </p:cNvSpPr>
              <p:nvPr/>
            </p:nvSpPr>
            <p:spPr bwMode="auto">
              <a:xfrm>
                <a:off x="5055666" y="3584282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9" name="مربع نص 58"/>
            <p:cNvSpPr txBox="1"/>
            <p:nvPr/>
          </p:nvSpPr>
          <p:spPr>
            <a:xfrm>
              <a:off x="4346451" y="3798565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2" name="مربع نص 61"/>
          <p:cNvSpPr txBox="1"/>
          <p:nvPr/>
        </p:nvSpPr>
        <p:spPr>
          <a:xfrm>
            <a:off x="5148064" y="243041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1" name="مجموعة 78"/>
          <p:cNvGrpSpPr/>
          <p:nvPr/>
        </p:nvGrpSpPr>
        <p:grpSpPr>
          <a:xfrm>
            <a:off x="4447034" y="2132856"/>
            <a:ext cx="720081" cy="725642"/>
            <a:chOff x="4427984" y="2996952"/>
            <a:chExt cx="720081" cy="725642"/>
          </a:xfrm>
        </p:grpSpPr>
        <p:grpSp>
          <p:nvGrpSpPr>
            <p:cNvPr id="232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64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مربع نص 64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33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67" name="مربع نص 66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مربع نص 67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0" name="مربع نص 69"/>
          <p:cNvSpPr txBox="1"/>
          <p:nvPr/>
        </p:nvSpPr>
        <p:spPr>
          <a:xfrm>
            <a:off x="4231010" y="247384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4135760" y="243993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0" name="مجموعة 80"/>
          <p:cNvGrpSpPr/>
          <p:nvPr/>
        </p:nvGrpSpPr>
        <p:grpSpPr>
          <a:xfrm>
            <a:off x="3453780" y="2142381"/>
            <a:ext cx="720081" cy="725642"/>
            <a:chOff x="4427984" y="2996952"/>
            <a:chExt cx="720081" cy="725642"/>
          </a:xfrm>
        </p:grpSpPr>
        <p:grpSp>
          <p:nvGrpSpPr>
            <p:cNvPr id="241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86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مربع نص 86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42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84" name="مربع نص 83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مربع نص 84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88" name="مربع نص 87"/>
          <p:cNvSpPr txBox="1"/>
          <p:nvPr/>
        </p:nvSpPr>
        <p:spPr>
          <a:xfrm>
            <a:off x="3256806" y="247384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مربع نص 88"/>
          <p:cNvSpPr txBox="1"/>
          <p:nvPr/>
        </p:nvSpPr>
        <p:spPr>
          <a:xfrm>
            <a:off x="3190131" y="243041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9" name="مجموعة 89"/>
          <p:cNvGrpSpPr/>
          <p:nvPr/>
        </p:nvGrpSpPr>
        <p:grpSpPr>
          <a:xfrm>
            <a:off x="2536726" y="2142381"/>
            <a:ext cx="720081" cy="725642"/>
            <a:chOff x="4427984" y="2996952"/>
            <a:chExt cx="720081" cy="725642"/>
          </a:xfrm>
        </p:grpSpPr>
        <p:grpSp>
          <p:nvGrpSpPr>
            <p:cNvPr id="250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95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مربع نص 95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51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93" name="مربع نص 92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مربع نص 93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" name="مجموعة 117"/>
          <p:cNvGrpSpPr/>
          <p:nvPr/>
        </p:nvGrpSpPr>
        <p:grpSpPr>
          <a:xfrm>
            <a:off x="7461845" y="2665258"/>
            <a:ext cx="1233661" cy="748884"/>
            <a:chOff x="4346451" y="3584282"/>
            <a:chExt cx="1233661" cy="748884"/>
          </a:xfrm>
        </p:grpSpPr>
        <p:grpSp>
          <p:nvGrpSpPr>
            <p:cNvPr id="52" name="مجموعة 23"/>
            <p:cNvGrpSpPr/>
            <p:nvPr/>
          </p:nvGrpSpPr>
          <p:grpSpPr>
            <a:xfrm>
              <a:off x="4355976" y="3584282"/>
              <a:ext cx="1224136" cy="748884"/>
              <a:chOff x="4355976" y="3584282"/>
              <a:chExt cx="1224136" cy="748884"/>
            </a:xfrm>
          </p:grpSpPr>
          <p:sp>
            <p:nvSpPr>
              <p:cNvPr id="121" name="مربع نص 120"/>
              <p:cNvSpPr txBox="1"/>
              <p:nvPr/>
            </p:nvSpPr>
            <p:spPr>
              <a:xfrm>
                <a:off x="4355976" y="3933056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+ ب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2" name="Text Box 2"/>
              <p:cNvSpPr txBox="1">
                <a:spLocks noChangeArrowheads="1"/>
              </p:cNvSpPr>
              <p:nvPr/>
            </p:nvSpPr>
            <p:spPr bwMode="auto">
              <a:xfrm>
                <a:off x="5055666" y="3584282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0" name="مربع نص 119"/>
            <p:cNvSpPr txBox="1"/>
            <p:nvPr/>
          </p:nvSpPr>
          <p:spPr>
            <a:xfrm>
              <a:off x="4346451" y="3798565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3" name="مربع نص 122"/>
          <p:cNvSpPr txBox="1"/>
          <p:nvPr/>
        </p:nvSpPr>
        <p:spPr>
          <a:xfrm>
            <a:off x="5652120" y="3002171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" name="مجموعة 123"/>
          <p:cNvGrpSpPr/>
          <p:nvPr/>
        </p:nvGrpSpPr>
        <p:grpSpPr>
          <a:xfrm>
            <a:off x="4970140" y="2704614"/>
            <a:ext cx="720081" cy="725642"/>
            <a:chOff x="4427984" y="2996952"/>
            <a:chExt cx="720081" cy="725642"/>
          </a:xfrm>
        </p:grpSpPr>
        <p:grpSp>
          <p:nvGrpSpPr>
            <p:cNvPr id="57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129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8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127" name="مربع نص 126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8" name="مربع نص 127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31" name="مربع نص 130"/>
          <p:cNvSpPr txBox="1"/>
          <p:nvPr/>
        </p:nvSpPr>
        <p:spPr>
          <a:xfrm>
            <a:off x="4883274" y="3038415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مربع نص 131"/>
          <p:cNvSpPr txBox="1"/>
          <p:nvPr/>
        </p:nvSpPr>
        <p:spPr>
          <a:xfrm>
            <a:off x="4653533" y="298731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3" name="مجموعة 132"/>
          <p:cNvGrpSpPr/>
          <p:nvPr/>
        </p:nvGrpSpPr>
        <p:grpSpPr>
          <a:xfrm>
            <a:off x="3971553" y="2689756"/>
            <a:ext cx="720081" cy="725642"/>
            <a:chOff x="4427984" y="2996952"/>
            <a:chExt cx="720081" cy="725642"/>
          </a:xfrm>
        </p:grpSpPr>
        <p:grpSp>
          <p:nvGrpSpPr>
            <p:cNvPr id="258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138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مربع نص 138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59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136" name="مربع نص 135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مربع نص 136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40" name="مربع نص 139"/>
          <p:cNvSpPr txBox="1"/>
          <p:nvPr/>
        </p:nvSpPr>
        <p:spPr>
          <a:xfrm>
            <a:off x="3736479" y="3021221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مربع نص 140"/>
          <p:cNvSpPr txBox="1"/>
          <p:nvPr/>
        </p:nvSpPr>
        <p:spPr>
          <a:xfrm>
            <a:off x="3688854" y="297778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0" name="مجموعة 141"/>
          <p:cNvGrpSpPr/>
          <p:nvPr/>
        </p:nvGrpSpPr>
        <p:grpSpPr>
          <a:xfrm>
            <a:off x="3006874" y="2680231"/>
            <a:ext cx="720081" cy="725642"/>
            <a:chOff x="4427984" y="2996952"/>
            <a:chExt cx="720081" cy="725642"/>
          </a:xfrm>
        </p:grpSpPr>
        <p:grpSp>
          <p:nvGrpSpPr>
            <p:cNvPr id="267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147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مربع نص 147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8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145" name="مربع نص 144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6" name="مربع نص 145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49" name="مربع نص 148"/>
          <p:cNvSpPr txBox="1"/>
          <p:nvPr/>
        </p:nvSpPr>
        <p:spPr>
          <a:xfrm>
            <a:off x="2771800" y="301169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مربع نص 149"/>
          <p:cNvSpPr txBox="1"/>
          <p:nvPr/>
        </p:nvSpPr>
        <p:spPr>
          <a:xfrm>
            <a:off x="2724175" y="296826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9" name="مجموعة 150"/>
          <p:cNvGrpSpPr/>
          <p:nvPr/>
        </p:nvGrpSpPr>
        <p:grpSpPr>
          <a:xfrm>
            <a:off x="2042195" y="2670706"/>
            <a:ext cx="720081" cy="725642"/>
            <a:chOff x="4427984" y="2996952"/>
            <a:chExt cx="720081" cy="725642"/>
          </a:xfrm>
        </p:grpSpPr>
        <p:grpSp>
          <p:nvGrpSpPr>
            <p:cNvPr id="276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156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مربع نص 156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7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154" name="مربع نص 153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5" name="مربع نص 154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78" name="مجموعة 158"/>
          <p:cNvGrpSpPr/>
          <p:nvPr/>
        </p:nvGrpSpPr>
        <p:grpSpPr>
          <a:xfrm>
            <a:off x="7476703" y="3188364"/>
            <a:ext cx="1233661" cy="748884"/>
            <a:chOff x="4346451" y="3584282"/>
            <a:chExt cx="1233661" cy="748884"/>
          </a:xfrm>
        </p:grpSpPr>
        <p:grpSp>
          <p:nvGrpSpPr>
            <p:cNvPr id="66" name="مجموعة 23"/>
            <p:cNvGrpSpPr/>
            <p:nvPr/>
          </p:nvGrpSpPr>
          <p:grpSpPr>
            <a:xfrm>
              <a:off x="4355976" y="3584282"/>
              <a:ext cx="1224136" cy="748884"/>
              <a:chOff x="4355976" y="3584282"/>
              <a:chExt cx="1224136" cy="748884"/>
            </a:xfrm>
          </p:grpSpPr>
          <p:sp>
            <p:nvSpPr>
              <p:cNvPr id="162" name="مربع نص 161"/>
              <p:cNvSpPr txBox="1"/>
              <p:nvPr/>
            </p:nvSpPr>
            <p:spPr>
              <a:xfrm>
                <a:off x="4355976" y="3933056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+ ب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3" name="Text Box 2"/>
              <p:cNvSpPr txBox="1">
                <a:spLocks noChangeArrowheads="1"/>
              </p:cNvSpPr>
              <p:nvPr/>
            </p:nvSpPr>
            <p:spPr bwMode="auto">
              <a:xfrm>
                <a:off x="5055666" y="3584282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1" name="مربع نص 160"/>
            <p:cNvSpPr txBox="1"/>
            <p:nvPr/>
          </p:nvSpPr>
          <p:spPr>
            <a:xfrm>
              <a:off x="4346451" y="3798565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4" name="مربع نص 163"/>
          <p:cNvSpPr txBox="1"/>
          <p:nvPr/>
        </p:nvSpPr>
        <p:spPr>
          <a:xfrm>
            <a:off x="6126460" y="355385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9" name="مجموعة 164"/>
          <p:cNvGrpSpPr/>
          <p:nvPr/>
        </p:nvGrpSpPr>
        <p:grpSpPr>
          <a:xfrm>
            <a:off x="5444480" y="3256295"/>
            <a:ext cx="720081" cy="725642"/>
            <a:chOff x="4427984" y="2996952"/>
            <a:chExt cx="720081" cy="725642"/>
          </a:xfrm>
        </p:grpSpPr>
        <p:grpSp>
          <p:nvGrpSpPr>
            <p:cNvPr id="71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170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مربع نص 170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2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168" name="مربع نص 167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9" name="مربع نص 168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80" name="مربع نص 179"/>
          <p:cNvSpPr txBox="1"/>
          <p:nvPr/>
        </p:nvSpPr>
        <p:spPr>
          <a:xfrm>
            <a:off x="5271889" y="3604954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" name="مربع نص 180"/>
          <p:cNvSpPr txBox="1"/>
          <p:nvPr/>
        </p:nvSpPr>
        <p:spPr>
          <a:xfrm>
            <a:off x="5108823" y="3544327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3" name="مجموعة 181"/>
          <p:cNvGrpSpPr/>
          <p:nvPr/>
        </p:nvGrpSpPr>
        <p:grpSpPr>
          <a:xfrm>
            <a:off x="4408933" y="3237245"/>
            <a:ext cx="720081" cy="725642"/>
            <a:chOff x="4427984" y="2996952"/>
            <a:chExt cx="720081" cy="725642"/>
          </a:xfrm>
        </p:grpSpPr>
        <p:grpSp>
          <p:nvGrpSpPr>
            <p:cNvPr id="74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187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" name="مربع نص 187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5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185" name="مربع نص 184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6" name="مربع نص 185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97" name="مربع نص 196"/>
          <p:cNvSpPr txBox="1"/>
          <p:nvPr/>
        </p:nvSpPr>
        <p:spPr>
          <a:xfrm>
            <a:off x="4297686" y="3590210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" name="مربع نص 197"/>
          <p:cNvSpPr txBox="1"/>
          <p:nvPr/>
        </p:nvSpPr>
        <p:spPr>
          <a:xfrm>
            <a:off x="4125095" y="353910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6" name="مجموعة 198"/>
          <p:cNvGrpSpPr/>
          <p:nvPr/>
        </p:nvGrpSpPr>
        <p:grpSpPr>
          <a:xfrm>
            <a:off x="3434730" y="3241551"/>
            <a:ext cx="720081" cy="725642"/>
            <a:chOff x="4427984" y="2996952"/>
            <a:chExt cx="720081" cy="725642"/>
          </a:xfrm>
        </p:grpSpPr>
        <p:grpSp>
          <p:nvGrpSpPr>
            <p:cNvPr id="77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04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" name="مربع نص 204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8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02" name="مربع نص 201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3" name="مربع نص 202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6" name="مربع نص 205"/>
          <p:cNvSpPr txBox="1"/>
          <p:nvPr/>
        </p:nvSpPr>
        <p:spPr>
          <a:xfrm>
            <a:off x="3327674" y="3576379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" name="مربع نص 206"/>
          <p:cNvSpPr txBox="1"/>
          <p:nvPr/>
        </p:nvSpPr>
        <p:spPr>
          <a:xfrm>
            <a:off x="3164608" y="3525277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9" name="مجموعة 207"/>
          <p:cNvGrpSpPr/>
          <p:nvPr/>
        </p:nvGrpSpPr>
        <p:grpSpPr>
          <a:xfrm>
            <a:off x="2464718" y="3227720"/>
            <a:ext cx="720081" cy="725642"/>
            <a:chOff x="4427984" y="2996952"/>
            <a:chExt cx="720081" cy="725642"/>
          </a:xfrm>
        </p:grpSpPr>
        <p:grpSp>
          <p:nvGrpSpPr>
            <p:cNvPr id="81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13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" name="مربع نص 213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2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11" name="مربع نص 210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" name="مربع نص 211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15" name="مربع نص 214"/>
          <p:cNvSpPr txBox="1"/>
          <p:nvPr/>
        </p:nvSpPr>
        <p:spPr>
          <a:xfrm>
            <a:off x="2410620" y="3585904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" name="مربع نص 215"/>
          <p:cNvSpPr txBox="1"/>
          <p:nvPr/>
        </p:nvSpPr>
        <p:spPr>
          <a:xfrm>
            <a:off x="2209454" y="3525277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3" name="مجموعة 216"/>
          <p:cNvGrpSpPr/>
          <p:nvPr/>
        </p:nvGrpSpPr>
        <p:grpSpPr>
          <a:xfrm>
            <a:off x="1547664" y="3237245"/>
            <a:ext cx="720081" cy="725642"/>
            <a:chOff x="4427984" y="2996952"/>
            <a:chExt cx="720081" cy="725642"/>
          </a:xfrm>
        </p:grpSpPr>
        <p:grpSp>
          <p:nvGrpSpPr>
            <p:cNvPr id="90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22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" name="مربع نص 222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1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20" name="مربع نص 219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1" name="مربع نص 220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92" name="مجموعة 224"/>
          <p:cNvGrpSpPr/>
          <p:nvPr/>
        </p:nvGrpSpPr>
        <p:grpSpPr>
          <a:xfrm>
            <a:off x="7480895" y="3712611"/>
            <a:ext cx="1233661" cy="748884"/>
            <a:chOff x="4346451" y="3584282"/>
            <a:chExt cx="1233661" cy="748884"/>
          </a:xfrm>
        </p:grpSpPr>
        <p:grpSp>
          <p:nvGrpSpPr>
            <p:cNvPr id="298" name="مجموعة 23"/>
            <p:cNvGrpSpPr/>
            <p:nvPr/>
          </p:nvGrpSpPr>
          <p:grpSpPr>
            <a:xfrm>
              <a:off x="4355976" y="3584282"/>
              <a:ext cx="1224136" cy="748884"/>
              <a:chOff x="4355976" y="3584282"/>
              <a:chExt cx="1224136" cy="748884"/>
            </a:xfrm>
          </p:grpSpPr>
          <p:sp>
            <p:nvSpPr>
              <p:cNvPr id="228" name="مربع نص 227"/>
              <p:cNvSpPr txBox="1"/>
              <p:nvPr/>
            </p:nvSpPr>
            <p:spPr>
              <a:xfrm>
                <a:off x="4355976" y="3933056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+ ب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9" name="Text Box 2"/>
              <p:cNvSpPr txBox="1">
                <a:spLocks noChangeArrowheads="1"/>
              </p:cNvSpPr>
              <p:nvPr/>
            </p:nvSpPr>
            <p:spPr bwMode="auto">
              <a:xfrm>
                <a:off x="5055666" y="3584282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7" name="مربع نص 226"/>
            <p:cNvSpPr txBox="1"/>
            <p:nvPr/>
          </p:nvSpPr>
          <p:spPr>
            <a:xfrm>
              <a:off x="4346451" y="3798565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0" name="مربع نص 229"/>
          <p:cNvSpPr txBox="1"/>
          <p:nvPr/>
        </p:nvSpPr>
        <p:spPr>
          <a:xfrm>
            <a:off x="6611466" y="406743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9" name="مجموعة 230"/>
          <p:cNvGrpSpPr/>
          <p:nvPr/>
        </p:nvGrpSpPr>
        <p:grpSpPr>
          <a:xfrm>
            <a:off x="5978251" y="3779401"/>
            <a:ext cx="720081" cy="725642"/>
            <a:chOff x="4427984" y="2996952"/>
            <a:chExt cx="720081" cy="725642"/>
          </a:xfrm>
        </p:grpSpPr>
        <p:grpSp>
          <p:nvGrpSpPr>
            <p:cNvPr id="300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36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" name="مربع نص 236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1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34" name="مربع نص 233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5" name="مربع نص 234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38" name="مربع نص 237"/>
          <p:cNvSpPr txBox="1"/>
          <p:nvPr/>
        </p:nvSpPr>
        <p:spPr>
          <a:xfrm>
            <a:off x="5881861" y="4137585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9" name="مربع نص 238"/>
          <p:cNvSpPr txBox="1"/>
          <p:nvPr/>
        </p:nvSpPr>
        <p:spPr>
          <a:xfrm>
            <a:off x="5671170" y="407695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2" name="مجموعة 239"/>
          <p:cNvGrpSpPr/>
          <p:nvPr/>
        </p:nvGrpSpPr>
        <p:grpSpPr>
          <a:xfrm>
            <a:off x="5023097" y="3779401"/>
            <a:ext cx="720081" cy="725642"/>
            <a:chOff x="4427984" y="2996952"/>
            <a:chExt cx="720081" cy="725642"/>
          </a:xfrm>
        </p:grpSpPr>
        <p:grpSp>
          <p:nvGrpSpPr>
            <p:cNvPr id="303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45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" name="مربع نص 245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4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43" name="مربع نص 242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4" name="مربع نص 243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47" name="مربع نص 246"/>
          <p:cNvSpPr txBox="1"/>
          <p:nvPr/>
        </p:nvSpPr>
        <p:spPr>
          <a:xfrm>
            <a:off x="4932040" y="4122727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8" name="مربع نص 247"/>
          <p:cNvSpPr txBox="1"/>
          <p:nvPr/>
        </p:nvSpPr>
        <p:spPr>
          <a:xfrm>
            <a:off x="4585717" y="4081150"/>
            <a:ext cx="53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5" name="مجموعة 248"/>
          <p:cNvGrpSpPr/>
          <p:nvPr/>
        </p:nvGrpSpPr>
        <p:grpSpPr>
          <a:xfrm>
            <a:off x="4000127" y="3774068"/>
            <a:ext cx="720081" cy="725642"/>
            <a:chOff x="4427984" y="2996952"/>
            <a:chExt cx="720081" cy="725642"/>
          </a:xfrm>
        </p:grpSpPr>
        <p:grpSp>
          <p:nvGrpSpPr>
            <p:cNvPr id="306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54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5" name="مربع نص 254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7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52" name="مربع نص 251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3" name="مربع نص 252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56" name="مربع نص 255"/>
          <p:cNvSpPr txBox="1"/>
          <p:nvPr/>
        </p:nvSpPr>
        <p:spPr>
          <a:xfrm>
            <a:off x="3894212" y="4118649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" name="مربع نص 256"/>
          <p:cNvSpPr txBox="1"/>
          <p:nvPr/>
        </p:nvSpPr>
        <p:spPr>
          <a:xfrm>
            <a:off x="3558555" y="4077072"/>
            <a:ext cx="53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8" name="مجموعة 257"/>
          <p:cNvGrpSpPr/>
          <p:nvPr/>
        </p:nvGrpSpPr>
        <p:grpSpPr>
          <a:xfrm>
            <a:off x="2944390" y="3769990"/>
            <a:ext cx="720081" cy="725642"/>
            <a:chOff x="4427984" y="2996952"/>
            <a:chExt cx="720081" cy="725642"/>
          </a:xfrm>
        </p:grpSpPr>
        <p:grpSp>
          <p:nvGrpSpPr>
            <p:cNvPr id="309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63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" name="مربع نص 263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0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61" name="مربع نص 260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2" name="مربع نص 261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65" name="مربع نص 264"/>
          <p:cNvSpPr txBox="1"/>
          <p:nvPr/>
        </p:nvSpPr>
        <p:spPr>
          <a:xfrm>
            <a:off x="2823617" y="4141891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" name="مربع نص 265"/>
          <p:cNvSpPr txBox="1"/>
          <p:nvPr/>
        </p:nvSpPr>
        <p:spPr>
          <a:xfrm>
            <a:off x="2660551" y="408126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1" name="مجموعة 266"/>
          <p:cNvGrpSpPr/>
          <p:nvPr/>
        </p:nvGrpSpPr>
        <p:grpSpPr>
          <a:xfrm>
            <a:off x="1983903" y="3773953"/>
            <a:ext cx="720081" cy="725642"/>
            <a:chOff x="4427984" y="2996952"/>
            <a:chExt cx="720081" cy="725642"/>
          </a:xfrm>
        </p:grpSpPr>
        <p:grpSp>
          <p:nvGrpSpPr>
            <p:cNvPr id="312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72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" name="مربع نص 272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3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70" name="مربع نص 269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1" name="مربع نص 270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74" name="مربع نص 273"/>
          <p:cNvSpPr txBox="1"/>
          <p:nvPr/>
        </p:nvSpPr>
        <p:spPr>
          <a:xfrm>
            <a:off x="1916089" y="4128060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5" name="مربع نص 274"/>
          <p:cNvSpPr txBox="1"/>
          <p:nvPr/>
        </p:nvSpPr>
        <p:spPr>
          <a:xfrm>
            <a:off x="1762548" y="407695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4" name="مجموعة 275"/>
          <p:cNvGrpSpPr/>
          <p:nvPr/>
        </p:nvGrpSpPr>
        <p:grpSpPr>
          <a:xfrm>
            <a:off x="1125140" y="3779401"/>
            <a:ext cx="720081" cy="725642"/>
            <a:chOff x="4427984" y="2996952"/>
            <a:chExt cx="720081" cy="725642"/>
          </a:xfrm>
        </p:grpSpPr>
        <p:grpSp>
          <p:nvGrpSpPr>
            <p:cNvPr id="315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81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2" name="مربع نص 281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6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79" name="مربع نص 278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0" name="مربع نص 279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18" name="مجموعة 317"/>
          <p:cNvGrpSpPr/>
          <p:nvPr/>
        </p:nvGrpSpPr>
        <p:grpSpPr>
          <a:xfrm>
            <a:off x="2292127" y="-81483"/>
            <a:ext cx="5832648" cy="749796"/>
            <a:chOff x="2455193" y="-91008"/>
            <a:chExt cx="5832648" cy="749796"/>
          </a:xfrm>
        </p:grpSpPr>
        <p:grpSp>
          <p:nvGrpSpPr>
            <p:cNvPr id="5" name="مجموعة 14"/>
            <p:cNvGrpSpPr/>
            <p:nvPr/>
          </p:nvGrpSpPr>
          <p:grpSpPr>
            <a:xfrm>
              <a:off x="2455193" y="-42242"/>
              <a:ext cx="5832648" cy="701030"/>
              <a:chOff x="5076056" y="198165"/>
              <a:chExt cx="5832648" cy="701030"/>
            </a:xfrm>
          </p:grpSpPr>
          <p:grpSp>
            <p:nvGrpSpPr>
              <p:cNvPr id="6" name="مجموعة 11"/>
              <p:cNvGrpSpPr/>
              <p:nvPr/>
            </p:nvGrpSpPr>
            <p:grpSpPr>
              <a:xfrm>
                <a:off x="5076056" y="198165"/>
                <a:ext cx="5832648" cy="701030"/>
                <a:chOff x="5076056" y="198165"/>
                <a:chExt cx="5832648" cy="701030"/>
              </a:xfrm>
            </p:grpSpPr>
            <p:sp>
              <p:nvSpPr>
                <p:cNvPr id="9" name="مربع نص 8"/>
                <p:cNvSpPr txBox="1"/>
                <p:nvPr/>
              </p:nvSpPr>
              <p:spPr>
                <a:xfrm>
                  <a:off x="5076056" y="499085"/>
                  <a:ext cx="58326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إذا ألغينا    ، ب  وإشارة الجمع فى مفكوك (    + ب )    نحصل على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865391" y="198165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" name="Oval 2"/>
              <p:cNvSpPr>
                <a:spLocks noChangeArrowheads="1"/>
              </p:cNvSpPr>
              <p:nvPr/>
            </p:nvSpPr>
            <p:spPr bwMode="auto">
              <a:xfrm>
                <a:off x="6069310" y="245554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7" name="Text Box 2"/>
            <p:cNvSpPr txBox="1">
              <a:spLocks noChangeArrowheads="1"/>
            </p:cNvSpPr>
            <p:nvPr/>
          </p:nvSpPr>
          <p:spPr bwMode="auto">
            <a:xfrm>
              <a:off x="7153423" y="-91008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9" name="مستطيل 318"/>
          <p:cNvSpPr/>
          <p:nvPr/>
        </p:nvSpPr>
        <p:spPr>
          <a:xfrm>
            <a:off x="731193" y="169476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مثلث باسكال</a:t>
            </a:r>
            <a:endParaRPr lang="en-US" sz="2400" dirty="0"/>
          </a:p>
        </p:txBody>
      </p:sp>
      <p:sp>
        <p:nvSpPr>
          <p:cNvPr id="320" name="مربع نص 319"/>
          <p:cNvSpPr txBox="1"/>
          <p:nvPr/>
        </p:nvSpPr>
        <p:spPr>
          <a:xfrm>
            <a:off x="275903" y="124971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32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1" name="مربع نص 320"/>
          <p:cNvSpPr txBox="1"/>
          <p:nvPr/>
        </p:nvSpPr>
        <p:spPr>
          <a:xfrm>
            <a:off x="270570" y="181173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" name="مربع نص 321"/>
          <p:cNvSpPr txBox="1"/>
          <p:nvPr/>
        </p:nvSpPr>
        <p:spPr>
          <a:xfrm>
            <a:off x="275903" y="234969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" name="مربع نص 322"/>
          <p:cNvSpPr txBox="1"/>
          <p:nvPr/>
        </p:nvSpPr>
        <p:spPr>
          <a:xfrm>
            <a:off x="261045" y="290137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" name="مربع نص 323"/>
          <p:cNvSpPr txBox="1"/>
          <p:nvPr/>
        </p:nvSpPr>
        <p:spPr>
          <a:xfrm>
            <a:off x="261045" y="345419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" name="مربع نص 324"/>
          <p:cNvSpPr txBox="1"/>
          <p:nvPr/>
        </p:nvSpPr>
        <p:spPr>
          <a:xfrm>
            <a:off x="261045" y="39868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32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" name="مربع نص 325"/>
          <p:cNvSpPr txBox="1"/>
          <p:nvPr/>
        </p:nvSpPr>
        <p:spPr>
          <a:xfrm>
            <a:off x="6074643" y="476660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لاحظ النمط فى هذا المثلث 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9" name="مجموعة 328"/>
          <p:cNvGrpSpPr/>
          <p:nvPr/>
        </p:nvGrpSpPr>
        <p:grpSpPr>
          <a:xfrm>
            <a:off x="4206627" y="5152673"/>
            <a:ext cx="3628975" cy="728791"/>
            <a:chOff x="1303065" y="4941168"/>
            <a:chExt cx="3628975" cy="728791"/>
          </a:xfrm>
        </p:grpSpPr>
        <p:sp>
          <p:nvSpPr>
            <p:cNvPr id="327" name="مربع نص 326"/>
            <p:cNvSpPr txBox="1"/>
            <p:nvPr/>
          </p:nvSpPr>
          <p:spPr>
            <a:xfrm>
              <a:off x="4572000" y="5085184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8" name="مربع نص 327"/>
            <p:cNvSpPr txBox="1"/>
            <p:nvPr/>
          </p:nvSpPr>
          <p:spPr>
            <a:xfrm>
              <a:off x="1303065" y="4941168"/>
              <a:ext cx="3312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الحافات الخارجية للمثلث تساوى  </a:t>
              </a:r>
              <a:r>
                <a:rPr lang="ar-SA" sz="3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8" name="مجموعة 337"/>
          <p:cNvGrpSpPr/>
          <p:nvPr/>
        </p:nvGrpSpPr>
        <p:grpSpPr>
          <a:xfrm>
            <a:off x="899592" y="5865777"/>
            <a:ext cx="6922293" cy="587559"/>
            <a:chOff x="-1990253" y="5082400"/>
            <a:chExt cx="6922293" cy="587559"/>
          </a:xfrm>
        </p:grpSpPr>
        <p:sp>
          <p:nvSpPr>
            <p:cNvPr id="339" name="مربع نص 338"/>
            <p:cNvSpPr txBox="1"/>
            <p:nvPr/>
          </p:nvSpPr>
          <p:spPr>
            <a:xfrm>
              <a:off x="4572000" y="5085184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" name="مربع نص 339"/>
            <p:cNvSpPr txBox="1"/>
            <p:nvPr/>
          </p:nvSpPr>
          <p:spPr>
            <a:xfrm>
              <a:off x="-1990253" y="5082400"/>
              <a:ext cx="66056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كل عدد ( غير الواحد )  فى صف يساوى مجموع العددين الواقعين تماماً فوقه </a:t>
              </a:r>
              <a:endPara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3" name="مجموعة 342"/>
          <p:cNvGrpSpPr/>
          <p:nvPr/>
        </p:nvGrpSpPr>
        <p:grpSpPr>
          <a:xfrm>
            <a:off x="3734507" y="2037606"/>
            <a:ext cx="1116000" cy="512440"/>
            <a:chOff x="3722762" y="2060848"/>
            <a:chExt cx="1116000" cy="512440"/>
          </a:xfrm>
        </p:grpSpPr>
        <p:sp>
          <p:nvSpPr>
            <p:cNvPr id="341" name="قوس كبير أيسر 340"/>
            <p:cNvSpPr/>
            <p:nvPr/>
          </p:nvSpPr>
          <p:spPr>
            <a:xfrm rot="16200000">
              <a:off x="4118762" y="1853288"/>
              <a:ext cx="324000" cy="1116000"/>
            </a:xfrm>
            <a:prstGeom prst="leftBrac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2" name="مربع نص 341"/>
            <p:cNvSpPr txBox="1"/>
            <p:nvPr/>
          </p:nvSpPr>
          <p:spPr>
            <a:xfrm>
              <a:off x="4139952" y="2060848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4" name="مجموعة 343"/>
          <p:cNvGrpSpPr/>
          <p:nvPr/>
        </p:nvGrpSpPr>
        <p:grpSpPr>
          <a:xfrm>
            <a:off x="4276663" y="2575570"/>
            <a:ext cx="1044000" cy="512440"/>
            <a:chOff x="3751337" y="2060848"/>
            <a:chExt cx="1044000" cy="512440"/>
          </a:xfrm>
        </p:grpSpPr>
        <p:sp>
          <p:nvSpPr>
            <p:cNvPr id="345" name="قوس كبير أيسر 344"/>
            <p:cNvSpPr/>
            <p:nvPr/>
          </p:nvSpPr>
          <p:spPr>
            <a:xfrm rot="16200000">
              <a:off x="4111337" y="1889288"/>
              <a:ext cx="324000" cy="1044000"/>
            </a:xfrm>
            <a:prstGeom prst="leftBrac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6" name="مربع نص 345"/>
            <p:cNvSpPr txBox="1"/>
            <p:nvPr/>
          </p:nvSpPr>
          <p:spPr>
            <a:xfrm>
              <a:off x="4139952" y="2060848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7" name="مجموعة 346"/>
          <p:cNvGrpSpPr/>
          <p:nvPr/>
        </p:nvGrpSpPr>
        <p:grpSpPr>
          <a:xfrm>
            <a:off x="3355417" y="2566045"/>
            <a:ext cx="936000" cy="512440"/>
            <a:chOff x="3722762" y="2060848"/>
            <a:chExt cx="936000" cy="512440"/>
          </a:xfrm>
        </p:grpSpPr>
        <p:sp>
          <p:nvSpPr>
            <p:cNvPr id="348" name="قوس كبير أيسر 347"/>
            <p:cNvSpPr/>
            <p:nvPr/>
          </p:nvSpPr>
          <p:spPr>
            <a:xfrm rot="16200000">
              <a:off x="4028762" y="1943288"/>
              <a:ext cx="324000" cy="936000"/>
            </a:xfrm>
            <a:prstGeom prst="leftBrac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9" name="مربع نص 348"/>
            <p:cNvSpPr txBox="1"/>
            <p:nvPr/>
          </p:nvSpPr>
          <p:spPr>
            <a:xfrm>
              <a:off x="4139952" y="2060848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0" name="مجموعة 349"/>
          <p:cNvGrpSpPr/>
          <p:nvPr/>
        </p:nvGrpSpPr>
        <p:grpSpPr>
          <a:xfrm>
            <a:off x="4780719" y="3132584"/>
            <a:ext cx="1008000" cy="512440"/>
            <a:chOff x="3722762" y="2060848"/>
            <a:chExt cx="1008000" cy="512440"/>
          </a:xfrm>
        </p:grpSpPr>
        <p:sp>
          <p:nvSpPr>
            <p:cNvPr id="351" name="قوس كبير أيسر 350"/>
            <p:cNvSpPr/>
            <p:nvPr/>
          </p:nvSpPr>
          <p:spPr>
            <a:xfrm rot="16200000">
              <a:off x="4064762" y="1907288"/>
              <a:ext cx="324000" cy="1008000"/>
            </a:xfrm>
            <a:prstGeom prst="leftBrac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2" name="مربع نص 351"/>
            <p:cNvSpPr txBox="1"/>
            <p:nvPr/>
          </p:nvSpPr>
          <p:spPr>
            <a:xfrm>
              <a:off x="4139952" y="2060848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3" name="مجموعة 352"/>
          <p:cNvGrpSpPr/>
          <p:nvPr/>
        </p:nvGrpSpPr>
        <p:grpSpPr>
          <a:xfrm>
            <a:off x="3798962" y="3136776"/>
            <a:ext cx="972000" cy="512440"/>
            <a:chOff x="3722762" y="2060848"/>
            <a:chExt cx="972000" cy="512440"/>
          </a:xfrm>
        </p:grpSpPr>
        <p:sp>
          <p:nvSpPr>
            <p:cNvPr id="354" name="قوس كبير أيسر 353"/>
            <p:cNvSpPr/>
            <p:nvPr/>
          </p:nvSpPr>
          <p:spPr>
            <a:xfrm rot="16200000">
              <a:off x="4046762" y="1925288"/>
              <a:ext cx="324000" cy="972000"/>
            </a:xfrm>
            <a:prstGeom prst="leftBrac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5" name="مربع نص 354"/>
            <p:cNvSpPr txBox="1"/>
            <p:nvPr/>
          </p:nvSpPr>
          <p:spPr>
            <a:xfrm>
              <a:off x="4139952" y="2060848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6" name="مجموعة 355"/>
          <p:cNvGrpSpPr/>
          <p:nvPr/>
        </p:nvGrpSpPr>
        <p:grpSpPr>
          <a:xfrm>
            <a:off x="2865078" y="3117726"/>
            <a:ext cx="936000" cy="512440"/>
            <a:chOff x="3722762" y="2060848"/>
            <a:chExt cx="936000" cy="512440"/>
          </a:xfrm>
        </p:grpSpPr>
        <p:sp>
          <p:nvSpPr>
            <p:cNvPr id="357" name="قوس كبير أيسر 356"/>
            <p:cNvSpPr/>
            <p:nvPr/>
          </p:nvSpPr>
          <p:spPr>
            <a:xfrm rot="16200000">
              <a:off x="4028762" y="1943288"/>
              <a:ext cx="324000" cy="936000"/>
            </a:xfrm>
            <a:prstGeom prst="leftBrac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8" name="مربع نص 357"/>
            <p:cNvSpPr txBox="1"/>
            <p:nvPr/>
          </p:nvSpPr>
          <p:spPr>
            <a:xfrm>
              <a:off x="4139952" y="2060848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9" name="مجموعة 358"/>
          <p:cNvGrpSpPr/>
          <p:nvPr/>
        </p:nvGrpSpPr>
        <p:grpSpPr>
          <a:xfrm>
            <a:off x="5275250" y="3684265"/>
            <a:ext cx="1008000" cy="512440"/>
            <a:chOff x="3722762" y="2060848"/>
            <a:chExt cx="1008000" cy="512440"/>
          </a:xfrm>
        </p:grpSpPr>
        <p:sp>
          <p:nvSpPr>
            <p:cNvPr id="360" name="قوس كبير أيسر 359"/>
            <p:cNvSpPr/>
            <p:nvPr/>
          </p:nvSpPr>
          <p:spPr>
            <a:xfrm rot="16200000">
              <a:off x="4064762" y="1907288"/>
              <a:ext cx="324000" cy="1008000"/>
            </a:xfrm>
            <a:prstGeom prst="leftBrac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1" name="مربع نص 360"/>
            <p:cNvSpPr txBox="1"/>
            <p:nvPr/>
          </p:nvSpPr>
          <p:spPr>
            <a:xfrm>
              <a:off x="4139952" y="2060848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2" name="مجموعة 361"/>
          <p:cNvGrpSpPr/>
          <p:nvPr/>
        </p:nvGrpSpPr>
        <p:grpSpPr>
          <a:xfrm>
            <a:off x="4301046" y="3684265"/>
            <a:ext cx="972000" cy="502915"/>
            <a:chOff x="3722762" y="2060848"/>
            <a:chExt cx="972000" cy="502915"/>
          </a:xfrm>
        </p:grpSpPr>
        <p:sp>
          <p:nvSpPr>
            <p:cNvPr id="363" name="قوس كبير أيسر 362"/>
            <p:cNvSpPr/>
            <p:nvPr/>
          </p:nvSpPr>
          <p:spPr>
            <a:xfrm rot="16200000">
              <a:off x="4046762" y="1915763"/>
              <a:ext cx="324000" cy="972000"/>
            </a:xfrm>
            <a:prstGeom prst="leftBrac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4" name="مربع نص 363"/>
            <p:cNvSpPr txBox="1"/>
            <p:nvPr/>
          </p:nvSpPr>
          <p:spPr>
            <a:xfrm>
              <a:off x="4139952" y="2060848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5" name="مجموعة 364"/>
          <p:cNvGrpSpPr/>
          <p:nvPr/>
        </p:nvGrpSpPr>
        <p:grpSpPr>
          <a:xfrm>
            <a:off x="3294906" y="3689598"/>
            <a:ext cx="1008000" cy="512440"/>
            <a:chOff x="3722762" y="2060848"/>
            <a:chExt cx="1008000" cy="512440"/>
          </a:xfrm>
        </p:grpSpPr>
        <p:sp>
          <p:nvSpPr>
            <p:cNvPr id="366" name="قوس كبير أيسر 365"/>
            <p:cNvSpPr/>
            <p:nvPr/>
          </p:nvSpPr>
          <p:spPr>
            <a:xfrm rot="16200000">
              <a:off x="4064762" y="1907288"/>
              <a:ext cx="324000" cy="1008000"/>
            </a:xfrm>
            <a:prstGeom prst="leftBrac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7" name="مربع نص 366"/>
            <p:cNvSpPr txBox="1"/>
            <p:nvPr/>
          </p:nvSpPr>
          <p:spPr>
            <a:xfrm>
              <a:off x="4139952" y="2060848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8" name="مجموعة 367"/>
          <p:cNvGrpSpPr/>
          <p:nvPr/>
        </p:nvGrpSpPr>
        <p:grpSpPr>
          <a:xfrm>
            <a:off x="2358802" y="3689598"/>
            <a:ext cx="936000" cy="512440"/>
            <a:chOff x="3722762" y="2060848"/>
            <a:chExt cx="936000" cy="512440"/>
          </a:xfrm>
        </p:grpSpPr>
        <p:sp>
          <p:nvSpPr>
            <p:cNvPr id="369" name="قوس كبير أيسر 368"/>
            <p:cNvSpPr/>
            <p:nvPr/>
          </p:nvSpPr>
          <p:spPr>
            <a:xfrm rot="16200000">
              <a:off x="4028762" y="1943288"/>
              <a:ext cx="324000" cy="936000"/>
            </a:xfrm>
            <a:prstGeom prst="leftBrac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0" name="مربع نص 369"/>
            <p:cNvSpPr txBox="1"/>
            <p:nvPr/>
          </p:nvSpPr>
          <p:spPr>
            <a:xfrm>
              <a:off x="4139952" y="2060848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8" dur="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9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3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8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4" dur="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8" dur="1000" fill="hold"/>
                                        <p:tgtEl>
                                          <p:spTgt spid="3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000"/>
                            </p:stCondLst>
                            <p:childTnLst>
                              <p:par>
                                <p:cTn id="4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2000"/>
                            </p:stCondLst>
                            <p:childTnLst>
                              <p:par>
                                <p:cTn id="4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4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0"/>
                            </p:stCondLst>
                            <p:childTnLst>
                              <p:par>
                                <p:cTn id="45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1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4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9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4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4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41" grpId="0"/>
      <p:bldP spid="41" grpId="1"/>
      <p:bldP spid="48" grpId="0"/>
      <p:bldP spid="62" grpId="0"/>
      <p:bldP spid="70" grpId="0"/>
      <p:bldP spid="70" grpId="1"/>
      <p:bldP spid="80" grpId="0"/>
      <p:bldP spid="88" grpId="0"/>
      <p:bldP spid="88" grpId="1"/>
      <p:bldP spid="89" grpId="0"/>
      <p:bldP spid="123" grpId="0"/>
      <p:bldP spid="131" grpId="0"/>
      <p:bldP spid="131" grpId="1"/>
      <p:bldP spid="132" grpId="0"/>
      <p:bldP spid="140" grpId="0"/>
      <p:bldP spid="140" grpId="1"/>
      <p:bldP spid="141" grpId="0"/>
      <p:bldP spid="149" grpId="0"/>
      <p:bldP spid="149" grpId="1"/>
      <p:bldP spid="150" grpId="0"/>
      <p:bldP spid="164" grpId="0"/>
      <p:bldP spid="180" grpId="0"/>
      <p:bldP spid="180" grpId="1"/>
      <p:bldP spid="181" grpId="0"/>
      <p:bldP spid="197" grpId="0"/>
      <p:bldP spid="197" grpId="1"/>
      <p:bldP spid="198" grpId="0"/>
      <p:bldP spid="206" grpId="0"/>
      <p:bldP spid="206" grpId="1"/>
      <p:bldP spid="207" grpId="0"/>
      <p:bldP spid="215" grpId="0"/>
      <p:bldP spid="215" grpId="1"/>
      <p:bldP spid="216" grpId="0"/>
      <p:bldP spid="230" grpId="0"/>
      <p:bldP spid="238" grpId="0"/>
      <p:bldP spid="238" grpId="1"/>
      <p:bldP spid="239" grpId="0"/>
      <p:bldP spid="247" grpId="0"/>
      <p:bldP spid="247" grpId="1"/>
      <p:bldP spid="248" grpId="0"/>
      <p:bldP spid="256" grpId="0"/>
      <p:bldP spid="256" grpId="1"/>
      <p:bldP spid="257" grpId="0"/>
      <p:bldP spid="265" grpId="0"/>
      <p:bldP spid="265" grpId="1"/>
      <p:bldP spid="266" grpId="0"/>
      <p:bldP spid="274" grpId="0"/>
      <p:bldP spid="274" grpId="1"/>
      <p:bldP spid="275" grpId="0"/>
      <p:bldP spid="319" grpId="0"/>
      <p:bldP spid="319" grpId="1"/>
      <p:bldP spid="320" grpId="0"/>
      <p:bldP spid="321" grpId="0"/>
      <p:bldP spid="322" grpId="0"/>
      <p:bldP spid="323" grpId="0"/>
      <p:bldP spid="324" grpId="0"/>
      <p:bldP spid="325" grpId="0"/>
      <p:bldP spid="3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65"/>
          <p:cNvSpPr>
            <a:spLocks noChangeArrowheads="1" noChangeShapeType="1" noTextEdit="1"/>
          </p:cNvSpPr>
          <p:nvPr/>
        </p:nvSpPr>
        <p:spPr bwMode="auto">
          <a:xfrm>
            <a:off x="6869039" y="313606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1  ــ  صــ  64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90203" y="558205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أوجد الصف السادس من مثلث باسكال إذا علمت أن الصف الخامس هو : 1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7370787" y="1960265"/>
            <a:ext cx="1558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E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مثلث باسكال</a:t>
            </a: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E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 </a:t>
            </a: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الخامس </a:t>
            </a:r>
            <a:r>
              <a:rPr lang="ar-E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466131" y="208418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392710" y="208418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247281" y="2084998"/>
            <a:ext cx="67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187577" y="2074664"/>
            <a:ext cx="67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5162345" y="208952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084168" y="207547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WordArt 65"/>
          <p:cNvSpPr>
            <a:spLocks noChangeArrowheads="1" noChangeShapeType="1" noTextEdit="1"/>
          </p:cNvSpPr>
          <p:nvPr/>
        </p:nvSpPr>
        <p:spPr bwMode="auto">
          <a:xfrm>
            <a:off x="7101805" y="1134269"/>
            <a:ext cx="1620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7361135" y="2780928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السادس </a:t>
            </a:r>
            <a:r>
              <a:rPr lang="ar-EG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5213708" y="1585367"/>
            <a:ext cx="3515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عناصر الصف السادس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EG" sz="2000" dirty="0" smtClean="0"/>
              <a:t>...........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5392663" y="147607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32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521549" y="276502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مجموعة 34"/>
          <p:cNvGrpSpPr/>
          <p:nvPr/>
        </p:nvGrpSpPr>
        <p:grpSpPr>
          <a:xfrm>
            <a:off x="6593557" y="3135635"/>
            <a:ext cx="1620000" cy="473582"/>
            <a:chOff x="575680" y="2275131"/>
            <a:chExt cx="1620000" cy="473582"/>
          </a:xfrm>
        </p:grpSpPr>
        <p:sp>
          <p:nvSpPr>
            <p:cNvPr id="36" name="مربع نص 35"/>
            <p:cNvSpPr txBox="1"/>
            <p:nvPr/>
          </p:nvSpPr>
          <p:spPr>
            <a:xfrm>
              <a:off x="575680" y="2424713"/>
              <a:ext cx="1620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يبدأ كل صف بالعدد 1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7" name="رابط كسهم مستقيم 36"/>
            <p:cNvCxnSpPr/>
            <p:nvPr/>
          </p:nvCxnSpPr>
          <p:spPr>
            <a:xfrm flipH="1" flipV="1">
              <a:off x="822251" y="2275131"/>
              <a:ext cx="77341" cy="1535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مجموعة 37"/>
          <p:cNvGrpSpPr/>
          <p:nvPr/>
        </p:nvGrpSpPr>
        <p:grpSpPr>
          <a:xfrm>
            <a:off x="438969" y="3109193"/>
            <a:ext cx="1764000" cy="545356"/>
            <a:chOff x="-639251" y="2142310"/>
            <a:chExt cx="1764000" cy="545356"/>
          </a:xfrm>
        </p:grpSpPr>
        <p:sp>
          <p:nvSpPr>
            <p:cNvPr id="39" name="مربع نص 38"/>
            <p:cNvSpPr txBox="1"/>
            <p:nvPr/>
          </p:nvSpPr>
          <p:spPr>
            <a:xfrm>
              <a:off x="-639251" y="2363666"/>
              <a:ext cx="1764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ينتهى كل صف بالعدد 1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0" name="رابط كسهم مستقيم 39"/>
            <p:cNvCxnSpPr/>
            <p:nvPr/>
          </p:nvCxnSpPr>
          <p:spPr>
            <a:xfrm flipV="1">
              <a:off x="251520" y="2142310"/>
              <a:ext cx="0" cy="21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مربع نص 40"/>
          <p:cNvSpPr txBox="1"/>
          <p:nvPr/>
        </p:nvSpPr>
        <p:spPr>
          <a:xfrm>
            <a:off x="1034083" y="273226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" name="مجموعة 43"/>
          <p:cNvGrpSpPr/>
          <p:nvPr/>
        </p:nvGrpSpPr>
        <p:grpSpPr>
          <a:xfrm>
            <a:off x="5455146" y="2267347"/>
            <a:ext cx="900000" cy="523074"/>
            <a:chOff x="943025" y="1509167"/>
            <a:chExt cx="900000" cy="523074"/>
          </a:xfrm>
        </p:grpSpPr>
        <p:sp>
          <p:nvSpPr>
            <p:cNvPr id="45" name="قوس كبير أيسر 44"/>
            <p:cNvSpPr/>
            <p:nvPr/>
          </p:nvSpPr>
          <p:spPr>
            <a:xfrm rot="16200000">
              <a:off x="1213025" y="1402241"/>
              <a:ext cx="360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مربع نص 45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" name="مربع نص 50"/>
          <p:cNvSpPr txBox="1"/>
          <p:nvPr/>
        </p:nvSpPr>
        <p:spPr>
          <a:xfrm>
            <a:off x="5627857" y="277036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2" name="مجموعة 51"/>
          <p:cNvGrpSpPr/>
          <p:nvPr/>
        </p:nvGrpSpPr>
        <p:grpSpPr>
          <a:xfrm>
            <a:off x="4543425" y="2267347"/>
            <a:ext cx="900000" cy="523074"/>
            <a:chOff x="943025" y="1509167"/>
            <a:chExt cx="900000" cy="523074"/>
          </a:xfrm>
        </p:grpSpPr>
        <p:sp>
          <p:nvSpPr>
            <p:cNvPr id="53" name="قوس كبير أيسر 52"/>
            <p:cNvSpPr/>
            <p:nvPr/>
          </p:nvSpPr>
          <p:spPr>
            <a:xfrm rot="16200000">
              <a:off x="1213025" y="1402241"/>
              <a:ext cx="360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مربع نص 53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" name="مربع نص 54"/>
          <p:cNvSpPr txBox="1"/>
          <p:nvPr/>
        </p:nvSpPr>
        <p:spPr>
          <a:xfrm>
            <a:off x="4639936" y="2770361"/>
            <a:ext cx="71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6" name="مجموعة 55"/>
          <p:cNvGrpSpPr/>
          <p:nvPr/>
        </p:nvGrpSpPr>
        <p:grpSpPr>
          <a:xfrm>
            <a:off x="3616846" y="2276872"/>
            <a:ext cx="900000" cy="523074"/>
            <a:chOff x="943025" y="1509167"/>
            <a:chExt cx="900000" cy="523074"/>
          </a:xfrm>
        </p:grpSpPr>
        <p:sp>
          <p:nvSpPr>
            <p:cNvPr id="57" name="قوس كبير أيسر 56"/>
            <p:cNvSpPr/>
            <p:nvPr/>
          </p:nvSpPr>
          <p:spPr>
            <a:xfrm rot="16200000">
              <a:off x="1213025" y="1402241"/>
              <a:ext cx="360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مربع نص 57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9" name="مربع نص 58"/>
          <p:cNvSpPr txBox="1"/>
          <p:nvPr/>
        </p:nvSpPr>
        <p:spPr>
          <a:xfrm>
            <a:off x="3713356" y="2779886"/>
            <a:ext cx="71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0" name="مجموعة 59"/>
          <p:cNvGrpSpPr/>
          <p:nvPr/>
        </p:nvGrpSpPr>
        <p:grpSpPr>
          <a:xfrm>
            <a:off x="2690267" y="2276872"/>
            <a:ext cx="900000" cy="523074"/>
            <a:chOff x="943025" y="1509167"/>
            <a:chExt cx="900000" cy="523074"/>
          </a:xfrm>
        </p:grpSpPr>
        <p:sp>
          <p:nvSpPr>
            <p:cNvPr id="61" name="قوس كبير أيسر 60"/>
            <p:cNvSpPr/>
            <p:nvPr/>
          </p:nvSpPr>
          <p:spPr>
            <a:xfrm rot="16200000">
              <a:off x="1213025" y="1402241"/>
              <a:ext cx="360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مربع نص 61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" name="مربع نص 62"/>
          <p:cNvSpPr txBox="1"/>
          <p:nvPr/>
        </p:nvSpPr>
        <p:spPr>
          <a:xfrm>
            <a:off x="2781325" y="2789411"/>
            <a:ext cx="70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4" name="مجموعة 63"/>
          <p:cNvGrpSpPr/>
          <p:nvPr/>
        </p:nvGrpSpPr>
        <p:grpSpPr>
          <a:xfrm>
            <a:off x="1763688" y="2276872"/>
            <a:ext cx="900000" cy="523074"/>
            <a:chOff x="943025" y="1509167"/>
            <a:chExt cx="900000" cy="523074"/>
          </a:xfrm>
        </p:grpSpPr>
        <p:sp>
          <p:nvSpPr>
            <p:cNvPr id="65" name="قوس كبير أيسر 64"/>
            <p:cNvSpPr/>
            <p:nvPr/>
          </p:nvSpPr>
          <p:spPr>
            <a:xfrm rot="16200000">
              <a:off x="1213025" y="1402241"/>
              <a:ext cx="360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مربع نص 65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7" name="مربع نص 66"/>
          <p:cNvSpPr txBox="1"/>
          <p:nvPr/>
        </p:nvSpPr>
        <p:spPr>
          <a:xfrm>
            <a:off x="1936399" y="277988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WordArt 65"/>
          <p:cNvSpPr>
            <a:spLocks noChangeArrowheads="1" noChangeShapeType="1" noTextEdit="1"/>
          </p:cNvSpPr>
          <p:nvPr/>
        </p:nvSpPr>
        <p:spPr bwMode="auto">
          <a:xfrm>
            <a:off x="6900639" y="3861080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1 ــ  صــ  64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69" name="مستطيل 68"/>
          <p:cNvSpPr/>
          <p:nvPr/>
        </p:nvSpPr>
        <p:spPr>
          <a:xfrm>
            <a:off x="5457851" y="4302621"/>
            <a:ext cx="3385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عناصر الصف السابع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EG" sz="2000" dirty="0" smtClean="0"/>
              <a:t>...........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5506963" y="419332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32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مستطيل 70"/>
          <p:cNvSpPr/>
          <p:nvPr/>
        </p:nvSpPr>
        <p:spPr>
          <a:xfrm>
            <a:off x="7250904" y="4677519"/>
            <a:ext cx="1561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EG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مثلث باسكال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EG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 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السادس </a:t>
            </a:r>
            <a:r>
              <a:rPr lang="ar-EG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6512024" y="480922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مربع نص 72"/>
          <p:cNvSpPr txBox="1"/>
          <p:nvPr/>
        </p:nvSpPr>
        <p:spPr>
          <a:xfrm>
            <a:off x="1024558" y="4785985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مربع نص 73"/>
          <p:cNvSpPr txBox="1"/>
          <p:nvPr/>
        </p:nvSpPr>
        <p:spPr>
          <a:xfrm>
            <a:off x="5618332" y="4785985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مربع نص 74"/>
          <p:cNvSpPr txBox="1"/>
          <p:nvPr/>
        </p:nvSpPr>
        <p:spPr>
          <a:xfrm>
            <a:off x="4619625" y="4785985"/>
            <a:ext cx="71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3683521" y="4795510"/>
            <a:ext cx="7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2766467" y="4795510"/>
            <a:ext cx="72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1926874" y="479551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مستطيل 78"/>
          <p:cNvSpPr/>
          <p:nvPr/>
        </p:nvSpPr>
        <p:spPr>
          <a:xfrm>
            <a:off x="7373228" y="5568220"/>
            <a:ext cx="1511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السابع </a:t>
            </a:r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6888057" y="551275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1" name="مجموعة 80"/>
          <p:cNvGrpSpPr/>
          <p:nvPr/>
        </p:nvGrpSpPr>
        <p:grpSpPr>
          <a:xfrm>
            <a:off x="6941015" y="5873838"/>
            <a:ext cx="1620000" cy="473582"/>
            <a:chOff x="575680" y="2275131"/>
            <a:chExt cx="1620000" cy="473582"/>
          </a:xfrm>
        </p:grpSpPr>
        <p:sp>
          <p:nvSpPr>
            <p:cNvPr id="82" name="مربع نص 81"/>
            <p:cNvSpPr txBox="1"/>
            <p:nvPr/>
          </p:nvSpPr>
          <p:spPr>
            <a:xfrm>
              <a:off x="575680" y="2424713"/>
              <a:ext cx="1620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يبدأ كل صف بالعدد 1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3" name="رابط كسهم مستقيم 82"/>
            <p:cNvCxnSpPr/>
            <p:nvPr/>
          </p:nvCxnSpPr>
          <p:spPr>
            <a:xfrm flipH="1" flipV="1">
              <a:off x="822251" y="2275131"/>
              <a:ext cx="77341" cy="1535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مجموعة 83"/>
          <p:cNvGrpSpPr/>
          <p:nvPr/>
        </p:nvGrpSpPr>
        <p:grpSpPr>
          <a:xfrm>
            <a:off x="384111" y="5864547"/>
            <a:ext cx="1764000" cy="545356"/>
            <a:chOff x="-639251" y="2142310"/>
            <a:chExt cx="1764000" cy="545356"/>
          </a:xfrm>
        </p:grpSpPr>
        <p:sp>
          <p:nvSpPr>
            <p:cNvPr id="85" name="مربع نص 84"/>
            <p:cNvSpPr txBox="1"/>
            <p:nvPr/>
          </p:nvSpPr>
          <p:spPr>
            <a:xfrm>
              <a:off x="-639251" y="2363666"/>
              <a:ext cx="1764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ينتهى كل صف بالعدد 1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6" name="رابط كسهم مستقيم 85"/>
            <p:cNvCxnSpPr/>
            <p:nvPr/>
          </p:nvCxnSpPr>
          <p:spPr>
            <a:xfrm flipV="1">
              <a:off x="-113104" y="2142310"/>
              <a:ext cx="0" cy="21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مربع نص 86"/>
          <p:cNvSpPr txBox="1"/>
          <p:nvPr/>
        </p:nvSpPr>
        <p:spPr>
          <a:xfrm>
            <a:off x="616893" y="5506665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8" name="مجموعة 87"/>
          <p:cNvGrpSpPr/>
          <p:nvPr/>
        </p:nvGrpSpPr>
        <p:grpSpPr>
          <a:xfrm>
            <a:off x="5932823" y="5032226"/>
            <a:ext cx="900000" cy="523074"/>
            <a:chOff x="943025" y="1509167"/>
            <a:chExt cx="900000" cy="523074"/>
          </a:xfrm>
        </p:grpSpPr>
        <p:sp>
          <p:nvSpPr>
            <p:cNvPr id="89" name="قوس كبير أيسر 88"/>
            <p:cNvSpPr/>
            <p:nvPr/>
          </p:nvSpPr>
          <p:spPr>
            <a:xfrm rot="16200000">
              <a:off x="1213025" y="1402241"/>
              <a:ext cx="360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مربع نص 89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1" name="مربع نص 90"/>
          <p:cNvSpPr txBox="1"/>
          <p:nvPr/>
        </p:nvSpPr>
        <p:spPr>
          <a:xfrm>
            <a:off x="6105534" y="553524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2" name="مجموعة 91"/>
          <p:cNvGrpSpPr/>
          <p:nvPr/>
        </p:nvGrpSpPr>
        <p:grpSpPr>
          <a:xfrm>
            <a:off x="5004048" y="5032226"/>
            <a:ext cx="900000" cy="523074"/>
            <a:chOff x="943025" y="1509167"/>
            <a:chExt cx="900000" cy="523074"/>
          </a:xfrm>
        </p:grpSpPr>
        <p:sp>
          <p:nvSpPr>
            <p:cNvPr id="93" name="قوس كبير أيسر 92"/>
            <p:cNvSpPr/>
            <p:nvPr/>
          </p:nvSpPr>
          <p:spPr>
            <a:xfrm rot="16200000">
              <a:off x="1213025" y="1402241"/>
              <a:ext cx="360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مربع نص 93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5" name="مربع نص 94"/>
          <p:cNvSpPr txBox="1"/>
          <p:nvPr/>
        </p:nvSpPr>
        <p:spPr>
          <a:xfrm>
            <a:off x="5119608" y="5535240"/>
            <a:ext cx="69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6" name="مجموعة 95"/>
          <p:cNvGrpSpPr/>
          <p:nvPr/>
        </p:nvGrpSpPr>
        <p:grpSpPr>
          <a:xfrm>
            <a:off x="4060615" y="5032226"/>
            <a:ext cx="900000" cy="523074"/>
            <a:chOff x="943025" y="1509167"/>
            <a:chExt cx="900000" cy="523074"/>
          </a:xfrm>
        </p:grpSpPr>
        <p:sp>
          <p:nvSpPr>
            <p:cNvPr id="97" name="قوس كبير أيسر 96"/>
            <p:cNvSpPr/>
            <p:nvPr/>
          </p:nvSpPr>
          <p:spPr>
            <a:xfrm rot="16200000">
              <a:off x="1213025" y="1402241"/>
              <a:ext cx="360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مربع نص 97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9" name="مربع نص 98"/>
          <p:cNvSpPr txBox="1"/>
          <p:nvPr/>
        </p:nvSpPr>
        <p:spPr>
          <a:xfrm>
            <a:off x="4159002" y="5535240"/>
            <a:ext cx="69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0" name="مجموعة 99"/>
          <p:cNvGrpSpPr/>
          <p:nvPr/>
        </p:nvGrpSpPr>
        <p:grpSpPr>
          <a:xfrm>
            <a:off x="3131840" y="5032226"/>
            <a:ext cx="900000" cy="523074"/>
            <a:chOff x="943025" y="1509167"/>
            <a:chExt cx="900000" cy="523074"/>
          </a:xfrm>
        </p:grpSpPr>
        <p:sp>
          <p:nvSpPr>
            <p:cNvPr id="101" name="قوس كبير أيسر 100"/>
            <p:cNvSpPr/>
            <p:nvPr/>
          </p:nvSpPr>
          <p:spPr>
            <a:xfrm rot="16200000">
              <a:off x="1213025" y="1402241"/>
              <a:ext cx="360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مربع نص 101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3" name="مربع نص 102"/>
          <p:cNvSpPr txBox="1"/>
          <p:nvPr/>
        </p:nvSpPr>
        <p:spPr>
          <a:xfrm>
            <a:off x="3247400" y="5535240"/>
            <a:ext cx="69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4" name="مجموعة 103"/>
          <p:cNvGrpSpPr/>
          <p:nvPr/>
        </p:nvGrpSpPr>
        <p:grpSpPr>
          <a:xfrm>
            <a:off x="2220119" y="5032226"/>
            <a:ext cx="900000" cy="523074"/>
            <a:chOff x="943025" y="1509167"/>
            <a:chExt cx="900000" cy="523074"/>
          </a:xfrm>
        </p:grpSpPr>
        <p:sp>
          <p:nvSpPr>
            <p:cNvPr id="105" name="قوس كبير أيسر 104"/>
            <p:cNvSpPr/>
            <p:nvPr/>
          </p:nvSpPr>
          <p:spPr>
            <a:xfrm rot="16200000">
              <a:off x="1213025" y="1402241"/>
              <a:ext cx="360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مربع نص 105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7" name="مربع نص 106"/>
          <p:cNvSpPr txBox="1"/>
          <p:nvPr/>
        </p:nvSpPr>
        <p:spPr>
          <a:xfrm>
            <a:off x="2335680" y="5535240"/>
            <a:ext cx="667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8" name="مجموعة 107"/>
          <p:cNvGrpSpPr/>
          <p:nvPr/>
        </p:nvGrpSpPr>
        <p:grpSpPr>
          <a:xfrm>
            <a:off x="1303065" y="5032226"/>
            <a:ext cx="900000" cy="523074"/>
            <a:chOff x="943025" y="1509167"/>
            <a:chExt cx="900000" cy="523074"/>
          </a:xfrm>
        </p:grpSpPr>
        <p:sp>
          <p:nvSpPr>
            <p:cNvPr id="109" name="قوس كبير أيسر 108"/>
            <p:cNvSpPr/>
            <p:nvPr/>
          </p:nvSpPr>
          <p:spPr>
            <a:xfrm rot="16200000">
              <a:off x="1213025" y="1402241"/>
              <a:ext cx="360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مربع نص 109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1" name="مربع نص 110"/>
          <p:cNvSpPr txBox="1"/>
          <p:nvPr/>
        </p:nvSpPr>
        <p:spPr>
          <a:xfrm>
            <a:off x="1475776" y="553524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"/>
                            </p:stCondLst>
                            <p:childTnLst>
                              <p:par>
                                <p:cTn id="18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7000"/>
                            </p:stCondLst>
                            <p:childTnLst>
                              <p:par>
                                <p:cTn id="1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8000"/>
                            </p:stCondLst>
                            <p:childTnLst>
                              <p:par>
                                <p:cTn id="1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1" grpId="0"/>
      <p:bldP spid="51" grpId="0"/>
      <p:bldP spid="55" grpId="0"/>
      <p:bldP spid="59" grpId="0"/>
      <p:bldP spid="63" grpId="0"/>
      <p:bldP spid="67" grpId="0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7" grpId="0"/>
      <p:bldP spid="91" grpId="0"/>
      <p:bldP spid="95" grpId="0"/>
      <p:bldP spid="99" grpId="0"/>
      <p:bldP spid="103" grpId="0"/>
      <p:bldP spid="107" grpId="0"/>
      <p:bldP spid="1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65"/>
          <p:cNvSpPr>
            <a:spLocks noChangeArrowheads="1" noChangeShapeType="1" noTextEdit="1"/>
          </p:cNvSpPr>
          <p:nvPr/>
        </p:nvSpPr>
        <p:spPr bwMode="auto">
          <a:xfrm>
            <a:off x="6869039" y="313606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2  ــ  صــ  65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21" name="مجموعة 20"/>
          <p:cNvGrpSpPr/>
          <p:nvPr/>
        </p:nvGrpSpPr>
        <p:grpSpPr>
          <a:xfrm>
            <a:off x="232470" y="361231"/>
            <a:ext cx="8712968" cy="719847"/>
            <a:chOff x="251520" y="342181"/>
            <a:chExt cx="8712968" cy="719847"/>
          </a:xfrm>
        </p:grpSpPr>
        <p:grpSp>
          <p:nvGrpSpPr>
            <p:cNvPr id="10" name="مجموعة 224"/>
            <p:cNvGrpSpPr/>
            <p:nvPr/>
          </p:nvGrpSpPr>
          <p:grpSpPr>
            <a:xfrm>
              <a:off x="6876256" y="342181"/>
              <a:ext cx="1228328" cy="668278"/>
              <a:chOff x="4355976" y="3634110"/>
              <a:chExt cx="1228328" cy="668278"/>
            </a:xfrm>
          </p:grpSpPr>
          <p:grpSp>
            <p:nvGrpSpPr>
              <p:cNvPr id="11" name="مجموعة 23"/>
              <p:cNvGrpSpPr/>
              <p:nvPr/>
            </p:nvGrpSpPr>
            <p:grpSpPr>
              <a:xfrm>
                <a:off x="4355976" y="3634110"/>
                <a:ext cx="1228328" cy="668278"/>
                <a:chOff x="4355976" y="3634110"/>
                <a:chExt cx="1228328" cy="668278"/>
              </a:xfrm>
            </p:grpSpPr>
            <p:sp>
              <p:nvSpPr>
                <p:cNvPr id="13" name="مربع نص 12"/>
                <p:cNvSpPr txBox="1"/>
                <p:nvPr/>
              </p:nvSpPr>
              <p:spPr>
                <a:xfrm>
                  <a:off x="4355976" y="3933056"/>
                  <a:ext cx="12241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   + ب )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122341" y="3634110"/>
                  <a:ext cx="461963" cy="584775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" name="مربع نص 11"/>
              <p:cNvSpPr txBox="1"/>
              <p:nvPr/>
            </p:nvSpPr>
            <p:spPr>
              <a:xfrm>
                <a:off x="4499992" y="383666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مربع نص 8"/>
            <p:cNvSpPr txBox="1"/>
            <p:nvPr/>
          </p:nvSpPr>
          <p:spPr>
            <a:xfrm>
              <a:off x="251520" y="692696"/>
              <a:ext cx="8712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أوجد مفكوك                 مستخدماً مثلث باسكال لإيجاد المعاملات إذا علمت أن الصف الخامس هو 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1، 5 ، 10 ، 10 ، 5 ، 1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WordArt 65"/>
          <p:cNvSpPr>
            <a:spLocks noChangeArrowheads="1" noChangeShapeType="1" noTextEdit="1"/>
          </p:cNvSpPr>
          <p:nvPr/>
        </p:nvSpPr>
        <p:spPr bwMode="auto">
          <a:xfrm>
            <a:off x="7325438" y="1077119"/>
            <a:ext cx="1620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6169893" y="156655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E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مثلث باسكال الصف </a:t>
            </a: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الخامس </a:t>
            </a:r>
            <a:r>
              <a:rPr lang="ar-E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225724" y="1508125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152303" y="1508125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006874" y="1508934"/>
            <a:ext cx="67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3947170" y="1498600"/>
            <a:ext cx="67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4921938" y="151345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5843761" y="149940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7126061" y="2109827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السادس </a:t>
            </a:r>
            <a:r>
              <a:rPr lang="ar-EG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286475" y="209392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799009" y="206116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مجموعة 32"/>
          <p:cNvGrpSpPr/>
          <p:nvPr/>
        </p:nvGrpSpPr>
        <p:grpSpPr>
          <a:xfrm>
            <a:off x="5220072" y="1729596"/>
            <a:ext cx="900000" cy="468000"/>
            <a:chOff x="943025" y="1509167"/>
            <a:chExt cx="900000" cy="523074"/>
          </a:xfrm>
        </p:grpSpPr>
        <p:sp>
          <p:nvSpPr>
            <p:cNvPr id="34" name="قوس كبير أيسر 33"/>
            <p:cNvSpPr/>
            <p:nvPr/>
          </p:nvSpPr>
          <p:spPr>
            <a:xfrm rot="16200000">
              <a:off x="1213025" y="1402241"/>
              <a:ext cx="360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مربع نص 34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" name="مربع نص 35"/>
          <p:cNvSpPr txBox="1"/>
          <p:nvPr/>
        </p:nvSpPr>
        <p:spPr>
          <a:xfrm>
            <a:off x="5392783" y="209926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مجموعة 36"/>
          <p:cNvGrpSpPr/>
          <p:nvPr/>
        </p:nvGrpSpPr>
        <p:grpSpPr>
          <a:xfrm>
            <a:off x="4308351" y="1729596"/>
            <a:ext cx="900000" cy="468000"/>
            <a:chOff x="943025" y="1509167"/>
            <a:chExt cx="900000" cy="523074"/>
          </a:xfrm>
        </p:grpSpPr>
        <p:sp>
          <p:nvSpPr>
            <p:cNvPr id="38" name="قوس كبير أيسر 37"/>
            <p:cNvSpPr/>
            <p:nvPr/>
          </p:nvSpPr>
          <p:spPr>
            <a:xfrm rot="16200000">
              <a:off x="1213025" y="1402241"/>
              <a:ext cx="360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مربع نص 38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" name="مربع نص 39"/>
          <p:cNvSpPr txBox="1"/>
          <p:nvPr/>
        </p:nvSpPr>
        <p:spPr>
          <a:xfrm>
            <a:off x="4404862" y="2099260"/>
            <a:ext cx="71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مجموعة 40"/>
          <p:cNvGrpSpPr/>
          <p:nvPr/>
        </p:nvGrpSpPr>
        <p:grpSpPr>
          <a:xfrm>
            <a:off x="3381772" y="1739121"/>
            <a:ext cx="900000" cy="468000"/>
            <a:chOff x="943025" y="1509167"/>
            <a:chExt cx="900000" cy="523074"/>
          </a:xfrm>
        </p:grpSpPr>
        <p:sp>
          <p:nvSpPr>
            <p:cNvPr id="42" name="قوس كبير أيسر 41"/>
            <p:cNvSpPr/>
            <p:nvPr/>
          </p:nvSpPr>
          <p:spPr>
            <a:xfrm rot="16200000">
              <a:off x="1213025" y="1402241"/>
              <a:ext cx="360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مربع نص 42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مربع نص 43"/>
          <p:cNvSpPr txBox="1"/>
          <p:nvPr/>
        </p:nvSpPr>
        <p:spPr>
          <a:xfrm>
            <a:off x="3478282" y="2108785"/>
            <a:ext cx="71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مجموعة 44"/>
          <p:cNvGrpSpPr/>
          <p:nvPr/>
        </p:nvGrpSpPr>
        <p:grpSpPr>
          <a:xfrm>
            <a:off x="2455193" y="1739121"/>
            <a:ext cx="900000" cy="468000"/>
            <a:chOff x="943025" y="1509167"/>
            <a:chExt cx="900000" cy="523074"/>
          </a:xfrm>
        </p:grpSpPr>
        <p:sp>
          <p:nvSpPr>
            <p:cNvPr id="46" name="قوس كبير أيسر 45"/>
            <p:cNvSpPr/>
            <p:nvPr/>
          </p:nvSpPr>
          <p:spPr>
            <a:xfrm rot="16200000">
              <a:off x="1213025" y="1402241"/>
              <a:ext cx="360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مربع نص 46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" name="مربع نص 47"/>
          <p:cNvSpPr txBox="1"/>
          <p:nvPr/>
        </p:nvSpPr>
        <p:spPr>
          <a:xfrm>
            <a:off x="2546251" y="2118310"/>
            <a:ext cx="70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" name="مجموعة 48"/>
          <p:cNvGrpSpPr/>
          <p:nvPr/>
        </p:nvGrpSpPr>
        <p:grpSpPr>
          <a:xfrm>
            <a:off x="1528614" y="1739121"/>
            <a:ext cx="900000" cy="468000"/>
            <a:chOff x="943025" y="1509167"/>
            <a:chExt cx="900000" cy="523074"/>
          </a:xfrm>
        </p:grpSpPr>
        <p:sp>
          <p:nvSpPr>
            <p:cNvPr id="50" name="قوس كبير أيسر 49"/>
            <p:cNvSpPr/>
            <p:nvPr/>
          </p:nvSpPr>
          <p:spPr>
            <a:xfrm rot="16200000">
              <a:off x="1213025" y="1402241"/>
              <a:ext cx="360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مربع نص 50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ربع نص 51"/>
          <p:cNvSpPr txBox="1"/>
          <p:nvPr/>
        </p:nvSpPr>
        <p:spPr>
          <a:xfrm>
            <a:off x="1701325" y="2108785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" name="مجموعة 224"/>
          <p:cNvGrpSpPr/>
          <p:nvPr/>
        </p:nvGrpSpPr>
        <p:grpSpPr>
          <a:xfrm>
            <a:off x="7817693" y="2295922"/>
            <a:ext cx="1233661" cy="748884"/>
            <a:chOff x="4346451" y="3584282"/>
            <a:chExt cx="1233661" cy="748884"/>
          </a:xfrm>
        </p:grpSpPr>
        <p:grpSp>
          <p:nvGrpSpPr>
            <p:cNvPr id="54" name="مجموعة 23"/>
            <p:cNvGrpSpPr/>
            <p:nvPr/>
          </p:nvGrpSpPr>
          <p:grpSpPr>
            <a:xfrm>
              <a:off x="4355976" y="3584282"/>
              <a:ext cx="1224136" cy="748884"/>
              <a:chOff x="4355976" y="3584282"/>
              <a:chExt cx="1224136" cy="748884"/>
            </a:xfrm>
          </p:grpSpPr>
          <p:sp>
            <p:nvSpPr>
              <p:cNvPr id="56" name="مربع نص 55"/>
              <p:cNvSpPr txBox="1"/>
              <p:nvPr/>
            </p:nvSpPr>
            <p:spPr>
              <a:xfrm>
                <a:off x="4355976" y="3933056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+ ب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Text Box 2"/>
              <p:cNvSpPr txBox="1">
                <a:spLocks noChangeArrowheads="1"/>
              </p:cNvSpPr>
              <p:nvPr/>
            </p:nvSpPr>
            <p:spPr bwMode="auto">
              <a:xfrm>
                <a:off x="5055666" y="3584282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5" name="مربع نص 54"/>
            <p:cNvSpPr txBox="1"/>
            <p:nvPr/>
          </p:nvSpPr>
          <p:spPr>
            <a:xfrm>
              <a:off x="4346451" y="3798565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" name="مربع نص 57"/>
          <p:cNvSpPr txBox="1"/>
          <p:nvPr/>
        </p:nvSpPr>
        <p:spPr>
          <a:xfrm>
            <a:off x="7596336" y="264643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7427937" y="2593479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0" name="مجموعة 230"/>
          <p:cNvGrpSpPr/>
          <p:nvPr/>
        </p:nvGrpSpPr>
        <p:grpSpPr>
          <a:xfrm>
            <a:off x="6794722" y="2305447"/>
            <a:ext cx="720081" cy="725642"/>
            <a:chOff x="4427984" y="2996952"/>
            <a:chExt cx="720081" cy="725642"/>
          </a:xfrm>
        </p:grpSpPr>
        <p:grpSp>
          <p:nvGrpSpPr>
            <p:cNvPr id="61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65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مربع نص 65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2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63" name="مربع نص 62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مربع نص 63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7" name="مربع نص 66"/>
          <p:cNvSpPr txBox="1"/>
          <p:nvPr/>
        </p:nvSpPr>
        <p:spPr>
          <a:xfrm>
            <a:off x="6664424" y="2682681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6453733" y="262205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9" name="مجموعة 239"/>
          <p:cNvGrpSpPr/>
          <p:nvPr/>
        </p:nvGrpSpPr>
        <p:grpSpPr>
          <a:xfrm>
            <a:off x="5805660" y="2324497"/>
            <a:ext cx="720081" cy="725642"/>
            <a:chOff x="4427984" y="2996952"/>
            <a:chExt cx="720081" cy="725642"/>
          </a:xfrm>
        </p:grpSpPr>
        <p:grpSp>
          <p:nvGrpSpPr>
            <p:cNvPr id="70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74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مربع نص 74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1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72" name="مربع نص 71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مربع نص 72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6" name="مربع نص 75"/>
          <p:cNvSpPr txBox="1"/>
          <p:nvPr/>
        </p:nvSpPr>
        <p:spPr>
          <a:xfrm>
            <a:off x="5699746" y="2688014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5286747" y="2655962"/>
            <a:ext cx="56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8" name="مجموعة 239"/>
          <p:cNvGrpSpPr/>
          <p:nvPr/>
        </p:nvGrpSpPr>
        <p:grpSpPr>
          <a:xfrm>
            <a:off x="4696966" y="2310780"/>
            <a:ext cx="720081" cy="725642"/>
            <a:chOff x="4427984" y="2996952"/>
            <a:chExt cx="720081" cy="725642"/>
          </a:xfrm>
        </p:grpSpPr>
        <p:grpSp>
          <p:nvGrpSpPr>
            <p:cNvPr id="79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83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مربع نص 83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81" name="مربع نص 80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" name="مربع نص 81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85" name="مربع نص 84"/>
          <p:cNvSpPr txBox="1"/>
          <p:nvPr/>
        </p:nvSpPr>
        <p:spPr>
          <a:xfrm>
            <a:off x="4557143" y="2682681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مربع نص 85"/>
          <p:cNvSpPr txBox="1"/>
          <p:nvPr/>
        </p:nvSpPr>
        <p:spPr>
          <a:xfrm>
            <a:off x="4144144" y="2650629"/>
            <a:ext cx="56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7" name="مجموعة 239"/>
          <p:cNvGrpSpPr/>
          <p:nvPr/>
        </p:nvGrpSpPr>
        <p:grpSpPr>
          <a:xfrm>
            <a:off x="3554363" y="2305447"/>
            <a:ext cx="720081" cy="725642"/>
            <a:chOff x="4427984" y="2996952"/>
            <a:chExt cx="720081" cy="725642"/>
          </a:xfrm>
        </p:grpSpPr>
        <p:grpSp>
          <p:nvGrpSpPr>
            <p:cNvPr id="88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92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مربع نص 92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9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90" name="مربع نص 89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" name="مربع نص 90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94" name="مربع نص 93"/>
          <p:cNvSpPr txBox="1"/>
          <p:nvPr/>
        </p:nvSpPr>
        <p:spPr>
          <a:xfrm>
            <a:off x="3414540" y="2673156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مربع نص 94"/>
          <p:cNvSpPr txBox="1"/>
          <p:nvPr/>
        </p:nvSpPr>
        <p:spPr>
          <a:xfrm>
            <a:off x="3001541" y="2641104"/>
            <a:ext cx="56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6" name="مجموعة 239"/>
          <p:cNvGrpSpPr/>
          <p:nvPr/>
        </p:nvGrpSpPr>
        <p:grpSpPr>
          <a:xfrm>
            <a:off x="2411760" y="2295922"/>
            <a:ext cx="720081" cy="725642"/>
            <a:chOff x="4427984" y="2996952"/>
            <a:chExt cx="720081" cy="725642"/>
          </a:xfrm>
        </p:grpSpPr>
        <p:grpSp>
          <p:nvGrpSpPr>
            <p:cNvPr id="97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101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مربع نص 101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8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99" name="مربع نص 98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مربع نص 99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03" name="مربع نص 102"/>
          <p:cNvSpPr txBox="1"/>
          <p:nvPr/>
        </p:nvSpPr>
        <p:spPr>
          <a:xfrm>
            <a:off x="2238028" y="2663631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مربع نص 103"/>
          <p:cNvSpPr txBox="1"/>
          <p:nvPr/>
        </p:nvSpPr>
        <p:spPr>
          <a:xfrm>
            <a:off x="2027337" y="260300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5" name="مجموعة 239"/>
          <p:cNvGrpSpPr/>
          <p:nvPr/>
        </p:nvGrpSpPr>
        <p:grpSpPr>
          <a:xfrm>
            <a:off x="1379264" y="2305447"/>
            <a:ext cx="720081" cy="725642"/>
            <a:chOff x="4427984" y="2996952"/>
            <a:chExt cx="720081" cy="725642"/>
          </a:xfrm>
        </p:grpSpPr>
        <p:grpSp>
          <p:nvGrpSpPr>
            <p:cNvPr id="106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110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مربع نص 110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7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108" name="مربع نص 107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9" name="مربع نص 108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12" name="مربع نص 111"/>
          <p:cNvSpPr txBox="1"/>
          <p:nvPr/>
        </p:nvSpPr>
        <p:spPr>
          <a:xfrm>
            <a:off x="1235250" y="2654106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مربع نص 112"/>
          <p:cNvSpPr txBox="1"/>
          <p:nvPr/>
        </p:nvSpPr>
        <p:spPr>
          <a:xfrm>
            <a:off x="1024559" y="2593479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مجموعة 239"/>
          <p:cNvGrpSpPr/>
          <p:nvPr/>
        </p:nvGrpSpPr>
        <p:grpSpPr>
          <a:xfrm>
            <a:off x="376486" y="2295922"/>
            <a:ext cx="720081" cy="725642"/>
            <a:chOff x="4427984" y="2996952"/>
            <a:chExt cx="720081" cy="725642"/>
          </a:xfrm>
        </p:grpSpPr>
        <p:grpSp>
          <p:nvGrpSpPr>
            <p:cNvPr id="115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119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مربع نص 119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6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117" name="مربع نص 116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8" name="مربع نص 117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21" name="مربع نص 120"/>
          <p:cNvSpPr txBox="1"/>
          <p:nvPr/>
        </p:nvSpPr>
        <p:spPr>
          <a:xfrm>
            <a:off x="7605861" y="319288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3" name="مجموعة 62"/>
          <p:cNvGrpSpPr/>
          <p:nvPr/>
        </p:nvGrpSpPr>
        <p:grpSpPr>
          <a:xfrm>
            <a:off x="7177806" y="2852936"/>
            <a:ext cx="389956" cy="646331"/>
            <a:chOff x="582985" y="3861048"/>
            <a:chExt cx="389956" cy="646331"/>
          </a:xfrm>
        </p:grpSpPr>
        <p:sp>
          <p:nvSpPr>
            <p:cNvPr id="127" name="Text Box 2"/>
            <p:cNvSpPr txBox="1">
              <a:spLocks noChangeArrowheads="1"/>
            </p:cNvSpPr>
            <p:nvPr/>
          </p:nvSpPr>
          <p:spPr bwMode="auto">
            <a:xfrm>
              <a:off x="683569" y="3861048"/>
              <a:ext cx="289372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مربع نص 127"/>
            <p:cNvSpPr txBox="1"/>
            <p:nvPr/>
          </p:nvSpPr>
          <p:spPr>
            <a:xfrm>
              <a:off x="582985" y="4024114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8" name="مجموعة 137"/>
          <p:cNvGrpSpPr/>
          <p:nvPr/>
        </p:nvGrpSpPr>
        <p:grpSpPr>
          <a:xfrm>
            <a:off x="6304383" y="2881397"/>
            <a:ext cx="1013446" cy="820777"/>
            <a:chOff x="6140176" y="2476897"/>
            <a:chExt cx="1013446" cy="820777"/>
          </a:xfrm>
        </p:grpSpPr>
        <p:sp>
          <p:nvSpPr>
            <p:cNvPr id="129" name="مربع نص 128"/>
            <p:cNvSpPr txBox="1"/>
            <p:nvPr/>
          </p:nvSpPr>
          <p:spPr>
            <a:xfrm>
              <a:off x="6816824" y="2835081"/>
              <a:ext cx="336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مربع نص 129"/>
            <p:cNvSpPr txBox="1"/>
            <p:nvPr/>
          </p:nvSpPr>
          <p:spPr>
            <a:xfrm>
              <a:off x="6606133" y="2774454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1" name="مجموعة 239"/>
            <p:cNvGrpSpPr/>
            <p:nvPr/>
          </p:nvGrpSpPr>
          <p:grpSpPr>
            <a:xfrm>
              <a:off x="6140176" y="2476897"/>
              <a:ext cx="537965" cy="725642"/>
              <a:chOff x="4610100" y="2996952"/>
              <a:chExt cx="537965" cy="725642"/>
            </a:xfrm>
          </p:grpSpPr>
          <p:grpSp>
            <p:nvGrpSpPr>
              <p:cNvPr id="132" name="مجموعة 62"/>
              <p:cNvGrpSpPr/>
              <p:nvPr/>
            </p:nvGrpSpPr>
            <p:grpSpPr>
              <a:xfrm>
                <a:off x="4758109" y="2996952"/>
                <a:ext cx="389956" cy="646331"/>
                <a:chOff x="582985" y="3861048"/>
                <a:chExt cx="389956" cy="646331"/>
              </a:xfrm>
            </p:grpSpPr>
            <p:sp>
              <p:nvSpPr>
                <p:cNvPr id="13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83569" y="3861048"/>
                  <a:ext cx="289372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7" name="مربع نص 136"/>
                <p:cNvSpPr txBox="1"/>
                <p:nvPr/>
              </p:nvSpPr>
              <p:spPr>
                <a:xfrm>
                  <a:off x="582985" y="4024114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4" name="مربع نص 133"/>
              <p:cNvSpPr txBox="1"/>
              <p:nvPr/>
            </p:nvSpPr>
            <p:spPr>
              <a:xfrm>
                <a:off x="4610100" y="3322484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48" name="مجموعة 147"/>
          <p:cNvGrpSpPr/>
          <p:nvPr/>
        </p:nvGrpSpPr>
        <p:grpSpPr>
          <a:xfrm>
            <a:off x="5017764" y="2866752"/>
            <a:ext cx="1339578" cy="806847"/>
            <a:chOff x="4849366" y="2463180"/>
            <a:chExt cx="1339578" cy="806847"/>
          </a:xfrm>
        </p:grpSpPr>
        <p:sp>
          <p:nvSpPr>
            <p:cNvPr id="139" name="مربع نص 138"/>
            <p:cNvSpPr txBox="1"/>
            <p:nvPr/>
          </p:nvSpPr>
          <p:spPr>
            <a:xfrm>
              <a:off x="5852146" y="2840414"/>
              <a:ext cx="336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مربع نص 139"/>
            <p:cNvSpPr txBox="1"/>
            <p:nvPr/>
          </p:nvSpPr>
          <p:spPr>
            <a:xfrm>
              <a:off x="5439147" y="2808362"/>
              <a:ext cx="5665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1" name="مجموعة 239"/>
            <p:cNvGrpSpPr/>
            <p:nvPr/>
          </p:nvGrpSpPr>
          <p:grpSpPr>
            <a:xfrm>
              <a:off x="4849366" y="2463180"/>
              <a:ext cx="720081" cy="725642"/>
              <a:chOff x="4427984" y="2996952"/>
              <a:chExt cx="720081" cy="725642"/>
            </a:xfrm>
          </p:grpSpPr>
          <p:grpSp>
            <p:nvGrpSpPr>
              <p:cNvPr id="142" name="مجموعة 62"/>
              <p:cNvGrpSpPr/>
              <p:nvPr/>
            </p:nvGrpSpPr>
            <p:grpSpPr>
              <a:xfrm>
                <a:off x="4758109" y="2996952"/>
                <a:ext cx="389956" cy="646331"/>
                <a:chOff x="582985" y="3861048"/>
                <a:chExt cx="389956" cy="646331"/>
              </a:xfrm>
            </p:grpSpPr>
            <p:sp>
              <p:nvSpPr>
                <p:cNvPr id="14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83569" y="3861048"/>
                  <a:ext cx="289372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7" name="مربع نص 146"/>
                <p:cNvSpPr txBox="1"/>
                <p:nvPr/>
              </p:nvSpPr>
              <p:spPr>
                <a:xfrm>
                  <a:off x="582985" y="4024114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3" name="مجموعة 65"/>
              <p:cNvGrpSpPr/>
              <p:nvPr/>
            </p:nvGrpSpPr>
            <p:grpSpPr>
              <a:xfrm>
                <a:off x="4427984" y="3216568"/>
                <a:ext cx="505197" cy="506026"/>
                <a:chOff x="4634483" y="4835252"/>
                <a:chExt cx="505197" cy="506026"/>
              </a:xfrm>
            </p:grpSpPr>
            <p:sp>
              <p:nvSpPr>
                <p:cNvPr id="144" name="مربع نص 143"/>
                <p:cNvSpPr txBox="1"/>
                <p:nvPr/>
              </p:nvSpPr>
              <p:spPr>
                <a:xfrm>
                  <a:off x="4816599" y="4941168"/>
                  <a:ext cx="3230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ب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5" name="مربع نص 144"/>
                <p:cNvSpPr txBox="1"/>
                <p:nvPr/>
              </p:nvSpPr>
              <p:spPr>
                <a:xfrm>
                  <a:off x="4634483" y="4835252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158" name="مجموعة 157"/>
          <p:cNvGrpSpPr/>
          <p:nvPr/>
        </p:nvGrpSpPr>
        <p:grpSpPr>
          <a:xfrm>
            <a:off x="3808486" y="2847702"/>
            <a:ext cx="1339578" cy="806847"/>
            <a:chOff x="3706763" y="2457847"/>
            <a:chExt cx="1339578" cy="806847"/>
          </a:xfrm>
        </p:grpSpPr>
        <p:sp>
          <p:nvSpPr>
            <p:cNvPr id="149" name="مربع نص 148"/>
            <p:cNvSpPr txBox="1"/>
            <p:nvPr/>
          </p:nvSpPr>
          <p:spPr>
            <a:xfrm>
              <a:off x="4709543" y="2835081"/>
              <a:ext cx="336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مربع نص 149"/>
            <p:cNvSpPr txBox="1"/>
            <p:nvPr/>
          </p:nvSpPr>
          <p:spPr>
            <a:xfrm>
              <a:off x="4296544" y="2803029"/>
              <a:ext cx="5665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1" name="مجموعة 239"/>
            <p:cNvGrpSpPr/>
            <p:nvPr/>
          </p:nvGrpSpPr>
          <p:grpSpPr>
            <a:xfrm>
              <a:off x="3706763" y="2457847"/>
              <a:ext cx="720081" cy="725642"/>
              <a:chOff x="4427984" y="2996952"/>
              <a:chExt cx="720081" cy="725642"/>
            </a:xfrm>
          </p:grpSpPr>
          <p:grpSp>
            <p:nvGrpSpPr>
              <p:cNvPr id="152" name="مجموعة 62"/>
              <p:cNvGrpSpPr/>
              <p:nvPr/>
            </p:nvGrpSpPr>
            <p:grpSpPr>
              <a:xfrm>
                <a:off x="4758109" y="2996952"/>
                <a:ext cx="389956" cy="646331"/>
                <a:chOff x="582985" y="3861048"/>
                <a:chExt cx="389956" cy="646331"/>
              </a:xfrm>
            </p:grpSpPr>
            <p:sp>
              <p:nvSpPr>
                <p:cNvPr id="15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83569" y="3861048"/>
                  <a:ext cx="289372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7" name="مربع نص 156"/>
                <p:cNvSpPr txBox="1"/>
                <p:nvPr/>
              </p:nvSpPr>
              <p:spPr>
                <a:xfrm>
                  <a:off x="582985" y="4024114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53" name="مجموعة 65"/>
              <p:cNvGrpSpPr/>
              <p:nvPr/>
            </p:nvGrpSpPr>
            <p:grpSpPr>
              <a:xfrm>
                <a:off x="4427984" y="3216568"/>
                <a:ext cx="505197" cy="506026"/>
                <a:chOff x="4634483" y="4835252"/>
                <a:chExt cx="505197" cy="506026"/>
              </a:xfrm>
            </p:grpSpPr>
            <p:sp>
              <p:nvSpPr>
                <p:cNvPr id="154" name="مربع نص 153"/>
                <p:cNvSpPr txBox="1"/>
                <p:nvPr/>
              </p:nvSpPr>
              <p:spPr>
                <a:xfrm>
                  <a:off x="4816599" y="4941168"/>
                  <a:ext cx="3230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ب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5" name="مربع نص 154"/>
                <p:cNvSpPr txBox="1"/>
                <p:nvPr/>
              </p:nvSpPr>
              <p:spPr>
                <a:xfrm>
                  <a:off x="4634483" y="4835252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168" name="مجموعة 167"/>
          <p:cNvGrpSpPr/>
          <p:nvPr/>
        </p:nvGrpSpPr>
        <p:grpSpPr>
          <a:xfrm>
            <a:off x="2611785" y="2847702"/>
            <a:ext cx="1339578" cy="806847"/>
            <a:chOff x="2564160" y="2448322"/>
            <a:chExt cx="1339578" cy="806847"/>
          </a:xfrm>
        </p:grpSpPr>
        <p:sp>
          <p:nvSpPr>
            <p:cNvPr id="159" name="مربع نص 158"/>
            <p:cNvSpPr txBox="1"/>
            <p:nvPr/>
          </p:nvSpPr>
          <p:spPr>
            <a:xfrm>
              <a:off x="3566940" y="2825556"/>
              <a:ext cx="336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مربع نص 159"/>
            <p:cNvSpPr txBox="1"/>
            <p:nvPr/>
          </p:nvSpPr>
          <p:spPr>
            <a:xfrm>
              <a:off x="3153941" y="2793504"/>
              <a:ext cx="5665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1" name="مجموعة 239"/>
            <p:cNvGrpSpPr/>
            <p:nvPr/>
          </p:nvGrpSpPr>
          <p:grpSpPr>
            <a:xfrm>
              <a:off x="2564160" y="2448322"/>
              <a:ext cx="720081" cy="725642"/>
              <a:chOff x="4427984" y="2996952"/>
              <a:chExt cx="720081" cy="725642"/>
            </a:xfrm>
          </p:grpSpPr>
          <p:grpSp>
            <p:nvGrpSpPr>
              <p:cNvPr id="162" name="مجموعة 62"/>
              <p:cNvGrpSpPr/>
              <p:nvPr/>
            </p:nvGrpSpPr>
            <p:grpSpPr>
              <a:xfrm>
                <a:off x="4758109" y="2996952"/>
                <a:ext cx="389956" cy="646331"/>
                <a:chOff x="582985" y="3861048"/>
                <a:chExt cx="389956" cy="646331"/>
              </a:xfrm>
            </p:grpSpPr>
            <p:sp>
              <p:nvSpPr>
                <p:cNvPr id="16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83569" y="3861048"/>
                  <a:ext cx="289372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" name="مربع نص 166"/>
                <p:cNvSpPr txBox="1"/>
                <p:nvPr/>
              </p:nvSpPr>
              <p:spPr>
                <a:xfrm>
                  <a:off x="582985" y="4024114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63" name="مجموعة 65"/>
              <p:cNvGrpSpPr/>
              <p:nvPr/>
            </p:nvGrpSpPr>
            <p:grpSpPr>
              <a:xfrm>
                <a:off x="4427984" y="3216568"/>
                <a:ext cx="505197" cy="506026"/>
                <a:chOff x="4634483" y="4835252"/>
                <a:chExt cx="505197" cy="506026"/>
              </a:xfrm>
            </p:grpSpPr>
            <p:sp>
              <p:nvSpPr>
                <p:cNvPr id="164" name="مربع نص 163"/>
                <p:cNvSpPr txBox="1"/>
                <p:nvPr/>
              </p:nvSpPr>
              <p:spPr>
                <a:xfrm>
                  <a:off x="4816599" y="4941168"/>
                  <a:ext cx="3230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ب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5" name="مربع نص 164"/>
                <p:cNvSpPr txBox="1"/>
                <p:nvPr/>
              </p:nvSpPr>
              <p:spPr>
                <a:xfrm>
                  <a:off x="4634483" y="4835252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178" name="مجموعة 177"/>
          <p:cNvGrpSpPr/>
          <p:nvPr/>
        </p:nvGrpSpPr>
        <p:grpSpPr>
          <a:xfrm>
            <a:off x="1566713" y="2858155"/>
            <a:ext cx="1195562" cy="820777"/>
            <a:chOff x="1531664" y="2457847"/>
            <a:chExt cx="1195562" cy="820777"/>
          </a:xfrm>
        </p:grpSpPr>
        <p:sp>
          <p:nvSpPr>
            <p:cNvPr id="169" name="مربع نص 168"/>
            <p:cNvSpPr txBox="1"/>
            <p:nvPr/>
          </p:nvSpPr>
          <p:spPr>
            <a:xfrm>
              <a:off x="2390428" y="2816031"/>
              <a:ext cx="336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مربع نص 169"/>
            <p:cNvSpPr txBox="1"/>
            <p:nvPr/>
          </p:nvSpPr>
          <p:spPr>
            <a:xfrm>
              <a:off x="2179737" y="2755404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71" name="مجموعة 239"/>
            <p:cNvGrpSpPr/>
            <p:nvPr/>
          </p:nvGrpSpPr>
          <p:grpSpPr>
            <a:xfrm>
              <a:off x="1531664" y="2457847"/>
              <a:ext cx="691506" cy="725642"/>
              <a:chOff x="4427984" y="2996952"/>
              <a:chExt cx="691506" cy="725642"/>
            </a:xfrm>
          </p:grpSpPr>
          <p:sp>
            <p:nvSpPr>
              <p:cNvPr id="176" name="Text Box 2"/>
              <p:cNvSpPr txBox="1">
                <a:spLocks noChangeArrowheads="1"/>
              </p:cNvSpPr>
              <p:nvPr/>
            </p:nvSpPr>
            <p:spPr bwMode="auto">
              <a:xfrm>
                <a:off x="4830118" y="2996952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73" name="مجموعة 65"/>
              <p:cNvGrpSpPr/>
              <p:nvPr/>
            </p:nvGrpSpPr>
            <p:grpSpPr>
              <a:xfrm>
                <a:off x="4427984" y="3216568"/>
                <a:ext cx="505197" cy="506026"/>
                <a:chOff x="4634483" y="4835252"/>
                <a:chExt cx="505197" cy="506026"/>
              </a:xfrm>
            </p:grpSpPr>
            <p:sp>
              <p:nvSpPr>
                <p:cNvPr id="174" name="مربع نص 173"/>
                <p:cNvSpPr txBox="1"/>
                <p:nvPr/>
              </p:nvSpPr>
              <p:spPr>
                <a:xfrm>
                  <a:off x="4816599" y="4941168"/>
                  <a:ext cx="3230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ب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5" name="مربع نص 174"/>
                <p:cNvSpPr txBox="1"/>
                <p:nvPr/>
              </p:nvSpPr>
              <p:spPr>
                <a:xfrm>
                  <a:off x="4634483" y="4835252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187" name="مجموعة 186"/>
          <p:cNvGrpSpPr/>
          <p:nvPr/>
        </p:nvGrpSpPr>
        <p:grpSpPr>
          <a:xfrm>
            <a:off x="923975" y="3068960"/>
            <a:ext cx="793229" cy="538678"/>
            <a:chOff x="528886" y="2667938"/>
            <a:chExt cx="793229" cy="538678"/>
          </a:xfrm>
        </p:grpSpPr>
        <p:sp>
          <p:nvSpPr>
            <p:cNvPr id="179" name="مربع نص 178"/>
            <p:cNvSpPr txBox="1"/>
            <p:nvPr/>
          </p:nvSpPr>
          <p:spPr>
            <a:xfrm>
              <a:off x="985317" y="2806506"/>
              <a:ext cx="336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2" name="مجموعة 65"/>
            <p:cNvGrpSpPr/>
            <p:nvPr/>
          </p:nvGrpSpPr>
          <p:grpSpPr>
            <a:xfrm>
              <a:off x="528886" y="2667938"/>
              <a:ext cx="505197" cy="506026"/>
              <a:chOff x="4634483" y="4835252"/>
              <a:chExt cx="505197" cy="506026"/>
            </a:xfrm>
          </p:grpSpPr>
          <p:sp>
            <p:nvSpPr>
              <p:cNvPr id="183" name="مربع نص 182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4" name="مربع نص 183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88" name="WordArt 65"/>
          <p:cNvSpPr>
            <a:spLocks noChangeArrowheads="1" noChangeShapeType="1" noTextEdit="1"/>
          </p:cNvSpPr>
          <p:nvPr/>
        </p:nvSpPr>
        <p:spPr bwMode="auto">
          <a:xfrm>
            <a:off x="7007722" y="3769990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2 ــ  صــ  65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189" name="مجموعة 188"/>
          <p:cNvGrpSpPr/>
          <p:nvPr/>
        </p:nvGrpSpPr>
        <p:grpSpPr>
          <a:xfrm>
            <a:off x="2815233" y="3563491"/>
            <a:ext cx="3960440" cy="691272"/>
            <a:chOff x="5104631" y="342181"/>
            <a:chExt cx="3960440" cy="691272"/>
          </a:xfrm>
        </p:grpSpPr>
        <p:grpSp>
          <p:nvGrpSpPr>
            <p:cNvPr id="190" name="مجموعة 224"/>
            <p:cNvGrpSpPr/>
            <p:nvPr/>
          </p:nvGrpSpPr>
          <p:grpSpPr>
            <a:xfrm>
              <a:off x="6876256" y="342181"/>
              <a:ext cx="1228328" cy="668278"/>
              <a:chOff x="4355976" y="3634110"/>
              <a:chExt cx="1228328" cy="668278"/>
            </a:xfrm>
          </p:grpSpPr>
          <p:grpSp>
            <p:nvGrpSpPr>
              <p:cNvPr id="192" name="مجموعة 23"/>
              <p:cNvGrpSpPr/>
              <p:nvPr/>
            </p:nvGrpSpPr>
            <p:grpSpPr>
              <a:xfrm>
                <a:off x="4355976" y="3634110"/>
                <a:ext cx="1228328" cy="668278"/>
                <a:chOff x="4355976" y="3634110"/>
                <a:chExt cx="1228328" cy="668278"/>
              </a:xfrm>
            </p:grpSpPr>
            <p:sp>
              <p:nvSpPr>
                <p:cNvPr id="194" name="مربع نص 193"/>
                <p:cNvSpPr txBox="1"/>
                <p:nvPr/>
              </p:nvSpPr>
              <p:spPr>
                <a:xfrm>
                  <a:off x="4355976" y="3933056"/>
                  <a:ext cx="12241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   + ب )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122341" y="3634110"/>
                  <a:ext cx="461963" cy="584775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3" name="مربع نص 192"/>
              <p:cNvSpPr txBox="1"/>
              <p:nvPr/>
            </p:nvSpPr>
            <p:spPr>
              <a:xfrm>
                <a:off x="4499992" y="383666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1" name="مربع نص 190"/>
            <p:cNvSpPr txBox="1"/>
            <p:nvPr/>
          </p:nvSpPr>
          <p:spPr>
            <a:xfrm>
              <a:off x="5104631" y="664121"/>
              <a:ext cx="3960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أوجد مفكوك                 مستخدماً مثلث باسكال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6" name="مستطيل 195"/>
          <p:cNvSpPr/>
          <p:nvPr/>
        </p:nvSpPr>
        <p:spPr>
          <a:xfrm>
            <a:off x="6108551" y="4317712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E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مثلث باسكال الصف </a:t>
            </a: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السادس </a:t>
            </a:r>
            <a:r>
              <a:rPr lang="ar-E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" name="مربع نص 196"/>
          <p:cNvSpPr txBox="1"/>
          <p:nvPr/>
        </p:nvSpPr>
        <p:spPr>
          <a:xfrm>
            <a:off x="5926435" y="427393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" name="مربع نص 197"/>
          <p:cNvSpPr txBox="1"/>
          <p:nvPr/>
        </p:nvSpPr>
        <p:spPr>
          <a:xfrm>
            <a:off x="438969" y="4241165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" name="مربع نص 198"/>
          <p:cNvSpPr txBox="1"/>
          <p:nvPr/>
        </p:nvSpPr>
        <p:spPr>
          <a:xfrm>
            <a:off x="5032743" y="4279265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" name="مربع نص 199"/>
          <p:cNvSpPr txBox="1"/>
          <p:nvPr/>
        </p:nvSpPr>
        <p:spPr>
          <a:xfrm>
            <a:off x="4044822" y="4279265"/>
            <a:ext cx="71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" name="مربع نص 200"/>
          <p:cNvSpPr txBox="1"/>
          <p:nvPr/>
        </p:nvSpPr>
        <p:spPr>
          <a:xfrm>
            <a:off x="3118242" y="4288790"/>
            <a:ext cx="71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" name="مربع نص 201"/>
          <p:cNvSpPr txBox="1"/>
          <p:nvPr/>
        </p:nvSpPr>
        <p:spPr>
          <a:xfrm>
            <a:off x="2186211" y="4298315"/>
            <a:ext cx="70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" name="مربع نص 202"/>
          <p:cNvSpPr txBox="1"/>
          <p:nvPr/>
        </p:nvSpPr>
        <p:spPr>
          <a:xfrm>
            <a:off x="1341285" y="428879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" name="مستطيل 203"/>
          <p:cNvSpPr/>
          <p:nvPr/>
        </p:nvSpPr>
        <p:spPr>
          <a:xfrm>
            <a:off x="7128629" y="4838615"/>
            <a:ext cx="1511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السابع </a:t>
            </a:r>
            <a:r>
              <a:rPr lang="ar-EG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" name="مربع نص 204"/>
          <p:cNvSpPr txBox="1"/>
          <p:nvPr/>
        </p:nvSpPr>
        <p:spPr>
          <a:xfrm>
            <a:off x="6283418" y="482239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" name="مربع نص 205"/>
          <p:cNvSpPr txBox="1"/>
          <p:nvPr/>
        </p:nvSpPr>
        <p:spPr>
          <a:xfrm>
            <a:off x="69404" y="480677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7" name="مجموعة 206"/>
          <p:cNvGrpSpPr/>
          <p:nvPr/>
        </p:nvGrpSpPr>
        <p:grpSpPr>
          <a:xfrm>
            <a:off x="5337709" y="4475212"/>
            <a:ext cx="900000" cy="475449"/>
            <a:chOff x="943025" y="1509167"/>
            <a:chExt cx="900000" cy="475449"/>
          </a:xfrm>
        </p:grpSpPr>
        <p:sp>
          <p:nvSpPr>
            <p:cNvPr id="208" name="قوس كبير أيسر 207"/>
            <p:cNvSpPr/>
            <p:nvPr/>
          </p:nvSpPr>
          <p:spPr>
            <a:xfrm rot="16200000">
              <a:off x="1231025" y="1372616"/>
              <a:ext cx="324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مربع نص 208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0" name="مربع نص 209"/>
          <p:cNvSpPr txBox="1"/>
          <p:nvPr/>
        </p:nvSpPr>
        <p:spPr>
          <a:xfrm>
            <a:off x="5500895" y="484487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1" name="مجموعة 210"/>
          <p:cNvGrpSpPr/>
          <p:nvPr/>
        </p:nvGrpSpPr>
        <p:grpSpPr>
          <a:xfrm>
            <a:off x="4418459" y="4475212"/>
            <a:ext cx="900000" cy="475449"/>
            <a:chOff x="952550" y="1509167"/>
            <a:chExt cx="900000" cy="475449"/>
          </a:xfrm>
        </p:grpSpPr>
        <p:sp>
          <p:nvSpPr>
            <p:cNvPr id="212" name="قوس كبير أيسر 211"/>
            <p:cNvSpPr/>
            <p:nvPr/>
          </p:nvSpPr>
          <p:spPr>
            <a:xfrm rot="16200000">
              <a:off x="1240550" y="1372616"/>
              <a:ext cx="324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مربع نص 212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4" name="مربع نص 213"/>
          <p:cNvSpPr txBox="1"/>
          <p:nvPr/>
        </p:nvSpPr>
        <p:spPr>
          <a:xfrm>
            <a:off x="4514969" y="4844876"/>
            <a:ext cx="69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5" name="مجموعة 214"/>
          <p:cNvGrpSpPr/>
          <p:nvPr/>
        </p:nvGrpSpPr>
        <p:grpSpPr>
          <a:xfrm>
            <a:off x="3475026" y="4475212"/>
            <a:ext cx="900000" cy="484974"/>
            <a:chOff x="952550" y="1509167"/>
            <a:chExt cx="900000" cy="484974"/>
          </a:xfrm>
        </p:grpSpPr>
        <p:sp>
          <p:nvSpPr>
            <p:cNvPr id="216" name="قوس كبير أيسر 215"/>
            <p:cNvSpPr/>
            <p:nvPr/>
          </p:nvSpPr>
          <p:spPr>
            <a:xfrm rot="16200000">
              <a:off x="1240550" y="1382141"/>
              <a:ext cx="324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مربع نص 216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8" name="مربع نص 217"/>
          <p:cNvSpPr txBox="1"/>
          <p:nvPr/>
        </p:nvSpPr>
        <p:spPr>
          <a:xfrm>
            <a:off x="3554363" y="4844876"/>
            <a:ext cx="69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9" name="مجموعة 218"/>
          <p:cNvGrpSpPr/>
          <p:nvPr/>
        </p:nvGrpSpPr>
        <p:grpSpPr>
          <a:xfrm>
            <a:off x="2536726" y="4475212"/>
            <a:ext cx="900000" cy="484974"/>
            <a:chOff x="943025" y="1509167"/>
            <a:chExt cx="900000" cy="484974"/>
          </a:xfrm>
        </p:grpSpPr>
        <p:sp>
          <p:nvSpPr>
            <p:cNvPr id="220" name="قوس كبير أيسر 219"/>
            <p:cNvSpPr/>
            <p:nvPr/>
          </p:nvSpPr>
          <p:spPr>
            <a:xfrm rot="16200000">
              <a:off x="1231025" y="1382141"/>
              <a:ext cx="324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مربع نص 220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2" name="مربع نص 221"/>
          <p:cNvSpPr txBox="1"/>
          <p:nvPr/>
        </p:nvSpPr>
        <p:spPr>
          <a:xfrm>
            <a:off x="2642761" y="4844876"/>
            <a:ext cx="69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3" name="مجموعة 222"/>
          <p:cNvGrpSpPr/>
          <p:nvPr/>
        </p:nvGrpSpPr>
        <p:grpSpPr>
          <a:xfrm>
            <a:off x="1625005" y="4475212"/>
            <a:ext cx="900000" cy="475449"/>
            <a:chOff x="943025" y="1509167"/>
            <a:chExt cx="900000" cy="475449"/>
          </a:xfrm>
        </p:grpSpPr>
        <p:sp>
          <p:nvSpPr>
            <p:cNvPr id="224" name="قوس كبير أيسر 223"/>
            <p:cNvSpPr/>
            <p:nvPr/>
          </p:nvSpPr>
          <p:spPr>
            <a:xfrm rot="16200000">
              <a:off x="1231025" y="1372616"/>
              <a:ext cx="324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مربع نص 224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6" name="مربع نص 225"/>
          <p:cNvSpPr txBox="1"/>
          <p:nvPr/>
        </p:nvSpPr>
        <p:spPr>
          <a:xfrm>
            <a:off x="1731041" y="4844876"/>
            <a:ext cx="667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7" name="مجموعة 226"/>
          <p:cNvGrpSpPr/>
          <p:nvPr/>
        </p:nvGrpSpPr>
        <p:grpSpPr>
          <a:xfrm>
            <a:off x="707951" y="4475212"/>
            <a:ext cx="900000" cy="465924"/>
            <a:chOff x="943025" y="1509167"/>
            <a:chExt cx="900000" cy="465924"/>
          </a:xfrm>
        </p:grpSpPr>
        <p:sp>
          <p:nvSpPr>
            <p:cNvPr id="228" name="قوس كبير أيسر 227"/>
            <p:cNvSpPr/>
            <p:nvPr/>
          </p:nvSpPr>
          <p:spPr>
            <a:xfrm rot="16200000">
              <a:off x="1231025" y="1363091"/>
              <a:ext cx="324000" cy="900000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مربع نص 228"/>
            <p:cNvSpPr txBox="1"/>
            <p:nvPr/>
          </p:nvSpPr>
          <p:spPr>
            <a:xfrm>
              <a:off x="1172646" y="150916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0" name="مربع نص 229"/>
          <p:cNvSpPr txBox="1"/>
          <p:nvPr/>
        </p:nvSpPr>
        <p:spPr>
          <a:xfrm>
            <a:off x="871137" y="484487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1" name="مجموعة 224"/>
          <p:cNvGrpSpPr/>
          <p:nvPr/>
        </p:nvGrpSpPr>
        <p:grpSpPr>
          <a:xfrm>
            <a:off x="7840935" y="5075659"/>
            <a:ext cx="1233661" cy="748884"/>
            <a:chOff x="4346451" y="3584282"/>
            <a:chExt cx="1233661" cy="748884"/>
          </a:xfrm>
        </p:grpSpPr>
        <p:grpSp>
          <p:nvGrpSpPr>
            <p:cNvPr id="232" name="مجموعة 23"/>
            <p:cNvGrpSpPr/>
            <p:nvPr/>
          </p:nvGrpSpPr>
          <p:grpSpPr>
            <a:xfrm>
              <a:off x="4355976" y="3584282"/>
              <a:ext cx="1224136" cy="748884"/>
              <a:chOff x="4355976" y="3584282"/>
              <a:chExt cx="1224136" cy="748884"/>
            </a:xfrm>
          </p:grpSpPr>
          <p:sp>
            <p:nvSpPr>
              <p:cNvPr id="234" name="مربع نص 233"/>
              <p:cNvSpPr txBox="1"/>
              <p:nvPr/>
            </p:nvSpPr>
            <p:spPr>
              <a:xfrm>
                <a:off x="4355976" y="3933056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+ ب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5" name="Text Box 2"/>
              <p:cNvSpPr txBox="1">
                <a:spLocks noChangeArrowheads="1"/>
              </p:cNvSpPr>
              <p:nvPr/>
            </p:nvSpPr>
            <p:spPr bwMode="auto">
              <a:xfrm>
                <a:off x="5055666" y="3584282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3" name="مربع نص 232"/>
            <p:cNvSpPr txBox="1"/>
            <p:nvPr/>
          </p:nvSpPr>
          <p:spPr>
            <a:xfrm>
              <a:off x="4346451" y="3798565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6" name="مربع نص 235"/>
          <p:cNvSpPr txBox="1"/>
          <p:nvPr/>
        </p:nvSpPr>
        <p:spPr>
          <a:xfrm>
            <a:off x="7729686" y="543465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7" name="مربع نص 236"/>
          <p:cNvSpPr txBox="1"/>
          <p:nvPr/>
        </p:nvSpPr>
        <p:spPr>
          <a:xfrm>
            <a:off x="7618437" y="5401677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8" name="مجموعة 230"/>
          <p:cNvGrpSpPr/>
          <p:nvPr/>
        </p:nvGrpSpPr>
        <p:grpSpPr>
          <a:xfrm>
            <a:off x="6985222" y="5113645"/>
            <a:ext cx="720081" cy="725642"/>
            <a:chOff x="4427984" y="2996952"/>
            <a:chExt cx="720081" cy="725642"/>
          </a:xfrm>
        </p:grpSpPr>
        <p:grpSp>
          <p:nvGrpSpPr>
            <p:cNvPr id="239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43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4" name="مربع نص 243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40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41" name="مربع نص 240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2" name="مربع نص 241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45" name="مربع نص 244"/>
          <p:cNvSpPr txBox="1"/>
          <p:nvPr/>
        </p:nvSpPr>
        <p:spPr>
          <a:xfrm>
            <a:off x="6928073" y="5486687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6" name="مربع نص 245"/>
          <p:cNvSpPr txBox="1"/>
          <p:nvPr/>
        </p:nvSpPr>
        <p:spPr>
          <a:xfrm>
            <a:off x="6755482" y="542606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7" name="مجموعة 239"/>
          <p:cNvGrpSpPr/>
          <p:nvPr/>
        </p:nvGrpSpPr>
        <p:grpSpPr>
          <a:xfrm>
            <a:off x="6107409" y="5099928"/>
            <a:ext cx="720081" cy="725642"/>
            <a:chOff x="4427984" y="2996952"/>
            <a:chExt cx="720081" cy="725642"/>
          </a:xfrm>
        </p:grpSpPr>
        <p:grpSp>
          <p:nvGrpSpPr>
            <p:cNvPr id="248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52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3" name="مربع نص 252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49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50" name="مربع نص 249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1" name="مربع نص 250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54" name="مربع نص 253"/>
          <p:cNvSpPr txBox="1"/>
          <p:nvPr/>
        </p:nvSpPr>
        <p:spPr>
          <a:xfrm>
            <a:off x="6001494" y="5495284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5" name="مربع نص 254"/>
          <p:cNvSpPr txBox="1"/>
          <p:nvPr/>
        </p:nvSpPr>
        <p:spPr>
          <a:xfrm>
            <a:off x="5637262" y="5463232"/>
            <a:ext cx="56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6" name="مجموعة 239"/>
          <p:cNvGrpSpPr/>
          <p:nvPr/>
        </p:nvGrpSpPr>
        <p:grpSpPr>
          <a:xfrm>
            <a:off x="5076055" y="5099000"/>
            <a:ext cx="720081" cy="725642"/>
            <a:chOff x="4427984" y="2996952"/>
            <a:chExt cx="720081" cy="725642"/>
          </a:xfrm>
        </p:grpSpPr>
        <p:grpSp>
          <p:nvGrpSpPr>
            <p:cNvPr id="257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61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2" name="مربع نص 261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58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59" name="مربع نص 258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0" name="مربع نص 259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63" name="مربع نص 262"/>
          <p:cNvSpPr txBox="1"/>
          <p:nvPr/>
        </p:nvSpPr>
        <p:spPr>
          <a:xfrm>
            <a:off x="4959474" y="5481567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" name="مربع نص 263"/>
          <p:cNvSpPr txBox="1"/>
          <p:nvPr/>
        </p:nvSpPr>
        <p:spPr>
          <a:xfrm>
            <a:off x="4566667" y="5449515"/>
            <a:ext cx="56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5" name="مجموعة 239"/>
          <p:cNvGrpSpPr/>
          <p:nvPr/>
        </p:nvGrpSpPr>
        <p:grpSpPr>
          <a:xfrm>
            <a:off x="3971552" y="5085283"/>
            <a:ext cx="720081" cy="725642"/>
            <a:chOff x="4427984" y="2996952"/>
            <a:chExt cx="720081" cy="725642"/>
          </a:xfrm>
        </p:grpSpPr>
        <p:grpSp>
          <p:nvGrpSpPr>
            <p:cNvPr id="266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70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1" name="مربع نص 270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7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68" name="مربع نص 267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9" name="مربع نص 268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72" name="مربع نص 271"/>
          <p:cNvSpPr txBox="1"/>
          <p:nvPr/>
        </p:nvSpPr>
        <p:spPr>
          <a:xfrm>
            <a:off x="3894212" y="5466709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3" name="مربع نص 272"/>
          <p:cNvSpPr txBox="1"/>
          <p:nvPr/>
        </p:nvSpPr>
        <p:spPr>
          <a:xfrm>
            <a:off x="3520455" y="5444182"/>
            <a:ext cx="56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4" name="مجموعة 239"/>
          <p:cNvGrpSpPr/>
          <p:nvPr/>
        </p:nvGrpSpPr>
        <p:grpSpPr>
          <a:xfrm>
            <a:off x="2934865" y="5089475"/>
            <a:ext cx="720081" cy="725642"/>
            <a:chOff x="4427984" y="2996952"/>
            <a:chExt cx="720081" cy="725642"/>
          </a:xfrm>
        </p:grpSpPr>
        <p:grpSp>
          <p:nvGrpSpPr>
            <p:cNvPr id="275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79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0" name="مربع نص 279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6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77" name="مربع نص 276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8" name="مربع نص 277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81" name="مربع نص 280"/>
          <p:cNvSpPr txBox="1"/>
          <p:nvPr/>
        </p:nvSpPr>
        <p:spPr>
          <a:xfrm>
            <a:off x="2842667" y="5454749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" name="مربع نص 281"/>
          <p:cNvSpPr txBox="1"/>
          <p:nvPr/>
        </p:nvSpPr>
        <p:spPr>
          <a:xfrm>
            <a:off x="2487960" y="5444182"/>
            <a:ext cx="56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3" name="مجموعة 239"/>
          <p:cNvGrpSpPr/>
          <p:nvPr/>
        </p:nvGrpSpPr>
        <p:grpSpPr>
          <a:xfrm>
            <a:off x="1926753" y="5089475"/>
            <a:ext cx="720081" cy="725642"/>
            <a:chOff x="4427984" y="2996952"/>
            <a:chExt cx="720081" cy="725642"/>
          </a:xfrm>
        </p:grpSpPr>
        <p:grpSp>
          <p:nvGrpSpPr>
            <p:cNvPr id="284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88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9" name="مربع نص 288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5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86" name="مربع نص 285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7" name="مربع نص 286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90" name="مربع نص 289"/>
          <p:cNvSpPr txBox="1"/>
          <p:nvPr/>
        </p:nvSpPr>
        <p:spPr>
          <a:xfrm>
            <a:off x="1815505" y="5445224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1" name="مربع نص 290"/>
          <p:cNvSpPr txBox="1"/>
          <p:nvPr/>
        </p:nvSpPr>
        <p:spPr>
          <a:xfrm>
            <a:off x="1642914" y="5406082"/>
            <a:ext cx="32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2" name="مجموعة 239"/>
          <p:cNvGrpSpPr/>
          <p:nvPr/>
        </p:nvGrpSpPr>
        <p:grpSpPr>
          <a:xfrm>
            <a:off x="1019224" y="5070425"/>
            <a:ext cx="720081" cy="725642"/>
            <a:chOff x="4427984" y="2996952"/>
            <a:chExt cx="720081" cy="725642"/>
          </a:xfrm>
        </p:grpSpPr>
        <p:grpSp>
          <p:nvGrpSpPr>
            <p:cNvPr id="293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297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" name="مربع نص 297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94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295" name="مربع نص 294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6" name="مربع نص 295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99" name="مربع نص 298"/>
          <p:cNvSpPr txBox="1"/>
          <p:nvPr/>
        </p:nvSpPr>
        <p:spPr>
          <a:xfrm>
            <a:off x="922834" y="5443368"/>
            <a:ext cx="33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0" name="مربع نص 299"/>
          <p:cNvSpPr txBox="1"/>
          <p:nvPr/>
        </p:nvSpPr>
        <p:spPr>
          <a:xfrm>
            <a:off x="712143" y="5382741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1" name="مجموعة 239"/>
          <p:cNvGrpSpPr/>
          <p:nvPr/>
        </p:nvGrpSpPr>
        <p:grpSpPr>
          <a:xfrm>
            <a:off x="64070" y="5085184"/>
            <a:ext cx="720081" cy="725642"/>
            <a:chOff x="4427984" y="2996952"/>
            <a:chExt cx="720081" cy="725642"/>
          </a:xfrm>
        </p:grpSpPr>
        <p:grpSp>
          <p:nvGrpSpPr>
            <p:cNvPr id="302" name="مجموعة 62"/>
            <p:cNvGrpSpPr/>
            <p:nvPr/>
          </p:nvGrpSpPr>
          <p:grpSpPr>
            <a:xfrm>
              <a:off x="4758109" y="2996952"/>
              <a:ext cx="389956" cy="646331"/>
              <a:chOff x="582985" y="3861048"/>
              <a:chExt cx="389956" cy="646331"/>
            </a:xfrm>
          </p:grpSpPr>
          <p:sp>
            <p:nvSpPr>
              <p:cNvPr id="306" name="Text Box 2"/>
              <p:cNvSpPr txBox="1">
                <a:spLocks noChangeArrowheads="1"/>
              </p:cNvSpPr>
              <p:nvPr/>
            </p:nvSpPr>
            <p:spPr bwMode="auto">
              <a:xfrm>
                <a:off x="683569" y="3861048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" name="مربع نص 306"/>
              <p:cNvSpPr txBox="1"/>
              <p:nvPr/>
            </p:nvSpPr>
            <p:spPr>
              <a:xfrm>
                <a:off x="582985" y="402411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3" name="مجموعة 65"/>
            <p:cNvGrpSpPr/>
            <p:nvPr/>
          </p:nvGrpSpPr>
          <p:grpSpPr>
            <a:xfrm>
              <a:off x="4427984" y="3216568"/>
              <a:ext cx="505197" cy="506026"/>
              <a:chOff x="4634483" y="4835252"/>
              <a:chExt cx="505197" cy="506026"/>
            </a:xfrm>
          </p:grpSpPr>
          <p:sp>
            <p:nvSpPr>
              <p:cNvPr id="304" name="مربع نص 303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5" name="مربع نص 304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08" name="مربع نص 307"/>
          <p:cNvSpPr txBox="1"/>
          <p:nvPr/>
        </p:nvSpPr>
        <p:spPr>
          <a:xfrm>
            <a:off x="7736160" y="600119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9" name="مجموعة 62"/>
          <p:cNvGrpSpPr/>
          <p:nvPr/>
        </p:nvGrpSpPr>
        <p:grpSpPr>
          <a:xfrm>
            <a:off x="7308105" y="5661248"/>
            <a:ext cx="389956" cy="646331"/>
            <a:chOff x="582985" y="3861048"/>
            <a:chExt cx="389956" cy="646331"/>
          </a:xfrm>
        </p:grpSpPr>
        <p:sp>
          <p:nvSpPr>
            <p:cNvPr id="310" name="Text Box 2"/>
            <p:cNvSpPr txBox="1">
              <a:spLocks noChangeArrowheads="1"/>
            </p:cNvSpPr>
            <p:nvPr/>
          </p:nvSpPr>
          <p:spPr bwMode="auto">
            <a:xfrm>
              <a:off x="683569" y="3861048"/>
              <a:ext cx="289372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مربع نص 310"/>
            <p:cNvSpPr txBox="1"/>
            <p:nvPr/>
          </p:nvSpPr>
          <p:spPr>
            <a:xfrm>
              <a:off x="582985" y="4024114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2" name="مجموعة 311"/>
          <p:cNvGrpSpPr/>
          <p:nvPr/>
        </p:nvGrpSpPr>
        <p:grpSpPr>
          <a:xfrm>
            <a:off x="6482307" y="5661248"/>
            <a:ext cx="1013446" cy="820777"/>
            <a:chOff x="6140176" y="2476897"/>
            <a:chExt cx="1013446" cy="820777"/>
          </a:xfrm>
        </p:grpSpPr>
        <p:sp>
          <p:nvSpPr>
            <p:cNvPr id="313" name="مربع نص 312"/>
            <p:cNvSpPr txBox="1"/>
            <p:nvPr/>
          </p:nvSpPr>
          <p:spPr>
            <a:xfrm>
              <a:off x="6816824" y="2835081"/>
              <a:ext cx="336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" name="مربع نص 313"/>
            <p:cNvSpPr txBox="1"/>
            <p:nvPr/>
          </p:nvSpPr>
          <p:spPr>
            <a:xfrm>
              <a:off x="6606133" y="2774454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15" name="مجموعة 239"/>
            <p:cNvGrpSpPr/>
            <p:nvPr/>
          </p:nvGrpSpPr>
          <p:grpSpPr>
            <a:xfrm>
              <a:off x="6140176" y="2476897"/>
              <a:ext cx="537965" cy="725642"/>
              <a:chOff x="4610100" y="2996952"/>
              <a:chExt cx="537965" cy="725642"/>
            </a:xfrm>
          </p:grpSpPr>
          <p:grpSp>
            <p:nvGrpSpPr>
              <p:cNvPr id="316" name="مجموعة 62"/>
              <p:cNvGrpSpPr/>
              <p:nvPr/>
            </p:nvGrpSpPr>
            <p:grpSpPr>
              <a:xfrm>
                <a:off x="4758109" y="2996952"/>
                <a:ext cx="389956" cy="646331"/>
                <a:chOff x="582985" y="3861048"/>
                <a:chExt cx="389956" cy="646331"/>
              </a:xfrm>
            </p:grpSpPr>
            <p:sp>
              <p:nvSpPr>
                <p:cNvPr id="31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83569" y="3861048"/>
                  <a:ext cx="289372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9" name="مربع نص 318"/>
                <p:cNvSpPr txBox="1"/>
                <p:nvPr/>
              </p:nvSpPr>
              <p:spPr>
                <a:xfrm>
                  <a:off x="582985" y="4024114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6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17" name="مربع نص 316"/>
              <p:cNvSpPr txBox="1"/>
              <p:nvPr/>
            </p:nvSpPr>
            <p:spPr>
              <a:xfrm>
                <a:off x="4610100" y="3322484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20" name="مجموعة 319"/>
          <p:cNvGrpSpPr/>
          <p:nvPr/>
        </p:nvGrpSpPr>
        <p:grpSpPr>
          <a:xfrm>
            <a:off x="5195688" y="5636964"/>
            <a:ext cx="1339578" cy="806847"/>
            <a:chOff x="4849366" y="2463180"/>
            <a:chExt cx="1339578" cy="806847"/>
          </a:xfrm>
        </p:grpSpPr>
        <p:sp>
          <p:nvSpPr>
            <p:cNvPr id="321" name="مربع نص 320"/>
            <p:cNvSpPr txBox="1"/>
            <p:nvPr/>
          </p:nvSpPr>
          <p:spPr>
            <a:xfrm>
              <a:off x="5852146" y="2840414"/>
              <a:ext cx="336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" name="مربع نص 321"/>
            <p:cNvSpPr txBox="1"/>
            <p:nvPr/>
          </p:nvSpPr>
          <p:spPr>
            <a:xfrm>
              <a:off x="5439147" y="2808362"/>
              <a:ext cx="5665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23" name="مجموعة 239"/>
            <p:cNvGrpSpPr/>
            <p:nvPr/>
          </p:nvGrpSpPr>
          <p:grpSpPr>
            <a:xfrm>
              <a:off x="4849366" y="2463180"/>
              <a:ext cx="720081" cy="725642"/>
              <a:chOff x="4427984" y="2996952"/>
              <a:chExt cx="720081" cy="725642"/>
            </a:xfrm>
          </p:grpSpPr>
          <p:grpSp>
            <p:nvGrpSpPr>
              <p:cNvPr id="324" name="مجموعة 62"/>
              <p:cNvGrpSpPr/>
              <p:nvPr/>
            </p:nvGrpSpPr>
            <p:grpSpPr>
              <a:xfrm>
                <a:off x="4758109" y="2996952"/>
                <a:ext cx="389956" cy="646331"/>
                <a:chOff x="582985" y="3861048"/>
                <a:chExt cx="389956" cy="646331"/>
              </a:xfrm>
            </p:grpSpPr>
            <p:sp>
              <p:nvSpPr>
                <p:cNvPr id="32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83569" y="3861048"/>
                  <a:ext cx="289372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29" name="مربع نص 328"/>
                <p:cNvSpPr txBox="1"/>
                <p:nvPr/>
              </p:nvSpPr>
              <p:spPr>
                <a:xfrm>
                  <a:off x="582985" y="4024114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25" name="مجموعة 65"/>
              <p:cNvGrpSpPr/>
              <p:nvPr/>
            </p:nvGrpSpPr>
            <p:grpSpPr>
              <a:xfrm>
                <a:off x="4427984" y="3216568"/>
                <a:ext cx="505197" cy="506026"/>
                <a:chOff x="4634483" y="4835252"/>
                <a:chExt cx="505197" cy="506026"/>
              </a:xfrm>
            </p:grpSpPr>
            <p:sp>
              <p:nvSpPr>
                <p:cNvPr id="326" name="مربع نص 325"/>
                <p:cNvSpPr txBox="1"/>
                <p:nvPr/>
              </p:nvSpPr>
              <p:spPr>
                <a:xfrm>
                  <a:off x="4816599" y="4941168"/>
                  <a:ext cx="3230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ب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7" name="مربع نص 326"/>
                <p:cNvSpPr txBox="1"/>
                <p:nvPr/>
              </p:nvSpPr>
              <p:spPr>
                <a:xfrm>
                  <a:off x="4634483" y="4835252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330" name="مجموعة 329"/>
          <p:cNvGrpSpPr/>
          <p:nvPr/>
        </p:nvGrpSpPr>
        <p:grpSpPr>
          <a:xfrm>
            <a:off x="4014986" y="5617815"/>
            <a:ext cx="1339578" cy="806847"/>
            <a:chOff x="4849366" y="2463180"/>
            <a:chExt cx="1339578" cy="806847"/>
          </a:xfrm>
        </p:grpSpPr>
        <p:sp>
          <p:nvSpPr>
            <p:cNvPr id="331" name="مربع نص 330"/>
            <p:cNvSpPr txBox="1"/>
            <p:nvPr/>
          </p:nvSpPr>
          <p:spPr>
            <a:xfrm>
              <a:off x="5852146" y="2840414"/>
              <a:ext cx="336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" name="مربع نص 331"/>
            <p:cNvSpPr txBox="1"/>
            <p:nvPr/>
          </p:nvSpPr>
          <p:spPr>
            <a:xfrm>
              <a:off x="5439147" y="2808362"/>
              <a:ext cx="5665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33" name="مجموعة 239"/>
            <p:cNvGrpSpPr/>
            <p:nvPr/>
          </p:nvGrpSpPr>
          <p:grpSpPr>
            <a:xfrm>
              <a:off x="4849366" y="2463180"/>
              <a:ext cx="720081" cy="725642"/>
              <a:chOff x="4427984" y="2996952"/>
              <a:chExt cx="720081" cy="725642"/>
            </a:xfrm>
          </p:grpSpPr>
          <p:grpSp>
            <p:nvGrpSpPr>
              <p:cNvPr id="334" name="مجموعة 62"/>
              <p:cNvGrpSpPr/>
              <p:nvPr/>
            </p:nvGrpSpPr>
            <p:grpSpPr>
              <a:xfrm>
                <a:off x="4758109" y="2996952"/>
                <a:ext cx="389956" cy="646331"/>
                <a:chOff x="582985" y="3861048"/>
                <a:chExt cx="389956" cy="646331"/>
              </a:xfrm>
            </p:grpSpPr>
            <p:sp>
              <p:nvSpPr>
                <p:cNvPr id="33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83569" y="3861048"/>
                  <a:ext cx="289372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9" name="مربع نص 338"/>
                <p:cNvSpPr txBox="1"/>
                <p:nvPr/>
              </p:nvSpPr>
              <p:spPr>
                <a:xfrm>
                  <a:off x="582985" y="4024114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35" name="مجموعة 65"/>
              <p:cNvGrpSpPr/>
              <p:nvPr/>
            </p:nvGrpSpPr>
            <p:grpSpPr>
              <a:xfrm>
                <a:off x="4427984" y="3216568"/>
                <a:ext cx="505197" cy="506026"/>
                <a:chOff x="4634483" y="4835252"/>
                <a:chExt cx="505197" cy="506026"/>
              </a:xfrm>
            </p:grpSpPr>
            <p:sp>
              <p:nvSpPr>
                <p:cNvPr id="336" name="مربع نص 335"/>
                <p:cNvSpPr txBox="1"/>
                <p:nvPr/>
              </p:nvSpPr>
              <p:spPr>
                <a:xfrm>
                  <a:off x="4816599" y="4941168"/>
                  <a:ext cx="3230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ب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7" name="مربع نص 336"/>
                <p:cNvSpPr txBox="1"/>
                <p:nvPr/>
              </p:nvSpPr>
              <p:spPr>
                <a:xfrm>
                  <a:off x="4634483" y="4835252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340" name="مجموعة 339"/>
          <p:cNvGrpSpPr/>
          <p:nvPr/>
        </p:nvGrpSpPr>
        <p:grpSpPr>
          <a:xfrm>
            <a:off x="2915816" y="5646489"/>
            <a:ext cx="1339578" cy="806847"/>
            <a:chOff x="4849366" y="2463180"/>
            <a:chExt cx="1339578" cy="806847"/>
          </a:xfrm>
        </p:grpSpPr>
        <p:sp>
          <p:nvSpPr>
            <p:cNvPr id="341" name="مربع نص 340"/>
            <p:cNvSpPr txBox="1"/>
            <p:nvPr/>
          </p:nvSpPr>
          <p:spPr>
            <a:xfrm>
              <a:off x="5852146" y="2840414"/>
              <a:ext cx="336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" name="مربع نص 341"/>
            <p:cNvSpPr txBox="1"/>
            <p:nvPr/>
          </p:nvSpPr>
          <p:spPr>
            <a:xfrm>
              <a:off x="5439147" y="2808362"/>
              <a:ext cx="5665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43" name="مجموعة 239"/>
            <p:cNvGrpSpPr/>
            <p:nvPr/>
          </p:nvGrpSpPr>
          <p:grpSpPr>
            <a:xfrm>
              <a:off x="4849366" y="2463180"/>
              <a:ext cx="720081" cy="725642"/>
              <a:chOff x="4427984" y="2996952"/>
              <a:chExt cx="720081" cy="725642"/>
            </a:xfrm>
          </p:grpSpPr>
          <p:grpSp>
            <p:nvGrpSpPr>
              <p:cNvPr id="344" name="مجموعة 62"/>
              <p:cNvGrpSpPr/>
              <p:nvPr/>
            </p:nvGrpSpPr>
            <p:grpSpPr>
              <a:xfrm>
                <a:off x="4758109" y="2996952"/>
                <a:ext cx="389956" cy="646331"/>
                <a:chOff x="582985" y="3861048"/>
                <a:chExt cx="389956" cy="646331"/>
              </a:xfrm>
            </p:grpSpPr>
            <p:sp>
              <p:nvSpPr>
                <p:cNvPr id="34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83569" y="3861048"/>
                  <a:ext cx="289372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9" name="مربع نص 348"/>
                <p:cNvSpPr txBox="1"/>
                <p:nvPr/>
              </p:nvSpPr>
              <p:spPr>
                <a:xfrm>
                  <a:off x="582985" y="4024114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45" name="مجموعة 65"/>
              <p:cNvGrpSpPr/>
              <p:nvPr/>
            </p:nvGrpSpPr>
            <p:grpSpPr>
              <a:xfrm>
                <a:off x="4427984" y="3216568"/>
                <a:ext cx="505197" cy="506026"/>
                <a:chOff x="4634483" y="4835252"/>
                <a:chExt cx="505197" cy="506026"/>
              </a:xfrm>
            </p:grpSpPr>
            <p:sp>
              <p:nvSpPr>
                <p:cNvPr id="346" name="مربع نص 345"/>
                <p:cNvSpPr txBox="1"/>
                <p:nvPr/>
              </p:nvSpPr>
              <p:spPr>
                <a:xfrm>
                  <a:off x="4816599" y="4941168"/>
                  <a:ext cx="3230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ب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7" name="مربع نص 346"/>
                <p:cNvSpPr txBox="1"/>
                <p:nvPr/>
              </p:nvSpPr>
              <p:spPr>
                <a:xfrm>
                  <a:off x="4634483" y="4835252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350" name="مجموعة 349"/>
          <p:cNvGrpSpPr/>
          <p:nvPr/>
        </p:nvGrpSpPr>
        <p:grpSpPr>
          <a:xfrm>
            <a:off x="1763688" y="5627340"/>
            <a:ext cx="1339578" cy="806847"/>
            <a:chOff x="4849366" y="2463180"/>
            <a:chExt cx="1339578" cy="806847"/>
          </a:xfrm>
        </p:grpSpPr>
        <p:sp>
          <p:nvSpPr>
            <p:cNvPr id="351" name="مربع نص 350"/>
            <p:cNvSpPr txBox="1"/>
            <p:nvPr/>
          </p:nvSpPr>
          <p:spPr>
            <a:xfrm>
              <a:off x="5852146" y="2840414"/>
              <a:ext cx="336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2" name="مربع نص 351"/>
            <p:cNvSpPr txBox="1"/>
            <p:nvPr/>
          </p:nvSpPr>
          <p:spPr>
            <a:xfrm>
              <a:off x="5439147" y="2808362"/>
              <a:ext cx="5665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53" name="مجموعة 239"/>
            <p:cNvGrpSpPr/>
            <p:nvPr/>
          </p:nvGrpSpPr>
          <p:grpSpPr>
            <a:xfrm>
              <a:off x="4849366" y="2463180"/>
              <a:ext cx="720081" cy="725642"/>
              <a:chOff x="4427984" y="2996952"/>
              <a:chExt cx="720081" cy="725642"/>
            </a:xfrm>
          </p:grpSpPr>
          <p:grpSp>
            <p:nvGrpSpPr>
              <p:cNvPr id="354" name="مجموعة 62"/>
              <p:cNvGrpSpPr/>
              <p:nvPr/>
            </p:nvGrpSpPr>
            <p:grpSpPr>
              <a:xfrm>
                <a:off x="4758109" y="2996952"/>
                <a:ext cx="389956" cy="646331"/>
                <a:chOff x="582985" y="3861048"/>
                <a:chExt cx="389956" cy="646331"/>
              </a:xfrm>
            </p:grpSpPr>
            <p:sp>
              <p:nvSpPr>
                <p:cNvPr id="35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83569" y="3861048"/>
                  <a:ext cx="289372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9" name="مربع نص 358"/>
                <p:cNvSpPr txBox="1"/>
                <p:nvPr/>
              </p:nvSpPr>
              <p:spPr>
                <a:xfrm>
                  <a:off x="582985" y="4024114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55" name="مجموعة 65"/>
              <p:cNvGrpSpPr/>
              <p:nvPr/>
            </p:nvGrpSpPr>
            <p:grpSpPr>
              <a:xfrm>
                <a:off x="4427984" y="3216568"/>
                <a:ext cx="505197" cy="506026"/>
                <a:chOff x="4634483" y="4835252"/>
                <a:chExt cx="505197" cy="506026"/>
              </a:xfrm>
            </p:grpSpPr>
            <p:sp>
              <p:nvSpPr>
                <p:cNvPr id="356" name="مربع نص 355"/>
                <p:cNvSpPr txBox="1"/>
                <p:nvPr/>
              </p:nvSpPr>
              <p:spPr>
                <a:xfrm>
                  <a:off x="4816599" y="4941168"/>
                  <a:ext cx="3230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ب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7" name="مربع نص 356"/>
                <p:cNvSpPr txBox="1"/>
                <p:nvPr/>
              </p:nvSpPr>
              <p:spPr>
                <a:xfrm>
                  <a:off x="4634483" y="4835252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360" name="مجموعة 359"/>
          <p:cNvGrpSpPr/>
          <p:nvPr/>
        </p:nvGrpSpPr>
        <p:grpSpPr>
          <a:xfrm>
            <a:off x="793675" y="5651609"/>
            <a:ext cx="1195562" cy="820777"/>
            <a:chOff x="1531664" y="2457847"/>
            <a:chExt cx="1195562" cy="820777"/>
          </a:xfrm>
        </p:grpSpPr>
        <p:sp>
          <p:nvSpPr>
            <p:cNvPr id="361" name="مربع نص 360"/>
            <p:cNvSpPr txBox="1"/>
            <p:nvPr/>
          </p:nvSpPr>
          <p:spPr>
            <a:xfrm>
              <a:off x="2390428" y="2816031"/>
              <a:ext cx="336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2" name="مربع نص 361"/>
            <p:cNvSpPr txBox="1"/>
            <p:nvPr/>
          </p:nvSpPr>
          <p:spPr>
            <a:xfrm>
              <a:off x="2179737" y="2755404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63" name="مجموعة 239"/>
            <p:cNvGrpSpPr/>
            <p:nvPr/>
          </p:nvGrpSpPr>
          <p:grpSpPr>
            <a:xfrm>
              <a:off x="1531664" y="2457847"/>
              <a:ext cx="691506" cy="725642"/>
              <a:chOff x="4427984" y="2996952"/>
              <a:chExt cx="691506" cy="725642"/>
            </a:xfrm>
          </p:grpSpPr>
          <p:sp>
            <p:nvSpPr>
              <p:cNvPr id="364" name="Text Box 2"/>
              <p:cNvSpPr txBox="1">
                <a:spLocks noChangeArrowheads="1"/>
              </p:cNvSpPr>
              <p:nvPr/>
            </p:nvSpPr>
            <p:spPr bwMode="auto">
              <a:xfrm>
                <a:off x="4830118" y="2996952"/>
                <a:ext cx="289372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65" name="مجموعة 65"/>
              <p:cNvGrpSpPr/>
              <p:nvPr/>
            </p:nvGrpSpPr>
            <p:grpSpPr>
              <a:xfrm>
                <a:off x="4427984" y="3216568"/>
                <a:ext cx="505197" cy="506026"/>
                <a:chOff x="4634483" y="4835252"/>
                <a:chExt cx="505197" cy="506026"/>
              </a:xfrm>
            </p:grpSpPr>
            <p:sp>
              <p:nvSpPr>
                <p:cNvPr id="366" name="مربع نص 365"/>
                <p:cNvSpPr txBox="1"/>
                <p:nvPr/>
              </p:nvSpPr>
              <p:spPr>
                <a:xfrm>
                  <a:off x="4816599" y="4941168"/>
                  <a:ext cx="3230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ب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7" name="مربع نص 366"/>
                <p:cNvSpPr txBox="1"/>
                <p:nvPr/>
              </p:nvSpPr>
              <p:spPr>
                <a:xfrm>
                  <a:off x="4634483" y="4835252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6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368" name="مجموعة 367"/>
          <p:cNvGrpSpPr/>
          <p:nvPr/>
        </p:nvGrpSpPr>
        <p:grpSpPr>
          <a:xfrm>
            <a:off x="150937" y="5862414"/>
            <a:ext cx="793229" cy="538678"/>
            <a:chOff x="528886" y="2667938"/>
            <a:chExt cx="793229" cy="538678"/>
          </a:xfrm>
        </p:grpSpPr>
        <p:sp>
          <p:nvSpPr>
            <p:cNvPr id="369" name="مربع نص 368"/>
            <p:cNvSpPr txBox="1"/>
            <p:nvPr/>
          </p:nvSpPr>
          <p:spPr>
            <a:xfrm>
              <a:off x="985317" y="2806506"/>
              <a:ext cx="336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70" name="مجموعة 65"/>
            <p:cNvGrpSpPr/>
            <p:nvPr/>
          </p:nvGrpSpPr>
          <p:grpSpPr>
            <a:xfrm>
              <a:off x="528886" y="2667938"/>
              <a:ext cx="505197" cy="506026"/>
              <a:chOff x="4634483" y="4835252"/>
              <a:chExt cx="505197" cy="506026"/>
            </a:xfrm>
          </p:grpSpPr>
          <p:sp>
            <p:nvSpPr>
              <p:cNvPr id="371" name="مربع نص 370"/>
              <p:cNvSpPr txBox="1"/>
              <p:nvPr/>
            </p:nvSpPr>
            <p:spPr>
              <a:xfrm>
                <a:off x="4816599" y="4941168"/>
                <a:ext cx="323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2" name="مربع نص 371"/>
              <p:cNvSpPr txBox="1"/>
              <p:nvPr/>
            </p:nvSpPr>
            <p:spPr>
              <a:xfrm>
                <a:off x="4634483" y="48352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000"/>
                            </p:stCondLst>
                            <p:childTnLst>
                              <p:par>
                                <p:cTn id="2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3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0"/>
                            </p:stCondLst>
                            <p:childTnLst>
                              <p:par>
                                <p:cTn id="28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000"/>
                            </p:stCondLst>
                            <p:childTnLst>
                              <p:par>
                                <p:cTn id="2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000"/>
                            </p:stCondLst>
                            <p:childTnLst>
                              <p:par>
                                <p:cTn id="2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0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5" dur="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00"/>
                            </p:stCondLst>
                            <p:childTnLst>
                              <p:par>
                                <p:cTn id="38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4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00"/>
                            </p:stCondLst>
                            <p:childTnLst>
                              <p:par>
                                <p:cTn id="3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8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00"/>
                            </p:stCondLst>
                            <p:childTnLst>
                              <p:par>
                                <p:cTn id="4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1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000"/>
                            </p:stCondLst>
                            <p:childTnLst>
                              <p:par>
                                <p:cTn id="4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5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0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4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000"/>
                            </p:stCondLst>
                            <p:childTnLst>
                              <p:par>
                                <p:cTn id="4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2000"/>
                            </p:stCondLst>
                            <p:childTnLst>
                              <p:par>
                                <p:cTn id="4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1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6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0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2000"/>
                            </p:stCondLst>
                            <p:childTnLst>
                              <p:par>
                                <p:cTn id="4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4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9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000"/>
                            </p:stCondLst>
                            <p:childTnLst>
                              <p:par>
                                <p:cTn id="4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3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2000"/>
                            </p:stCondLst>
                            <p:childTnLst>
                              <p:par>
                                <p:cTn id="4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000"/>
                            </p:stCondLst>
                            <p:childTnLst>
                              <p:par>
                                <p:cTn id="4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6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2000"/>
                            </p:stCondLst>
                            <p:childTnLst>
                              <p:par>
                                <p:cTn id="4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0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5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0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5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0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5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0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5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0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5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6" grpId="0"/>
      <p:bldP spid="40" grpId="0"/>
      <p:bldP spid="44" grpId="0"/>
      <p:bldP spid="48" grpId="0"/>
      <p:bldP spid="52" grpId="0"/>
      <p:bldP spid="58" grpId="0"/>
      <p:bldP spid="59" grpId="0"/>
      <p:bldP spid="67" grpId="0"/>
      <p:bldP spid="68" grpId="0"/>
      <p:bldP spid="76" grpId="0"/>
      <p:bldP spid="77" grpId="0"/>
      <p:bldP spid="85" grpId="0"/>
      <p:bldP spid="86" grpId="0"/>
      <p:bldP spid="94" grpId="0"/>
      <p:bldP spid="95" grpId="0"/>
      <p:bldP spid="103" grpId="0"/>
      <p:bldP spid="104" grpId="0"/>
      <p:bldP spid="112" grpId="0"/>
      <p:bldP spid="113" grpId="0"/>
      <p:bldP spid="121" grpId="0"/>
      <p:bldP spid="188" grpId="0" animBg="1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10" grpId="0"/>
      <p:bldP spid="214" grpId="0"/>
      <p:bldP spid="218" grpId="0"/>
      <p:bldP spid="222" grpId="0"/>
      <p:bldP spid="226" grpId="0"/>
      <p:bldP spid="230" grpId="0"/>
      <p:bldP spid="236" grpId="0"/>
      <p:bldP spid="237" grpId="0"/>
      <p:bldP spid="245" grpId="0"/>
      <p:bldP spid="246" grpId="0"/>
      <p:bldP spid="254" grpId="0"/>
      <p:bldP spid="255" grpId="0"/>
      <p:bldP spid="263" grpId="0"/>
      <p:bldP spid="264" grpId="0"/>
      <p:bldP spid="272" grpId="0"/>
      <p:bldP spid="273" grpId="0"/>
      <p:bldP spid="281" grpId="0"/>
      <p:bldP spid="282" grpId="0"/>
      <p:bldP spid="290" grpId="0"/>
      <p:bldP spid="291" grpId="0"/>
      <p:bldP spid="299" grpId="0"/>
      <p:bldP spid="300" grpId="0"/>
      <p:bldP spid="30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5"/>
          <p:cNvSpPr>
            <a:spLocks noChangeArrowheads="1" noChangeShapeType="1" noTextEdit="1"/>
          </p:cNvSpPr>
          <p:nvPr/>
        </p:nvSpPr>
        <p:spPr bwMode="auto">
          <a:xfrm>
            <a:off x="539552" y="3616448"/>
            <a:ext cx="8208912" cy="276068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20000"/>
                <a:gd name="adj2" fmla="val -292"/>
              </a:avLst>
            </a:prstTxWarp>
          </a:bodyPr>
          <a:lstStyle/>
          <a:p>
            <a:pPr algn="ctr" rtl="1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The  Binomial  Theorem</a:t>
            </a:r>
            <a:endParaRPr lang="en-US" sz="3600" b="1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sp>
        <p:nvSpPr>
          <p:cNvPr id="5" name="WordArt 65"/>
          <p:cNvSpPr>
            <a:spLocks noChangeArrowheads="1" noChangeShapeType="1" noTextEdit="1"/>
          </p:cNvSpPr>
          <p:nvPr/>
        </p:nvSpPr>
        <p:spPr bwMode="auto">
          <a:xfrm>
            <a:off x="395536" y="620688"/>
            <a:ext cx="8568952" cy="244827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8298"/>
                <a:gd name="adj2" fmla="val -1226"/>
              </a:avLst>
            </a:prstTxWarp>
          </a:bodyPr>
          <a:lstStyle/>
          <a:p>
            <a:pPr algn="ctr" rtl="1"/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نظرية ذات الحدين</a:t>
            </a:r>
            <a:endParaRPr lang="ar-SA" sz="7200" b="1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sp>
        <p:nvSpPr>
          <p:cNvPr id="11" name="WordArt 65"/>
          <p:cNvSpPr>
            <a:spLocks noChangeArrowheads="1" noChangeShapeType="1" noTextEdit="1"/>
          </p:cNvSpPr>
          <p:nvPr/>
        </p:nvSpPr>
        <p:spPr bwMode="auto">
          <a:xfrm>
            <a:off x="539552" y="2780928"/>
            <a:ext cx="8568952" cy="3816424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endParaRPr lang="ar-SA" sz="5400" b="1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179512" y="63674"/>
          <a:ext cx="8820000" cy="716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0"/>
                <a:gridCol w="468000"/>
                <a:gridCol w="432000"/>
              </a:tblGrid>
              <a:tr h="540000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الوحدة الخامسة :</a:t>
                      </a:r>
                      <a:r>
                        <a:rPr lang="ar-SA" sz="28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الاحتمال .  </a:t>
                      </a:r>
                      <a:r>
                        <a:rPr lang="en-US" sz="28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</a:t>
                      </a:r>
                      <a:r>
                        <a:rPr lang="ar-SA" sz="28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</a:t>
                      </a:r>
                      <a:r>
                        <a:rPr lang="en-US" sz="28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</a:t>
                      </a:r>
                      <a:r>
                        <a:rPr lang="ar-SA" sz="28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en-US" sz="28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</a:t>
                      </a:r>
                      <a:r>
                        <a:rPr lang="ar-SA" sz="28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Lib BT" pitchFamily="82" charset="0"/>
                          <a:cs typeface="ACS  Zomorrod" pitchFamily="2" charset="-78"/>
                        </a:rPr>
                        <a:t>Probability</a:t>
                      </a:r>
                      <a:endParaRPr lang="en-US" sz="2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Lib BT" pitchFamily="82" charset="0"/>
                        <a:cs typeface="ACS  Zomorrod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gridSpan="2"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مبدأ العد والتباديل والتوافيق .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العد عن طريق القوائم .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المبدأ الاساسى للعد .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مضروب العدد .</a:t>
                      </a:r>
                      <a:endParaRPr lang="en-US" sz="1600" b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جـ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التباديل .</a:t>
                      </a:r>
                      <a:endParaRPr lang="en-US" sz="1600" b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د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التوافيق .</a:t>
                      </a:r>
                      <a:endParaRPr lang="en-US" sz="1600" b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هـ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000">
                <a:tc gridSpan="2"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انظرية ذات الحدين . 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مثلث باسكال .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نظرية ذات الحدين .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خواص نظرية ذات الحدين .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جـ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000">
                <a:tc gridSpan="2"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الاحتمال .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التجربة العشوائية .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فضاء العينة .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تعيين احتمالات الاحداث .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جـ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الأحداث المتنافية .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د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متمم الحدث .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هـ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الحدثان المستقلان .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احتمال اتحاد حدثين مستقلين .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ز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مستطيل مستدير الزوايا 508"/>
          <p:cNvSpPr/>
          <p:nvPr/>
        </p:nvSpPr>
        <p:spPr>
          <a:xfrm>
            <a:off x="236662" y="4087852"/>
            <a:ext cx="8784000" cy="22320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جدول 19"/>
          <p:cNvGraphicFramePr>
            <a:graphicFrameLocks noGrp="1"/>
          </p:cNvGraphicFramePr>
          <p:nvPr/>
        </p:nvGraphicFramePr>
        <p:xfrm>
          <a:off x="490786" y="729120"/>
          <a:ext cx="7200800" cy="16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264696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الصف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3" name="مربع نص 122"/>
          <p:cNvSpPr txBox="1"/>
          <p:nvPr/>
        </p:nvSpPr>
        <p:spPr>
          <a:xfrm>
            <a:off x="5709270" y="131659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مربع نص 131"/>
          <p:cNvSpPr txBox="1"/>
          <p:nvPr/>
        </p:nvSpPr>
        <p:spPr>
          <a:xfrm>
            <a:off x="4710683" y="130174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مربع نص 140"/>
          <p:cNvSpPr txBox="1"/>
          <p:nvPr/>
        </p:nvSpPr>
        <p:spPr>
          <a:xfrm>
            <a:off x="3746004" y="1292215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مربع نص 149"/>
          <p:cNvSpPr txBox="1"/>
          <p:nvPr/>
        </p:nvSpPr>
        <p:spPr>
          <a:xfrm>
            <a:off x="2781325" y="128269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مربع نص 163"/>
          <p:cNvSpPr txBox="1"/>
          <p:nvPr/>
        </p:nvSpPr>
        <p:spPr>
          <a:xfrm>
            <a:off x="6183610" y="1868279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" name="مربع نص 180"/>
          <p:cNvSpPr txBox="1"/>
          <p:nvPr/>
        </p:nvSpPr>
        <p:spPr>
          <a:xfrm>
            <a:off x="5165973" y="185875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" name="مربع نص 197"/>
          <p:cNvSpPr txBox="1"/>
          <p:nvPr/>
        </p:nvSpPr>
        <p:spPr>
          <a:xfrm>
            <a:off x="4182245" y="1853535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" name="مربع نص 206"/>
          <p:cNvSpPr txBox="1"/>
          <p:nvPr/>
        </p:nvSpPr>
        <p:spPr>
          <a:xfrm>
            <a:off x="3221758" y="183970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" name="مربع نص 215"/>
          <p:cNvSpPr txBox="1"/>
          <p:nvPr/>
        </p:nvSpPr>
        <p:spPr>
          <a:xfrm>
            <a:off x="2266604" y="183970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9" name="مستطيل 318"/>
          <p:cNvSpPr/>
          <p:nvPr/>
        </p:nvSpPr>
        <p:spPr>
          <a:xfrm>
            <a:off x="7855017" y="891877"/>
            <a:ext cx="103746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من</a:t>
            </a:r>
          </a:p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 مثلث</a:t>
            </a:r>
          </a:p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 باسكال</a:t>
            </a:r>
            <a:endParaRPr lang="en-US" sz="2800" dirty="0"/>
          </a:p>
        </p:txBody>
      </p:sp>
      <p:sp>
        <p:nvSpPr>
          <p:cNvPr id="323" name="مربع نص 322"/>
          <p:cNvSpPr txBox="1"/>
          <p:nvPr/>
        </p:nvSpPr>
        <p:spPr>
          <a:xfrm>
            <a:off x="619944" y="126957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" name="مربع نص 323"/>
          <p:cNvSpPr txBox="1"/>
          <p:nvPr/>
        </p:nvSpPr>
        <p:spPr>
          <a:xfrm>
            <a:off x="629469" y="176862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7" name="مجموعة 286"/>
          <p:cNvGrpSpPr/>
          <p:nvPr/>
        </p:nvGrpSpPr>
        <p:grpSpPr>
          <a:xfrm>
            <a:off x="5482580" y="1331243"/>
            <a:ext cx="827137" cy="1811928"/>
            <a:chOff x="5482580" y="1331243"/>
            <a:chExt cx="827137" cy="1811928"/>
          </a:xfrm>
        </p:grpSpPr>
        <p:grpSp>
          <p:nvGrpSpPr>
            <p:cNvPr id="286" name="مجموعة 285"/>
            <p:cNvGrpSpPr/>
            <p:nvPr/>
          </p:nvGrpSpPr>
          <p:grpSpPr>
            <a:xfrm>
              <a:off x="5482580" y="2511946"/>
              <a:ext cx="827137" cy="631225"/>
              <a:chOff x="5608687" y="3068960"/>
              <a:chExt cx="827137" cy="631225"/>
            </a:xfrm>
          </p:grpSpPr>
          <p:grpSp>
            <p:nvGrpSpPr>
              <p:cNvPr id="260" name="مجموعة 259"/>
              <p:cNvGrpSpPr/>
              <p:nvPr/>
            </p:nvGrpSpPr>
            <p:grpSpPr>
              <a:xfrm>
                <a:off x="5608687" y="3068960"/>
                <a:ext cx="827137" cy="631225"/>
                <a:chOff x="208087" y="4081264"/>
                <a:chExt cx="827137" cy="631225"/>
              </a:xfrm>
            </p:grpSpPr>
            <p:grpSp>
              <p:nvGrpSpPr>
                <p:cNvPr id="267" name="مجموعة 12"/>
                <p:cNvGrpSpPr/>
                <p:nvPr/>
              </p:nvGrpSpPr>
              <p:grpSpPr>
                <a:xfrm>
                  <a:off x="208087" y="4110980"/>
                  <a:ext cx="619497" cy="601509"/>
                  <a:chOff x="558602" y="520105"/>
                  <a:chExt cx="619497" cy="601509"/>
                </a:xfrm>
              </p:grpSpPr>
              <p:sp>
                <p:nvSpPr>
                  <p:cNvPr id="269" name="مربع نص 268"/>
                  <p:cNvSpPr txBox="1"/>
                  <p:nvPr/>
                </p:nvSpPr>
                <p:spPr>
                  <a:xfrm>
                    <a:off x="558602" y="721504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0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6" name="مربع نص 275"/>
                  <p:cNvSpPr txBox="1"/>
                  <p:nvPr/>
                </p:nvSpPr>
                <p:spPr>
                  <a:xfrm>
                    <a:off x="674043" y="520105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68" name="مربع نص 267"/>
                <p:cNvSpPr txBox="1"/>
                <p:nvPr/>
              </p:nvSpPr>
              <p:spPr>
                <a:xfrm>
                  <a:off x="425252" y="4081264"/>
                  <a:ext cx="6099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78" name="مستطيل 277"/>
              <p:cNvSpPr/>
              <p:nvPr/>
            </p:nvSpPr>
            <p:spPr>
              <a:xfrm>
                <a:off x="5637262" y="3071124"/>
                <a:ext cx="684000" cy="5760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85" name="مجموعة 284"/>
            <p:cNvGrpSpPr/>
            <p:nvPr/>
          </p:nvGrpSpPr>
          <p:grpSpPr>
            <a:xfrm>
              <a:off x="5686028" y="1331243"/>
              <a:ext cx="324000" cy="1197524"/>
              <a:chOff x="5686028" y="1331243"/>
              <a:chExt cx="324000" cy="1197524"/>
            </a:xfrm>
          </p:grpSpPr>
          <p:sp>
            <p:nvSpPr>
              <p:cNvPr id="277" name="شكل بيضاوي 276"/>
              <p:cNvSpPr/>
              <p:nvPr/>
            </p:nvSpPr>
            <p:spPr>
              <a:xfrm>
                <a:off x="5686028" y="1331243"/>
                <a:ext cx="324000" cy="396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84" name="رابط مستقيم 283"/>
              <p:cNvCxnSpPr/>
              <p:nvPr/>
            </p:nvCxnSpPr>
            <p:spPr>
              <a:xfrm>
                <a:off x="5857553" y="1736767"/>
                <a:ext cx="0" cy="792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8" name="مجموعة 287"/>
          <p:cNvGrpSpPr/>
          <p:nvPr/>
        </p:nvGrpSpPr>
        <p:grpSpPr>
          <a:xfrm>
            <a:off x="4490467" y="1321718"/>
            <a:ext cx="827137" cy="1811928"/>
            <a:chOff x="5482580" y="1331243"/>
            <a:chExt cx="827137" cy="1811928"/>
          </a:xfrm>
        </p:grpSpPr>
        <p:grpSp>
          <p:nvGrpSpPr>
            <p:cNvPr id="289" name="مجموعة 285"/>
            <p:cNvGrpSpPr/>
            <p:nvPr/>
          </p:nvGrpSpPr>
          <p:grpSpPr>
            <a:xfrm>
              <a:off x="5482580" y="2511946"/>
              <a:ext cx="827137" cy="631225"/>
              <a:chOff x="5608687" y="3068960"/>
              <a:chExt cx="827137" cy="631225"/>
            </a:xfrm>
          </p:grpSpPr>
          <p:grpSp>
            <p:nvGrpSpPr>
              <p:cNvPr id="293" name="مجموعة 259"/>
              <p:cNvGrpSpPr/>
              <p:nvPr/>
            </p:nvGrpSpPr>
            <p:grpSpPr>
              <a:xfrm>
                <a:off x="5608687" y="3068960"/>
                <a:ext cx="827137" cy="631225"/>
                <a:chOff x="208087" y="4081264"/>
                <a:chExt cx="827137" cy="631225"/>
              </a:xfrm>
            </p:grpSpPr>
            <p:grpSp>
              <p:nvGrpSpPr>
                <p:cNvPr id="295" name="مجموعة 12"/>
                <p:cNvGrpSpPr/>
                <p:nvPr/>
              </p:nvGrpSpPr>
              <p:grpSpPr>
                <a:xfrm>
                  <a:off x="208087" y="4110980"/>
                  <a:ext cx="619497" cy="601509"/>
                  <a:chOff x="558602" y="520105"/>
                  <a:chExt cx="619497" cy="601509"/>
                </a:xfrm>
              </p:grpSpPr>
              <p:sp>
                <p:nvSpPr>
                  <p:cNvPr id="297" name="مربع نص 296"/>
                  <p:cNvSpPr txBox="1"/>
                  <p:nvPr/>
                </p:nvSpPr>
                <p:spPr>
                  <a:xfrm>
                    <a:off x="558602" y="721504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1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8" name="مربع نص 297"/>
                  <p:cNvSpPr txBox="1"/>
                  <p:nvPr/>
                </p:nvSpPr>
                <p:spPr>
                  <a:xfrm>
                    <a:off x="674043" y="520105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96" name="مربع نص 295"/>
                <p:cNvSpPr txBox="1"/>
                <p:nvPr/>
              </p:nvSpPr>
              <p:spPr>
                <a:xfrm>
                  <a:off x="425252" y="4081264"/>
                  <a:ext cx="6099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94" name="مستطيل 293"/>
              <p:cNvSpPr/>
              <p:nvPr/>
            </p:nvSpPr>
            <p:spPr>
              <a:xfrm>
                <a:off x="5637262" y="3071124"/>
                <a:ext cx="684000" cy="5760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90" name="مجموعة 284"/>
            <p:cNvGrpSpPr/>
            <p:nvPr/>
          </p:nvGrpSpPr>
          <p:grpSpPr>
            <a:xfrm>
              <a:off x="5686028" y="1331243"/>
              <a:ext cx="324000" cy="1197524"/>
              <a:chOff x="5686028" y="1331243"/>
              <a:chExt cx="324000" cy="1197524"/>
            </a:xfrm>
          </p:grpSpPr>
          <p:sp>
            <p:nvSpPr>
              <p:cNvPr id="291" name="شكل بيضاوي 290"/>
              <p:cNvSpPr/>
              <p:nvPr/>
            </p:nvSpPr>
            <p:spPr>
              <a:xfrm>
                <a:off x="5686028" y="1331243"/>
                <a:ext cx="324000" cy="396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92" name="رابط مستقيم 291"/>
              <p:cNvCxnSpPr/>
              <p:nvPr/>
            </p:nvCxnSpPr>
            <p:spPr>
              <a:xfrm>
                <a:off x="5857553" y="1736767"/>
                <a:ext cx="0" cy="792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9" name="مجموعة 298"/>
          <p:cNvGrpSpPr/>
          <p:nvPr/>
        </p:nvGrpSpPr>
        <p:grpSpPr>
          <a:xfrm>
            <a:off x="3525788" y="1321718"/>
            <a:ext cx="827137" cy="1811928"/>
            <a:chOff x="5482580" y="1331243"/>
            <a:chExt cx="827137" cy="1811928"/>
          </a:xfrm>
        </p:grpSpPr>
        <p:grpSp>
          <p:nvGrpSpPr>
            <p:cNvPr id="300" name="مجموعة 285"/>
            <p:cNvGrpSpPr/>
            <p:nvPr/>
          </p:nvGrpSpPr>
          <p:grpSpPr>
            <a:xfrm>
              <a:off x="5482580" y="2511946"/>
              <a:ext cx="827137" cy="631225"/>
              <a:chOff x="5608687" y="3068960"/>
              <a:chExt cx="827137" cy="631225"/>
            </a:xfrm>
          </p:grpSpPr>
          <p:grpSp>
            <p:nvGrpSpPr>
              <p:cNvPr id="304" name="مجموعة 259"/>
              <p:cNvGrpSpPr/>
              <p:nvPr/>
            </p:nvGrpSpPr>
            <p:grpSpPr>
              <a:xfrm>
                <a:off x="5608687" y="3068960"/>
                <a:ext cx="827137" cy="631225"/>
                <a:chOff x="208087" y="4081264"/>
                <a:chExt cx="827137" cy="631225"/>
              </a:xfrm>
            </p:grpSpPr>
            <p:grpSp>
              <p:nvGrpSpPr>
                <p:cNvPr id="306" name="مجموعة 12"/>
                <p:cNvGrpSpPr/>
                <p:nvPr/>
              </p:nvGrpSpPr>
              <p:grpSpPr>
                <a:xfrm>
                  <a:off x="208087" y="4110980"/>
                  <a:ext cx="619497" cy="601509"/>
                  <a:chOff x="558602" y="520105"/>
                  <a:chExt cx="619497" cy="601509"/>
                </a:xfrm>
              </p:grpSpPr>
              <p:sp>
                <p:nvSpPr>
                  <p:cNvPr id="308" name="مربع نص 307"/>
                  <p:cNvSpPr txBox="1"/>
                  <p:nvPr/>
                </p:nvSpPr>
                <p:spPr>
                  <a:xfrm>
                    <a:off x="558602" y="721504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2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09" name="مربع نص 308"/>
                  <p:cNvSpPr txBox="1"/>
                  <p:nvPr/>
                </p:nvSpPr>
                <p:spPr>
                  <a:xfrm>
                    <a:off x="674043" y="520105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07" name="مربع نص 306"/>
                <p:cNvSpPr txBox="1"/>
                <p:nvPr/>
              </p:nvSpPr>
              <p:spPr>
                <a:xfrm>
                  <a:off x="425252" y="4081264"/>
                  <a:ext cx="6099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05" name="مستطيل 304"/>
              <p:cNvSpPr/>
              <p:nvPr/>
            </p:nvSpPr>
            <p:spPr>
              <a:xfrm>
                <a:off x="5637262" y="3071124"/>
                <a:ext cx="684000" cy="5760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1" name="مجموعة 284"/>
            <p:cNvGrpSpPr/>
            <p:nvPr/>
          </p:nvGrpSpPr>
          <p:grpSpPr>
            <a:xfrm>
              <a:off x="5686028" y="1331243"/>
              <a:ext cx="324000" cy="1197524"/>
              <a:chOff x="5686028" y="1331243"/>
              <a:chExt cx="324000" cy="1197524"/>
            </a:xfrm>
          </p:grpSpPr>
          <p:sp>
            <p:nvSpPr>
              <p:cNvPr id="302" name="شكل بيضاوي 301"/>
              <p:cNvSpPr/>
              <p:nvPr/>
            </p:nvSpPr>
            <p:spPr>
              <a:xfrm>
                <a:off x="5686028" y="1331243"/>
                <a:ext cx="324000" cy="396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03" name="رابط مستقيم 302"/>
              <p:cNvCxnSpPr/>
              <p:nvPr/>
            </p:nvCxnSpPr>
            <p:spPr>
              <a:xfrm>
                <a:off x="5857553" y="1736767"/>
                <a:ext cx="0" cy="792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0" name="مجموعة 309"/>
          <p:cNvGrpSpPr/>
          <p:nvPr/>
        </p:nvGrpSpPr>
        <p:grpSpPr>
          <a:xfrm>
            <a:off x="2555776" y="1312193"/>
            <a:ext cx="827137" cy="1811928"/>
            <a:chOff x="5482580" y="1331243"/>
            <a:chExt cx="827137" cy="1811928"/>
          </a:xfrm>
        </p:grpSpPr>
        <p:grpSp>
          <p:nvGrpSpPr>
            <p:cNvPr id="311" name="مجموعة 285"/>
            <p:cNvGrpSpPr/>
            <p:nvPr/>
          </p:nvGrpSpPr>
          <p:grpSpPr>
            <a:xfrm>
              <a:off x="5482580" y="2511946"/>
              <a:ext cx="827137" cy="631225"/>
              <a:chOff x="5608687" y="3068960"/>
              <a:chExt cx="827137" cy="631225"/>
            </a:xfrm>
          </p:grpSpPr>
          <p:grpSp>
            <p:nvGrpSpPr>
              <p:cNvPr id="315" name="مجموعة 259"/>
              <p:cNvGrpSpPr/>
              <p:nvPr/>
            </p:nvGrpSpPr>
            <p:grpSpPr>
              <a:xfrm>
                <a:off x="5608687" y="3068960"/>
                <a:ext cx="827137" cy="631225"/>
                <a:chOff x="208087" y="4081264"/>
                <a:chExt cx="827137" cy="631225"/>
              </a:xfrm>
            </p:grpSpPr>
            <p:grpSp>
              <p:nvGrpSpPr>
                <p:cNvPr id="318" name="مجموعة 12"/>
                <p:cNvGrpSpPr/>
                <p:nvPr/>
              </p:nvGrpSpPr>
              <p:grpSpPr>
                <a:xfrm>
                  <a:off x="208087" y="4110980"/>
                  <a:ext cx="619497" cy="601509"/>
                  <a:chOff x="558602" y="520105"/>
                  <a:chExt cx="619497" cy="601509"/>
                </a:xfrm>
              </p:grpSpPr>
              <p:sp>
                <p:nvSpPr>
                  <p:cNvPr id="330" name="مربع نص 329"/>
                  <p:cNvSpPr txBox="1"/>
                  <p:nvPr/>
                </p:nvSpPr>
                <p:spPr>
                  <a:xfrm>
                    <a:off x="558602" y="721504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3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31" name="مربع نص 330"/>
                  <p:cNvSpPr txBox="1"/>
                  <p:nvPr/>
                </p:nvSpPr>
                <p:spPr>
                  <a:xfrm>
                    <a:off x="674043" y="520105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29" name="مربع نص 328"/>
                <p:cNvSpPr txBox="1"/>
                <p:nvPr/>
              </p:nvSpPr>
              <p:spPr>
                <a:xfrm>
                  <a:off x="425252" y="4081264"/>
                  <a:ext cx="6099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16" name="مستطيل 315"/>
              <p:cNvSpPr/>
              <p:nvPr/>
            </p:nvSpPr>
            <p:spPr>
              <a:xfrm>
                <a:off x="5637262" y="3071124"/>
                <a:ext cx="684000" cy="5760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2" name="مجموعة 284"/>
            <p:cNvGrpSpPr/>
            <p:nvPr/>
          </p:nvGrpSpPr>
          <p:grpSpPr>
            <a:xfrm>
              <a:off x="5686028" y="1331243"/>
              <a:ext cx="324000" cy="1197524"/>
              <a:chOff x="5686028" y="1331243"/>
              <a:chExt cx="324000" cy="1197524"/>
            </a:xfrm>
          </p:grpSpPr>
          <p:sp>
            <p:nvSpPr>
              <p:cNvPr id="313" name="شكل بيضاوي 312"/>
              <p:cNvSpPr/>
              <p:nvPr/>
            </p:nvSpPr>
            <p:spPr>
              <a:xfrm>
                <a:off x="5686028" y="1331243"/>
                <a:ext cx="324000" cy="396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4" name="رابط مستقيم 313"/>
              <p:cNvCxnSpPr/>
              <p:nvPr/>
            </p:nvCxnSpPr>
            <p:spPr>
              <a:xfrm>
                <a:off x="5857553" y="1736767"/>
                <a:ext cx="0" cy="792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2" name="مجموعة 331"/>
          <p:cNvGrpSpPr/>
          <p:nvPr/>
        </p:nvGrpSpPr>
        <p:grpSpPr>
          <a:xfrm>
            <a:off x="5959202" y="1897782"/>
            <a:ext cx="827137" cy="1991841"/>
            <a:chOff x="5482580" y="1151330"/>
            <a:chExt cx="827137" cy="1991841"/>
          </a:xfrm>
        </p:grpSpPr>
        <p:grpSp>
          <p:nvGrpSpPr>
            <p:cNvPr id="333" name="مجموعة 285"/>
            <p:cNvGrpSpPr/>
            <p:nvPr/>
          </p:nvGrpSpPr>
          <p:grpSpPr>
            <a:xfrm>
              <a:off x="5482580" y="2511946"/>
              <a:ext cx="827137" cy="631225"/>
              <a:chOff x="5608687" y="3068960"/>
              <a:chExt cx="827137" cy="631225"/>
            </a:xfrm>
          </p:grpSpPr>
          <p:grpSp>
            <p:nvGrpSpPr>
              <p:cNvPr id="337" name="مجموعة 259"/>
              <p:cNvGrpSpPr/>
              <p:nvPr/>
            </p:nvGrpSpPr>
            <p:grpSpPr>
              <a:xfrm>
                <a:off x="5608687" y="3068960"/>
                <a:ext cx="827137" cy="631225"/>
                <a:chOff x="208087" y="4081264"/>
                <a:chExt cx="827137" cy="631225"/>
              </a:xfrm>
            </p:grpSpPr>
            <p:grpSp>
              <p:nvGrpSpPr>
                <p:cNvPr id="343" name="مجموعة 12"/>
                <p:cNvGrpSpPr/>
                <p:nvPr/>
              </p:nvGrpSpPr>
              <p:grpSpPr>
                <a:xfrm>
                  <a:off x="208087" y="4110980"/>
                  <a:ext cx="619497" cy="601509"/>
                  <a:chOff x="558602" y="520105"/>
                  <a:chExt cx="619497" cy="601509"/>
                </a:xfrm>
              </p:grpSpPr>
              <p:sp>
                <p:nvSpPr>
                  <p:cNvPr id="347" name="مربع نص 346"/>
                  <p:cNvSpPr txBox="1"/>
                  <p:nvPr/>
                </p:nvSpPr>
                <p:spPr>
                  <a:xfrm>
                    <a:off x="558602" y="721504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0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50" name="مربع نص 349"/>
                  <p:cNvSpPr txBox="1"/>
                  <p:nvPr/>
                </p:nvSpPr>
                <p:spPr>
                  <a:xfrm>
                    <a:off x="674043" y="520105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44" name="مربع نص 343"/>
                <p:cNvSpPr txBox="1"/>
                <p:nvPr/>
              </p:nvSpPr>
              <p:spPr>
                <a:xfrm>
                  <a:off x="425252" y="4081264"/>
                  <a:ext cx="6099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4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38" name="مستطيل 337"/>
              <p:cNvSpPr/>
              <p:nvPr/>
            </p:nvSpPr>
            <p:spPr>
              <a:xfrm>
                <a:off x="5646787" y="3088288"/>
                <a:ext cx="684000" cy="576000"/>
              </a:xfrm>
              <a:prstGeom prst="rect">
                <a:avLst/>
              </a:prstGeom>
              <a:noFill/>
              <a:ln w="38100">
                <a:solidFill>
                  <a:srgbClr val="009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4" name="مجموعة 284"/>
            <p:cNvGrpSpPr/>
            <p:nvPr/>
          </p:nvGrpSpPr>
          <p:grpSpPr>
            <a:xfrm>
              <a:off x="5686028" y="1151330"/>
              <a:ext cx="324000" cy="1377524"/>
              <a:chOff x="5686028" y="1151330"/>
              <a:chExt cx="324000" cy="1377524"/>
            </a:xfrm>
          </p:grpSpPr>
          <p:sp>
            <p:nvSpPr>
              <p:cNvPr id="335" name="شكل بيضاوي 334"/>
              <p:cNvSpPr/>
              <p:nvPr/>
            </p:nvSpPr>
            <p:spPr>
              <a:xfrm>
                <a:off x="5686028" y="1151330"/>
                <a:ext cx="324000" cy="396000"/>
              </a:xfrm>
              <a:prstGeom prst="ellipse">
                <a:avLst/>
              </a:prstGeom>
              <a:noFill/>
              <a:ln>
                <a:solidFill>
                  <a:srgbClr val="009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6" name="رابط مستقيم 335"/>
              <p:cNvCxnSpPr/>
              <p:nvPr/>
            </p:nvCxnSpPr>
            <p:spPr>
              <a:xfrm>
                <a:off x="5857553" y="1556854"/>
                <a:ext cx="0" cy="972000"/>
              </a:xfrm>
              <a:prstGeom prst="line">
                <a:avLst/>
              </a:prstGeom>
              <a:ln w="28575">
                <a:solidFill>
                  <a:srgbClr val="009A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3" name="مجموعة 352"/>
          <p:cNvGrpSpPr/>
          <p:nvPr/>
        </p:nvGrpSpPr>
        <p:grpSpPr>
          <a:xfrm>
            <a:off x="4932040" y="1897782"/>
            <a:ext cx="827137" cy="1991841"/>
            <a:chOff x="5482580" y="1151330"/>
            <a:chExt cx="827137" cy="1991841"/>
          </a:xfrm>
        </p:grpSpPr>
        <p:grpSp>
          <p:nvGrpSpPr>
            <p:cNvPr id="356" name="مجموعة 285"/>
            <p:cNvGrpSpPr/>
            <p:nvPr/>
          </p:nvGrpSpPr>
          <p:grpSpPr>
            <a:xfrm>
              <a:off x="5482580" y="2511946"/>
              <a:ext cx="827137" cy="631225"/>
              <a:chOff x="5608687" y="3068960"/>
              <a:chExt cx="827137" cy="631225"/>
            </a:xfrm>
          </p:grpSpPr>
          <p:grpSp>
            <p:nvGrpSpPr>
              <p:cNvPr id="368" name="مجموعة 259"/>
              <p:cNvGrpSpPr/>
              <p:nvPr/>
            </p:nvGrpSpPr>
            <p:grpSpPr>
              <a:xfrm>
                <a:off x="5608687" y="3068960"/>
                <a:ext cx="827137" cy="631225"/>
                <a:chOff x="208087" y="4081264"/>
                <a:chExt cx="827137" cy="631225"/>
              </a:xfrm>
            </p:grpSpPr>
            <p:grpSp>
              <p:nvGrpSpPr>
                <p:cNvPr id="372" name="مجموعة 12"/>
                <p:cNvGrpSpPr/>
                <p:nvPr/>
              </p:nvGrpSpPr>
              <p:grpSpPr>
                <a:xfrm>
                  <a:off x="208087" y="4110980"/>
                  <a:ext cx="619497" cy="601509"/>
                  <a:chOff x="558602" y="520105"/>
                  <a:chExt cx="619497" cy="601509"/>
                </a:xfrm>
              </p:grpSpPr>
              <p:sp>
                <p:nvSpPr>
                  <p:cNvPr id="374" name="مربع نص 373"/>
                  <p:cNvSpPr txBox="1"/>
                  <p:nvPr/>
                </p:nvSpPr>
                <p:spPr>
                  <a:xfrm>
                    <a:off x="558602" y="721504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1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75" name="مربع نص 374"/>
                  <p:cNvSpPr txBox="1"/>
                  <p:nvPr/>
                </p:nvSpPr>
                <p:spPr>
                  <a:xfrm>
                    <a:off x="674043" y="520105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73" name="مربع نص 372"/>
                <p:cNvSpPr txBox="1"/>
                <p:nvPr/>
              </p:nvSpPr>
              <p:spPr>
                <a:xfrm>
                  <a:off x="425252" y="4081264"/>
                  <a:ext cx="6099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4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71" name="مستطيل 370"/>
              <p:cNvSpPr/>
              <p:nvPr/>
            </p:nvSpPr>
            <p:spPr>
              <a:xfrm>
                <a:off x="5646787" y="3088288"/>
                <a:ext cx="684000" cy="576000"/>
              </a:xfrm>
              <a:prstGeom prst="rect">
                <a:avLst/>
              </a:prstGeom>
              <a:noFill/>
              <a:ln w="38100">
                <a:solidFill>
                  <a:srgbClr val="009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59" name="مجموعة 284"/>
            <p:cNvGrpSpPr/>
            <p:nvPr/>
          </p:nvGrpSpPr>
          <p:grpSpPr>
            <a:xfrm>
              <a:off x="5686028" y="1151330"/>
              <a:ext cx="324000" cy="1377524"/>
              <a:chOff x="5686028" y="1151330"/>
              <a:chExt cx="324000" cy="1377524"/>
            </a:xfrm>
          </p:grpSpPr>
          <p:sp>
            <p:nvSpPr>
              <p:cNvPr id="362" name="شكل بيضاوي 361"/>
              <p:cNvSpPr/>
              <p:nvPr/>
            </p:nvSpPr>
            <p:spPr>
              <a:xfrm>
                <a:off x="5686028" y="1151330"/>
                <a:ext cx="324000" cy="396000"/>
              </a:xfrm>
              <a:prstGeom prst="ellipse">
                <a:avLst/>
              </a:prstGeom>
              <a:noFill/>
              <a:ln>
                <a:solidFill>
                  <a:srgbClr val="009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65" name="رابط مستقيم 364"/>
              <p:cNvCxnSpPr/>
              <p:nvPr/>
            </p:nvCxnSpPr>
            <p:spPr>
              <a:xfrm>
                <a:off x="5857553" y="1556854"/>
                <a:ext cx="0" cy="972000"/>
              </a:xfrm>
              <a:prstGeom prst="line">
                <a:avLst/>
              </a:prstGeom>
              <a:ln w="28575">
                <a:solidFill>
                  <a:srgbClr val="009A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6" name="مجموعة 375"/>
          <p:cNvGrpSpPr/>
          <p:nvPr/>
        </p:nvGrpSpPr>
        <p:grpSpPr>
          <a:xfrm>
            <a:off x="3967361" y="1878732"/>
            <a:ext cx="827137" cy="1991841"/>
            <a:chOff x="5482580" y="1151330"/>
            <a:chExt cx="827137" cy="1991841"/>
          </a:xfrm>
        </p:grpSpPr>
        <p:grpSp>
          <p:nvGrpSpPr>
            <p:cNvPr id="377" name="مجموعة 285"/>
            <p:cNvGrpSpPr/>
            <p:nvPr/>
          </p:nvGrpSpPr>
          <p:grpSpPr>
            <a:xfrm>
              <a:off x="5482580" y="2511946"/>
              <a:ext cx="827137" cy="631225"/>
              <a:chOff x="5608687" y="3068960"/>
              <a:chExt cx="827137" cy="631225"/>
            </a:xfrm>
          </p:grpSpPr>
          <p:grpSp>
            <p:nvGrpSpPr>
              <p:cNvPr id="381" name="مجموعة 259"/>
              <p:cNvGrpSpPr/>
              <p:nvPr/>
            </p:nvGrpSpPr>
            <p:grpSpPr>
              <a:xfrm>
                <a:off x="5608687" y="3068960"/>
                <a:ext cx="827137" cy="631225"/>
                <a:chOff x="208087" y="4081264"/>
                <a:chExt cx="827137" cy="631225"/>
              </a:xfrm>
            </p:grpSpPr>
            <p:grpSp>
              <p:nvGrpSpPr>
                <p:cNvPr id="383" name="مجموعة 12"/>
                <p:cNvGrpSpPr/>
                <p:nvPr/>
              </p:nvGrpSpPr>
              <p:grpSpPr>
                <a:xfrm>
                  <a:off x="208087" y="4110980"/>
                  <a:ext cx="619497" cy="601509"/>
                  <a:chOff x="558602" y="520105"/>
                  <a:chExt cx="619497" cy="601509"/>
                </a:xfrm>
              </p:grpSpPr>
              <p:sp>
                <p:nvSpPr>
                  <p:cNvPr id="385" name="مربع نص 384"/>
                  <p:cNvSpPr txBox="1"/>
                  <p:nvPr/>
                </p:nvSpPr>
                <p:spPr>
                  <a:xfrm>
                    <a:off x="558602" y="721504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2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86" name="مربع نص 385"/>
                  <p:cNvSpPr txBox="1"/>
                  <p:nvPr/>
                </p:nvSpPr>
                <p:spPr>
                  <a:xfrm>
                    <a:off x="674043" y="520105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84" name="مربع نص 383"/>
                <p:cNvSpPr txBox="1"/>
                <p:nvPr/>
              </p:nvSpPr>
              <p:spPr>
                <a:xfrm>
                  <a:off x="425252" y="4081264"/>
                  <a:ext cx="6099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4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82" name="مستطيل 381"/>
              <p:cNvSpPr/>
              <p:nvPr/>
            </p:nvSpPr>
            <p:spPr>
              <a:xfrm>
                <a:off x="5646787" y="3088288"/>
                <a:ext cx="684000" cy="576000"/>
              </a:xfrm>
              <a:prstGeom prst="rect">
                <a:avLst/>
              </a:prstGeom>
              <a:noFill/>
              <a:ln w="38100">
                <a:solidFill>
                  <a:srgbClr val="009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78" name="مجموعة 284"/>
            <p:cNvGrpSpPr/>
            <p:nvPr/>
          </p:nvGrpSpPr>
          <p:grpSpPr>
            <a:xfrm>
              <a:off x="5686028" y="1151330"/>
              <a:ext cx="324000" cy="1377524"/>
              <a:chOff x="5686028" y="1151330"/>
              <a:chExt cx="324000" cy="1377524"/>
            </a:xfrm>
          </p:grpSpPr>
          <p:sp>
            <p:nvSpPr>
              <p:cNvPr id="379" name="شكل بيضاوي 378"/>
              <p:cNvSpPr/>
              <p:nvPr/>
            </p:nvSpPr>
            <p:spPr>
              <a:xfrm>
                <a:off x="5686028" y="1151330"/>
                <a:ext cx="324000" cy="396000"/>
              </a:xfrm>
              <a:prstGeom prst="ellipse">
                <a:avLst/>
              </a:prstGeom>
              <a:noFill/>
              <a:ln>
                <a:solidFill>
                  <a:srgbClr val="009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80" name="رابط مستقيم 379"/>
              <p:cNvCxnSpPr/>
              <p:nvPr/>
            </p:nvCxnSpPr>
            <p:spPr>
              <a:xfrm>
                <a:off x="5857553" y="1556854"/>
                <a:ext cx="0" cy="972000"/>
              </a:xfrm>
              <a:prstGeom prst="line">
                <a:avLst/>
              </a:prstGeom>
              <a:ln w="28575">
                <a:solidFill>
                  <a:srgbClr val="009A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7" name="مجموعة 386"/>
          <p:cNvGrpSpPr/>
          <p:nvPr/>
        </p:nvGrpSpPr>
        <p:grpSpPr>
          <a:xfrm>
            <a:off x="2987824" y="1878732"/>
            <a:ext cx="827137" cy="1991841"/>
            <a:chOff x="5482580" y="1151330"/>
            <a:chExt cx="827137" cy="1991841"/>
          </a:xfrm>
        </p:grpSpPr>
        <p:grpSp>
          <p:nvGrpSpPr>
            <p:cNvPr id="388" name="مجموعة 285"/>
            <p:cNvGrpSpPr/>
            <p:nvPr/>
          </p:nvGrpSpPr>
          <p:grpSpPr>
            <a:xfrm>
              <a:off x="5482580" y="2511946"/>
              <a:ext cx="827137" cy="631225"/>
              <a:chOff x="5608687" y="3068960"/>
              <a:chExt cx="827137" cy="631225"/>
            </a:xfrm>
          </p:grpSpPr>
          <p:grpSp>
            <p:nvGrpSpPr>
              <p:cNvPr id="392" name="مجموعة 259"/>
              <p:cNvGrpSpPr/>
              <p:nvPr/>
            </p:nvGrpSpPr>
            <p:grpSpPr>
              <a:xfrm>
                <a:off x="5608687" y="3068960"/>
                <a:ext cx="827137" cy="631225"/>
                <a:chOff x="208087" y="4081264"/>
                <a:chExt cx="827137" cy="631225"/>
              </a:xfrm>
            </p:grpSpPr>
            <p:grpSp>
              <p:nvGrpSpPr>
                <p:cNvPr id="394" name="مجموعة 12"/>
                <p:cNvGrpSpPr/>
                <p:nvPr/>
              </p:nvGrpSpPr>
              <p:grpSpPr>
                <a:xfrm>
                  <a:off x="208087" y="4110980"/>
                  <a:ext cx="619497" cy="601509"/>
                  <a:chOff x="558602" y="520105"/>
                  <a:chExt cx="619497" cy="601509"/>
                </a:xfrm>
              </p:grpSpPr>
              <p:sp>
                <p:nvSpPr>
                  <p:cNvPr id="396" name="مربع نص 395"/>
                  <p:cNvSpPr txBox="1"/>
                  <p:nvPr/>
                </p:nvSpPr>
                <p:spPr>
                  <a:xfrm>
                    <a:off x="558602" y="721504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3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97" name="مربع نص 396"/>
                  <p:cNvSpPr txBox="1"/>
                  <p:nvPr/>
                </p:nvSpPr>
                <p:spPr>
                  <a:xfrm>
                    <a:off x="674043" y="520105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95" name="مربع نص 394"/>
                <p:cNvSpPr txBox="1"/>
                <p:nvPr/>
              </p:nvSpPr>
              <p:spPr>
                <a:xfrm>
                  <a:off x="425252" y="4081264"/>
                  <a:ext cx="6099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4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93" name="مستطيل 392"/>
              <p:cNvSpPr/>
              <p:nvPr/>
            </p:nvSpPr>
            <p:spPr>
              <a:xfrm>
                <a:off x="5646787" y="3088288"/>
                <a:ext cx="684000" cy="576000"/>
              </a:xfrm>
              <a:prstGeom prst="rect">
                <a:avLst/>
              </a:prstGeom>
              <a:noFill/>
              <a:ln w="38100">
                <a:solidFill>
                  <a:srgbClr val="009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89" name="مجموعة 284"/>
            <p:cNvGrpSpPr/>
            <p:nvPr/>
          </p:nvGrpSpPr>
          <p:grpSpPr>
            <a:xfrm>
              <a:off x="5686028" y="1151330"/>
              <a:ext cx="324000" cy="1377524"/>
              <a:chOff x="5686028" y="1151330"/>
              <a:chExt cx="324000" cy="1377524"/>
            </a:xfrm>
          </p:grpSpPr>
          <p:sp>
            <p:nvSpPr>
              <p:cNvPr id="390" name="شكل بيضاوي 389"/>
              <p:cNvSpPr/>
              <p:nvPr/>
            </p:nvSpPr>
            <p:spPr>
              <a:xfrm>
                <a:off x="5686028" y="1151330"/>
                <a:ext cx="324000" cy="396000"/>
              </a:xfrm>
              <a:prstGeom prst="ellipse">
                <a:avLst/>
              </a:prstGeom>
              <a:noFill/>
              <a:ln>
                <a:solidFill>
                  <a:srgbClr val="009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1" name="رابط مستقيم 390"/>
              <p:cNvCxnSpPr/>
              <p:nvPr/>
            </p:nvCxnSpPr>
            <p:spPr>
              <a:xfrm>
                <a:off x="5857553" y="1556854"/>
                <a:ext cx="0" cy="972000"/>
              </a:xfrm>
              <a:prstGeom prst="line">
                <a:avLst/>
              </a:prstGeom>
              <a:ln w="28575">
                <a:solidFill>
                  <a:srgbClr val="009A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8" name="مجموعة 397"/>
          <p:cNvGrpSpPr/>
          <p:nvPr/>
        </p:nvGrpSpPr>
        <p:grpSpPr>
          <a:xfrm>
            <a:off x="2032670" y="1888257"/>
            <a:ext cx="827137" cy="1991841"/>
            <a:chOff x="5482580" y="1151330"/>
            <a:chExt cx="827137" cy="1991841"/>
          </a:xfrm>
        </p:grpSpPr>
        <p:grpSp>
          <p:nvGrpSpPr>
            <p:cNvPr id="399" name="مجموعة 285"/>
            <p:cNvGrpSpPr/>
            <p:nvPr/>
          </p:nvGrpSpPr>
          <p:grpSpPr>
            <a:xfrm>
              <a:off x="5482580" y="2511946"/>
              <a:ext cx="827137" cy="631225"/>
              <a:chOff x="5608687" y="3068960"/>
              <a:chExt cx="827137" cy="631225"/>
            </a:xfrm>
          </p:grpSpPr>
          <p:grpSp>
            <p:nvGrpSpPr>
              <p:cNvPr id="403" name="مجموعة 259"/>
              <p:cNvGrpSpPr/>
              <p:nvPr/>
            </p:nvGrpSpPr>
            <p:grpSpPr>
              <a:xfrm>
                <a:off x="5608687" y="3068960"/>
                <a:ext cx="827137" cy="631225"/>
                <a:chOff x="208087" y="4081264"/>
                <a:chExt cx="827137" cy="631225"/>
              </a:xfrm>
            </p:grpSpPr>
            <p:grpSp>
              <p:nvGrpSpPr>
                <p:cNvPr id="405" name="مجموعة 12"/>
                <p:cNvGrpSpPr/>
                <p:nvPr/>
              </p:nvGrpSpPr>
              <p:grpSpPr>
                <a:xfrm>
                  <a:off x="208087" y="4110980"/>
                  <a:ext cx="619497" cy="601509"/>
                  <a:chOff x="558602" y="520105"/>
                  <a:chExt cx="619497" cy="601509"/>
                </a:xfrm>
              </p:grpSpPr>
              <p:sp>
                <p:nvSpPr>
                  <p:cNvPr id="407" name="مربع نص 406"/>
                  <p:cNvSpPr txBox="1"/>
                  <p:nvPr/>
                </p:nvSpPr>
                <p:spPr>
                  <a:xfrm>
                    <a:off x="558602" y="721504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4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08" name="مربع نص 407"/>
                  <p:cNvSpPr txBox="1"/>
                  <p:nvPr/>
                </p:nvSpPr>
                <p:spPr>
                  <a:xfrm>
                    <a:off x="674043" y="520105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406" name="مربع نص 405"/>
                <p:cNvSpPr txBox="1"/>
                <p:nvPr/>
              </p:nvSpPr>
              <p:spPr>
                <a:xfrm>
                  <a:off x="425252" y="4081264"/>
                  <a:ext cx="6099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4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04" name="مستطيل 403"/>
              <p:cNvSpPr/>
              <p:nvPr/>
            </p:nvSpPr>
            <p:spPr>
              <a:xfrm>
                <a:off x="5646787" y="3088288"/>
                <a:ext cx="684000" cy="576000"/>
              </a:xfrm>
              <a:prstGeom prst="rect">
                <a:avLst/>
              </a:prstGeom>
              <a:noFill/>
              <a:ln w="38100">
                <a:solidFill>
                  <a:srgbClr val="009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0" name="مجموعة 284"/>
            <p:cNvGrpSpPr/>
            <p:nvPr/>
          </p:nvGrpSpPr>
          <p:grpSpPr>
            <a:xfrm>
              <a:off x="5686028" y="1151330"/>
              <a:ext cx="324000" cy="1377524"/>
              <a:chOff x="5686028" y="1151330"/>
              <a:chExt cx="324000" cy="1377524"/>
            </a:xfrm>
          </p:grpSpPr>
          <p:sp>
            <p:nvSpPr>
              <p:cNvPr id="401" name="شكل بيضاوي 400"/>
              <p:cNvSpPr/>
              <p:nvPr/>
            </p:nvSpPr>
            <p:spPr>
              <a:xfrm>
                <a:off x="5686028" y="1151330"/>
                <a:ext cx="324000" cy="396000"/>
              </a:xfrm>
              <a:prstGeom prst="ellipse">
                <a:avLst/>
              </a:prstGeom>
              <a:noFill/>
              <a:ln>
                <a:solidFill>
                  <a:srgbClr val="009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02" name="رابط مستقيم 401"/>
              <p:cNvCxnSpPr/>
              <p:nvPr/>
            </p:nvCxnSpPr>
            <p:spPr>
              <a:xfrm>
                <a:off x="5857553" y="1556854"/>
                <a:ext cx="0" cy="972000"/>
              </a:xfrm>
              <a:prstGeom prst="line">
                <a:avLst/>
              </a:prstGeom>
              <a:ln w="28575">
                <a:solidFill>
                  <a:srgbClr val="009A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9" name="مستطيل 408"/>
          <p:cNvSpPr/>
          <p:nvPr/>
        </p:nvSpPr>
        <p:spPr>
          <a:xfrm>
            <a:off x="5920573" y="4222829"/>
            <a:ext cx="2755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نظرية </a:t>
            </a: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ذات الحدين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grpSp>
        <p:nvGrpSpPr>
          <p:cNvPr id="412" name="مجموعة 411"/>
          <p:cNvGrpSpPr/>
          <p:nvPr/>
        </p:nvGrpSpPr>
        <p:grpSpPr>
          <a:xfrm>
            <a:off x="2934866" y="4825727"/>
            <a:ext cx="2952328" cy="533673"/>
            <a:chOff x="3563888" y="5013176"/>
            <a:chExt cx="2952328" cy="533673"/>
          </a:xfrm>
        </p:grpSpPr>
        <p:sp>
          <p:nvSpPr>
            <p:cNvPr id="410" name="مربع نص 409"/>
            <p:cNvSpPr txBox="1"/>
            <p:nvPr/>
          </p:nvSpPr>
          <p:spPr>
            <a:xfrm>
              <a:off x="3563888" y="5085184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لأى عدد صحيح موجب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1" name="Oval 2"/>
            <p:cNvSpPr>
              <a:spLocks noChangeArrowheads="1"/>
            </p:cNvSpPr>
            <p:nvPr/>
          </p:nvSpPr>
          <p:spPr bwMode="auto">
            <a:xfrm>
              <a:off x="3673996" y="5013176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5" name="مجموعة 14"/>
          <p:cNvGrpSpPr/>
          <p:nvPr/>
        </p:nvGrpSpPr>
        <p:grpSpPr>
          <a:xfrm>
            <a:off x="7658819" y="5301208"/>
            <a:ext cx="1324719" cy="748655"/>
            <a:chOff x="6050260" y="198165"/>
            <a:chExt cx="1324719" cy="748655"/>
          </a:xfrm>
        </p:grpSpPr>
        <p:grpSp>
          <p:nvGrpSpPr>
            <p:cNvPr id="416" name="مجموعة 11"/>
            <p:cNvGrpSpPr/>
            <p:nvPr/>
          </p:nvGrpSpPr>
          <p:grpSpPr>
            <a:xfrm>
              <a:off x="6258347" y="198165"/>
              <a:ext cx="1116632" cy="748655"/>
              <a:chOff x="6258347" y="198165"/>
              <a:chExt cx="1116632" cy="748655"/>
            </a:xfrm>
          </p:grpSpPr>
          <p:sp>
            <p:nvSpPr>
              <p:cNvPr id="418" name="مربع نص 417"/>
              <p:cNvSpPr txBox="1"/>
              <p:nvPr/>
            </p:nvSpPr>
            <p:spPr>
              <a:xfrm>
                <a:off x="6258347" y="546710"/>
                <a:ext cx="11166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   + ب ) 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9" name="Text Box 2"/>
              <p:cNvSpPr txBox="1">
                <a:spLocks noChangeArrowheads="1"/>
              </p:cNvSpPr>
              <p:nvPr/>
            </p:nvSpPr>
            <p:spPr bwMode="auto">
              <a:xfrm>
                <a:off x="6865391" y="198165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17" name="Oval 2"/>
            <p:cNvSpPr>
              <a:spLocks noChangeArrowheads="1"/>
            </p:cNvSpPr>
            <p:nvPr/>
          </p:nvSpPr>
          <p:spPr bwMode="auto">
            <a:xfrm>
              <a:off x="6050260" y="313606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0" name="مربع نص 419"/>
          <p:cNvSpPr txBox="1"/>
          <p:nvPr/>
        </p:nvSpPr>
        <p:spPr>
          <a:xfrm>
            <a:off x="7524328" y="566124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1" name="مجموعة 430"/>
          <p:cNvGrpSpPr/>
          <p:nvPr/>
        </p:nvGrpSpPr>
        <p:grpSpPr>
          <a:xfrm>
            <a:off x="6679346" y="5291683"/>
            <a:ext cx="1152064" cy="960834"/>
            <a:chOff x="1581636" y="4312146"/>
            <a:chExt cx="1152064" cy="960834"/>
          </a:xfrm>
        </p:grpSpPr>
        <p:grpSp>
          <p:nvGrpSpPr>
            <p:cNvPr id="429" name="مجموعة 428"/>
            <p:cNvGrpSpPr/>
            <p:nvPr/>
          </p:nvGrpSpPr>
          <p:grpSpPr>
            <a:xfrm>
              <a:off x="1762348" y="4312146"/>
              <a:ext cx="971352" cy="960834"/>
              <a:chOff x="1762348" y="4312146"/>
              <a:chExt cx="971352" cy="960834"/>
            </a:xfrm>
          </p:grpSpPr>
          <p:grpSp>
            <p:nvGrpSpPr>
              <p:cNvPr id="424" name="مجموعة 423"/>
              <p:cNvGrpSpPr/>
              <p:nvPr/>
            </p:nvGrpSpPr>
            <p:grpSpPr>
              <a:xfrm>
                <a:off x="1930946" y="4509120"/>
                <a:ext cx="802754" cy="763860"/>
                <a:chOff x="625277" y="414189"/>
                <a:chExt cx="802754" cy="763860"/>
              </a:xfrm>
            </p:grpSpPr>
            <p:sp>
              <p:nvSpPr>
                <p:cNvPr id="425" name="Oval 2"/>
                <p:cNvSpPr>
                  <a:spLocks noChangeArrowheads="1"/>
                </p:cNvSpPr>
                <p:nvPr/>
              </p:nvSpPr>
              <p:spPr bwMode="auto">
                <a:xfrm>
                  <a:off x="852031" y="414189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6" name="مربع نص 425"/>
                <p:cNvSpPr txBox="1"/>
                <p:nvPr/>
              </p:nvSpPr>
              <p:spPr>
                <a:xfrm>
                  <a:off x="625277" y="654829"/>
                  <a:ext cx="360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0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7" name="مربع نص 426"/>
                <p:cNvSpPr txBox="1"/>
                <p:nvPr/>
              </p:nvSpPr>
              <p:spPr>
                <a:xfrm>
                  <a:off x="674043" y="520105"/>
                  <a:ext cx="5040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math"/>
                    </a:rPr>
                    <a:t>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28" name="Text Box 2"/>
              <p:cNvSpPr txBox="1">
                <a:spLocks noChangeArrowheads="1"/>
              </p:cNvSpPr>
              <p:nvPr/>
            </p:nvSpPr>
            <p:spPr bwMode="auto">
              <a:xfrm>
                <a:off x="1762348" y="4312146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30" name="Oval 2"/>
            <p:cNvSpPr>
              <a:spLocks noChangeArrowheads="1"/>
            </p:cNvSpPr>
            <p:nvPr/>
          </p:nvSpPr>
          <p:spPr bwMode="auto">
            <a:xfrm>
              <a:off x="1581636" y="4403204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0" name="مربع نص 439"/>
          <p:cNvSpPr txBox="1"/>
          <p:nvPr/>
        </p:nvSpPr>
        <p:spPr>
          <a:xfrm>
            <a:off x="6535266" y="573325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5" name="مجموعة 444"/>
          <p:cNvGrpSpPr/>
          <p:nvPr/>
        </p:nvGrpSpPr>
        <p:grpSpPr>
          <a:xfrm>
            <a:off x="5258236" y="5310733"/>
            <a:ext cx="1603162" cy="902196"/>
            <a:chOff x="16446" y="4221088"/>
            <a:chExt cx="1603162" cy="902196"/>
          </a:xfrm>
        </p:grpSpPr>
        <p:grpSp>
          <p:nvGrpSpPr>
            <p:cNvPr id="446" name="مجموعة 441"/>
            <p:cNvGrpSpPr/>
            <p:nvPr/>
          </p:nvGrpSpPr>
          <p:grpSpPr>
            <a:xfrm>
              <a:off x="136079" y="4221088"/>
              <a:ext cx="1483529" cy="902196"/>
              <a:chOff x="136079" y="4221088"/>
              <a:chExt cx="1483529" cy="902196"/>
            </a:xfrm>
          </p:grpSpPr>
          <p:grpSp>
            <p:nvGrpSpPr>
              <p:cNvPr id="448" name="مجموعة 431"/>
              <p:cNvGrpSpPr/>
              <p:nvPr/>
            </p:nvGrpSpPr>
            <p:grpSpPr>
              <a:xfrm>
                <a:off x="467544" y="4221088"/>
                <a:ext cx="1152064" cy="902196"/>
                <a:chOff x="1581636" y="4312146"/>
                <a:chExt cx="1152064" cy="902196"/>
              </a:xfrm>
            </p:grpSpPr>
            <p:grpSp>
              <p:nvGrpSpPr>
                <p:cNvPr id="450" name="مجموعة 428"/>
                <p:cNvGrpSpPr/>
                <p:nvPr/>
              </p:nvGrpSpPr>
              <p:grpSpPr>
                <a:xfrm>
                  <a:off x="1762348" y="4312146"/>
                  <a:ext cx="971352" cy="902196"/>
                  <a:chOff x="1762348" y="4312146"/>
                  <a:chExt cx="971352" cy="902196"/>
                </a:xfrm>
              </p:grpSpPr>
              <p:grpSp>
                <p:nvGrpSpPr>
                  <p:cNvPr id="452" name="مجموعة 423"/>
                  <p:cNvGrpSpPr/>
                  <p:nvPr/>
                </p:nvGrpSpPr>
                <p:grpSpPr>
                  <a:xfrm>
                    <a:off x="1921421" y="4509120"/>
                    <a:ext cx="812279" cy="705222"/>
                    <a:chOff x="615752" y="414189"/>
                    <a:chExt cx="812279" cy="705222"/>
                  </a:xfrm>
                </p:grpSpPr>
                <p:sp>
                  <p:nvSpPr>
                    <p:cNvPr id="454" name="Oval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2031" y="414189"/>
                      <a:ext cx="576000" cy="50405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نن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 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5" name="مربع نص 454"/>
                    <p:cNvSpPr txBox="1"/>
                    <p:nvPr/>
                  </p:nvSpPr>
                  <p:spPr>
                    <a:xfrm>
                      <a:off x="615752" y="750079"/>
                      <a:ext cx="3600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BIC SYMBOL FOR MATH"/>
                        </a:rPr>
                        <a:t>1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56" name="مربع نص 455"/>
                    <p:cNvSpPr txBox="1"/>
                    <p:nvPr/>
                  </p:nvSpPr>
                  <p:spPr>
                    <a:xfrm>
                      <a:off x="674043" y="520105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math"/>
                        </a:rPr>
                        <a:t>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453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2348" y="4312146"/>
                    <a:ext cx="461963" cy="646331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TkamolZulfiMath" pitchFamily="2" charset="-78"/>
                      </a:rPr>
                      <a:t>أ</a:t>
                    </a:r>
                    <a:endPara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51" name="Oval 2"/>
                <p:cNvSpPr>
                  <a:spLocks noChangeArrowheads="1"/>
                </p:cNvSpPr>
                <p:nvPr/>
              </p:nvSpPr>
              <p:spPr bwMode="auto">
                <a:xfrm>
                  <a:off x="1581636" y="4403204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49" name="مربع نص 448"/>
              <p:cNvSpPr txBox="1"/>
              <p:nvPr/>
            </p:nvSpPr>
            <p:spPr>
              <a:xfrm>
                <a:off x="136079" y="436091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ــ 1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47" name="مربع نص 446"/>
            <p:cNvSpPr txBox="1"/>
            <p:nvPr/>
          </p:nvSpPr>
          <p:spPr>
            <a:xfrm>
              <a:off x="16446" y="451864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7" name="مربع نص 456"/>
          <p:cNvSpPr txBox="1"/>
          <p:nvPr/>
        </p:nvSpPr>
        <p:spPr>
          <a:xfrm>
            <a:off x="5004048" y="568563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0" name="مجموعة 459"/>
          <p:cNvGrpSpPr/>
          <p:nvPr/>
        </p:nvGrpSpPr>
        <p:grpSpPr>
          <a:xfrm>
            <a:off x="3607385" y="5301208"/>
            <a:ext cx="1728128" cy="902196"/>
            <a:chOff x="-108520" y="4221088"/>
            <a:chExt cx="1728128" cy="902196"/>
          </a:xfrm>
        </p:grpSpPr>
        <p:grpSp>
          <p:nvGrpSpPr>
            <p:cNvPr id="461" name="مجموعة 443"/>
            <p:cNvGrpSpPr/>
            <p:nvPr/>
          </p:nvGrpSpPr>
          <p:grpSpPr>
            <a:xfrm>
              <a:off x="16446" y="4221088"/>
              <a:ext cx="1603162" cy="902196"/>
              <a:chOff x="16446" y="4221088"/>
              <a:chExt cx="1603162" cy="902196"/>
            </a:xfrm>
          </p:grpSpPr>
          <p:grpSp>
            <p:nvGrpSpPr>
              <p:cNvPr id="463" name="مجموعة 441"/>
              <p:cNvGrpSpPr/>
              <p:nvPr/>
            </p:nvGrpSpPr>
            <p:grpSpPr>
              <a:xfrm>
                <a:off x="136079" y="4221088"/>
                <a:ext cx="1483529" cy="902196"/>
                <a:chOff x="136079" y="4221088"/>
                <a:chExt cx="1483529" cy="902196"/>
              </a:xfrm>
            </p:grpSpPr>
            <p:grpSp>
              <p:nvGrpSpPr>
                <p:cNvPr id="465" name="مجموعة 431"/>
                <p:cNvGrpSpPr/>
                <p:nvPr/>
              </p:nvGrpSpPr>
              <p:grpSpPr>
                <a:xfrm>
                  <a:off x="467544" y="4221088"/>
                  <a:ext cx="1152064" cy="902196"/>
                  <a:chOff x="1581636" y="4312146"/>
                  <a:chExt cx="1152064" cy="902196"/>
                </a:xfrm>
              </p:grpSpPr>
              <p:grpSp>
                <p:nvGrpSpPr>
                  <p:cNvPr id="467" name="مجموعة 428"/>
                  <p:cNvGrpSpPr/>
                  <p:nvPr/>
                </p:nvGrpSpPr>
                <p:grpSpPr>
                  <a:xfrm>
                    <a:off x="1762348" y="4312146"/>
                    <a:ext cx="971352" cy="902196"/>
                    <a:chOff x="1762348" y="4312146"/>
                    <a:chExt cx="971352" cy="902196"/>
                  </a:xfrm>
                </p:grpSpPr>
                <p:grpSp>
                  <p:nvGrpSpPr>
                    <p:cNvPr id="469" name="مجموعة 423"/>
                    <p:cNvGrpSpPr/>
                    <p:nvPr/>
                  </p:nvGrpSpPr>
                  <p:grpSpPr>
                    <a:xfrm>
                      <a:off x="1921421" y="4509120"/>
                      <a:ext cx="812279" cy="705222"/>
                      <a:chOff x="615752" y="414189"/>
                      <a:chExt cx="812279" cy="705222"/>
                    </a:xfrm>
                  </p:grpSpPr>
                  <p:sp>
                    <p:nvSpPr>
                      <p:cNvPr id="471" name="Oval 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52031" y="414189"/>
                        <a:ext cx="576000" cy="504056"/>
                      </a:xfrm>
                      <a:prstGeom prst="ellipse">
                        <a:avLst/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ar-SA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KsorZulfiMath" pitchFamily="2" charset="-78"/>
                          </a:rPr>
                          <a:t>نن</a:t>
                        </a:r>
                        <a:r>
                          <a:rPr kumimoji="0" 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KsorZulfiMath" pitchFamily="2" charset="-78"/>
                          </a:rPr>
                          <a:t> </a:t>
                        </a:r>
                        <a:endPara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72" name="مربع نص 471"/>
                      <p:cNvSpPr txBox="1"/>
                      <p:nvPr/>
                    </p:nvSpPr>
                    <p:spPr>
                      <a:xfrm>
                        <a:off x="615752" y="750079"/>
                        <a:ext cx="3600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2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473" name="مربع نص 472"/>
                      <p:cNvSpPr txBox="1"/>
                      <p:nvPr/>
                    </p:nvSpPr>
                    <p:spPr>
                      <a:xfrm>
                        <a:off x="674043" y="520105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8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math"/>
                          </a:rPr>
                          <a:t>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470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62348" y="4312146"/>
                      <a:ext cx="461963" cy="646331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TkamolZulfiMath" pitchFamily="2" charset="-78"/>
                        </a:rPr>
                        <a:t>أ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68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1581636" y="4403204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66" name="مربع نص 465"/>
                <p:cNvSpPr txBox="1"/>
                <p:nvPr/>
              </p:nvSpPr>
              <p:spPr>
                <a:xfrm>
                  <a:off x="136079" y="4360912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ــ 2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64" name="مربع نص 463"/>
              <p:cNvSpPr txBox="1"/>
              <p:nvPr/>
            </p:nvSpPr>
            <p:spPr>
              <a:xfrm>
                <a:off x="16446" y="451864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62" name="مربع نص 461"/>
            <p:cNvSpPr txBox="1"/>
            <p:nvPr/>
          </p:nvSpPr>
          <p:spPr>
            <a:xfrm>
              <a:off x="-108520" y="443711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2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74" name="مربع نص 473"/>
          <p:cNvSpPr txBox="1"/>
          <p:nvPr/>
        </p:nvSpPr>
        <p:spPr>
          <a:xfrm>
            <a:off x="3419872" y="568029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5" name="مربع نص 474"/>
          <p:cNvSpPr txBox="1"/>
          <p:nvPr/>
        </p:nvSpPr>
        <p:spPr>
          <a:xfrm>
            <a:off x="2872383" y="561781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6" name="مربع نص 475"/>
          <p:cNvSpPr txBox="1"/>
          <p:nvPr/>
        </p:nvSpPr>
        <p:spPr>
          <a:xfrm>
            <a:off x="2828950" y="567077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3" name="مجموعة 492"/>
          <p:cNvGrpSpPr/>
          <p:nvPr/>
        </p:nvGrpSpPr>
        <p:grpSpPr>
          <a:xfrm>
            <a:off x="1187624" y="5185767"/>
            <a:ext cx="1959010" cy="998587"/>
            <a:chOff x="1811313" y="3798565"/>
            <a:chExt cx="1959010" cy="998587"/>
          </a:xfrm>
        </p:grpSpPr>
        <p:grpSp>
          <p:nvGrpSpPr>
            <p:cNvPr id="478" name="مجموعة 443"/>
            <p:cNvGrpSpPr/>
            <p:nvPr/>
          </p:nvGrpSpPr>
          <p:grpSpPr>
            <a:xfrm>
              <a:off x="2315369" y="3798565"/>
              <a:ext cx="1454954" cy="998587"/>
              <a:chOff x="155129" y="4230613"/>
              <a:chExt cx="1454954" cy="998587"/>
            </a:xfrm>
          </p:grpSpPr>
          <p:grpSp>
            <p:nvGrpSpPr>
              <p:cNvPr id="480" name="مجموعة 441"/>
              <p:cNvGrpSpPr/>
              <p:nvPr/>
            </p:nvGrpSpPr>
            <p:grpSpPr>
              <a:xfrm>
                <a:off x="418778" y="4230613"/>
                <a:ext cx="1191305" cy="998587"/>
                <a:chOff x="418778" y="4230613"/>
                <a:chExt cx="1191305" cy="998587"/>
              </a:xfrm>
            </p:grpSpPr>
            <p:grpSp>
              <p:nvGrpSpPr>
                <p:cNvPr id="482" name="مجموعة 431"/>
                <p:cNvGrpSpPr/>
                <p:nvPr/>
              </p:nvGrpSpPr>
              <p:grpSpPr>
                <a:xfrm>
                  <a:off x="418778" y="4230613"/>
                  <a:ext cx="1191305" cy="998587"/>
                  <a:chOff x="1532870" y="4321671"/>
                  <a:chExt cx="1191305" cy="998587"/>
                </a:xfrm>
              </p:grpSpPr>
              <p:grpSp>
                <p:nvGrpSpPr>
                  <p:cNvPr id="484" name="مجموعة 428"/>
                  <p:cNvGrpSpPr/>
                  <p:nvPr/>
                </p:nvGrpSpPr>
                <p:grpSpPr>
                  <a:xfrm>
                    <a:off x="1532870" y="4321671"/>
                    <a:ext cx="1191305" cy="816585"/>
                    <a:chOff x="1532870" y="4321671"/>
                    <a:chExt cx="1191305" cy="816585"/>
                  </a:xfrm>
                </p:grpSpPr>
                <p:grpSp>
                  <p:nvGrpSpPr>
                    <p:cNvPr id="486" name="مجموعة 423"/>
                    <p:cNvGrpSpPr/>
                    <p:nvPr/>
                  </p:nvGrpSpPr>
                  <p:grpSpPr>
                    <a:xfrm>
                      <a:off x="1979712" y="4499595"/>
                      <a:ext cx="744463" cy="638661"/>
                      <a:chOff x="674043" y="404664"/>
                      <a:chExt cx="744463" cy="638661"/>
                    </a:xfrm>
                  </p:grpSpPr>
                  <p:sp>
                    <p:nvSpPr>
                      <p:cNvPr id="488" name="Oval 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2506" y="404664"/>
                        <a:ext cx="576000" cy="504056"/>
                      </a:xfrm>
                      <a:prstGeom prst="ellipse">
                        <a:avLst/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ar-SA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KsorZulfiMath" pitchFamily="2" charset="-78"/>
                          </a:rPr>
                          <a:t>نن</a:t>
                        </a:r>
                        <a:r>
                          <a:rPr kumimoji="0" 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KsorZulfiMath" pitchFamily="2" charset="-78"/>
                          </a:rPr>
                          <a:t> </a:t>
                        </a:r>
                        <a:endPara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90" name="مربع نص 489"/>
                      <p:cNvSpPr txBox="1"/>
                      <p:nvPr/>
                    </p:nvSpPr>
                    <p:spPr>
                      <a:xfrm>
                        <a:off x="674043" y="520105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8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math"/>
                          </a:rPr>
                          <a:t>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487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32870" y="4321671"/>
                      <a:ext cx="461963" cy="646331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TkamolZulfiMath" pitchFamily="2" charset="-78"/>
                        </a:rPr>
                        <a:t>أ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85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1888782" y="4816202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83" name="مربع نص 482"/>
                <p:cNvSpPr txBox="1"/>
                <p:nvPr/>
              </p:nvSpPr>
              <p:spPr>
                <a:xfrm>
                  <a:off x="443225" y="4773910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ــ 1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81" name="مربع نص 480"/>
              <p:cNvSpPr txBox="1"/>
              <p:nvPr/>
            </p:nvSpPr>
            <p:spPr>
              <a:xfrm>
                <a:off x="155129" y="454722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91" name="Oval 2"/>
            <p:cNvSpPr>
              <a:spLocks noChangeArrowheads="1"/>
            </p:cNvSpPr>
            <p:nvPr/>
          </p:nvSpPr>
          <p:spPr bwMode="auto">
            <a:xfrm>
              <a:off x="2142778" y="392772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مربع نص 491"/>
            <p:cNvSpPr txBox="1"/>
            <p:nvPr/>
          </p:nvSpPr>
          <p:spPr>
            <a:xfrm>
              <a:off x="1811313" y="3976489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ــ 1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94" name="مربع نص 493"/>
          <p:cNvSpPr txBox="1"/>
          <p:nvPr/>
        </p:nvSpPr>
        <p:spPr>
          <a:xfrm>
            <a:off x="1038275" y="567077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5" name="مجموعة 494"/>
          <p:cNvGrpSpPr/>
          <p:nvPr/>
        </p:nvGrpSpPr>
        <p:grpSpPr>
          <a:xfrm>
            <a:off x="189037" y="5415508"/>
            <a:ext cx="1205022" cy="850379"/>
            <a:chOff x="2565301" y="3937248"/>
            <a:chExt cx="1205022" cy="850379"/>
          </a:xfrm>
        </p:grpSpPr>
        <p:grpSp>
          <p:nvGrpSpPr>
            <p:cNvPr id="496" name="مجموعة 443"/>
            <p:cNvGrpSpPr/>
            <p:nvPr/>
          </p:nvGrpSpPr>
          <p:grpSpPr>
            <a:xfrm>
              <a:off x="2737892" y="3976489"/>
              <a:ext cx="1032431" cy="811138"/>
              <a:chOff x="577652" y="4408537"/>
              <a:chExt cx="1032431" cy="811138"/>
            </a:xfrm>
          </p:grpSpPr>
          <p:grpSp>
            <p:nvGrpSpPr>
              <p:cNvPr id="501" name="مجموعة 431"/>
              <p:cNvGrpSpPr/>
              <p:nvPr/>
            </p:nvGrpSpPr>
            <p:grpSpPr>
              <a:xfrm>
                <a:off x="736590" y="4408537"/>
                <a:ext cx="873493" cy="811138"/>
                <a:chOff x="1850682" y="4499595"/>
                <a:chExt cx="873493" cy="811138"/>
              </a:xfrm>
            </p:grpSpPr>
            <p:grpSp>
              <p:nvGrpSpPr>
                <p:cNvPr id="505" name="مجموعة 423"/>
                <p:cNvGrpSpPr/>
                <p:nvPr/>
              </p:nvGrpSpPr>
              <p:grpSpPr>
                <a:xfrm>
                  <a:off x="1979712" y="4499595"/>
                  <a:ext cx="744463" cy="638661"/>
                  <a:chOff x="674043" y="404664"/>
                  <a:chExt cx="744463" cy="638661"/>
                </a:xfrm>
              </p:grpSpPr>
              <p:sp>
                <p:nvSpPr>
                  <p:cNvPr id="507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842506" y="404664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8" name="مربع نص 507"/>
                  <p:cNvSpPr txBox="1"/>
                  <p:nvPr/>
                </p:nvSpPr>
                <p:spPr>
                  <a:xfrm>
                    <a:off x="674043" y="520105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504" name="Oval 2"/>
                <p:cNvSpPr>
                  <a:spLocks noChangeArrowheads="1"/>
                </p:cNvSpPr>
                <p:nvPr/>
              </p:nvSpPr>
              <p:spPr bwMode="auto">
                <a:xfrm>
                  <a:off x="1850682" y="4806677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00" name="مربع نص 499"/>
              <p:cNvSpPr txBox="1"/>
              <p:nvPr/>
            </p:nvSpPr>
            <p:spPr>
              <a:xfrm>
                <a:off x="577652" y="455674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97" name="Oval 2"/>
            <p:cNvSpPr>
              <a:spLocks noChangeArrowheads="1"/>
            </p:cNvSpPr>
            <p:nvPr/>
          </p:nvSpPr>
          <p:spPr bwMode="auto">
            <a:xfrm>
              <a:off x="2565301" y="3937248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2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2" dur="1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2" dur="1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2" dur="1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2" dur="1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7" dur="2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" presetClass="emph" presetSubtype="10" accel="50000" autoRev="1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86" dur="2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7" presetID="1" presetClass="emph" presetSubtype="1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88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F2FE"/>
                                      </p:to>
                                    </p:animClr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" grpId="0" animBg="1"/>
      <p:bldP spid="123" grpId="0"/>
      <p:bldP spid="132" grpId="0"/>
      <p:bldP spid="141" grpId="0"/>
      <p:bldP spid="150" grpId="0"/>
      <p:bldP spid="164" grpId="0"/>
      <p:bldP spid="181" grpId="0"/>
      <p:bldP spid="198" grpId="0"/>
      <p:bldP spid="207" grpId="0"/>
      <p:bldP spid="216" grpId="0"/>
      <p:bldP spid="319" grpId="0"/>
      <p:bldP spid="323" grpId="0"/>
      <p:bldP spid="324" grpId="0"/>
      <p:bldP spid="409" grpId="0"/>
      <p:bldP spid="409" grpId="1"/>
      <p:bldP spid="409" grpId="2"/>
      <p:bldP spid="420" grpId="0"/>
      <p:bldP spid="440" grpId="0"/>
      <p:bldP spid="457" grpId="0"/>
      <p:bldP spid="474" grpId="0"/>
      <p:bldP spid="475" grpId="0"/>
      <p:bldP spid="476" grpId="0"/>
      <p:bldP spid="49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5"/>
          <p:cNvSpPr>
            <a:spLocks noChangeArrowheads="1" noChangeShapeType="1" noTextEdit="1"/>
          </p:cNvSpPr>
          <p:nvPr/>
        </p:nvSpPr>
        <p:spPr bwMode="auto">
          <a:xfrm>
            <a:off x="1043608" y="2996951"/>
            <a:ext cx="7632848" cy="374441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4408"/>
                <a:gd name="adj2" fmla="val -292"/>
              </a:avLst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B8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Properties  of  the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B8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 Binomial  Theorem</a:t>
            </a:r>
            <a:endParaRPr lang="en-US" sz="4000" dirty="0">
              <a:solidFill>
                <a:srgbClr val="00B8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-QuranAlKareem" pitchFamily="2" charset="-78"/>
              <a:cs typeface="Al-QuranAlKareem" pitchFamily="2" charset="-78"/>
            </a:endParaRPr>
          </a:p>
        </p:txBody>
      </p:sp>
      <p:sp>
        <p:nvSpPr>
          <p:cNvPr id="5" name="WordArt 65"/>
          <p:cNvSpPr>
            <a:spLocks noChangeArrowheads="1" noChangeShapeType="1" noTextEdit="1"/>
          </p:cNvSpPr>
          <p:nvPr/>
        </p:nvSpPr>
        <p:spPr bwMode="auto">
          <a:xfrm>
            <a:off x="1691680" y="404664"/>
            <a:ext cx="6048672" cy="3456384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4213"/>
                <a:gd name="adj2" fmla="val -1226"/>
              </a:avLst>
            </a:prstTxWarp>
          </a:bodyPr>
          <a:lstStyle/>
          <a:p>
            <a:pPr algn="ctr" rtl="1"/>
            <a:r>
              <a:rPr lang="ar-SA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خواص نظرية</a:t>
            </a:r>
          </a:p>
          <a:p>
            <a:pPr algn="ctr" rtl="1"/>
            <a:r>
              <a:rPr lang="ar-SA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ذات الحدين</a:t>
            </a:r>
            <a:endParaRPr lang="ar-SA" sz="7200" b="1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  <a:cs typeface="Akhbar MT" pitchFamily="2" charset="-78"/>
            </a:endParaRPr>
          </a:p>
        </p:txBody>
      </p:sp>
      <p:sp>
        <p:nvSpPr>
          <p:cNvPr id="11" name="WordArt 65"/>
          <p:cNvSpPr>
            <a:spLocks noChangeArrowheads="1" noChangeShapeType="1" noTextEdit="1"/>
          </p:cNvSpPr>
          <p:nvPr/>
        </p:nvSpPr>
        <p:spPr bwMode="auto">
          <a:xfrm>
            <a:off x="539552" y="2780928"/>
            <a:ext cx="8568952" cy="3816424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endParaRPr lang="ar-SA" sz="5400" b="1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مستطيل 199"/>
          <p:cNvSpPr/>
          <p:nvPr/>
        </p:nvSpPr>
        <p:spPr>
          <a:xfrm>
            <a:off x="7092280" y="692696"/>
            <a:ext cx="540000" cy="540000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مستطيل 200"/>
          <p:cNvSpPr/>
          <p:nvPr/>
        </p:nvSpPr>
        <p:spPr>
          <a:xfrm>
            <a:off x="635943" y="645071"/>
            <a:ext cx="540000" cy="576000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مستطيل 213"/>
          <p:cNvSpPr/>
          <p:nvPr/>
        </p:nvSpPr>
        <p:spPr>
          <a:xfrm>
            <a:off x="6137126" y="717079"/>
            <a:ext cx="540000" cy="540000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مستطيل 214"/>
          <p:cNvSpPr/>
          <p:nvPr/>
        </p:nvSpPr>
        <p:spPr>
          <a:xfrm>
            <a:off x="2140742" y="582588"/>
            <a:ext cx="792000" cy="612000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7" name="مجموعة 76"/>
          <p:cNvGrpSpPr/>
          <p:nvPr/>
        </p:nvGrpSpPr>
        <p:grpSpPr>
          <a:xfrm>
            <a:off x="169987" y="316657"/>
            <a:ext cx="8794501" cy="1028650"/>
            <a:chOff x="189037" y="5223867"/>
            <a:chExt cx="8794501" cy="1028650"/>
          </a:xfrm>
        </p:grpSpPr>
        <p:grpSp>
          <p:nvGrpSpPr>
            <p:cNvPr id="8" name="مجموعة 14"/>
            <p:cNvGrpSpPr/>
            <p:nvPr/>
          </p:nvGrpSpPr>
          <p:grpSpPr>
            <a:xfrm>
              <a:off x="7658819" y="5301208"/>
              <a:ext cx="1324719" cy="748655"/>
              <a:chOff x="6050260" y="198165"/>
              <a:chExt cx="1324719" cy="748655"/>
            </a:xfrm>
          </p:grpSpPr>
          <p:grpSp>
            <p:nvGrpSpPr>
              <p:cNvPr id="9" name="مجموعة 11"/>
              <p:cNvGrpSpPr/>
              <p:nvPr/>
            </p:nvGrpSpPr>
            <p:grpSpPr>
              <a:xfrm>
                <a:off x="6258347" y="198165"/>
                <a:ext cx="1116632" cy="748655"/>
                <a:chOff x="6258347" y="198165"/>
                <a:chExt cx="1116632" cy="748655"/>
              </a:xfrm>
            </p:grpSpPr>
            <p:sp>
              <p:nvSpPr>
                <p:cNvPr id="11" name="مربع نص 10"/>
                <p:cNvSpPr txBox="1"/>
                <p:nvPr/>
              </p:nvSpPr>
              <p:spPr>
                <a:xfrm>
                  <a:off x="6258347" y="546710"/>
                  <a:ext cx="11166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    + ب ) 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865391" y="198165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" name="Oval 2"/>
              <p:cNvSpPr>
                <a:spLocks noChangeArrowheads="1"/>
              </p:cNvSpPr>
              <p:nvPr/>
            </p:nvSpPr>
            <p:spPr bwMode="auto">
              <a:xfrm>
                <a:off x="6050260" y="313606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مربع نص 12"/>
            <p:cNvSpPr txBox="1"/>
            <p:nvPr/>
          </p:nvSpPr>
          <p:spPr>
            <a:xfrm>
              <a:off x="7524328" y="566124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مجموعة 13"/>
            <p:cNvGrpSpPr/>
            <p:nvPr/>
          </p:nvGrpSpPr>
          <p:grpSpPr>
            <a:xfrm>
              <a:off x="6679346" y="5291683"/>
              <a:ext cx="1152064" cy="960834"/>
              <a:chOff x="1581636" y="4312146"/>
              <a:chExt cx="1152064" cy="960834"/>
            </a:xfrm>
          </p:grpSpPr>
          <p:grpSp>
            <p:nvGrpSpPr>
              <p:cNvPr id="15" name="مجموعة 428"/>
              <p:cNvGrpSpPr/>
              <p:nvPr/>
            </p:nvGrpSpPr>
            <p:grpSpPr>
              <a:xfrm>
                <a:off x="1762348" y="4312146"/>
                <a:ext cx="971352" cy="960834"/>
                <a:chOff x="1762348" y="4312146"/>
                <a:chExt cx="971352" cy="960834"/>
              </a:xfrm>
            </p:grpSpPr>
            <p:grpSp>
              <p:nvGrpSpPr>
                <p:cNvPr id="17" name="مجموعة 423"/>
                <p:cNvGrpSpPr/>
                <p:nvPr/>
              </p:nvGrpSpPr>
              <p:grpSpPr>
                <a:xfrm>
                  <a:off x="1930946" y="4509120"/>
                  <a:ext cx="802754" cy="763860"/>
                  <a:chOff x="625277" y="414189"/>
                  <a:chExt cx="802754" cy="763860"/>
                </a:xfrm>
              </p:grpSpPr>
              <p:sp>
                <p:nvSpPr>
                  <p:cNvPr id="1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852031" y="414189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مربع نص 19"/>
                  <p:cNvSpPr txBox="1"/>
                  <p:nvPr/>
                </p:nvSpPr>
                <p:spPr>
                  <a:xfrm>
                    <a:off x="625277" y="654829"/>
                    <a:ext cx="36004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0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1" name="مربع نص 20"/>
                  <p:cNvSpPr txBox="1"/>
                  <p:nvPr/>
                </p:nvSpPr>
                <p:spPr>
                  <a:xfrm>
                    <a:off x="674043" y="520105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762348" y="4312146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" name="Oval 2"/>
              <p:cNvSpPr>
                <a:spLocks noChangeArrowheads="1"/>
              </p:cNvSpPr>
              <p:nvPr/>
            </p:nvSpPr>
            <p:spPr bwMode="auto">
              <a:xfrm>
                <a:off x="1581636" y="4403204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مربع نص 21"/>
            <p:cNvSpPr txBox="1"/>
            <p:nvPr/>
          </p:nvSpPr>
          <p:spPr>
            <a:xfrm>
              <a:off x="6535266" y="5733256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3" name="مجموعة 22"/>
            <p:cNvGrpSpPr/>
            <p:nvPr/>
          </p:nvGrpSpPr>
          <p:grpSpPr>
            <a:xfrm>
              <a:off x="5258236" y="5310733"/>
              <a:ext cx="1603162" cy="902196"/>
              <a:chOff x="16446" y="4221088"/>
              <a:chExt cx="1603162" cy="902196"/>
            </a:xfrm>
          </p:grpSpPr>
          <p:grpSp>
            <p:nvGrpSpPr>
              <p:cNvPr id="24" name="مجموعة 441"/>
              <p:cNvGrpSpPr/>
              <p:nvPr/>
            </p:nvGrpSpPr>
            <p:grpSpPr>
              <a:xfrm>
                <a:off x="136079" y="4221088"/>
                <a:ext cx="1483529" cy="902196"/>
                <a:chOff x="136079" y="4221088"/>
                <a:chExt cx="1483529" cy="902196"/>
              </a:xfrm>
            </p:grpSpPr>
            <p:grpSp>
              <p:nvGrpSpPr>
                <p:cNvPr id="26" name="مجموعة 431"/>
                <p:cNvGrpSpPr/>
                <p:nvPr/>
              </p:nvGrpSpPr>
              <p:grpSpPr>
                <a:xfrm>
                  <a:off x="467544" y="4221088"/>
                  <a:ext cx="1152064" cy="902196"/>
                  <a:chOff x="1581636" y="4312146"/>
                  <a:chExt cx="1152064" cy="902196"/>
                </a:xfrm>
              </p:grpSpPr>
              <p:grpSp>
                <p:nvGrpSpPr>
                  <p:cNvPr id="28" name="مجموعة 428"/>
                  <p:cNvGrpSpPr/>
                  <p:nvPr/>
                </p:nvGrpSpPr>
                <p:grpSpPr>
                  <a:xfrm>
                    <a:off x="1762348" y="4312146"/>
                    <a:ext cx="971352" cy="902196"/>
                    <a:chOff x="1762348" y="4312146"/>
                    <a:chExt cx="971352" cy="902196"/>
                  </a:xfrm>
                </p:grpSpPr>
                <p:grpSp>
                  <p:nvGrpSpPr>
                    <p:cNvPr id="30" name="مجموعة 423"/>
                    <p:cNvGrpSpPr/>
                    <p:nvPr/>
                  </p:nvGrpSpPr>
                  <p:grpSpPr>
                    <a:xfrm>
                      <a:off x="1921421" y="4509120"/>
                      <a:ext cx="812279" cy="705222"/>
                      <a:chOff x="615752" y="414189"/>
                      <a:chExt cx="812279" cy="705222"/>
                    </a:xfrm>
                  </p:grpSpPr>
                  <p:sp>
                    <p:nvSpPr>
                      <p:cNvPr id="32" name="Oval 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52031" y="414189"/>
                        <a:ext cx="576000" cy="504056"/>
                      </a:xfrm>
                      <a:prstGeom prst="ellipse">
                        <a:avLst/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ar-SA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KsorZulfiMath" pitchFamily="2" charset="-78"/>
                          </a:rPr>
                          <a:t>نن</a:t>
                        </a:r>
                        <a:r>
                          <a:rPr kumimoji="0" 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KsorZulfiMath" pitchFamily="2" charset="-78"/>
                          </a:rPr>
                          <a:t> </a:t>
                        </a:r>
                        <a:endPara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3" name="مربع نص 32"/>
                      <p:cNvSpPr txBox="1"/>
                      <p:nvPr/>
                    </p:nvSpPr>
                    <p:spPr>
                      <a:xfrm>
                        <a:off x="615752" y="750079"/>
                        <a:ext cx="3600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1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34" name="مربع نص 33"/>
                      <p:cNvSpPr txBox="1"/>
                      <p:nvPr/>
                    </p:nvSpPr>
                    <p:spPr>
                      <a:xfrm>
                        <a:off x="674043" y="520105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8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math"/>
                          </a:rPr>
                          <a:t>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31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62348" y="4312146"/>
                      <a:ext cx="461963" cy="646331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TkamolZulfiMath" pitchFamily="2" charset="-78"/>
                        </a:rPr>
                        <a:t>أ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1581636" y="4403204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7" name="مربع نص 26"/>
                <p:cNvSpPr txBox="1"/>
                <p:nvPr/>
              </p:nvSpPr>
              <p:spPr>
                <a:xfrm>
                  <a:off x="136079" y="4360912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ــ 1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5" name="مربع نص 24"/>
              <p:cNvSpPr txBox="1"/>
              <p:nvPr/>
            </p:nvSpPr>
            <p:spPr>
              <a:xfrm>
                <a:off x="16446" y="451864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5" name="مربع نص 34"/>
            <p:cNvSpPr txBox="1"/>
            <p:nvPr/>
          </p:nvSpPr>
          <p:spPr>
            <a:xfrm>
              <a:off x="5004048" y="5685631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6" name="مجموعة 35"/>
            <p:cNvGrpSpPr/>
            <p:nvPr/>
          </p:nvGrpSpPr>
          <p:grpSpPr>
            <a:xfrm>
              <a:off x="3607385" y="5301208"/>
              <a:ext cx="1728128" cy="902196"/>
              <a:chOff x="-108520" y="4221088"/>
              <a:chExt cx="1728128" cy="902196"/>
            </a:xfrm>
          </p:grpSpPr>
          <p:grpSp>
            <p:nvGrpSpPr>
              <p:cNvPr id="37" name="مجموعة 443"/>
              <p:cNvGrpSpPr/>
              <p:nvPr/>
            </p:nvGrpSpPr>
            <p:grpSpPr>
              <a:xfrm>
                <a:off x="16446" y="4221088"/>
                <a:ext cx="1603162" cy="902196"/>
                <a:chOff x="16446" y="4221088"/>
                <a:chExt cx="1603162" cy="902196"/>
              </a:xfrm>
            </p:grpSpPr>
            <p:grpSp>
              <p:nvGrpSpPr>
                <p:cNvPr id="39" name="مجموعة 441"/>
                <p:cNvGrpSpPr/>
                <p:nvPr/>
              </p:nvGrpSpPr>
              <p:grpSpPr>
                <a:xfrm>
                  <a:off x="136079" y="4221088"/>
                  <a:ext cx="1483529" cy="902196"/>
                  <a:chOff x="136079" y="4221088"/>
                  <a:chExt cx="1483529" cy="902196"/>
                </a:xfrm>
              </p:grpSpPr>
              <p:grpSp>
                <p:nvGrpSpPr>
                  <p:cNvPr id="41" name="مجموعة 431"/>
                  <p:cNvGrpSpPr/>
                  <p:nvPr/>
                </p:nvGrpSpPr>
                <p:grpSpPr>
                  <a:xfrm>
                    <a:off x="467544" y="4221088"/>
                    <a:ext cx="1152064" cy="902196"/>
                    <a:chOff x="1581636" y="4312146"/>
                    <a:chExt cx="1152064" cy="902196"/>
                  </a:xfrm>
                </p:grpSpPr>
                <p:grpSp>
                  <p:nvGrpSpPr>
                    <p:cNvPr id="43" name="مجموعة 428"/>
                    <p:cNvGrpSpPr/>
                    <p:nvPr/>
                  </p:nvGrpSpPr>
                  <p:grpSpPr>
                    <a:xfrm>
                      <a:off x="1762348" y="4312146"/>
                      <a:ext cx="971352" cy="902196"/>
                      <a:chOff x="1762348" y="4312146"/>
                      <a:chExt cx="971352" cy="902196"/>
                    </a:xfrm>
                  </p:grpSpPr>
                  <p:grpSp>
                    <p:nvGrpSpPr>
                      <p:cNvPr id="45" name="مجموعة 423"/>
                      <p:cNvGrpSpPr/>
                      <p:nvPr/>
                    </p:nvGrpSpPr>
                    <p:grpSpPr>
                      <a:xfrm>
                        <a:off x="1921421" y="4509120"/>
                        <a:ext cx="812279" cy="705222"/>
                        <a:chOff x="615752" y="414189"/>
                        <a:chExt cx="812279" cy="705222"/>
                      </a:xfrm>
                    </p:grpSpPr>
                    <p:sp>
                      <p:nvSpPr>
                        <p:cNvPr id="47" name="Oval 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2031" y="414189"/>
                          <a:ext cx="576000" cy="504056"/>
                        </a:xfrm>
                        <a:prstGeom prst="ellipse">
                          <a:avLst/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KsorZulfiMath" pitchFamily="2" charset="-78"/>
                            </a:rPr>
                            <a:t>نن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KsorZulfiMath" pitchFamily="2" charset="-78"/>
                            </a:rPr>
                            <a:t> </a:t>
                          </a:r>
                          <a:endPara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" name="مربع نص 47"/>
                        <p:cNvSpPr txBox="1"/>
                        <p:nvPr/>
                      </p:nvSpPr>
                      <p:spPr>
                        <a:xfrm>
                          <a:off x="615752" y="750079"/>
                          <a:ext cx="36004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BIC SYMBOL FOR MATH"/>
                            </a:rPr>
                            <a:t>2</a:t>
                          </a:r>
                          <a:endParaRPr lang="en-US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49" name="مربع نص 48"/>
                        <p:cNvSpPr txBox="1"/>
                        <p:nvPr/>
                      </p:nvSpPr>
                      <p:spPr>
                        <a:xfrm>
                          <a:off x="674043" y="520105"/>
                          <a:ext cx="504056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2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math"/>
                            </a:rPr>
                            <a:t></a:t>
                          </a:r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46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62348" y="4312146"/>
                        <a:ext cx="461963" cy="646331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ar-SA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TkamolZulfiMath" pitchFamily="2" charset="-78"/>
                          </a:rPr>
                          <a:t>أ</a:t>
                        </a:r>
                        <a:endPara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44" name="Oval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1636" y="4403204"/>
                      <a:ext cx="576000" cy="50405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نن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 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2" name="مربع نص 41"/>
                  <p:cNvSpPr txBox="1"/>
                  <p:nvPr/>
                </p:nvSpPr>
                <p:spPr>
                  <a:xfrm>
                    <a:off x="136079" y="4360912"/>
                    <a:ext cx="5760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ــ 2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40" name="مربع نص 39"/>
                <p:cNvSpPr txBox="1"/>
                <p:nvPr/>
              </p:nvSpPr>
              <p:spPr>
                <a:xfrm>
                  <a:off x="16446" y="4518645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ب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8" name="مربع نص 37"/>
              <p:cNvSpPr txBox="1"/>
              <p:nvPr/>
            </p:nvSpPr>
            <p:spPr>
              <a:xfrm>
                <a:off x="-108520" y="443711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2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0" name="مربع نص 49"/>
            <p:cNvSpPr txBox="1"/>
            <p:nvPr/>
          </p:nvSpPr>
          <p:spPr>
            <a:xfrm>
              <a:off x="3419872" y="5680298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مربع نص 50"/>
            <p:cNvSpPr txBox="1"/>
            <p:nvPr/>
          </p:nvSpPr>
          <p:spPr>
            <a:xfrm>
              <a:off x="2872383" y="5617815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. .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مربع نص 51"/>
            <p:cNvSpPr txBox="1"/>
            <p:nvPr/>
          </p:nvSpPr>
          <p:spPr>
            <a:xfrm>
              <a:off x="2828950" y="5670773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3" name="مجموعة 52"/>
            <p:cNvGrpSpPr/>
            <p:nvPr/>
          </p:nvGrpSpPr>
          <p:grpSpPr>
            <a:xfrm>
              <a:off x="1187624" y="5223867"/>
              <a:ext cx="1959010" cy="960487"/>
              <a:chOff x="1811313" y="3836665"/>
              <a:chExt cx="1959010" cy="960487"/>
            </a:xfrm>
          </p:grpSpPr>
          <p:grpSp>
            <p:nvGrpSpPr>
              <p:cNvPr id="54" name="مجموعة 443"/>
              <p:cNvGrpSpPr/>
              <p:nvPr/>
            </p:nvGrpSpPr>
            <p:grpSpPr>
              <a:xfrm>
                <a:off x="2315369" y="3836665"/>
                <a:ext cx="1454954" cy="960487"/>
                <a:chOff x="155129" y="4268713"/>
                <a:chExt cx="1454954" cy="960487"/>
              </a:xfrm>
            </p:grpSpPr>
            <p:grpSp>
              <p:nvGrpSpPr>
                <p:cNvPr id="57" name="مجموعة 441"/>
                <p:cNvGrpSpPr/>
                <p:nvPr/>
              </p:nvGrpSpPr>
              <p:grpSpPr>
                <a:xfrm>
                  <a:off x="418778" y="4268713"/>
                  <a:ext cx="1191305" cy="960487"/>
                  <a:chOff x="418778" y="4268713"/>
                  <a:chExt cx="1191305" cy="960487"/>
                </a:xfrm>
              </p:grpSpPr>
              <p:grpSp>
                <p:nvGrpSpPr>
                  <p:cNvPr id="59" name="مجموعة 431"/>
                  <p:cNvGrpSpPr/>
                  <p:nvPr/>
                </p:nvGrpSpPr>
                <p:grpSpPr>
                  <a:xfrm>
                    <a:off x="418778" y="4268713"/>
                    <a:ext cx="1191305" cy="960487"/>
                    <a:chOff x="1532870" y="4359771"/>
                    <a:chExt cx="1191305" cy="960487"/>
                  </a:xfrm>
                </p:grpSpPr>
                <p:grpSp>
                  <p:nvGrpSpPr>
                    <p:cNvPr id="61" name="مجموعة 428"/>
                    <p:cNvGrpSpPr/>
                    <p:nvPr/>
                  </p:nvGrpSpPr>
                  <p:grpSpPr>
                    <a:xfrm>
                      <a:off x="1532870" y="4359771"/>
                      <a:ext cx="1191305" cy="778485"/>
                      <a:chOff x="1532870" y="4359771"/>
                      <a:chExt cx="1191305" cy="778485"/>
                    </a:xfrm>
                  </p:grpSpPr>
                  <p:grpSp>
                    <p:nvGrpSpPr>
                      <p:cNvPr id="63" name="مجموعة 423"/>
                      <p:cNvGrpSpPr/>
                      <p:nvPr/>
                    </p:nvGrpSpPr>
                    <p:grpSpPr>
                      <a:xfrm>
                        <a:off x="1979712" y="4499595"/>
                        <a:ext cx="744463" cy="638661"/>
                        <a:chOff x="674043" y="404664"/>
                        <a:chExt cx="744463" cy="638661"/>
                      </a:xfrm>
                    </p:grpSpPr>
                    <p:sp>
                      <p:nvSpPr>
                        <p:cNvPr id="65" name="Oval 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2506" y="404664"/>
                          <a:ext cx="576000" cy="504056"/>
                        </a:xfrm>
                        <a:prstGeom prst="ellipse">
                          <a:avLst/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KsorZulfiMath" pitchFamily="2" charset="-78"/>
                            </a:rPr>
                            <a:t>نن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KsorZulfiMath" pitchFamily="2" charset="-78"/>
                            </a:rPr>
                            <a:t> </a:t>
                          </a:r>
                          <a:endPara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66" name="مربع نص 65"/>
                        <p:cNvSpPr txBox="1"/>
                        <p:nvPr/>
                      </p:nvSpPr>
                      <p:spPr>
                        <a:xfrm>
                          <a:off x="674043" y="520105"/>
                          <a:ext cx="504056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2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math"/>
                            </a:rPr>
                            <a:t></a:t>
                          </a:r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64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32870" y="4359771"/>
                        <a:ext cx="461963" cy="646331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ar-SA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TkamolZulfiMath" pitchFamily="2" charset="-78"/>
                          </a:rPr>
                          <a:t>أ</a:t>
                        </a:r>
                        <a:endPara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62" name="Oval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8782" y="4816202"/>
                      <a:ext cx="576000" cy="50405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نن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 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60" name="مربع نص 59"/>
                  <p:cNvSpPr txBox="1"/>
                  <p:nvPr/>
                </p:nvSpPr>
                <p:spPr>
                  <a:xfrm>
                    <a:off x="443225" y="4773910"/>
                    <a:ext cx="5760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ــ 1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58" name="مربع نص 57"/>
                <p:cNvSpPr txBox="1"/>
                <p:nvPr/>
              </p:nvSpPr>
              <p:spPr>
                <a:xfrm>
                  <a:off x="155129" y="4585320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ب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55" name="Oval 2"/>
              <p:cNvSpPr>
                <a:spLocks noChangeArrowheads="1"/>
              </p:cNvSpPr>
              <p:nvPr/>
            </p:nvSpPr>
            <p:spPr bwMode="auto">
              <a:xfrm>
                <a:off x="2142778" y="3975348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مربع نص 55"/>
              <p:cNvSpPr txBox="1"/>
              <p:nvPr/>
            </p:nvSpPr>
            <p:spPr>
              <a:xfrm>
                <a:off x="1811313" y="4014589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ــ 1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7" name="مربع نص 66"/>
            <p:cNvSpPr txBox="1"/>
            <p:nvPr/>
          </p:nvSpPr>
          <p:spPr>
            <a:xfrm>
              <a:off x="1038275" y="5670773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8" name="مجموعة 67"/>
            <p:cNvGrpSpPr/>
            <p:nvPr/>
          </p:nvGrpSpPr>
          <p:grpSpPr>
            <a:xfrm>
              <a:off x="189037" y="5415508"/>
              <a:ext cx="1205022" cy="821804"/>
              <a:chOff x="2565301" y="3937248"/>
              <a:chExt cx="1205022" cy="821804"/>
            </a:xfrm>
          </p:grpSpPr>
          <p:grpSp>
            <p:nvGrpSpPr>
              <p:cNvPr id="69" name="مجموعة 443"/>
              <p:cNvGrpSpPr/>
              <p:nvPr/>
            </p:nvGrpSpPr>
            <p:grpSpPr>
              <a:xfrm>
                <a:off x="2737892" y="3947914"/>
                <a:ext cx="1032431" cy="811138"/>
                <a:chOff x="577652" y="4379962"/>
                <a:chExt cx="1032431" cy="811138"/>
              </a:xfrm>
            </p:grpSpPr>
            <p:grpSp>
              <p:nvGrpSpPr>
                <p:cNvPr id="71" name="مجموعة 431"/>
                <p:cNvGrpSpPr/>
                <p:nvPr/>
              </p:nvGrpSpPr>
              <p:grpSpPr>
                <a:xfrm>
                  <a:off x="736590" y="4379962"/>
                  <a:ext cx="873493" cy="811138"/>
                  <a:chOff x="1850682" y="4471020"/>
                  <a:chExt cx="873493" cy="811138"/>
                </a:xfrm>
              </p:grpSpPr>
              <p:grpSp>
                <p:nvGrpSpPr>
                  <p:cNvPr id="73" name="مجموعة 423"/>
                  <p:cNvGrpSpPr/>
                  <p:nvPr/>
                </p:nvGrpSpPr>
                <p:grpSpPr>
                  <a:xfrm>
                    <a:off x="1979712" y="4471020"/>
                    <a:ext cx="744463" cy="638661"/>
                    <a:chOff x="674043" y="376089"/>
                    <a:chExt cx="744463" cy="638661"/>
                  </a:xfrm>
                </p:grpSpPr>
                <p:sp>
                  <p:nvSpPr>
                    <p:cNvPr id="75" name="Oval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506" y="376089"/>
                      <a:ext cx="576000" cy="50405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نن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KsorZulfiMath" pitchFamily="2" charset="-78"/>
                        </a:rPr>
                        <a:t> 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6" name="مربع نص 75"/>
                    <p:cNvSpPr txBox="1"/>
                    <p:nvPr/>
                  </p:nvSpPr>
                  <p:spPr>
                    <a:xfrm>
                      <a:off x="674043" y="491530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math"/>
                        </a:rPr>
                        <a:t>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74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1850682" y="4778102"/>
                    <a:ext cx="576000" cy="50405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نن</a:t>
                    </a: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KsorZulfiMath" pitchFamily="2" charset="-78"/>
                      </a:rPr>
                      <a:t> </a:t>
                    </a:r>
                    <a:endPara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2" name="مربع نص 71"/>
                <p:cNvSpPr txBox="1"/>
                <p:nvPr/>
              </p:nvSpPr>
              <p:spPr>
                <a:xfrm>
                  <a:off x="577652" y="4556745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ب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70" name="Oval 2"/>
              <p:cNvSpPr>
                <a:spLocks noChangeArrowheads="1"/>
              </p:cNvSpPr>
              <p:nvPr/>
            </p:nvSpPr>
            <p:spPr bwMode="auto">
              <a:xfrm>
                <a:off x="2565301" y="3937248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8" name="مجموعة 9"/>
          <p:cNvGrpSpPr/>
          <p:nvPr/>
        </p:nvGrpSpPr>
        <p:grpSpPr>
          <a:xfrm>
            <a:off x="8604448" y="2261900"/>
            <a:ext cx="360040" cy="523220"/>
            <a:chOff x="3707904" y="3309253"/>
            <a:chExt cx="360040" cy="523220"/>
          </a:xfrm>
        </p:grpSpPr>
        <p:sp>
          <p:nvSpPr>
            <p:cNvPr id="79" name="شكل بيضاوي 78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مربع نص 79"/>
            <p:cNvSpPr txBox="1"/>
            <p:nvPr/>
          </p:nvSpPr>
          <p:spPr>
            <a:xfrm>
              <a:off x="3707904" y="330925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مجموعة 89"/>
          <p:cNvGrpSpPr/>
          <p:nvPr/>
        </p:nvGrpSpPr>
        <p:grpSpPr>
          <a:xfrm>
            <a:off x="3641229" y="1950626"/>
            <a:ext cx="4896544" cy="756803"/>
            <a:chOff x="2221429" y="2132856"/>
            <a:chExt cx="4762053" cy="756803"/>
          </a:xfrm>
        </p:grpSpPr>
        <p:grpSp>
          <p:nvGrpSpPr>
            <p:cNvPr id="83" name="مجموعة 14"/>
            <p:cNvGrpSpPr/>
            <p:nvPr/>
          </p:nvGrpSpPr>
          <p:grpSpPr>
            <a:xfrm>
              <a:off x="2221429" y="2132856"/>
              <a:ext cx="4762053" cy="753988"/>
              <a:chOff x="3229540" y="126157"/>
              <a:chExt cx="4762053" cy="753988"/>
            </a:xfrm>
          </p:grpSpPr>
          <p:grpSp>
            <p:nvGrpSpPr>
              <p:cNvPr id="85" name="مجموعة 11"/>
              <p:cNvGrpSpPr/>
              <p:nvPr/>
            </p:nvGrpSpPr>
            <p:grpSpPr>
              <a:xfrm>
                <a:off x="3229540" y="126157"/>
                <a:ext cx="4762053" cy="753988"/>
                <a:chOff x="3229540" y="126157"/>
                <a:chExt cx="4762053" cy="753988"/>
              </a:xfrm>
            </p:grpSpPr>
            <p:sp>
              <p:nvSpPr>
                <p:cNvPr id="87" name="مربع نص 86"/>
                <p:cNvSpPr txBox="1"/>
                <p:nvPr/>
              </p:nvSpPr>
              <p:spPr>
                <a:xfrm>
                  <a:off x="3229540" y="480035"/>
                  <a:ext cx="476205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مفكوك (    + ب )     يتضمن    </a:t>
                  </a:r>
                  <a:r>
                    <a:rPr lang="ar-SA" sz="20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+ 1</a:t>
                  </a:r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حداً يرمز لها بــ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883920" y="126157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6" name="Oval 2"/>
              <p:cNvSpPr>
                <a:spLocks noChangeArrowheads="1"/>
              </p:cNvSpPr>
              <p:nvPr/>
            </p:nvSpPr>
            <p:spPr bwMode="auto">
              <a:xfrm>
                <a:off x="6069310" y="245554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9" name="Oval 2"/>
            <p:cNvSpPr>
              <a:spLocks noChangeArrowheads="1"/>
            </p:cNvSpPr>
            <p:nvPr/>
          </p:nvSpPr>
          <p:spPr bwMode="auto">
            <a:xfrm>
              <a:off x="4142802" y="238560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مجموعة 83"/>
          <p:cNvGrpSpPr/>
          <p:nvPr/>
        </p:nvGrpSpPr>
        <p:grpSpPr>
          <a:xfrm>
            <a:off x="3515122" y="2236802"/>
            <a:ext cx="485006" cy="669092"/>
            <a:chOff x="5383138" y="1556792"/>
            <a:chExt cx="485006" cy="669092"/>
          </a:xfrm>
        </p:grpSpPr>
        <p:sp>
          <p:nvSpPr>
            <p:cNvPr id="91" name="مربع نص 90"/>
            <p:cNvSpPr txBox="1"/>
            <p:nvPr/>
          </p:nvSpPr>
          <p:spPr>
            <a:xfrm>
              <a:off x="5436096" y="155679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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مربع نص 91"/>
            <p:cNvSpPr txBox="1"/>
            <p:nvPr/>
          </p:nvSpPr>
          <p:spPr>
            <a:xfrm>
              <a:off x="5383138" y="1825774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3" name="مجموعة 92"/>
          <p:cNvGrpSpPr/>
          <p:nvPr/>
        </p:nvGrpSpPr>
        <p:grpSpPr>
          <a:xfrm>
            <a:off x="7024464" y="1545297"/>
            <a:ext cx="485006" cy="669092"/>
            <a:chOff x="5383138" y="1556792"/>
            <a:chExt cx="485006" cy="669092"/>
          </a:xfrm>
        </p:grpSpPr>
        <p:sp>
          <p:nvSpPr>
            <p:cNvPr id="94" name="مربع نص 93"/>
            <p:cNvSpPr txBox="1"/>
            <p:nvPr/>
          </p:nvSpPr>
          <p:spPr>
            <a:xfrm>
              <a:off x="5436096" y="155679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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مربع نص 94"/>
            <p:cNvSpPr txBox="1"/>
            <p:nvPr/>
          </p:nvSpPr>
          <p:spPr>
            <a:xfrm>
              <a:off x="5383138" y="1825774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97" name="رابط مستقيم 96"/>
          <p:cNvCxnSpPr/>
          <p:nvPr/>
        </p:nvCxnSpPr>
        <p:spPr>
          <a:xfrm flipV="1">
            <a:off x="7236296" y="1173510"/>
            <a:ext cx="0" cy="4680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مربع نص 97"/>
          <p:cNvSpPr txBox="1"/>
          <p:nvPr/>
        </p:nvSpPr>
        <p:spPr>
          <a:xfrm>
            <a:off x="3270523" y="217095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9" name="مجموعة 98"/>
          <p:cNvGrpSpPr/>
          <p:nvPr/>
        </p:nvGrpSpPr>
        <p:grpSpPr>
          <a:xfrm>
            <a:off x="2967633" y="2233439"/>
            <a:ext cx="485006" cy="669092"/>
            <a:chOff x="5383138" y="1556792"/>
            <a:chExt cx="485006" cy="669092"/>
          </a:xfrm>
        </p:grpSpPr>
        <p:sp>
          <p:nvSpPr>
            <p:cNvPr id="100" name="مربع نص 99"/>
            <p:cNvSpPr txBox="1"/>
            <p:nvPr/>
          </p:nvSpPr>
          <p:spPr>
            <a:xfrm>
              <a:off x="5436096" y="155679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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مربع نص 100"/>
            <p:cNvSpPr txBox="1"/>
            <p:nvPr/>
          </p:nvSpPr>
          <p:spPr>
            <a:xfrm>
              <a:off x="5383138" y="1825774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2" name="مجموعة 101"/>
          <p:cNvGrpSpPr/>
          <p:nvPr/>
        </p:nvGrpSpPr>
        <p:grpSpPr>
          <a:xfrm>
            <a:off x="5972919" y="1578064"/>
            <a:ext cx="485006" cy="669092"/>
            <a:chOff x="5383138" y="1556792"/>
            <a:chExt cx="485006" cy="669092"/>
          </a:xfrm>
        </p:grpSpPr>
        <p:sp>
          <p:nvSpPr>
            <p:cNvPr id="103" name="مربع نص 102"/>
            <p:cNvSpPr txBox="1"/>
            <p:nvPr/>
          </p:nvSpPr>
          <p:spPr>
            <a:xfrm>
              <a:off x="5436096" y="155679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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مربع نص 103"/>
            <p:cNvSpPr txBox="1"/>
            <p:nvPr/>
          </p:nvSpPr>
          <p:spPr>
            <a:xfrm>
              <a:off x="5383138" y="1825774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05" name="رابط مستقيم 104"/>
          <p:cNvCxnSpPr/>
          <p:nvPr/>
        </p:nvCxnSpPr>
        <p:spPr>
          <a:xfrm flipV="1">
            <a:off x="6184751" y="1206277"/>
            <a:ext cx="0" cy="4680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مربع نص 105"/>
          <p:cNvSpPr txBox="1"/>
          <p:nvPr/>
        </p:nvSpPr>
        <p:spPr>
          <a:xfrm>
            <a:off x="2690267" y="217095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7" name="مجموعة 106"/>
          <p:cNvGrpSpPr/>
          <p:nvPr/>
        </p:nvGrpSpPr>
        <p:grpSpPr>
          <a:xfrm>
            <a:off x="2349277" y="2219722"/>
            <a:ext cx="504056" cy="678617"/>
            <a:chOff x="5364088" y="1556792"/>
            <a:chExt cx="504056" cy="678617"/>
          </a:xfrm>
        </p:grpSpPr>
        <p:sp>
          <p:nvSpPr>
            <p:cNvPr id="108" name="مربع نص 107"/>
            <p:cNvSpPr txBox="1"/>
            <p:nvPr/>
          </p:nvSpPr>
          <p:spPr>
            <a:xfrm>
              <a:off x="5436096" y="155679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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مربع نص 108"/>
            <p:cNvSpPr txBox="1"/>
            <p:nvPr/>
          </p:nvSpPr>
          <p:spPr>
            <a:xfrm>
              <a:off x="5364088" y="1835299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0" name="مجموعة 109"/>
          <p:cNvGrpSpPr/>
          <p:nvPr/>
        </p:nvGrpSpPr>
        <p:grpSpPr>
          <a:xfrm>
            <a:off x="4221485" y="1583397"/>
            <a:ext cx="513581" cy="678617"/>
            <a:chOff x="5354563" y="1556792"/>
            <a:chExt cx="513581" cy="678617"/>
          </a:xfrm>
        </p:grpSpPr>
        <p:sp>
          <p:nvSpPr>
            <p:cNvPr id="111" name="مربع نص 110"/>
            <p:cNvSpPr txBox="1"/>
            <p:nvPr/>
          </p:nvSpPr>
          <p:spPr>
            <a:xfrm>
              <a:off x="5436096" y="155679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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مربع نص 111"/>
            <p:cNvSpPr txBox="1"/>
            <p:nvPr/>
          </p:nvSpPr>
          <p:spPr>
            <a:xfrm>
              <a:off x="5354563" y="1835299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13" name="رابط مستقيم 112"/>
          <p:cNvCxnSpPr/>
          <p:nvPr/>
        </p:nvCxnSpPr>
        <p:spPr>
          <a:xfrm flipV="1">
            <a:off x="4461892" y="1211610"/>
            <a:ext cx="0" cy="4680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مربع نص 113"/>
          <p:cNvSpPr txBox="1"/>
          <p:nvPr/>
        </p:nvSpPr>
        <p:spPr>
          <a:xfrm>
            <a:off x="2070770" y="217628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مربع نص 114"/>
          <p:cNvSpPr txBox="1"/>
          <p:nvPr/>
        </p:nvSpPr>
        <p:spPr>
          <a:xfrm>
            <a:off x="1538139" y="22580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6" name="مجموعة 115"/>
          <p:cNvGrpSpPr/>
          <p:nvPr/>
        </p:nvGrpSpPr>
        <p:grpSpPr>
          <a:xfrm>
            <a:off x="1028814" y="2218581"/>
            <a:ext cx="657533" cy="676647"/>
            <a:chOff x="3770451" y="836712"/>
            <a:chExt cx="657533" cy="676647"/>
          </a:xfrm>
        </p:grpSpPr>
        <p:sp>
          <p:nvSpPr>
            <p:cNvPr id="117" name="مربع نص 116"/>
            <p:cNvSpPr txBox="1"/>
            <p:nvPr/>
          </p:nvSpPr>
          <p:spPr>
            <a:xfrm>
              <a:off x="3995936" y="83671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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Oval 2"/>
            <p:cNvSpPr>
              <a:spLocks noChangeArrowheads="1"/>
            </p:cNvSpPr>
            <p:nvPr/>
          </p:nvSpPr>
          <p:spPr bwMode="auto">
            <a:xfrm>
              <a:off x="3770451" y="100930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" name="مربع نص 118"/>
          <p:cNvSpPr txBox="1"/>
          <p:nvPr/>
        </p:nvSpPr>
        <p:spPr>
          <a:xfrm>
            <a:off x="1494706" y="217095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0" name="مجموعة 119"/>
          <p:cNvGrpSpPr/>
          <p:nvPr/>
        </p:nvGrpSpPr>
        <p:grpSpPr>
          <a:xfrm>
            <a:off x="1797660" y="1600225"/>
            <a:ext cx="657533" cy="676647"/>
            <a:chOff x="3770451" y="836712"/>
            <a:chExt cx="657533" cy="676647"/>
          </a:xfrm>
        </p:grpSpPr>
        <p:sp>
          <p:nvSpPr>
            <p:cNvPr id="121" name="مربع نص 120"/>
            <p:cNvSpPr txBox="1"/>
            <p:nvPr/>
          </p:nvSpPr>
          <p:spPr>
            <a:xfrm>
              <a:off x="3995936" y="83671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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Oval 2"/>
            <p:cNvSpPr>
              <a:spLocks noChangeArrowheads="1"/>
            </p:cNvSpPr>
            <p:nvPr/>
          </p:nvSpPr>
          <p:spPr bwMode="auto">
            <a:xfrm>
              <a:off x="3770451" y="100930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3" name="رابط مستقيم 122"/>
          <p:cNvCxnSpPr/>
          <p:nvPr/>
        </p:nvCxnSpPr>
        <p:spPr>
          <a:xfrm flipV="1">
            <a:off x="2248694" y="1187227"/>
            <a:ext cx="0" cy="4680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مربع نص 123"/>
          <p:cNvSpPr txBox="1"/>
          <p:nvPr/>
        </p:nvSpPr>
        <p:spPr>
          <a:xfrm>
            <a:off x="888926" y="216143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9" name="مجموعة 128"/>
          <p:cNvGrpSpPr/>
          <p:nvPr/>
        </p:nvGrpSpPr>
        <p:grpSpPr>
          <a:xfrm>
            <a:off x="20702" y="2219722"/>
            <a:ext cx="1070531" cy="676647"/>
            <a:chOff x="1638722" y="3429000"/>
            <a:chExt cx="1070531" cy="676647"/>
          </a:xfrm>
        </p:grpSpPr>
        <p:grpSp>
          <p:nvGrpSpPr>
            <p:cNvPr id="125" name="مجموعة 124"/>
            <p:cNvGrpSpPr/>
            <p:nvPr/>
          </p:nvGrpSpPr>
          <p:grpSpPr>
            <a:xfrm>
              <a:off x="2051720" y="3429000"/>
              <a:ext cx="657533" cy="676647"/>
              <a:chOff x="3770451" y="836712"/>
              <a:chExt cx="657533" cy="676647"/>
            </a:xfrm>
          </p:grpSpPr>
          <p:sp>
            <p:nvSpPr>
              <p:cNvPr id="126" name="مربع نص 125"/>
              <p:cNvSpPr txBox="1"/>
              <p:nvPr/>
            </p:nvSpPr>
            <p:spPr>
              <a:xfrm>
                <a:off x="3995936" y="836712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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7" name="Oval 2"/>
              <p:cNvSpPr>
                <a:spLocks noChangeArrowheads="1"/>
              </p:cNvSpPr>
              <p:nvPr/>
            </p:nvSpPr>
            <p:spPr bwMode="auto">
              <a:xfrm>
                <a:off x="3770451" y="1009303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8" name="مربع نص 127"/>
            <p:cNvSpPr txBox="1"/>
            <p:nvPr/>
          </p:nvSpPr>
          <p:spPr>
            <a:xfrm>
              <a:off x="1638722" y="3673599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+ 1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0" name="مجموعة 129"/>
          <p:cNvGrpSpPr/>
          <p:nvPr/>
        </p:nvGrpSpPr>
        <p:grpSpPr>
          <a:xfrm>
            <a:off x="-19050" y="1600225"/>
            <a:ext cx="1070531" cy="676647"/>
            <a:chOff x="1638722" y="3429000"/>
            <a:chExt cx="1070531" cy="676647"/>
          </a:xfrm>
        </p:grpSpPr>
        <p:grpSp>
          <p:nvGrpSpPr>
            <p:cNvPr id="131" name="مجموعة 124"/>
            <p:cNvGrpSpPr/>
            <p:nvPr/>
          </p:nvGrpSpPr>
          <p:grpSpPr>
            <a:xfrm>
              <a:off x="2051720" y="3429000"/>
              <a:ext cx="657533" cy="676647"/>
              <a:chOff x="3770451" y="836712"/>
              <a:chExt cx="657533" cy="676647"/>
            </a:xfrm>
          </p:grpSpPr>
          <p:sp>
            <p:nvSpPr>
              <p:cNvPr id="133" name="مربع نص 132"/>
              <p:cNvSpPr txBox="1"/>
              <p:nvPr/>
            </p:nvSpPr>
            <p:spPr>
              <a:xfrm>
                <a:off x="3995936" y="836712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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4" name="Oval 2"/>
              <p:cNvSpPr>
                <a:spLocks noChangeArrowheads="1"/>
              </p:cNvSpPr>
              <p:nvPr/>
            </p:nvSpPr>
            <p:spPr bwMode="auto">
              <a:xfrm>
                <a:off x="3770451" y="1009303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2" name="مربع نص 131"/>
            <p:cNvSpPr txBox="1"/>
            <p:nvPr/>
          </p:nvSpPr>
          <p:spPr>
            <a:xfrm>
              <a:off x="1638722" y="3673599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+ 1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35" name="رابط مستقيم 134"/>
          <p:cNvCxnSpPr/>
          <p:nvPr/>
        </p:nvCxnSpPr>
        <p:spPr>
          <a:xfrm flipV="1">
            <a:off x="746051" y="1234852"/>
            <a:ext cx="0" cy="4680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مجموعة 9"/>
          <p:cNvGrpSpPr/>
          <p:nvPr/>
        </p:nvGrpSpPr>
        <p:grpSpPr>
          <a:xfrm>
            <a:off x="8604448" y="2905780"/>
            <a:ext cx="360040" cy="523220"/>
            <a:chOff x="3707904" y="3309253"/>
            <a:chExt cx="360040" cy="523220"/>
          </a:xfrm>
        </p:grpSpPr>
        <p:sp>
          <p:nvSpPr>
            <p:cNvPr id="137" name="شكل بيضاوي 136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مربع نص 137"/>
            <p:cNvSpPr txBox="1"/>
            <p:nvPr/>
          </p:nvSpPr>
          <p:spPr>
            <a:xfrm>
              <a:off x="3707904" y="330925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مجموعة 144"/>
          <p:cNvGrpSpPr/>
          <p:nvPr/>
        </p:nvGrpSpPr>
        <p:grpSpPr>
          <a:xfrm>
            <a:off x="307082" y="2568267"/>
            <a:ext cx="8244408" cy="798250"/>
            <a:chOff x="0" y="2670820"/>
            <a:chExt cx="8244408" cy="798250"/>
          </a:xfrm>
        </p:grpSpPr>
        <p:sp>
          <p:nvSpPr>
            <p:cNvPr id="140" name="Text Box 2"/>
            <p:cNvSpPr txBox="1">
              <a:spLocks noChangeArrowheads="1"/>
            </p:cNvSpPr>
            <p:nvPr/>
          </p:nvSpPr>
          <p:spPr bwMode="auto">
            <a:xfrm>
              <a:off x="3759522" y="2670820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4" name="مجموعة 143"/>
            <p:cNvGrpSpPr/>
            <p:nvPr/>
          </p:nvGrpSpPr>
          <p:grpSpPr>
            <a:xfrm>
              <a:off x="0" y="2689870"/>
              <a:ext cx="8244408" cy="779200"/>
              <a:chOff x="0" y="2689870"/>
              <a:chExt cx="8244408" cy="779200"/>
            </a:xfrm>
          </p:grpSpPr>
          <p:sp>
            <p:nvSpPr>
              <p:cNvPr id="139" name="مربع نص 138"/>
              <p:cNvSpPr txBox="1"/>
              <p:nvPr/>
            </p:nvSpPr>
            <p:spPr>
              <a:xfrm>
                <a:off x="0" y="3068960"/>
                <a:ext cx="8244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الحد الاول فى المفكوك هو      ثم ينقص أس العدد    فى الحدود التالية بمقدار الوحدة على التوالى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41" name="مجموعة 140"/>
              <p:cNvGrpSpPr/>
              <p:nvPr/>
            </p:nvGrpSpPr>
            <p:grpSpPr>
              <a:xfrm>
                <a:off x="5498579" y="2689870"/>
                <a:ext cx="639823" cy="646331"/>
                <a:chOff x="6338356" y="3429000"/>
                <a:chExt cx="639823" cy="646331"/>
              </a:xfrm>
            </p:grpSpPr>
            <p:sp>
              <p:nvSpPr>
                <p:cNvPr id="142" name="Oval 2"/>
                <p:cNvSpPr>
                  <a:spLocks noChangeArrowheads="1"/>
                </p:cNvSpPr>
                <p:nvPr/>
              </p:nvSpPr>
              <p:spPr bwMode="auto">
                <a:xfrm>
                  <a:off x="6338356" y="3510533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516216" y="3429000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56" name="مجموعة 155"/>
          <p:cNvGrpSpPr/>
          <p:nvPr/>
        </p:nvGrpSpPr>
        <p:grpSpPr>
          <a:xfrm>
            <a:off x="2142778" y="313606"/>
            <a:ext cx="4775671" cy="328192"/>
            <a:chOff x="2142778" y="313606"/>
            <a:chExt cx="4775671" cy="328192"/>
          </a:xfrm>
        </p:grpSpPr>
        <p:grpSp>
          <p:nvGrpSpPr>
            <p:cNvPr id="154" name="مجموعة 153"/>
            <p:cNvGrpSpPr/>
            <p:nvPr/>
          </p:nvGrpSpPr>
          <p:grpSpPr>
            <a:xfrm>
              <a:off x="2150739" y="313606"/>
              <a:ext cx="4767710" cy="328192"/>
              <a:chOff x="2150739" y="313606"/>
              <a:chExt cx="4767710" cy="328192"/>
            </a:xfrm>
          </p:grpSpPr>
          <p:grpSp>
            <p:nvGrpSpPr>
              <p:cNvPr id="152" name="مجموعة 151"/>
              <p:cNvGrpSpPr/>
              <p:nvPr/>
            </p:nvGrpSpPr>
            <p:grpSpPr>
              <a:xfrm>
                <a:off x="2150739" y="313606"/>
                <a:ext cx="4767710" cy="328192"/>
                <a:chOff x="2150739" y="313606"/>
                <a:chExt cx="4767710" cy="328192"/>
              </a:xfrm>
            </p:grpSpPr>
            <p:grpSp>
              <p:nvGrpSpPr>
                <p:cNvPr id="150" name="مجموعة 149"/>
                <p:cNvGrpSpPr/>
                <p:nvPr/>
              </p:nvGrpSpPr>
              <p:grpSpPr>
                <a:xfrm>
                  <a:off x="2150739" y="317798"/>
                  <a:ext cx="4767710" cy="324000"/>
                  <a:chOff x="2304280" y="384472"/>
                  <a:chExt cx="4767710" cy="324000"/>
                </a:xfrm>
              </p:grpSpPr>
              <p:cxnSp>
                <p:nvCxnSpPr>
                  <p:cNvPr id="147" name="رابط مستقيم 146"/>
                  <p:cNvCxnSpPr/>
                  <p:nvPr/>
                </p:nvCxnSpPr>
                <p:spPr>
                  <a:xfrm flipH="1">
                    <a:off x="2304280" y="393998"/>
                    <a:ext cx="4752000" cy="0"/>
                  </a:xfrm>
                  <a:prstGeom prst="line">
                    <a:avLst/>
                  </a:prstGeom>
                  <a:ln w="28575">
                    <a:solidFill>
                      <a:srgbClr val="009A4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رابط مستقيم 148"/>
                  <p:cNvCxnSpPr/>
                  <p:nvPr/>
                </p:nvCxnSpPr>
                <p:spPr>
                  <a:xfrm>
                    <a:off x="7071990" y="384472"/>
                    <a:ext cx="0" cy="324000"/>
                  </a:xfrm>
                  <a:prstGeom prst="line">
                    <a:avLst/>
                  </a:prstGeom>
                  <a:ln w="28575">
                    <a:solidFill>
                      <a:srgbClr val="009A46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1" name="رابط مستقيم 150"/>
                <p:cNvCxnSpPr/>
                <p:nvPr/>
              </p:nvCxnSpPr>
              <p:spPr>
                <a:xfrm>
                  <a:off x="6012160" y="313606"/>
                  <a:ext cx="0" cy="324000"/>
                </a:xfrm>
                <a:prstGeom prst="line">
                  <a:avLst/>
                </a:prstGeom>
                <a:ln w="28575">
                  <a:solidFill>
                    <a:srgbClr val="009A46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3" name="رابط مستقيم 152"/>
              <p:cNvCxnSpPr/>
              <p:nvPr/>
            </p:nvCxnSpPr>
            <p:spPr>
              <a:xfrm>
                <a:off x="4499992" y="313606"/>
                <a:ext cx="0" cy="324000"/>
              </a:xfrm>
              <a:prstGeom prst="line">
                <a:avLst/>
              </a:prstGeom>
              <a:ln w="28575">
                <a:solidFill>
                  <a:srgbClr val="009A4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رابط مستقيم 154"/>
            <p:cNvCxnSpPr/>
            <p:nvPr/>
          </p:nvCxnSpPr>
          <p:spPr>
            <a:xfrm>
              <a:off x="2142778" y="315738"/>
              <a:ext cx="0" cy="324000"/>
            </a:xfrm>
            <a:prstGeom prst="line">
              <a:avLst/>
            </a:prstGeom>
            <a:ln w="28575">
              <a:solidFill>
                <a:srgbClr val="009A4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مجموعة 9"/>
          <p:cNvGrpSpPr/>
          <p:nvPr/>
        </p:nvGrpSpPr>
        <p:grpSpPr>
          <a:xfrm>
            <a:off x="8604448" y="3544327"/>
            <a:ext cx="360040" cy="523220"/>
            <a:chOff x="3707904" y="3309253"/>
            <a:chExt cx="360040" cy="523220"/>
          </a:xfrm>
        </p:grpSpPr>
        <p:sp>
          <p:nvSpPr>
            <p:cNvPr id="158" name="شكل بيضاوي 157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مربع نص 158"/>
            <p:cNvSpPr txBox="1"/>
            <p:nvPr/>
          </p:nvSpPr>
          <p:spPr>
            <a:xfrm>
              <a:off x="3707904" y="330925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2" name="مجموعة 161"/>
          <p:cNvGrpSpPr/>
          <p:nvPr/>
        </p:nvGrpSpPr>
        <p:grpSpPr>
          <a:xfrm>
            <a:off x="208087" y="3409950"/>
            <a:ext cx="8324353" cy="597317"/>
            <a:chOff x="189037" y="3409950"/>
            <a:chExt cx="8324353" cy="597317"/>
          </a:xfrm>
        </p:grpSpPr>
        <p:sp>
          <p:nvSpPr>
            <p:cNvPr id="160" name="مربع نص 159"/>
            <p:cNvSpPr txBox="1"/>
            <p:nvPr/>
          </p:nvSpPr>
          <p:spPr>
            <a:xfrm>
              <a:off x="376486" y="3607157"/>
              <a:ext cx="8136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يبدأ ظهور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فى الحد الثاني ، ثم يزيد أس العدد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بمقدار الوحدة على التوالى حتى نصل إلى الحد الاخير 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Oval 2"/>
            <p:cNvSpPr>
              <a:spLocks noChangeArrowheads="1"/>
            </p:cNvSpPr>
            <p:nvPr/>
          </p:nvSpPr>
          <p:spPr bwMode="auto">
            <a:xfrm>
              <a:off x="189037" y="3409950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3" name="مجموعة 162"/>
          <p:cNvGrpSpPr/>
          <p:nvPr/>
        </p:nvGrpSpPr>
        <p:grpSpPr>
          <a:xfrm>
            <a:off x="530027" y="304081"/>
            <a:ext cx="4932000" cy="439393"/>
            <a:chOff x="1989237" y="315738"/>
            <a:chExt cx="4932000" cy="439393"/>
          </a:xfrm>
        </p:grpSpPr>
        <p:grpSp>
          <p:nvGrpSpPr>
            <p:cNvPr id="164" name="مجموعة 153"/>
            <p:cNvGrpSpPr/>
            <p:nvPr/>
          </p:nvGrpSpPr>
          <p:grpSpPr>
            <a:xfrm>
              <a:off x="1989237" y="317798"/>
              <a:ext cx="4932000" cy="437333"/>
              <a:chOff x="1989237" y="317798"/>
              <a:chExt cx="4932000" cy="437333"/>
            </a:xfrm>
          </p:grpSpPr>
          <p:grpSp>
            <p:nvGrpSpPr>
              <p:cNvPr id="166" name="مجموعة 151"/>
              <p:cNvGrpSpPr/>
              <p:nvPr/>
            </p:nvGrpSpPr>
            <p:grpSpPr>
              <a:xfrm>
                <a:off x="1989237" y="317798"/>
                <a:ext cx="4932000" cy="437333"/>
                <a:chOff x="1989237" y="317798"/>
                <a:chExt cx="4932000" cy="437333"/>
              </a:xfrm>
            </p:grpSpPr>
            <p:grpSp>
              <p:nvGrpSpPr>
                <p:cNvPr id="168" name="مجموعة 149"/>
                <p:cNvGrpSpPr/>
                <p:nvPr/>
              </p:nvGrpSpPr>
              <p:grpSpPr>
                <a:xfrm>
                  <a:off x="1989237" y="317798"/>
                  <a:ext cx="4932000" cy="432000"/>
                  <a:chOff x="2142778" y="384472"/>
                  <a:chExt cx="4932000" cy="432000"/>
                </a:xfrm>
              </p:grpSpPr>
              <p:cxnSp>
                <p:nvCxnSpPr>
                  <p:cNvPr id="170" name="رابط مستقيم 169"/>
                  <p:cNvCxnSpPr/>
                  <p:nvPr/>
                </p:nvCxnSpPr>
                <p:spPr>
                  <a:xfrm flipH="1">
                    <a:off x="2142778" y="393998"/>
                    <a:ext cx="4932000" cy="0"/>
                  </a:xfrm>
                  <a:prstGeom prst="line">
                    <a:avLst/>
                  </a:prstGeom>
                  <a:ln w="28575">
                    <a:solidFill>
                      <a:srgbClr val="009A4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رابط مستقيم 170"/>
                  <p:cNvCxnSpPr/>
                  <p:nvPr/>
                </p:nvCxnSpPr>
                <p:spPr>
                  <a:xfrm>
                    <a:off x="7071990" y="384472"/>
                    <a:ext cx="0" cy="432000"/>
                  </a:xfrm>
                  <a:prstGeom prst="line">
                    <a:avLst/>
                  </a:prstGeom>
                  <a:ln w="28575">
                    <a:solidFill>
                      <a:srgbClr val="009A46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9" name="رابط مستقيم 168"/>
                <p:cNvCxnSpPr/>
                <p:nvPr/>
              </p:nvCxnSpPr>
              <p:spPr>
                <a:xfrm>
                  <a:off x="5364088" y="323131"/>
                  <a:ext cx="0" cy="432000"/>
                </a:xfrm>
                <a:prstGeom prst="line">
                  <a:avLst/>
                </a:prstGeom>
                <a:ln w="28575">
                  <a:solidFill>
                    <a:srgbClr val="009A46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7" name="رابط مستقيم 166"/>
              <p:cNvCxnSpPr/>
              <p:nvPr/>
            </p:nvCxnSpPr>
            <p:spPr>
              <a:xfrm>
                <a:off x="3294906" y="332656"/>
                <a:ext cx="0" cy="324000"/>
              </a:xfrm>
              <a:prstGeom prst="line">
                <a:avLst/>
              </a:prstGeom>
              <a:ln w="28575">
                <a:solidFill>
                  <a:srgbClr val="009A4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رابط مستقيم 164"/>
            <p:cNvCxnSpPr/>
            <p:nvPr/>
          </p:nvCxnSpPr>
          <p:spPr>
            <a:xfrm>
              <a:off x="1989237" y="315738"/>
              <a:ext cx="0" cy="396000"/>
            </a:xfrm>
            <a:prstGeom prst="line">
              <a:avLst/>
            </a:prstGeom>
            <a:ln w="28575">
              <a:solidFill>
                <a:srgbClr val="009A4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مجموعة 9"/>
          <p:cNvGrpSpPr/>
          <p:nvPr/>
        </p:nvGrpSpPr>
        <p:grpSpPr>
          <a:xfrm>
            <a:off x="8604448" y="4206116"/>
            <a:ext cx="360040" cy="523220"/>
            <a:chOff x="3707904" y="3309253"/>
            <a:chExt cx="360040" cy="523220"/>
          </a:xfrm>
        </p:grpSpPr>
        <p:sp>
          <p:nvSpPr>
            <p:cNvPr id="173" name="شكل بيضاوي 172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مربع نص 173"/>
            <p:cNvSpPr txBox="1"/>
            <p:nvPr/>
          </p:nvSpPr>
          <p:spPr>
            <a:xfrm>
              <a:off x="3707904" y="330925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4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9" name="مجموعة 178"/>
          <p:cNvGrpSpPr/>
          <p:nvPr/>
        </p:nvGrpSpPr>
        <p:grpSpPr>
          <a:xfrm>
            <a:off x="1115616" y="3904481"/>
            <a:ext cx="7416824" cy="760150"/>
            <a:chOff x="1043608" y="3904481"/>
            <a:chExt cx="7416824" cy="760150"/>
          </a:xfrm>
        </p:grpSpPr>
        <p:sp>
          <p:nvSpPr>
            <p:cNvPr id="176" name="Oval 2"/>
            <p:cNvSpPr>
              <a:spLocks noChangeArrowheads="1"/>
            </p:cNvSpPr>
            <p:nvPr/>
          </p:nvSpPr>
          <p:spPr bwMode="auto">
            <a:xfrm>
              <a:off x="1278746" y="4124697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8" name="مجموعة 177"/>
            <p:cNvGrpSpPr/>
            <p:nvPr/>
          </p:nvGrpSpPr>
          <p:grpSpPr>
            <a:xfrm>
              <a:off x="1043608" y="3904481"/>
              <a:ext cx="7416824" cy="760150"/>
              <a:chOff x="1043608" y="3904481"/>
              <a:chExt cx="7416824" cy="760150"/>
            </a:xfrm>
          </p:grpSpPr>
          <p:sp>
            <p:nvSpPr>
              <p:cNvPr id="175" name="مربع نص 174"/>
              <p:cNvSpPr txBox="1"/>
              <p:nvPr/>
            </p:nvSpPr>
            <p:spPr>
              <a:xfrm>
                <a:off x="1043608" y="4264521"/>
                <a:ext cx="74168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مجموع أسي العدد    والعدد  ب فى أى حد من حدود المفكوك ثابت ويساوى الأس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7" name="Text Box 2"/>
              <p:cNvSpPr txBox="1">
                <a:spLocks noChangeArrowheads="1"/>
              </p:cNvSpPr>
              <p:nvPr/>
            </p:nvSpPr>
            <p:spPr bwMode="auto">
              <a:xfrm>
                <a:off x="6558309" y="3904481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80" name="شكل بيضاوي 179"/>
          <p:cNvSpPr/>
          <p:nvPr/>
        </p:nvSpPr>
        <p:spPr>
          <a:xfrm>
            <a:off x="6775673" y="601638"/>
            <a:ext cx="28803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شكل بيضاوي 180"/>
          <p:cNvSpPr/>
          <p:nvPr/>
        </p:nvSpPr>
        <p:spPr>
          <a:xfrm>
            <a:off x="5282555" y="620688"/>
            <a:ext cx="828000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شكل بيضاوي 181"/>
          <p:cNvSpPr/>
          <p:nvPr/>
        </p:nvSpPr>
        <p:spPr>
          <a:xfrm>
            <a:off x="3631704" y="592113"/>
            <a:ext cx="936000" cy="32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شكل بيضاوي 182"/>
          <p:cNvSpPr/>
          <p:nvPr/>
        </p:nvSpPr>
        <p:spPr>
          <a:xfrm>
            <a:off x="1293540" y="533822"/>
            <a:ext cx="900000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شكل بيضاوي 183"/>
          <p:cNvSpPr/>
          <p:nvPr/>
        </p:nvSpPr>
        <p:spPr>
          <a:xfrm>
            <a:off x="270570" y="630213"/>
            <a:ext cx="28803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5" name="مجموعة 9"/>
          <p:cNvGrpSpPr/>
          <p:nvPr/>
        </p:nvGrpSpPr>
        <p:grpSpPr>
          <a:xfrm>
            <a:off x="8604448" y="4849996"/>
            <a:ext cx="360040" cy="523220"/>
            <a:chOff x="3707904" y="3309253"/>
            <a:chExt cx="360040" cy="523220"/>
          </a:xfrm>
        </p:grpSpPr>
        <p:sp>
          <p:nvSpPr>
            <p:cNvPr id="186" name="شكل بيضاوي 185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مربع نص 186"/>
            <p:cNvSpPr txBox="1"/>
            <p:nvPr/>
          </p:nvSpPr>
          <p:spPr>
            <a:xfrm>
              <a:off x="3707904" y="330925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5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8" name="مربع نص 187"/>
          <p:cNvSpPr txBox="1"/>
          <p:nvPr/>
        </p:nvSpPr>
        <p:spPr>
          <a:xfrm>
            <a:off x="2349277" y="490109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يتساوى معاملا كل من حدين لهما البعد نفسه عن الحد الأول والأخير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9" name="مجموعة 198"/>
          <p:cNvGrpSpPr/>
          <p:nvPr/>
        </p:nvGrpSpPr>
        <p:grpSpPr>
          <a:xfrm>
            <a:off x="5229661" y="5435699"/>
            <a:ext cx="2798723" cy="686172"/>
            <a:chOff x="4725605" y="5560665"/>
            <a:chExt cx="2798723" cy="686172"/>
          </a:xfrm>
        </p:grpSpPr>
        <p:grpSp>
          <p:nvGrpSpPr>
            <p:cNvPr id="193" name="مجموعة 192"/>
            <p:cNvGrpSpPr/>
            <p:nvPr/>
          </p:nvGrpSpPr>
          <p:grpSpPr>
            <a:xfrm>
              <a:off x="5148064" y="5577745"/>
              <a:ext cx="2376264" cy="669092"/>
              <a:chOff x="5148064" y="5577745"/>
              <a:chExt cx="2376264" cy="669092"/>
            </a:xfrm>
          </p:grpSpPr>
          <p:sp>
            <p:nvSpPr>
              <p:cNvPr id="189" name="مربع نص 188"/>
              <p:cNvSpPr txBox="1"/>
              <p:nvPr/>
            </p:nvSpPr>
            <p:spPr>
              <a:xfrm>
                <a:off x="5148064" y="5661248"/>
                <a:ext cx="23762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معامل       = معامل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90" name="مجموعة 189"/>
              <p:cNvGrpSpPr/>
              <p:nvPr/>
            </p:nvGrpSpPr>
            <p:grpSpPr>
              <a:xfrm>
                <a:off x="6491833" y="5577745"/>
                <a:ext cx="485006" cy="669092"/>
                <a:chOff x="5383138" y="1556792"/>
                <a:chExt cx="485006" cy="669092"/>
              </a:xfrm>
            </p:grpSpPr>
            <p:sp>
              <p:nvSpPr>
                <p:cNvPr id="191" name="مربع نص 190"/>
                <p:cNvSpPr txBox="1"/>
                <p:nvPr/>
              </p:nvSpPr>
              <p:spPr>
                <a:xfrm>
                  <a:off x="5436096" y="1556792"/>
                  <a:ext cx="4320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math"/>
                    </a:rPr>
                    <a:t>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2" name="مربع نص 191"/>
                <p:cNvSpPr txBox="1"/>
                <p:nvPr/>
              </p:nvSpPr>
              <p:spPr>
                <a:xfrm>
                  <a:off x="5383138" y="1825774"/>
                  <a:ext cx="2160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4" name="مجموعة 193"/>
            <p:cNvGrpSpPr/>
            <p:nvPr/>
          </p:nvGrpSpPr>
          <p:grpSpPr>
            <a:xfrm>
              <a:off x="4725605" y="5560665"/>
              <a:ext cx="1070531" cy="676647"/>
              <a:chOff x="1638722" y="3429000"/>
              <a:chExt cx="1070531" cy="676647"/>
            </a:xfrm>
          </p:grpSpPr>
          <p:grpSp>
            <p:nvGrpSpPr>
              <p:cNvPr id="195" name="مجموعة 124"/>
              <p:cNvGrpSpPr/>
              <p:nvPr/>
            </p:nvGrpSpPr>
            <p:grpSpPr>
              <a:xfrm>
                <a:off x="2051720" y="3429000"/>
                <a:ext cx="657533" cy="676647"/>
                <a:chOff x="3770451" y="836712"/>
                <a:chExt cx="657533" cy="676647"/>
              </a:xfrm>
            </p:grpSpPr>
            <p:sp>
              <p:nvSpPr>
                <p:cNvPr id="197" name="مربع نص 196"/>
                <p:cNvSpPr txBox="1"/>
                <p:nvPr/>
              </p:nvSpPr>
              <p:spPr>
                <a:xfrm>
                  <a:off x="3995936" y="836712"/>
                  <a:ext cx="4320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math"/>
                    </a:rPr>
                    <a:t>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8" name="Oval 2"/>
                <p:cNvSpPr>
                  <a:spLocks noChangeArrowheads="1"/>
                </p:cNvSpPr>
                <p:nvPr/>
              </p:nvSpPr>
              <p:spPr bwMode="auto">
                <a:xfrm>
                  <a:off x="3770451" y="1009303"/>
                  <a:ext cx="576000" cy="50405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نن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</a:t>
                  </a:r>
                  <a:endPara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6" name="مربع نص 195"/>
              <p:cNvSpPr txBox="1"/>
              <p:nvPr/>
            </p:nvSpPr>
            <p:spPr>
              <a:xfrm>
                <a:off x="1638722" y="3673599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+ 1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2" name="مربع نص 201"/>
          <p:cNvSpPr txBox="1"/>
          <p:nvPr/>
        </p:nvSpPr>
        <p:spPr>
          <a:xfrm>
            <a:off x="4946898" y="542258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3" name="مجموعة 202"/>
          <p:cNvGrpSpPr/>
          <p:nvPr/>
        </p:nvGrpSpPr>
        <p:grpSpPr>
          <a:xfrm>
            <a:off x="2608734" y="5454749"/>
            <a:ext cx="2385725" cy="686172"/>
            <a:chOff x="5138603" y="5560665"/>
            <a:chExt cx="2385725" cy="686172"/>
          </a:xfrm>
        </p:grpSpPr>
        <p:grpSp>
          <p:nvGrpSpPr>
            <p:cNvPr id="204" name="مجموعة 192"/>
            <p:cNvGrpSpPr/>
            <p:nvPr/>
          </p:nvGrpSpPr>
          <p:grpSpPr>
            <a:xfrm>
              <a:off x="5148064" y="5577745"/>
              <a:ext cx="2376264" cy="669092"/>
              <a:chOff x="5148064" y="5577745"/>
              <a:chExt cx="2376264" cy="669092"/>
            </a:xfrm>
          </p:grpSpPr>
          <p:sp>
            <p:nvSpPr>
              <p:cNvPr id="210" name="مربع نص 209"/>
              <p:cNvSpPr txBox="1"/>
              <p:nvPr/>
            </p:nvSpPr>
            <p:spPr>
              <a:xfrm>
                <a:off x="5148064" y="5661248"/>
                <a:ext cx="23762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معامل       = معامل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11" name="مجموعة 189"/>
              <p:cNvGrpSpPr/>
              <p:nvPr/>
            </p:nvGrpSpPr>
            <p:grpSpPr>
              <a:xfrm>
                <a:off x="6491833" y="5577745"/>
                <a:ext cx="485006" cy="669092"/>
                <a:chOff x="5383138" y="1556792"/>
                <a:chExt cx="485006" cy="669092"/>
              </a:xfrm>
            </p:grpSpPr>
            <p:sp>
              <p:nvSpPr>
                <p:cNvPr id="212" name="مربع نص 211"/>
                <p:cNvSpPr txBox="1"/>
                <p:nvPr/>
              </p:nvSpPr>
              <p:spPr>
                <a:xfrm>
                  <a:off x="5436096" y="1556792"/>
                  <a:ext cx="4320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math"/>
                    </a:rPr>
                    <a:t>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3" name="مربع نص 212"/>
                <p:cNvSpPr txBox="1"/>
                <p:nvPr/>
              </p:nvSpPr>
              <p:spPr>
                <a:xfrm>
                  <a:off x="5383138" y="1825774"/>
                  <a:ext cx="2160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206" name="مجموعة 124"/>
            <p:cNvGrpSpPr/>
            <p:nvPr/>
          </p:nvGrpSpPr>
          <p:grpSpPr>
            <a:xfrm>
              <a:off x="5138603" y="5560665"/>
              <a:ext cx="657533" cy="676647"/>
              <a:chOff x="3770451" y="836712"/>
              <a:chExt cx="657533" cy="676647"/>
            </a:xfrm>
          </p:grpSpPr>
          <p:sp>
            <p:nvSpPr>
              <p:cNvPr id="208" name="مربع نص 207"/>
              <p:cNvSpPr txBox="1"/>
              <p:nvPr/>
            </p:nvSpPr>
            <p:spPr>
              <a:xfrm>
                <a:off x="3995936" y="836712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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" name="Oval 2"/>
              <p:cNvSpPr>
                <a:spLocks noChangeArrowheads="1"/>
              </p:cNvSpPr>
              <p:nvPr/>
            </p:nvSpPr>
            <p:spPr bwMode="auto">
              <a:xfrm>
                <a:off x="3770451" y="1009303"/>
                <a:ext cx="576000" cy="50405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نن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6" name="مربع نص 215"/>
          <p:cNvSpPr txBox="1"/>
          <p:nvPr/>
        </p:nvSpPr>
        <p:spPr>
          <a:xfrm>
            <a:off x="2258219" y="542617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" name="مربع نص 216"/>
          <p:cNvSpPr txBox="1"/>
          <p:nvPr/>
        </p:nvSpPr>
        <p:spPr>
          <a:xfrm>
            <a:off x="1566714" y="551327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.  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8" name="مجموعة 9"/>
          <p:cNvGrpSpPr/>
          <p:nvPr/>
        </p:nvGrpSpPr>
        <p:grpSpPr>
          <a:xfrm>
            <a:off x="8594923" y="6136615"/>
            <a:ext cx="360040" cy="523220"/>
            <a:chOff x="3707904" y="3309253"/>
            <a:chExt cx="360040" cy="523220"/>
          </a:xfrm>
        </p:grpSpPr>
        <p:sp>
          <p:nvSpPr>
            <p:cNvPr id="219" name="شكل بيضاوي 218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مربع نص 219"/>
            <p:cNvSpPr txBox="1"/>
            <p:nvPr/>
          </p:nvSpPr>
          <p:spPr>
            <a:xfrm>
              <a:off x="3707904" y="330925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6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6" name="مجموعة 235"/>
          <p:cNvGrpSpPr/>
          <p:nvPr/>
        </p:nvGrpSpPr>
        <p:grpSpPr>
          <a:xfrm>
            <a:off x="2805772" y="6093296"/>
            <a:ext cx="5601702" cy="650042"/>
            <a:chOff x="2786722" y="6102821"/>
            <a:chExt cx="5601702" cy="650042"/>
          </a:xfrm>
        </p:grpSpPr>
        <p:grpSp>
          <p:nvGrpSpPr>
            <p:cNvPr id="223" name="مجموعة 222"/>
            <p:cNvGrpSpPr/>
            <p:nvPr/>
          </p:nvGrpSpPr>
          <p:grpSpPr>
            <a:xfrm>
              <a:off x="3779912" y="6203404"/>
              <a:ext cx="4608512" cy="400110"/>
              <a:chOff x="2339752" y="6237312"/>
              <a:chExt cx="4608512" cy="400110"/>
            </a:xfrm>
          </p:grpSpPr>
          <p:sp>
            <p:nvSpPr>
              <p:cNvPr id="221" name="مربع نص 220"/>
              <p:cNvSpPr txBox="1"/>
              <p:nvPr/>
            </p:nvSpPr>
            <p:spPr>
              <a:xfrm>
                <a:off x="2339752" y="6237312"/>
                <a:ext cx="46085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الحد الذى رتبته     </a:t>
                </a:r>
                <a:r>
                  <a:rPr lang="ar-SA" sz="2000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+ 1</a:t>
                </a:r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 الحد العام ) يرمز له بالرمز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2" name="مربع نص 221"/>
              <p:cNvSpPr txBox="1"/>
              <p:nvPr/>
            </p:nvSpPr>
            <p:spPr>
              <a:xfrm>
                <a:off x="5191497" y="623731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sz="2000" b="1" dirty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30" name="مجموعة 229"/>
            <p:cNvGrpSpPr/>
            <p:nvPr/>
          </p:nvGrpSpPr>
          <p:grpSpPr>
            <a:xfrm>
              <a:off x="2786722" y="6102821"/>
              <a:ext cx="1118156" cy="650042"/>
              <a:chOff x="59879" y="5589240"/>
              <a:chExt cx="1118156" cy="650042"/>
            </a:xfrm>
          </p:grpSpPr>
          <p:grpSp>
            <p:nvGrpSpPr>
              <p:cNvPr id="224" name="مجموعة 223"/>
              <p:cNvGrpSpPr/>
              <p:nvPr/>
            </p:nvGrpSpPr>
            <p:grpSpPr>
              <a:xfrm>
                <a:off x="59879" y="5589240"/>
                <a:ext cx="1118156" cy="613931"/>
                <a:chOff x="1591097" y="3429000"/>
                <a:chExt cx="1118156" cy="613931"/>
              </a:xfrm>
            </p:grpSpPr>
            <p:sp>
              <p:nvSpPr>
                <p:cNvPr id="227" name="مربع نص 226"/>
                <p:cNvSpPr txBox="1"/>
                <p:nvPr/>
              </p:nvSpPr>
              <p:spPr>
                <a:xfrm>
                  <a:off x="2277205" y="3429000"/>
                  <a:ext cx="4320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math"/>
                    </a:rPr>
                    <a:t>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6" name="مربع نص 225"/>
                <p:cNvSpPr txBox="1"/>
                <p:nvPr/>
              </p:nvSpPr>
              <p:spPr>
                <a:xfrm>
                  <a:off x="1591097" y="3673599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+ 1</a:t>
                  </a:r>
                  <a:endParaRPr lang="en-US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29" name="مربع نص 228"/>
              <p:cNvSpPr txBox="1"/>
              <p:nvPr/>
            </p:nvSpPr>
            <p:spPr>
              <a:xfrm>
                <a:off x="558602" y="583917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sz="2000" b="1" dirty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31" name="مجموعة 230"/>
          <p:cNvGrpSpPr/>
          <p:nvPr/>
        </p:nvGrpSpPr>
        <p:grpSpPr>
          <a:xfrm>
            <a:off x="2589684" y="1259235"/>
            <a:ext cx="1118156" cy="650042"/>
            <a:chOff x="59879" y="5589240"/>
            <a:chExt cx="1118156" cy="650042"/>
          </a:xfrm>
        </p:grpSpPr>
        <p:grpSp>
          <p:nvGrpSpPr>
            <p:cNvPr id="232" name="مجموعة 223"/>
            <p:cNvGrpSpPr/>
            <p:nvPr/>
          </p:nvGrpSpPr>
          <p:grpSpPr>
            <a:xfrm>
              <a:off x="59879" y="5589240"/>
              <a:ext cx="1118156" cy="613931"/>
              <a:chOff x="1591097" y="3429000"/>
              <a:chExt cx="1118156" cy="613931"/>
            </a:xfrm>
          </p:grpSpPr>
          <p:sp>
            <p:nvSpPr>
              <p:cNvPr id="234" name="مربع نص 233"/>
              <p:cNvSpPr txBox="1"/>
              <p:nvPr/>
            </p:nvSpPr>
            <p:spPr>
              <a:xfrm>
                <a:off x="2277205" y="3429000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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5" name="مربع نص 234"/>
              <p:cNvSpPr txBox="1"/>
              <p:nvPr/>
            </p:nvSpPr>
            <p:spPr>
              <a:xfrm>
                <a:off x="1591097" y="3673599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+ 1</a:t>
                </a:r>
                <a:endParaRPr lang="en-US" b="1" dirty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3" name="مربع نص 232"/>
            <p:cNvSpPr txBox="1"/>
            <p:nvPr/>
          </p:nvSpPr>
          <p:spPr>
            <a:xfrm>
              <a:off x="558602" y="5839172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sz="2000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37" name="رابط مستقيم 236"/>
          <p:cNvCxnSpPr/>
          <p:nvPr/>
        </p:nvCxnSpPr>
        <p:spPr>
          <a:xfrm flipV="1">
            <a:off x="3347864" y="1052736"/>
            <a:ext cx="0" cy="396000"/>
          </a:xfrm>
          <a:prstGeom prst="line">
            <a:avLst/>
          </a:prstGeom>
          <a:ln w="38100">
            <a:solidFill>
              <a:srgbClr val="009A4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مجموعة 256"/>
          <p:cNvGrpSpPr/>
          <p:nvPr/>
        </p:nvGrpSpPr>
        <p:grpSpPr>
          <a:xfrm>
            <a:off x="827584" y="5824200"/>
            <a:ext cx="2165573" cy="863977"/>
            <a:chOff x="270570" y="5795625"/>
            <a:chExt cx="2165573" cy="863977"/>
          </a:xfrm>
        </p:grpSpPr>
        <p:grpSp>
          <p:nvGrpSpPr>
            <p:cNvPr id="256" name="مجموعة 255"/>
            <p:cNvGrpSpPr/>
            <p:nvPr/>
          </p:nvGrpSpPr>
          <p:grpSpPr>
            <a:xfrm>
              <a:off x="395536" y="5795625"/>
              <a:ext cx="2040607" cy="863977"/>
              <a:chOff x="395536" y="5795625"/>
              <a:chExt cx="2040607" cy="863977"/>
            </a:xfrm>
          </p:grpSpPr>
          <p:grpSp>
            <p:nvGrpSpPr>
              <p:cNvPr id="253" name="مجموعة 252"/>
              <p:cNvGrpSpPr/>
              <p:nvPr/>
            </p:nvGrpSpPr>
            <p:grpSpPr>
              <a:xfrm>
                <a:off x="395536" y="5795625"/>
                <a:ext cx="2040607" cy="863977"/>
                <a:chOff x="395536" y="5795625"/>
                <a:chExt cx="2040607" cy="863977"/>
              </a:xfrm>
            </p:grpSpPr>
            <p:grpSp>
              <p:nvGrpSpPr>
                <p:cNvPr id="239" name="مجموعة 443"/>
                <p:cNvGrpSpPr/>
                <p:nvPr/>
              </p:nvGrpSpPr>
              <p:grpSpPr>
                <a:xfrm>
                  <a:off x="395536" y="5795625"/>
                  <a:ext cx="2040607" cy="826110"/>
                  <a:chOff x="-252536" y="4221088"/>
                  <a:chExt cx="2040607" cy="826110"/>
                </a:xfrm>
              </p:grpSpPr>
              <p:grpSp>
                <p:nvGrpSpPr>
                  <p:cNvPr id="241" name="مجموعة 441"/>
                  <p:cNvGrpSpPr/>
                  <p:nvPr/>
                </p:nvGrpSpPr>
                <p:grpSpPr>
                  <a:xfrm>
                    <a:off x="242058" y="4221088"/>
                    <a:ext cx="1546013" cy="826110"/>
                    <a:chOff x="242058" y="4221088"/>
                    <a:chExt cx="1546013" cy="826110"/>
                  </a:xfrm>
                </p:grpSpPr>
                <p:grpSp>
                  <p:nvGrpSpPr>
                    <p:cNvPr id="243" name="مجموعة 431"/>
                    <p:cNvGrpSpPr/>
                    <p:nvPr/>
                  </p:nvGrpSpPr>
                  <p:grpSpPr>
                    <a:xfrm>
                      <a:off x="314067" y="4221088"/>
                      <a:ext cx="1474004" cy="826110"/>
                      <a:chOff x="1428159" y="4312146"/>
                      <a:chExt cx="1474004" cy="826110"/>
                    </a:xfrm>
                  </p:grpSpPr>
                  <p:grpSp>
                    <p:nvGrpSpPr>
                      <p:cNvPr id="245" name="مجموعة 428"/>
                      <p:cNvGrpSpPr/>
                      <p:nvPr/>
                    </p:nvGrpSpPr>
                    <p:grpSpPr>
                      <a:xfrm>
                        <a:off x="1581636" y="4312146"/>
                        <a:ext cx="1320527" cy="826110"/>
                        <a:chOff x="1581636" y="4312146"/>
                        <a:chExt cx="1320527" cy="826110"/>
                      </a:xfrm>
                    </p:grpSpPr>
                    <p:grpSp>
                      <p:nvGrpSpPr>
                        <p:cNvPr id="247" name="مجموعة 423"/>
                        <p:cNvGrpSpPr/>
                        <p:nvPr/>
                      </p:nvGrpSpPr>
                      <p:grpSpPr>
                        <a:xfrm>
                          <a:off x="1979712" y="4509120"/>
                          <a:ext cx="922451" cy="629136"/>
                          <a:chOff x="674043" y="414189"/>
                          <a:chExt cx="922451" cy="629136"/>
                        </a:xfrm>
                      </p:grpSpPr>
                      <p:sp>
                        <p:nvSpPr>
                          <p:cNvPr id="249" name="Oval 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52031" y="414189"/>
                            <a:ext cx="576000" cy="50405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SA" sz="24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libri" pitchFamily="34" charset="0"/>
                                <a:ea typeface="Arial" pitchFamily="34" charset="0"/>
                                <a:cs typeface="Al-KsorZulfiMath" pitchFamily="2" charset="-78"/>
                              </a:rPr>
                              <a:t>نن</a:t>
                            </a:r>
                            <a:r>
                              <a:rPr kumimoji="0" lang="en-US" sz="24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libri" pitchFamily="34" charset="0"/>
                                <a:ea typeface="Arial" pitchFamily="34" charset="0"/>
                                <a:cs typeface="Al-KsorZulfiMath" pitchFamily="2" charset="-78"/>
                              </a:rPr>
                              <a:t> </a:t>
                            </a:r>
                            <a:endPara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50" name="مربع نص 249"/>
                          <p:cNvSpPr txBox="1"/>
                          <p:nvPr/>
                        </p:nvSpPr>
                        <p:spPr>
                          <a:xfrm>
                            <a:off x="1236454" y="567730"/>
                            <a:ext cx="360040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ar-SA" sz="24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sym typeface="ARABIC SYMBOL FOR MATH"/>
                              </a:rPr>
                              <a:t>=</a:t>
                            </a:r>
                            <a:endParaRPr lang="en-US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251" name="مربع نص 250"/>
                          <p:cNvSpPr txBox="1"/>
                          <p:nvPr/>
                        </p:nvSpPr>
                        <p:spPr>
                          <a:xfrm>
                            <a:off x="674043" y="520105"/>
                            <a:ext cx="504056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28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sym typeface="Aramath"/>
                              </a:rPr>
                              <a:t></a:t>
                            </a:r>
                            <a:endPara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248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1636" y="4312146"/>
                          <a:ext cx="461963" cy="646331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alpha val="0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TkamolZulfiMath" pitchFamily="2" charset="-78"/>
                            </a:rPr>
                            <a:t>أ</a:t>
                          </a:r>
                          <a:endParaRPr kumimoji="0" lang="en-US" sz="5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46" name="Oval 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28159" y="4393793"/>
                        <a:ext cx="576000" cy="504056"/>
                      </a:xfrm>
                      <a:prstGeom prst="ellipse">
                        <a:avLst/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ar-SA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KsorZulfiMath" pitchFamily="2" charset="-78"/>
                          </a:rPr>
                          <a:t>نن</a:t>
                        </a:r>
                        <a:r>
                          <a:rPr kumimoji="0" 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KsorZulfiMath" pitchFamily="2" charset="-78"/>
                          </a:rPr>
                          <a:t> </a:t>
                        </a:r>
                        <a:endPara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44" name="مربع نص 243"/>
                    <p:cNvSpPr txBox="1"/>
                    <p:nvPr/>
                  </p:nvSpPr>
                  <p:spPr>
                    <a:xfrm>
                      <a:off x="242058" y="4351501"/>
                      <a:ext cx="31660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242" name="مربع نص 241"/>
                  <p:cNvSpPr txBox="1"/>
                  <p:nvPr/>
                </p:nvSpPr>
                <p:spPr>
                  <a:xfrm>
                    <a:off x="-252536" y="4537695"/>
                    <a:ext cx="43204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ب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52" name="مربع نص 251"/>
                <p:cNvSpPr txBox="1"/>
                <p:nvPr/>
              </p:nvSpPr>
              <p:spPr>
                <a:xfrm>
                  <a:off x="1384598" y="6290270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</a:t>
                  </a:r>
                  <a:endParaRPr lang="en-US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54" name="مربع نص 253"/>
              <p:cNvSpPr txBox="1"/>
              <p:nvPr/>
            </p:nvSpPr>
            <p:spPr>
              <a:xfrm>
                <a:off x="693093" y="593046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b="1" dirty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55" name="مربع نص 254"/>
            <p:cNvSpPr txBox="1"/>
            <p:nvPr/>
          </p:nvSpPr>
          <p:spPr>
            <a:xfrm>
              <a:off x="270570" y="600247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9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8" dur="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7" dur="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5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0" dur="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9" dur="1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0" grpId="1" animBg="1"/>
      <p:bldP spid="201" grpId="0" animBg="1"/>
      <p:bldP spid="201" grpId="1" animBg="1"/>
      <p:bldP spid="214" grpId="0" animBg="1"/>
      <p:bldP spid="214" grpId="1" animBg="1"/>
      <p:bldP spid="215" grpId="0" animBg="1"/>
      <p:bldP spid="215" grpId="1" animBg="1"/>
      <p:bldP spid="98" grpId="0"/>
      <p:bldP spid="106" grpId="0"/>
      <p:bldP spid="114" grpId="0"/>
      <p:bldP spid="115" grpId="0"/>
      <p:bldP spid="119" grpId="0"/>
      <p:bldP spid="124" grpId="0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8" grpId="0"/>
      <p:bldP spid="202" grpId="0"/>
      <p:bldP spid="216" grpId="0"/>
      <p:bldP spid="2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6869039" y="313606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4  ــ  صــ  66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1418506" y="174923"/>
            <a:ext cx="4752528" cy="519743"/>
            <a:chOff x="1547664" y="213023"/>
            <a:chExt cx="4752528" cy="519743"/>
          </a:xfrm>
        </p:grpSpPr>
        <p:sp>
          <p:nvSpPr>
            <p:cNvPr id="4" name="مربع نص 3"/>
            <p:cNvSpPr txBox="1"/>
            <p:nvPr/>
          </p:nvSpPr>
          <p:spPr>
            <a:xfrm>
              <a:off x="1547664" y="332656"/>
              <a:ext cx="4752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استخدم نظرية ذات الحدين لإيجاد مفكوك ( س + 2 )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1691680" y="21302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WordArt 65"/>
          <p:cNvSpPr>
            <a:spLocks noChangeArrowheads="1" noChangeShapeType="1" noTextEdit="1"/>
          </p:cNvSpPr>
          <p:nvPr/>
        </p:nvSpPr>
        <p:spPr bwMode="auto">
          <a:xfrm>
            <a:off x="7325438" y="692696"/>
            <a:ext cx="1620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grpSp>
        <p:nvGrpSpPr>
          <p:cNvPr id="110" name="مجموعة 109"/>
          <p:cNvGrpSpPr/>
          <p:nvPr/>
        </p:nvGrpSpPr>
        <p:grpSpPr>
          <a:xfrm>
            <a:off x="169987" y="956345"/>
            <a:ext cx="8751068" cy="921246"/>
            <a:chOff x="103312" y="946820"/>
            <a:chExt cx="8751068" cy="921246"/>
          </a:xfrm>
        </p:grpSpPr>
        <p:grpSp>
          <p:nvGrpSpPr>
            <p:cNvPr id="51" name="مجموعة 50"/>
            <p:cNvGrpSpPr/>
            <p:nvPr/>
          </p:nvGrpSpPr>
          <p:grpSpPr>
            <a:xfrm>
              <a:off x="103312" y="1196752"/>
              <a:ext cx="1199753" cy="648072"/>
              <a:chOff x="2642642" y="4028306"/>
              <a:chExt cx="1199753" cy="648072"/>
            </a:xfrm>
          </p:grpSpPr>
          <p:grpSp>
            <p:nvGrpSpPr>
              <p:cNvPr id="36" name="مجموعة 35"/>
              <p:cNvGrpSpPr/>
              <p:nvPr/>
            </p:nvGrpSpPr>
            <p:grpSpPr>
              <a:xfrm>
                <a:off x="2781325" y="4028306"/>
                <a:ext cx="1061070" cy="648072"/>
                <a:chOff x="2781325" y="4028306"/>
                <a:chExt cx="1061070" cy="648072"/>
              </a:xfrm>
            </p:grpSpPr>
            <p:sp>
              <p:nvSpPr>
                <p:cNvPr id="33" name="مربع نص 32"/>
                <p:cNvSpPr txBox="1"/>
                <p:nvPr/>
              </p:nvSpPr>
              <p:spPr>
                <a:xfrm>
                  <a:off x="3482355" y="4168130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35" name="مجموعة 34"/>
                <p:cNvGrpSpPr/>
                <p:nvPr/>
              </p:nvGrpSpPr>
              <p:grpSpPr>
                <a:xfrm>
                  <a:off x="2781325" y="4028306"/>
                  <a:ext cx="878954" cy="648072"/>
                  <a:chOff x="2781325" y="4028306"/>
                  <a:chExt cx="878954" cy="648072"/>
                </a:xfrm>
              </p:grpSpPr>
              <p:grpSp>
                <p:nvGrpSpPr>
                  <p:cNvPr id="23" name="مجموعة 22"/>
                  <p:cNvGrpSpPr/>
                  <p:nvPr/>
                </p:nvGrpSpPr>
                <p:grpSpPr>
                  <a:xfrm>
                    <a:off x="3016399" y="4028306"/>
                    <a:ext cx="643880" cy="648072"/>
                    <a:chOff x="812726" y="5070326"/>
                    <a:chExt cx="643880" cy="648072"/>
                  </a:xfrm>
                </p:grpSpPr>
                <p:grpSp>
                  <p:nvGrpSpPr>
                    <p:cNvPr id="15" name="مجموعة 14"/>
                    <p:cNvGrpSpPr/>
                    <p:nvPr/>
                  </p:nvGrpSpPr>
                  <p:grpSpPr>
                    <a:xfrm>
                      <a:off x="812726" y="5119092"/>
                      <a:ext cx="590922" cy="599306"/>
                      <a:chOff x="587177" y="520105"/>
                      <a:chExt cx="590922" cy="599306"/>
                    </a:xfrm>
                  </p:grpSpPr>
                  <p:sp>
                    <p:nvSpPr>
                      <p:cNvPr id="17" name="مربع نص 16"/>
                      <p:cNvSpPr txBox="1"/>
                      <p:nvPr/>
                    </p:nvSpPr>
                    <p:spPr>
                      <a:xfrm>
                        <a:off x="587177" y="750079"/>
                        <a:ext cx="3600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6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8" name="مربع نص 17"/>
                      <p:cNvSpPr txBox="1"/>
                      <p:nvPr/>
                    </p:nvSpPr>
                    <p:spPr>
                      <a:xfrm>
                        <a:off x="674043" y="520105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8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math"/>
                          </a:rPr>
                          <a:t>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9" name="مربع نص 18"/>
                    <p:cNvSpPr txBox="1"/>
                    <p:nvPr/>
                  </p:nvSpPr>
                  <p:spPr>
                    <a:xfrm>
                      <a:off x="1096566" y="5070326"/>
                      <a:ext cx="3600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BIC SYMBOL FOR MATH"/>
                        </a:rPr>
                        <a:t>6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34" name="مربع نص 33"/>
                  <p:cNvSpPr txBox="1"/>
                  <p:nvPr/>
                </p:nvSpPr>
                <p:spPr>
                  <a:xfrm>
                    <a:off x="2781325" y="4158605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ب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50" name="مربع نص 49"/>
              <p:cNvSpPr txBox="1"/>
              <p:nvPr/>
            </p:nvSpPr>
            <p:spPr>
              <a:xfrm>
                <a:off x="2642642" y="4031669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1" name="مجموعة 80"/>
            <p:cNvGrpSpPr/>
            <p:nvPr/>
          </p:nvGrpSpPr>
          <p:grpSpPr>
            <a:xfrm>
              <a:off x="3453780" y="946820"/>
              <a:ext cx="5400600" cy="902196"/>
              <a:chOff x="3453780" y="946820"/>
              <a:chExt cx="5400600" cy="902196"/>
            </a:xfrm>
          </p:grpSpPr>
          <p:grpSp>
            <p:nvGrpSpPr>
              <p:cNvPr id="66" name="مجموعة 65"/>
              <p:cNvGrpSpPr/>
              <p:nvPr/>
            </p:nvGrpSpPr>
            <p:grpSpPr>
              <a:xfrm>
                <a:off x="4596383" y="946820"/>
                <a:ext cx="4257997" cy="902196"/>
                <a:chOff x="4596383" y="946820"/>
                <a:chExt cx="4257997" cy="902196"/>
              </a:xfrm>
            </p:grpSpPr>
            <p:grpSp>
              <p:nvGrpSpPr>
                <p:cNvPr id="49" name="مجموعة 48"/>
                <p:cNvGrpSpPr/>
                <p:nvPr/>
              </p:nvGrpSpPr>
              <p:grpSpPr>
                <a:xfrm>
                  <a:off x="5839569" y="946820"/>
                  <a:ext cx="3014811" cy="892671"/>
                  <a:chOff x="5839569" y="946820"/>
                  <a:chExt cx="3014811" cy="892671"/>
                </a:xfrm>
              </p:grpSpPr>
              <p:grpSp>
                <p:nvGrpSpPr>
                  <p:cNvPr id="32" name="مجموعة 31"/>
                  <p:cNvGrpSpPr/>
                  <p:nvPr/>
                </p:nvGrpSpPr>
                <p:grpSpPr>
                  <a:xfrm>
                    <a:off x="6817965" y="946820"/>
                    <a:ext cx="2036415" cy="883146"/>
                    <a:chOff x="6817965" y="946820"/>
                    <a:chExt cx="2036415" cy="883146"/>
                  </a:xfrm>
                </p:grpSpPr>
                <p:grpSp>
                  <p:nvGrpSpPr>
                    <p:cNvPr id="14" name="مجموعة 13"/>
                    <p:cNvGrpSpPr/>
                    <p:nvPr/>
                  </p:nvGrpSpPr>
                  <p:grpSpPr>
                    <a:xfrm>
                      <a:off x="7510611" y="946820"/>
                      <a:ext cx="1343769" cy="796509"/>
                      <a:chOff x="7370787" y="3712611"/>
                      <a:chExt cx="1343769" cy="796509"/>
                    </a:xfrm>
                  </p:grpSpPr>
                  <p:grpSp>
                    <p:nvGrpSpPr>
                      <p:cNvPr id="7" name="مجموعة 224"/>
                      <p:cNvGrpSpPr/>
                      <p:nvPr/>
                    </p:nvGrpSpPr>
                    <p:grpSpPr>
                      <a:xfrm>
                        <a:off x="7480895" y="3712611"/>
                        <a:ext cx="1233661" cy="748884"/>
                        <a:chOff x="4346451" y="3584282"/>
                        <a:chExt cx="1233661" cy="748884"/>
                      </a:xfrm>
                    </p:grpSpPr>
                    <p:grpSp>
                      <p:nvGrpSpPr>
                        <p:cNvPr id="8" name="مجموعة 23"/>
                        <p:cNvGrpSpPr/>
                        <p:nvPr/>
                      </p:nvGrpSpPr>
                      <p:grpSpPr>
                        <a:xfrm>
                          <a:off x="4355976" y="3584282"/>
                          <a:ext cx="1224136" cy="748884"/>
                          <a:chOff x="4355976" y="3584282"/>
                          <a:chExt cx="1224136" cy="748884"/>
                        </a:xfrm>
                      </p:grpSpPr>
                      <p:sp>
                        <p:nvSpPr>
                          <p:cNvPr id="10" name="مربع نص 9"/>
                          <p:cNvSpPr txBox="1"/>
                          <p:nvPr/>
                        </p:nvSpPr>
                        <p:spPr>
                          <a:xfrm>
                            <a:off x="4355976" y="3933056"/>
                            <a:ext cx="1224136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r"/>
                            <a:r>
                              <a:rPr lang="ar-SA" sz="20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  <a:t>(    + ب )</a:t>
                            </a:r>
                            <a:endParaRPr lang="en-US" sz="20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11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5666" y="3584282"/>
                            <a:ext cx="461963" cy="646331"/>
                          </a:xfrm>
                          <a:prstGeom prst="rect">
                            <a:avLst/>
                          </a:prstGeom>
                          <a:solidFill>
                            <a:srgbClr val="FFFFFF">
                              <a:alpha val="0"/>
                            </a:srgbClr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SA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libri" pitchFamily="34" charset="0"/>
                                <a:ea typeface="Arial" pitchFamily="34" charset="0"/>
                                <a:cs typeface="Al-TkamolZulfiMath" pitchFamily="2" charset="-78"/>
                              </a:rPr>
                              <a:t>أ</a:t>
                            </a:r>
                            <a:endParaRPr kumimoji="0" lang="en-US" sz="5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9" name="مربع نص 8"/>
                        <p:cNvSpPr txBox="1"/>
                        <p:nvPr/>
                      </p:nvSpPr>
                      <p:spPr>
                        <a:xfrm>
                          <a:off x="4346451" y="3798565"/>
                          <a:ext cx="36004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sz="20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</a:t>
                          </a:r>
                          <a:endParaRPr lang="en-US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13" name="مربع نص 12"/>
                      <p:cNvSpPr txBox="1"/>
                      <p:nvPr/>
                    </p:nvSpPr>
                    <p:spPr>
                      <a:xfrm>
                        <a:off x="7370787" y="4109010"/>
                        <a:ext cx="36004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=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24" name="مجموعة 23"/>
                    <p:cNvGrpSpPr/>
                    <p:nvPr/>
                  </p:nvGrpSpPr>
                  <p:grpSpPr>
                    <a:xfrm>
                      <a:off x="6817965" y="971203"/>
                      <a:ext cx="859904" cy="858763"/>
                      <a:chOff x="568127" y="4831060"/>
                      <a:chExt cx="859904" cy="858763"/>
                    </a:xfrm>
                  </p:grpSpPr>
                  <p:grpSp>
                    <p:nvGrpSpPr>
                      <p:cNvPr id="25" name="مجموعة 14"/>
                      <p:cNvGrpSpPr/>
                      <p:nvPr/>
                    </p:nvGrpSpPr>
                    <p:grpSpPr>
                      <a:xfrm>
                        <a:off x="803201" y="5119092"/>
                        <a:ext cx="600447" cy="570731"/>
                        <a:chOff x="577652" y="520105"/>
                        <a:chExt cx="600447" cy="570731"/>
                      </a:xfrm>
                    </p:grpSpPr>
                    <p:sp>
                      <p:nvSpPr>
                        <p:cNvPr id="30" name="مربع نص 29"/>
                        <p:cNvSpPr txBox="1"/>
                        <p:nvPr/>
                      </p:nvSpPr>
                      <p:spPr>
                        <a:xfrm>
                          <a:off x="577652" y="721504"/>
                          <a:ext cx="36004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BIC SYMBOL FOR MATH"/>
                            </a:rPr>
                            <a:t>0</a:t>
                          </a:r>
                          <a:endParaRPr lang="en-US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31" name="مربع نص 30"/>
                        <p:cNvSpPr txBox="1"/>
                        <p:nvPr/>
                      </p:nvSpPr>
                      <p:spPr>
                        <a:xfrm>
                          <a:off x="674043" y="520105"/>
                          <a:ext cx="504056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2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math"/>
                            </a:rPr>
                            <a:t></a:t>
                          </a:r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26" name="مربع نص 25"/>
                      <p:cNvSpPr txBox="1"/>
                      <p:nvPr/>
                    </p:nvSpPr>
                    <p:spPr>
                      <a:xfrm>
                        <a:off x="1067991" y="5070326"/>
                        <a:ext cx="3600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6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grpSp>
                    <p:nvGrpSpPr>
                      <p:cNvPr id="27" name="مجموعة 62"/>
                      <p:cNvGrpSpPr/>
                      <p:nvPr/>
                    </p:nvGrpSpPr>
                    <p:grpSpPr>
                      <a:xfrm>
                        <a:off x="568127" y="4831060"/>
                        <a:ext cx="389956" cy="646331"/>
                        <a:chOff x="582985" y="3861048"/>
                        <a:chExt cx="389956" cy="646331"/>
                      </a:xfrm>
                    </p:grpSpPr>
                    <p:sp>
                      <p:nvSpPr>
                        <p:cNvPr id="28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3569" y="3861048"/>
                          <a:ext cx="289372" cy="646331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alpha val="0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TkamolZulfiMath" pitchFamily="2" charset="-78"/>
                            </a:rPr>
                            <a:t>أ</a:t>
                          </a:r>
                          <a:endParaRPr kumimoji="0" lang="en-US" sz="5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9" name="مربع نص 28"/>
                        <p:cNvSpPr txBox="1"/>
                        <p:nvPr/>
                      </p:nvSpPr>
                      <p:spPr>
                        <a:xfrm>
                          <a:off x="582985" y="4024114"/>
                          <a:ext cx="36004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sz="20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</a:t>
                          </a:r>
                          <a:endParaRPr lang="en-US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7" name="مجموعة 36"/>
                  <p:cNvGrpSpPr/>
                  <p:nvPr/>
                </p:nvGrpSpPr>
                <p:grpSpPr>
                  <a:xfrm>
                    <a:off x="5839569" y="980728"/>
                    <a:ext cx="1214611" cy="858763"/>
                    <a:chOff x="2627784" y="3789040"/>
                    <a:chExt cx="1214611" cy="858763"/>
                  </a:xfrm>
                </p:grpSpPr>
                <p:sp>
                  <p:nvSpPr>
                    <p:cNvPr id="38" name="مربع نص 37"/>
                    <p:cNvSpPr txBox="1"/>
                    <p:nvPr/>
                  </p:nvSpPr>
                  <p:spPr>
                    <a:xfrm>
                      <a:off x="3482355" y="4168130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39" name="مجموعة 34"/>
                    <p:cNvGrpSpPr/>
                    <p:nvPr/>
                  </p:nvGrpSpPr>
                  <p:grpSpPr>
                    <a:xfrm>
                      <a:off x="2627784" y="3789040"/>
                      <a:ext cx="1032495" cy="858763"/>
                      <a:chOff x="2627784" y="3789040"/>
                      <a:chExt cx="1032495" cy="858763"/>
                    </a:xfrm>
                  </p:grpSpPr>
                  <p:grpSp>
                    <p:nvGrpSpPr>
                      <p:cNvPr id="40" name="مجموعة 22"/>
                      <p:cNvGrpSpPr/>
                      <p:nvPr/>
                    </p:nvGrpSpPr>
                    <p:grpSpPr>
                      <a:xfrm>
                        <a:off x="2771800" y="3789040"/>
                        <a:ext cx="888479" cy="858763"/>
                        <a:chOff x="568127" y="4831060"/>
                        <a:chExt cx="888479" cy="858763"/>
                      </a:xfrm>
                    </p:grpSpPr>
                    <p:grpSp>
                      <p:nvGrpSpPr>
                        <p:cNvPr id="42" name="مجموعة 14"/>
                        <p:cNvGrpSpPr/>
                        <p:nvPr/>
                      </p:nvGrpSpPr>
                      <p:grpSpPr>
                        <a:xfrm>
                          <a:off x="803201" y="5119092"/>
                          <a:ext cx="600447" cy="570731"/>
                          <a:chOff x="577652" y="520105"/>
                          <a:chExt cx="600447" cy="570731"/>
                        </a:xfrm>
                      </p:grpSpPr>
                      <p:sp>
                        <p:nvSpPr>
                          <p:cNvPr id="47" name="مربع نص 46"/>
                          <p:cNvSpPr txBox="1"/>
                          <p:nvPr/>
                        </p:nvSpPr>
                        <p:spPr>
                          <a:xfrm>
                            <a:off x="577652" y="721504"/>
                            <a:ext cx="36004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ar-SA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sym typeface="ARABIC SYMBOL FOR MATH"/>
                              </a:rPr>
                              <a:t>1</a:t>
                            </a:r>
                            <a:endParaRPr lang="en-US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48" name="مربع نص 47"/>
                          <p:cNvSpPr txBox="1"/>
                          <p:nvPr/>
                        </p:nvSpPr>
                        <p:spPr>
                          <a:xfrm>
                            <a:off x="674043" y="520105"/>
                            <a:ext cx="504056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28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sym typeface="Aramath"/>
                              </a:rPr>
                              <a:t></a:t>
                            </a:r>
                            <a:endPara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43" name="مربع نص 42"/>
                        <p:cNvSpPr txBox="1"/>
                        <p:nvPr/>
                      </p:nvSpPr>
                      <p:spPr>
                        <a:xfrm>
                          <a:off x="1096566" y="5070326"/>
                          <a:ext cx="36004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BIC SYMBOL FOR MATH"/>
                            </a:rPr>
                            <a:t>6</a:t>
                          </a:r>
                          <a:endParaRPr lang="en-US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grpSp>
                      <p:nvGrpSpPr>
                        <p:cNvPr id="44" name="مجموعة 62"/>
                        <p:cNvGrpSpPr/>
                        <p:nvPr/>
                      </p:nvGrpSpPr>
                      <p:grpSpPr>
                        <a:xfrm>
                          <a:off x="568127" y="4831060"/>
                          <a:ext cx="389956" cy="646331"/>
                          <a:chOff x="582985" y="3861048"/>
                          <a:chExt cx="389956" cy="646331"/>
                        </a:xfrm>
                      </p:grpSpPr>
                      <p:sp>
                        <p:nvSpPr>
                          <p:cNvPr id="45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83569" y="3861048"/>
                            <a:ext cx="289372" cy="646331"/>
                          </a:xfrm>
                          <a:prstGeom prst="rect">
                            <a:avLst/>
                          </a:prstGeom>
                          <a:solidFill>
                            <a:srgbClr val="FFFFFF">
                              <a:alpha val="0"/>
                            </a:srgbClr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SA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libri" pitchFamily="34" charset="0"/>
                                <a:ea typeface="Arial" pitchFamily="34" charset="0"/>
                                <a:cs typeface="Al-TkamolZulfiMath" pitchFamily="2" charset="-78"/>
                              </a:rPr>
                              <a:t>أ</a:t>
                            </a:r>
                            <a:endParaRPr kumimoji="0" lang="en-US" sz="5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6" name="مربع نص 45"/>
                          <p:cNvSpPr txBox="1"/>
                          <p:nvPr/>
                        </p:nvSpPr>
                        <p:spPr>
                          <a:xfrm>
                            <a:off x="582985" y="4024114"/>
                            <a:ext cx="360040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ar-SA" sz="20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  <a:t>5</a:t>
                            </a:r>
                            <a:endParaRPr lang="en-US" sz="20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1" name="مربع نص 40"/>
                      <p:cNvSpPr txBox="1"/>
                      <p:nvPr/>
                    </p:nvSpPr>
                    <p:spPr>
                      <a:xfrm>
                        <a:off x="2627784" y="4139555"/>
                        <a:ext cx="36004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ب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2" name="مجموعة 51"/>
                <p:cNvGrpSpPr/>
                <p:nvPr/>
              </p:nvGrpSpPr>
              <p:grpSpPr>
                <a:xfrm>
                  <a:off x="4596383" y="990253"/>
                  <a:ext cx="1353294" cy="858763"/>
                  <a:chOff x="2489101" y="3789040"/>
                  <a:chExt cx="1353294" cy="858763"/>
                </a:xfrm>
              </p:grpSpPr>
              <p:grpSp>
                <p:nvGrpSpPr>
                  <p:cNvPr id="53" name="مجموعة 35"/>
                  <p:cNvGrpSpPr/>
                  <p:nvPr/>
                </p:nvGrpSpPr>
                <p:grpSpPr>
                  <a:xfrm>
                    <a:off x="2627784" y="3789040"/>
                    <a:ext cx="1214611" cy="858763"/>
                    <a:chOff x="2627784" y="3789040"/>
                    <a:chExt cx="1214611" cy="858763"/>
                  </a:xfrm>
                </p:grpSpPr>
                <p:sp>
                  <p:nvSpPr>
                    <p:cNvPr id="55" name="مربع نص 54"/>
                    <p:cNvSpPr txBox="1"/>
                    <p:nvPr/>
                  </p:nvSpPr>
                  <p:spPr>
                    <a:xfrm>
                      <a:off x="3482355" y="4168130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56" name="مجموعة 34"/>
                    <p:cNvGrpSpPr/>
                    <p:nvPr/>
                  </p:nvGrpSpPr>
                  <p:grpSpPr>
                    <a:xfrm>
                      <a:off x="2627784" y="3789040"/>
                      <a:ext cx="1032495" cy="858763"/>
                      <a:chOff x="2627784" y="3789040"/>
                      <a:chExt cx="1032495" cy="858763"/>
                    </a:xfrm>
                  </p:grpSpPr>
                  <p:grpSp>
                    <p:nvGrpSpPr>
                      <p:cNvPr id="57" name="مجموعة 22"/>
                      <p:cNvGrpSpPr/>
                      <p:nvPr/>
                    </p:nvGrpSpPr>
                    <p:grpSpPr>
                      <a:xfrm>
                        <a:off x="2771800" y="3789040"/>
                        <a:ext cx="888479" cy="858763"/>
                        <a:chOff x="568127" y="4831060"/>
                        <a:chExt cx="888479" cy="858763"/>
                      </a:xfrm>
                    </p:grpSpPr>
                    <p:grpSp>
                      <p:nvGrpSpPr>
                        <p:cNvPr id="59" name="مجموعة 14"/>
                        <p:cNvGrpSpPr/>
                        <p:nvPr/>
                      </p:nvGrpSpPr>
                      <p:grpSpPr>
                        <a:xfrm>
                          <a:off x="803201" y="5119092"/>
                          <a:ext cx="600447" cy="570731"/>
                          <a:chOff x="577652" y="520105"/>
                          <a:chExt cx="600447" cy="570731"/>
                        </a:xfrm>
                      </p:grpSpPr>
                      <p:sp>
                        <p:nvSpPr>
                          <p:cNvPr id="64" name="مربع نص 63"/>
                          <p:cNvSpPr txBox="1"/>
                          <p:nvPr/>
                        </p:nvSpPr>
                        <p:spPr>
                          <a:xfrm>
                            <a:off x="577652" y="721504"/>
                            <a:ext cx="36004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ar-SA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sym typeface="ARABIC SYMBOL FOR MATH"/>
                              </a:rPr>
                              <a:t>2</a:t>
                            </a:r>
                            <a:endParaRPr lang="en-US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65" name="مربع نص 64"/>
                          <p:cNvSpPr txBox="1"/>
                          <p:nvPr/>
                        </p:nvSpPr>
                        <p:spPr>
                          <a:xfrm>
                            <a:off x="674043" y="520105"/>
                            <a:ext cx="504056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28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sym typeface="Aramath"/>
                              </a:rPr>
                              <a:t></a:t>
                            </a:r>
                            <a:endPara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60" name="مربع نص 59"/>
                        <p:cNvSpPr txBox="1"/>
                        <p:nvPr/>
                      </p:nvSpPr>
                      <p:spPr>
                        <a:xfrm>
                          <a:off x="1096566" y="5070326"/>
                          <a:ext cx="36004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BIC SYMBOL FOR MATH"/>
                            </a:rPr>
                            <a:t>6</a:t>
                          </a:r>
                          <a:endParaRPr lang="en-US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grpSp>
                      <p:nvGrpSpPr>
                        <p:cNvPr id="61" name="مجموعة 62"/>
                        <p:cNvGrpSpPr/>
                        <p:nvPr/>
                      </p:nvGrpSpPr>
                      <p:grpSpPr>
                        <a:xfrm>
                          <a:off x="568127" y="4831060"/>
                          <a:ext cx="389956" cy="646331"/>
                          <a:chOff x="582985" y="3861048"/>
                          <a:chExt cx="389956" cy="646331"/>
                        </a:xfrm>
                      </p:grpSpPr>
                      <p:sp>
                        <p:nvSpPr>
                          <p:cNvPr id="62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83569" y="3861048"/>
                            <a:ext cx="289372" cy="646331"/>
                          </a:xfrm>
                          <a:prstGeom prst="rect">
                            <a:avLst/>
                          </a:prstGeom>
                          <a:solidFill>
                            <a:srgbClr val="FFFFFF">
                              <a:alpha val="0"/>
                            </a:srgbClr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SA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libri" pitchFamily="34" charset="0"/>
                                <a:ea typeface="Arial" pitchFamily="34" charset="0"/>
                                <a:cs typeface="Al-TkamolZulfiMath" pitchFamily="2" charset="-78"/>
                              </a:rPr>
                              <a:t>أ</a:t>
                            </a:r>
                            <a:endParaRPr kumimoji="0" lang="en-US" sz="5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3" name="مربع نص 62"/>
                          <p:cNvSpPr txBox="1"/>
                          <p:nvPr/>
                        </p:nvSpPr>
                        <p:spPr>
                          <a:xfrm>
                            <a:off x="582985" y="4024114"/>
                            <a:ext cx="360040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ar-SA" sz="20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  <a:t>4</a:t>
                            </a:r>
                            <a:endParaRPr lang="en-US" sz="20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58" name="مربع نص 57"/>
                      <p:cNvSpPr txBox="1"/>
                      <p:nvPr/>
                    </p:nvSpPr>
                    <p:spPr>
                      <a:xfrm>
                        <a:off x="2627784" y="4139555"/>
                        <a:ext cx="36004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ب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</p:grpSp>
              <p:sp>
                <p:nvSpPr>
                  <p:cNvPr id="54" name="مربع نص 53"/>
                  <p:cNvSpPr txBox="1"/>
                  <p:nvPr/>
                </p:nvSpPr>
                <p:spPr>
                  <a:xfrm>
                    <a:off x="2489101" y="4012619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2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67" name="مجموعة 66"/>
              <p:cNvGrpSpPr/>
              <p:nvPr/>
            </p:nvGrpSpPr>
            <p:grpSpPr>
              <a:xfrm>
                <a:off x="3453780" y="990253"/>
                <a:ext cx="1353294" cy="858763"/>
                <a:chOff x="2489101" y="3789040"/>
                <a:chExt cx="1353294" cy="858763"/>
              </a:xfrm>
            </p:grpSpPr>
            <p:grpSp>
              <p:nvGrpSpPr>
                <p:cNvPr id="68" name="مجموعة 35"/>
                <p:cNvGrpSpPr/>
                <p:nvPr/>
              </p:nvGrpSpPr>
              <p:grpSpPr>
                <a:xfrm>
                  <a:off x="2627784" y="3789040"/>
                  <a:ext cx="1214611" cy="858763"/>
                  <a:chOff x="2627784" y="3789040"/>
                  <a:chExt cx="1214611" cy="858763"/>
                </a:xfrm>
              </p:grpSpPr>
              <p:sp>
                <p:nvSpPr>
                  <p:cNvPr id="70" name="مربع نص 69"/>
                  <p:cNvSpPr txBox="1"/>
                  <p:nvPr/>
                </p:nvSpPr>
                <p:spPr>
                  <a:xfrm>
                    <a:off x="3482355" y="4168130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+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grpSp>
                <p:nvGrpSpPr>
                  <p:cNvPr id="71" name="مجموعة 34"/>
                  <p:cNvGrpSpPr/>
                  <p:nvPr/>
                </p:nvGrpSpPr>
                <p:grpSpPr>
                  <a:xfrm>
                    <a:off x="2627784" y="3789040"/>
                    <a:ext cx="1032495" cy="858763"/>
                    <a:chOff x="2627784" y="3789040"/>
                    <a:chExt cx="1032495" cy="858763"/>
                  </a:xfrm>
                </p:grpSpPr>
                <p:grpSp>
                  <p:nvGrpSpPr>
                    <p:cNvPr id="72" name="مجموعة 22"/>
                    <p:cNvGrpSpPr/>
                    <p:nvPr/>
                  </p:nvGrpSpPr>
                  <p:grpSpPr>
                    <a:xfrm>
                      <a:off x="2771800" y="3789040"/>
                      <a:ext cx="888479" cy="858763"/>
                      <a:chOff x="568127" y="4831060"/>
                      <a:chExt cx="888479" cy="858763"/>
                    </a:xfrm>
                  </p:grpSpPr>
                  <p:grpSp>
                    <p:nvGrpSpPr>
                      <p:cNvPr id="74" name="مجموعة 14"/>
                      <p:cNvGrpSpPr/>
                      <p:nvPr/>
                    </p:nvGrpSpPr>
                    <p:grpSpPr>
                      <a:xfrm>
                        <a:off x="803201" y="5119092"/>
                        <a:ext cx="600447" cy="570731"/>
                        <a:chOff x="577652" y="520105"/>
                        <a:chExt cx="600447" cy="570731"/>
                      </a:xfrm>
                    </p:grpSpPr>
                    <p:sp>
                      <p:nvSpPr>
                        <p:cNvPr id="79" name="مربع نص 78"/>
                        <p:cNvSpPr txBox="1"/>
                        <p:nvPr/>
                      </p:nvSpPr>
                      <p:spPr>
                        <a:xfrm>
                          <a:off x="577652" y="721504"/>
                          <a:ext cx="36004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BIC SYMBOL FOR MATH"/>
                            </a:rPr>
                            <a:t>3</a:t>
                          </a:r>
                          <a:endParaRPr lang="en-US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80" name="مربع نص 79"/>
                        <p:cNvSpPr txBox="1"/>
                        <p:nvPr/>
                      </p:nvSpPr>
                      <p:spPr>
                        <a:xfrm>
                          <a:off x="674043" y="520105"/>
                          <a:ext cx="504056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2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math"/>
                            </a:rPr>
                            <a:t></a:t>
                          </a:r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75" name="مربع نص 74"/>
                      <p:cNvSpPr txBox="1"/>
                      <p:nvPr/>
                    </p:nvSpPr>
                    <p:spPr>
                      <a:xfrm>
                        <a:off x="1096566" y="5070326"/>
                        <a:ext cx="3600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6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grpSp>
                    <p:nvGrpSpPr>
                      <p:cNvPr id="76" name="مجموعة 62"/>
                      <p:cNvGrpSpPr/>
                      <p:nvPr/>
                    </p:nvGrpSpPr>
                    <p:grpSpPr>
                      <a:xfrm>
                        <a:off x="568127" y="4831060"/>
                        <a:ext cx="389956" cy="646331"/>
                        <a:chOff x="582985" y="3861048"/>
                        <a:chExt cx="389956" cy="646331"/>
                      </a:xfrm>
                    </p:grpSpPr>
                    <p:sp>
                      <p:nvSpPr>
                        <p:cNvPr id="77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3569" y="3861048"/>
                          <a:ext cx="289372" cy="646331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alpha val="0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TkamolZulfiMath" pitchFamily="2" charset="-78"/>
                            </a:rPr>
                            <a:t>أ</a:t>
                          </a:r>
                          <a:endParaRPr kumimoji="0" lang="en-US" sz="5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8" name="مربع نص 77"/>
                        <p:cNvSpPr txBox="1"/>
                        <p:nvPr/>
                      </p:nvSpPr>
                      <p:spPr>
                        <a:xfrm>
                          <a:off x="582985" y="4024114"/>
                          <a:ext cx="36004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sz="20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</a:t>
                          </a:r>
                          <a:endParaRPr lang="en-US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</p:grpSp>
                <p:sp>
                  <p:nvSpPr>
                    <p:cNvPr id="73" name="مربع نص 72"/>
                    <p:cNvSpPr txBox="1"/>
                    <p:nvPr/>
                  </p:nvSpPr>
                  <p:spPr>
                    <a:xfrm>
                      <a:off x="2627784" y="4139555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</p:grpSp>
            <p:sp>
              <p:nvSpPr>
                <p:cNvPr id="69" name="مربع نص 68"/>
                <p:cNvSpPr txBox="1"/>
                <p:nvPr/>
              </p:nvSpPr>
              <p:spPr>
                <a:xfrm>
                  <a:off x="2489101" y="4012619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82" name="مجموعة 81"/>
            <p:cNvGrpSpPr/>
            <p:nvPr/>
          </p:nvGrpSpPr>
          <p:grpSpPr>
            <a:xfrm>
              <a:off x="2311177" y="971203"/>
              <a:ext cx="1353294" cy="858763"/>
              <a:chOff x="2489101" y="3789040"/>
              <a:chExt cx="1353294" cy="858763"/>
            </a:xfrm>
          </p:grpSpPr>
          <p:grpSp>
            <p:nvGrpSpPr>
              <p:cNvPr id="83" name="مجموعة 35"/>
              <p:cNvGrpSpPr/>
              <p:nvPr/>
            </p:nvGrpSpPr>
            <p:grpSpPr>
              <a:xfrm>
                <a:off x="2627784" y="3789040"/>
                <a:ext cx="1214611" cy="858763"/>
                <a:chOff x="2627784" y="3789040"/>
                <a:chExt cx="1214611" cy="858763"/>
              </a:xfrm>
            </p:grpSpPr>
            <p:sp>
              <p:nvSpPr>
                <p:cNvPr id="85" name="مربع نص 84"/>
                <p:cNvSpPr txBox="1"/>
                <p:nvPr/>
              </p:nvSpPr>
              <p:spPr>
                <a:xfrm>
                  <a:off x="3482355" y="4168130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86" name="مجموعة 34"/>
                <p:cNvGrpSpPr/>
                <p:nvPr/>
              </p:nvGrpSpPr>
              <p:grpSpPr>
                <a:xfrm>
                  <a:off x="2627784" y="3789040"/>
                  <a:ext cx="1032495" cy="858763"/>
                  <a:chOff x="2627784" y="3789040"/>
                  <a:chExt cx="1032495" cy="858763"/>
                </a:xfrm>
              </p:grpSpPr>
              <p:grpSp>
                <p:nvGrpSpPr>
                  <p:cNvPr id="87" name="مجموعة 22"/>
                  <p:cNvGrpSpPr/>
                  <p:nvPr/>
                </p:nvGrpSpPr>
                <p:grpSpPr>
                  <a:xfrm>
                    <a:off x="2771800" y="3789040"/>
                    <a:ext cx="888479" cy="858763"/>
                    <a:chOff x="568127" y="4831060"/>
                    <a:chExt cx="888479" cy="858763"/>
                  </a:xfrm>
                </p:grpSpPr>
                <p:grpSp>
                  <p:nvGrpSpPr>
                    <p:cNvPr id="89" name="مجموعة 14"/>
                    <p:cNvGrpSpPr/>
                    <p:nvPr/>
                  </p:nvGrpSpPr>
                  <p:grpSpPr>
                    <a:xfrm>
                      <a:off x="803201" y="5119092"/>
                      <a:ext cx="600447" cy="570731"/>
                      <a:chOff x="577652" y="520105"/>
                      <a:chExt cx="600447" cy="570731"/>
                    </a:xfrm>
                  </p:grpSpPr>
                  <p:sp>
                    <p:nvSpPr>
                      <p:cNvPr id="94" name="مربع نص 93"/>
                      <p:cNvSpPr txBox="1"/>
                      <p:nvPr/>
                    </p:nvSpPr>
                    <p:spPr>
                      <a:xfrm>
                        <a:off x="577652" y="721504"/>
                        <a:ext cx="3600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4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95" name="مربع نص 94"/>
                      <p:cNvSpPr txBox="1"/>
                      <p:nvPr/>
                    </p:nvSpPr>
                    <p:spPr>
                      <a:xfrm>
                        <a:off x="674043" y="520105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8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math"/>
                          </a:rPr>
                          <a:t>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90" name="مربع نص 89"/>
                    <p:cNvSpPr txBox="1"/>
                    <p:nvPr/>
                  </p:nvSpPr>
                  <p:spPr>
                    <a:xfrm>
                      <a:off x="1096566" y="5070326"/>
                      <a:ext cx="3600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BIC SYMBOL FOR MATH"/>
                        </a:rPr>
                        <a:t>6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91" name="مجموعة 62"/>
                    <p:cNvGrpSpPr/>
                    <p:nvPr/>
                  </p:nvGrpSpPr>
                  <p:grpSpPr>
                    <a:xfrm>
                      <a:off x="568127" y="4831060"/>
                      <a:ext cx="389956" cy="646331"/>
                      <a:chOff x="582985" y="3861048"/>
                      <a:chExt cx="389956" cy="646331"/>
                    </a:xfrm>
                  </p:grpSpPr>
                  <p:sp>
                    <p:nvSpPr>
                      <p:cNvPr id="92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83569" y="3861048"/>
                        <a:ext cx="289372" cy="646331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ar-SA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TkamolZulfiMath" pitchFamily="2" charset="-78"/>
                          </a:rPr>
                          <a:t>أ</a:t>
                        </a:r>
                        <a:endPara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3" name="مربع نص 92"/>
                      <p:cNvSpPr txBox="1"/>
                      <p:nvPr/>
                    </p:nvSpPr>
                    <p:spPr>
                      <a:xfrm>
                        <a:off x="582985" y="4024114"/>
                        <a:ext cx="36004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2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</p:grpSp>
              <p:sp>
                <p:nvSpPr>
                  <p:cNvPr id="88" name="مربع نص 87"/>
                  <p:cNvSpPr txBox="1"/>
                  <p:nvPr/>
                </p:nvSpPr>
                <p:spPr>
                  <a:xfrm>
                    <a:off x="2627784" y="4139555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ب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84" name="مربع نص 83"/>
              <p:cNvSpPr txBox="1"/>
              <p:nvPr/>
            </p:nvSpPr>
            <p:spPr>
              <a:xfrm>
                <a:off x="2489101" y="4012619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6" name="مجموعة 95"/>
            <p:cNvGrpSpPr/>
            <p:nvPr/>
          </p:nvGrpSpPr>
          <p:grpSpPr>
            <a:xfrm>
              <a:off x="1130474" y="980728"/>
              <a:ext cx="1353294" cy="887338"/>
              <a:chOff x="2489101" y="3789040"/>
              <a:chExt cx="1353294" cy="887338"/>
            </a:xfrm>
          </p:grpSpPr>
          <p:grpSp>
            <p:nvGrpSpPr>
              <p:cNvPr id="97" name="مجموعة 35"/>
              <p:cNvGrpSpPr/>
              <p:nvPr/>
            </p:nvGrpSpPr>
            <p:grpSpPr>
              <a:xfrm>
                <a:off x="2627784" y="3789040"/>
                <a:ext cx="1214611" cy="887338"/>
                <a:chOff x="2627784" y="3789040"/>
                <a:chExt cx="1214611" cy="887338"/>
              </a:xfrm>
            </p:grpSpPr>
            <p:sp>
              <p:nvSpPr>
                <p:cNvPr id="99" name="مربع نص 98"/>
                <p:cNvSpPr txBox="1"/>
                <p:nvPr/>
              </p:nvSpPr>
              <p:spPr>
                <a:xfrm>
                  <a:off x="3482355" y="4168130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00" name="مجموعة 34"/>
                <p:cNvGrpSpPr/>
                <p:nvPr/>
              </p:nvGrpSpPr>
              <p:grpSpPr>
                <a:xfrm>
                  <a:off x="2627784" y="3789040"/>
                  <a:ext cx="1032495" cy="887338"/>
                  <a:chOff x="2627784" y="3789040"/>
                  <a:chExt cx="1032495" cy="887338"/>
                </a:xfrm>
              </p:grpSpPr>
              <p:grpSp>
                <p:nvGrpSpPr>
                  <p:cNvPr id="101" name="مجموعة 22"/>
                  <p:cNvGrpSpPr/>
                  <p:nvPr/>
                </p:nvGrpSpPr>
                <p:grpSpPr>
                  <a:xfrm>
                    <a:off x="2872384" y="3789040"/>
                    <a:ext cx="787895" cy="887338"/>
                    <a:chOff x="668711" y="4831060"/>
                    <a:chExt cx="787895" cy="887338"/>
                  </a:xfrm>
                </p:grpSpPr>
                <p:grpSp>
                  <p:nvGrpSpPr>
                    <p:cNvPr id="103" name="مجموعة 14"/>
                    <p:cNvGrpSpPr/>
                    <p:nvPr/>
                  </p:nvGrpSpPr>
                  <p:grpSpPr>
                    <a:xfrm>
                      <a:off x="822251" y="5119092"/>
                      <a:ext cx="581397" cy="599306"/>
                      <a:chOff x="596702" y="520105"/>
                      <a:chExt cx="581397" cy="599306"/>
                    </a:xfrm>
                  </p:grpSpPr>
                  <p:sp>
                    <p:nvSpPr>
                      <p:cNvPr id="108" name="مربع نص 107"/>
                      <p:cNvSpPr txBox="1"/>
                      <p:nvPr/>
                    </p:nvSpPr>
                    <p:spPr>
                      <a:xfrm>
                        <a:off x="596702" y="750079"/>
                        <a:ext cx="3600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5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09" name="مربع نص 108"/>
                      <p:cNvSpPr txBox="1"/>
                      <p:nvPr/>
                    </p:nvSpPr>
                    <p:spPr>
                      <a:xfrm>
                        <a:off x="674043" y="520105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8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math"/>
                          </a:rPr>
                          <a:t>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04" name="مربع نص 103"/>
                    <p:cNvSpPr txBox="1"/>
                    <p:nvPr/>
                  </p:nvSpPr>
                  <p:spPr>
                    <a:xfrm>
                      <a:off x="1096566" y="5070326"/>
                      <a:ext cx="3600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BIC SYMBOL FOR MATH"/>
                        </a:rPr>
                        <a:t>6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06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8711" y="4831060"/>
                      <a:ext cx="289372" cy="646331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TkamolZulfiMath" pitchFamily="2" charset="-78"/>
                        </a:rPr>
                        <a:t>أ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02" name="مربع نص 101"/>
                  <p:cNvSpPr txBox="1"/>
                  <p:nvPr/>
                </p:nvSpPr>
                <p:spPr>
                  <a:xfrm>
                    <a:off x="2627784" y="4139555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ب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98" name="مربع نص 97"/>
              <p:cNvSpPr txBox="1"/>
              <p:nvPr/>
            </p:nvSpPr>
            <p:spPr>
              <a:xfrm>
                <a:off x="2489101" y="4012619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13" name="مجموعة 112"/>
          <p:cNvGrpSpPr/>
          <p:nvPr/>
        </p:nvGrpSpPr>
        <p:grpSpPr>
          <a:xfrm>
            <a:off x="3635896" y="1494309"/>
            <a:ext cx="3960440" cy="812180"/>
            <a:chOff x="4283968" y="1566317"/>
            <a:chExt cx="3960440" cy="812180"/>
          </a:xfrm>
        </p:grpSpPr>
        <p:sp>
          <p:nvSpPr>
            <p:cNvPr id="111" name="مربع نص 110"/>
            <p:cNvSpPr txBox="1"/>
            <p:nvPr/>
          </p:nvSpPr>
          <p:spPr>
            <a:xfrm>
              <a:off x="4283968" y="1916832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نعوض عن     بــ  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، عن  ب   بــ 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Text Box 2"/>
            <p:cNvSpPr txBox="1">
              <a:spLocks noChangeArrowheads="1"/>
            </p:cNvSpPr>
            <p:nvPr/>
          </p:nvSpPr>
          <p:spPr bwMode="auto">
            <a:xfrm>
              <a:off x="6918349" y="1566317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6" name="مجموعة 115"/>
          <p:cNvGrpSpPr/>
          <p:nvPr/>
        </p:nvGrpSpPr>
        <p:grpSpPr>
          <a:xfrm>
            <a:off x="7630244" y="2303477"/>
            <a:ext cx="1440160" cy="525076"/>
            <a:chOff x="4572000" y="2511946"/>
            <a:chExt cx="1440160" cy="525076"/>
          </a:xfrm>
        </p:grpSpPr>
        <p:sp>
          <p:nvSpPr>
            <p:cNvPr id="114" name="مربع نص 113"/>
            <p:cNvSpPr txBox="1"/>
            <p:nvPr/>
          </p:nvSpPr>
          <p:spPr>
            <a:xfrm>
              <a:off x="4572000" y="2636912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 س + 2 )  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5" name="مربع نص 114"/>
            <p:cNvSpPr txBox="1"/>
            <p:nvPr/>
          </p:nvSpPr>
          <p:spPr>
            <a:xfrm>
              <a:off x="4749924" y="251194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2" name="مجموعة 121"/>
          <p:cNvGrpSpPr/>
          <p:nvPr/>
        </p:nvGrpSpPr>
        <p:grpSpPr>
          <a:xfrm>
            <a:off x="6986364" y="2339355"/>
            <a:ext cx="792088" cy="486743"/>
            <a:chOff x="5940152" y="2982327"/>
            <a:chExt cx="792088" cy="486743"/>
          </a:xfrm>
        </p:grpSpPr>
        <p:grpSp>
          <p:nvGrpSpPr>
            <p:cNvPr id="120" name="مجموعة 119"/>
            <p:cNvGrpSpPr/>
            <p:nvPr/>
          </p:nvGrpSpPr>
          <p:grpSpPr>
            <a:xfrm>
              <a:off x="5940152" y="3068960"/>
              <a:ext cx="792088" cy="400110"/>
              <a:chOff x="5940152" y="3068960"/>
              <a:chExt cx="792088" cy="400110"/>
            </a:xfrm>
          </p:grpSpPr>
          <p:sp>
            <p:nvSpPr>
              <p:cNvPr id="117" name="مربع نص 116"/>
              <p:cNvSpPr txBox="1"/>
              <p:nvPr/>
            </p:nvSpPr>
            <p:spPr>
              <a:xfrm>
                <a:off x="5940152" y="3068960"/>
                <a:ext cx="792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 س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9" name="مربع نص 118"/>
              <p:cNvSpPr txBox="1"/>
              <p:nvPr/>
            </p:nvSpPr>
            <p:spPr>
              <a:xfrm>
                <a:off x="6228184" y="308801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1" name="مربع نص 120"/>
            <p:cNvSpPr txBox="1"/>
            <p:nvPr/>
          </p:nvSpPr>
          <p:spPr>
            <a:xfrm>
              <a:off x="5945485" y="298232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7" name="مجموعة 126"/>
          <p:cNvGrpSpPr/>
          <p:nvPr/>
        </p:nvGrpSpPr>
        <p:grpSpPr>
          <a:xfrm>
            <a:off x="5191497" y="2367930"/>
            <a:ext cx="1944216" cy="462360"/>
            <a:chOff x="4932040" y="3582774"/>
            <a:chExt cx="1944216" cy="462360"/>
          </a:xfrm>
        </p:grpSpPr>
        <p:grpSp>
          <p:nvGrpSpPr>
            <p:cNvPr id="125" name="مجموعة 124"/>
            <p:cNvGrpSpPr/>
            <p:nvPr/>
          </p:nvGrpSpPr>
          <p:grpSpPr>
            <a:xfrm>
              <a:off x="4932040" y="3645024"/>
              <a:ext cx="1944216" cy="400110"/>
              <a:chOff x="4932040" y="3645024"/>
              <a:chExt cx="1944216" cy="400110"/>
            </a:xfrm>
          </p:grpSpPr>
          <p:sp>
            <p:nvSpPr>
              <p:cNvPr id="123" name="مربع نص 122"/>
              <p:cNvSpPr txBox="1"/>
              <p:nvPr/>
            </p:nvSpPr>
            <p:spPr>
              <a:xfrm>
                <a:off x="4932040" y="3645024"/>
                <a:ext cx="19442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+ 6   س  ( 2 )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4" name="مربع نص 123"/>
              <p:cNvSpPr txBox="1"/>
              <p:nvPr/>
            </p:nvSpPr>
            <p:spPr>
              <a:xfrm>
                <a:off x="6112743" y="365988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6" name="مربع نص 125"/>
            <p:cNvSpPr txBox="1"/>
            <p:nvPr/>
          </p:nvSpPr>
          <p:spPr>
            <a:xfrm>
              <a:off x="5796136" y="358277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4" name="مجموعة 133"/>
          <p:cNvGrpSpPr/>
          <p:nvPr/>
        </p:nvGrpSpPr>
        <p:grpSpPr>
          <a:xfrm>
            <a:off x="3679329" y="2329830"/>
            <a:ext cx="1944216" cy="496035"/>
            <a:chOff x="4499992" y="3611349"/>
            <a:chExt cx="1944216" cy="496035"/>
          </a:xfrm>
        </p:grpSpPr>
        <p:grpSp>
          <p:nvGrpSpPr>
            <p:cNvPr id="128" name="مجموعة 127"/>
            <p:cNvGrpSpPr/>
            <p:nvPr/>
          </p:nvGrpSpPr>
          <p:grpSpPr>
            <a:xfrm>
              <a:off x="4499992" y="3635499"/>
              <a:ext cx="1944216" cy="471885"/>
              <a:chOff x="4932040" y="3573249"/>
              <a:chExt cx="1944216" cy="471885"/>
            </a:xfrm>
          </p:grpSpPr>
          <p:grpSp>
            <p:nvGrpSpPr>
              <p:cNvPr id="129" name="مجموعة 124"/>
              <p:cNvGrpSpPr/>
              <p:nvPr/>
            </p:nvGrpSpPr>
            <p:grpSpPr>
              <a:xfrm>
                <a:off x="4932040" y="3645024"/>
                <a:ext cx="1944216" cy="400110"/>
                <a:chOff x="4932040" y="3645024"/>
                <a:chExt cx="1944216" cy="400110"/>
              </a:xfrm>
            </p:grpSpPr>
            <p:sp>
              <p:nvSpPr>
                <p:cNvPr id="131" name="مربع نص 130"/>
                <p:cNvSpPr txBox="1"/>
                <p:nvPr/>
              </p:nvSpPr>
              <p:spPr>
                <a:xfrm>
                  <a:off x="4932040" y="3645024"/>
                  <a:ext cx="19442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+ 15   س  ( 2 )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2" name="مربع نص 131"/>
                <p:cNvSpPr txBox="1"/>
                <p:nvPr/>
              </p:nvSpPr>
              <p:spPr>
                <a:xfrm>
                  <a:off x="5983585" y="365035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0" name="مربع نص 129"/>
              <p:cNvSpPr txBox="1"/>
              <p:nvPr/>
            </p:nvSpPr>
            <p:spPr>
              <a:xfrm>
                <a:off x="5652120" y="357324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3" name="مربع نص 132"/>
            <p:cNvSpPr txBox="1"/>
            <p:nvPr/>
          </p:nvSpPr>
          <p:spPr>
            <a:xfrm>
              <a:off x="4615433" y="361134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5" name="مجموعة 134"/>
          <p:cNvGrpSpPr/>
          <p:nvPr/>
        </p:nvGrpSpPr>
        <p:grpSpPr>
          <a:xfrm>
            <a:off x="1970187" y="2329830"/>
            <a:ext cx="1944216" cy="496035"/>
            <a:chOff x="4499992" y="3611349"/>
            <a:chExt cx="1944216" cy="496035"/>
          </a:xfrm>
        </p:grpSpPr>
        <p:grpSp>
          <p:nvGrpSpPr>
            <p:cNvPr id="136" name="مجموعة 127"/>
            <p:cNvGrpSpPr/>
            <p:nvPr/>
          </p:nvGrpSpPr>
          <p:grpSpPr>
            <a:xfrm>
              <a:off x="4499992" y="3635499"/>
              <a:ext cx="1944216" cy="471885"/>
              <a:chOff x="4932040" y="3573249"/>
              <a:chExt cx="1944216" cy="471885"/>
            </a:xfrm>
          </p:grpSpPr>
          <p:grpSp>
            <p:nvGrpSpPr>
              <p:cNvPr id="138" name="مجموعة 124"/>
              <p:cNvGrpSpPr/>
              <p:nvPr/>
            </p:nvGrpSpPr>
            <p:grpSpPr>
              <a:xfrm>
                <a:off x="4932040" y="3645024"/>
                <a:ext cx="1944216" cy="400110"/>
                <a:chOff x="4932040" y="3645024"/>
                <a:chExt cx="1944216" cy="400110"/>
              </a:xfrm>
            </p:grpSpPr>
            <p:sp>
              <p:nvSpPr>
                <p:cNvPr id="140" name="مربع نص 139"/>
                <p:cNvSpPr txBox="1"/>
                <p:nvPr/>
              </p:nvSpPr>
              <p:spPr>
                <a:xfrm>
                  <a:off x="4932040" y="3645024"/>
                  <a:ext cx="19442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+ 20   س  ( 2 )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1" name="مربع نص 140"/>
                <p:cNvSpPr txBox="1"/>
                <p:nvPr/>
              </p:nvSpPr>
              <p:spPr>
                <a:xfrm>
                  <a:off x="5983585" y="365035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9" name="مربع نص 138"/>
              <p:cNvSpPr txBox="1"/>
              <p:nvPr/>
            </p:nvSpPr>
            <p:spPr>
              <a:xfrm>
                <a:off x="5652120" y="357324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7" name="مربع نص 136"/>
            <p:cNvSpPr txBox="1"/>
            <p:nvPr/>
          </p:nvSpPr>
          <p:spPr>
            <a:xfrm>
              <a:off x="4615433" y="361134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2" name="مجموعة 141"/>
          <p:cNvGrpSpPr/>
          <p:nvPr/>
        </p:nvGrpSpPr>
        <p:grpSpPr>
          <a:xfrm>
            <a:off x="251520" y="2348880"/>
            <a:ext cx="1944216" cy="496035"/>
            <a:chOff x="4499992" y="3611349"/>
            <a:chExt cx="1944216" cy="496035"/>
          </a:xfrm>
        </p:grpSpPr>
        <p:grpSp>
          <p:nvGrpSpPr>
            <p:cNvPr id="143" name="مجموعة 127"/>
            <p:cNvGrpSpPr/>
            <p:nvPr/>
          </p:nvGrpSpPr>
          <p:grpSpPr>
            <a:xfrm>
              <a:off x="4499992" y="3635499"/>
              <a:ext cx="1944216" cy="471885"/>
              <a:chOff x="4932040" y="3573249"/>
              <a:chExt cx="1944216" cy="471885"/>
            </a:xfrm>
          </p:grpSpPr>
          <p:grpSp>
            <p:nvGrpSpPr>
              <p:cNvPr id="145" name="مجموعة 124"/>
              <p:cNvGrpSpPr/>
              <p:nvPr/>
            </p:nvGrpSpPr>
            <p:grpSpPr>
              <a:xfrm>
                <a:off x="4932040" y="3645024"/>
                <a:ext cx="1944216" cy="400110"/>
                <a:chOff x="4932040" y="3645024"/>
                <a:chExt cx="1944216" cy="400110"/>
              </a:xfrm>
            </p:grpSpPr>
            <p:sp>
              <p:nvSpPr>
                <p:cNvPr id="147" name="مربع نص 146"/>
                <p:cNvSpPr txBox="1"/>
                <p:nvPr/>
              </p:nvSpPr>
              <p:spPr>
                <a:xfrm>
                  <a:off x="4932040" y="3645024"/>
                  <a:ext cx="19442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+ 15   س  ( 2 )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8" name="مربع نص 147"/>
                <p:cNvSpPr txBox="1"/>
                <p:nvPr/>
              </p:nvSpPr>
              <p:spPr>
                <a:xfrm>
                  <a:off x="5983585" y="365035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46" name="مربع نص 145"/>
              <p:cNvSpPr txBox="1"/>
              <p:nvPr/>
            </p:nvSpPr>
            <p:spPr>
              <a:xfrm>
                <a:off x="5652120" y="357324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4" name="مربع نص 143"/>
            <p:cNvSpPr txBox="1"/>
            <p:nvPr/>
          </p:nvSpPr>
          <p:spPr>
            <a:xfrm>
              <a:off x="4615433" y="361134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9" name="مجموعة 148"/>
          <p:cNvGrpSpPr/>
          <p:nvPr/>
        </p:nvGrpSpPr>
        <p:grpSpPr>
          <a:xfrm>
            <a:off x="3203848" y="2852936"/>
            <a:ext cx="1944216" cy="505560"/>
            <a:chOff x="4499992" y="3601824"/>
            <a:chExt cx="1944216" cy="505560"/>
          </a:xfrm>
        </p:grpSpPr>
        <p:grpSp>
          <p:nvGrpSpPr>
            <p:cNvPr id="152" name="مجموعة 124"/>
            <p:cNvGrpSpPr/>
            <p:nvPr/>
          </p:nvGrpSpPr>
          <p:grpSpPr>
            <a:xfrm>
              <a:off x="4499992" y="3703082"/>
              <a:ext cx="1944216" cy="404302"/>
              <a:chOff x="4932040" y="3640832"/>
              <a:chExt cx="1944216" cy="404302"/>
            </a:xfrm>
          </p:grpSpPr>
          <p:sp>
            <p:nvSpPr>
              <p:cNvPr id="154" name="مربع نص 153"/>
              <p:cNvSpPr txBox="1"/>
              <p:nvPr/>
            </p:nvSpPr>
            <p:spPr>
              <a:xfrm>
                <a:off x="4932040" y="3645024"/>
                <a:ext cx="19442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+ 6    س  ( 2 )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5" name="مربع نص 154"/>
              <p:cNvSpPr txBox="1"/>
              <p:nvPr/>
            </p:nvSpPr>
            <p:spPr>
              <a:xfrm>
                <a:off x="6074643" y="364083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1" name="مربع نص 150"/>
            <p:cNvSpPr txBox="1"/>
            <p:nvPr/>
          </p:nvSpPr>
          <p:spPr>
            <a:xfrm>
              <a:off x="4706491" y="36018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6" name="مجموعة 155"/>
          <p:cNvGrpSpPr/>
          <p:nvPr/>
        </p:nvGrpSpPr>
        <p:grpSpPr>
          <a:xfrm>
            <a:off x="2099345" y="2862461"/>
            <a:ext cx="1368152" cy="505560"/>
            <a:chOff x="5076056" y="3601824"/>
            <a:chExt cx="1368152" cy="505560"/>
          </a:xfrm>
        </p:grpSpPr>
        <p:grpSp>
          <p:nvGrpSpPr>
            <p:cNvPr id="157" name="مجموعة 124"/>
            <p:cNvGrpSpPr/>
            <p:nvPr/>
          </p:nvGrpSpPr>
          <p:grpSpPr>
            <a:xfrm>
              <a:off x="5076056" y="3703082"/>
              <a:ext cx="1368152" cy="404302"/>
              <a:chOff x="5508104" y="3640832"/>
              <a:chExt cx="1368152" cy="404302"/>
            </a:xfrm>
          </p:grpSpPr>
          <p:sp>
            <p:nvSpPr>
              <p:cNvPr id="159" name="مربع نص 158"/>
              <p:cNvSpPr txBox="1"/>
              <p:nvPr/>
            </p:nvSpPr>
            <p:spPr>
              <a:xfrm>
                <a:off x="5508104" y="3645024"/>
                <a:ext cx="1368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+ 1  ( 2 )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0" name="مربع نص 159"/>
              <p:cNvSpPr txBox="1"/>
              <p:nvPr/>
            </p:nvSpPr>
            <p:spPr>
              <a:xfrm>
                <a:off x="6131793" y="364083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8" name="مربع نص 157"/>
            <p:cNvSpPr txBox="1"/>
            <p:nvPr/>
          </p:nvSpPr>
          <p:spPr>
            <a:xfrm>
              <a:off x="5186164" y="36018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1" name="مجموعة 160"/>
          <p:cNvGrpSpPr/>
          <p:nvPr/>
        </p:nvGrpSpPr>
        <p:grpSpPr>
          <a:xfrm>
            <a:off x="7558236" y="3402647"/>
            <a:ext cx="1440160" cy="525076"/>
            <a:chOff x="4572000" y="2511946"/>
            <a:chExt cx="1440160" cy="525076"/>
          </a:xfrm>
        </p:grpSpPr>
        <p:sp>
          <p:nvSpPr>
            <p:cNvPr id="162" name="مربع نص 161"/>
            <p:cNvSpPr txBox="1"/>
            <p:nvPr/>
          </p:nvSpPr>
          <p:spPr>
            <a:xfrm>
              <a:off x="4572000" y="2636912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 س + 2 )  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مربع نص 162"/>
            <p:cNvSpPr txBox="1"/>
            <p:nvPr/>
          </p:nvSpPr>
          <p:spPr>
            <a:xfrm>
              <a:off x="4749924" y="251194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4" name="مجموعة 163"/>
          <p:cNvGrpSpPr/>
          <p:nvPr/>
        </p:nvGrpSpPr>
        <p:grpSpPr>
          <a:xfrm>
            <a:off x="7067897" y="3395092"/>
            <a:ext cx="528439" cy="477218"/>
            <a:chOff x="6203801" y="2991852"/>
            <a:chExt cx="528439" cy="477218"/>
          </a:xfrm>
        </p:grpSpPr>
        <p:grpSp>
          <p:nvGrpSpPr>
            <p:cNvPr id="165" name="مجموعة 119"/>
            <p:cNvGrpSpPr/>
            <p:nvPr/>
          </p:nvGrpSpPr>
          <p:grpSpPr>
            <a:xfrm>
              <a:off x="6228184" y="3068960"/>
              <a:ext cx="504056" cy="400110"/>
              <a:chOff x="6228184" y="3068960"/>
              <a:chExt cx="504056" cy="400110"/>
            </a:xfrm>
          </p:grpSpPr>
          <p:sp>
            <p:nvSpPr>
              <p:cNvPr id="167" name="مربع نص 166"/>
              <p:cNvSpPr txBox="1"/>
              <p:nvPr/>
            </p:nvSpPr>
            <p:spPr>
              <a:xfrm>
                <a:off x="6300192" y="306896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س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8" name="مربع نص 167"/>
              <p:cNvSpPr txBox="1"/>
              <p:nvPr/>
            </p:nvSpPr>
            <p:spPr>
              <a:xfrm>
                <a:off x="6228184" y="308801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6" name="مربع نص 165"/>
            <p:cNvSpPr txBox="1"/>
            <p:nvPr/>
          </p:nvSpPr>
          <p:spPr>
            <a:xfrm>
              <a:off x="6203801" y="299185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9" name="مجموعة 168"/>
          <p:cNvGrpSpPr/>
          <p:nvPr/>
        </p:nvGrpSpPr>
        <p:grpSpPr>
          <a:xfrm>
            <a:off x="6137126" y="3429000"/>
            <a:ext cx="1080120" cy="462360"/>
            <a:chOff x="5796136" y="3582774"/>
            <a:chExt cx="1080120" cy="462360"/>
          </a:xfrm>
        </p:grpSpPr>
        <p:sp>
          <p:nvSpPr>
            <p:cNvPr id="172" name="مربع نص 171"/>
            <p:cNvSpPr txBox="1"/>
            <p:nvPr/>
          </p:nvSpPr>
          <p:spPr>
            <a:xfrm>
              <a:off x="5796136" y="3645024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+ 12 س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مربع نص 170"/>
            <p:cNvSpPr txBox="1"/>
            <p:nvPr/>
          </p:nvSpPr>
          <p:spPr>
            <a:xfrm>
              <a:off x="5796136" y="358277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" name="مجموعة 173"/>
          <p:cNvGrpSpPr/>
          <p:nvPr/>
        </p:nvGrpSpPr>
        <p:grpSpPr>
          <a:xfrm>
            <a:off x="5095106" y="3438525"/>
            <a:ext cx="1080120" cy="462360"/>
            <a:chOff x="5796136" y="3582774"/>
            <a:chExt cx="1080120" cy="462360"/>
          </a:xfrm>
        </p:grpSpPr>
        <p:sp>
          <p:nvSpPr>
            <p:cNvPr id="175" name="مربع نص 174"/>
            <p:cNvSpPr txBox="1"/>
            <p:nvPr/>
          </p:nvSpPr>
          <p:spPr>
            <a:xfrm>
              <a:off x="5796136" y="3645024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+ 60 س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" name="مربع نص 175"/>
            <p:cNvSpPr txBox="1"/>
            <p:nvPr/>
          </p:nvSpPr>
          <p:spPr>
            <a:xfrm>
              <a:off x="5796136" y="358277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7" name="مجموعة 176"/>
          <p:cNvGrpSpPr/>
          <p:nvPr/>
        </p:nvGrpSpPr>
        <p:grpSpPr>
          <a:xfrm>
            <a:off x="3923928" y="3448050"/>
            <a:ext cx="1214611" cy="462360"/>
            <a:chOff x="5661645" y="3582774"/>
            <a:chExt cx="1214611" cy="462360"/>
          </a:xfrm>
        </p:grpSpPr>
        <p:sp>
          <p:nvSpPr>
            <p:cNvPr id="178" name="مربع نص 177"/>
            <p:cNvSpPr txBox="1"/>
            <p:nvPr/>
          </p:nvSpPr>
          <p:spPr>
            <a:xfrm>
              <a:off x="5724128" y="3645024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+ 160 س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9" name="مربع نص 178"/>
            <p:cNvSpPr txBox="1"/>
            <p:nvPr/>
          </p:nvSpPr>
          <p:spPr>
            <a:xfrm>
              <a:off x="5661645" y="358277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0" name="مجموعة 179"/>
          <p:cNvGrpSpPr/>
          <p:nvPr/>
        </p:nvGrpSpPr>
        <p:grpSpPr>
          <a:xfrm>
            <a:off x="2796183" y="3443858"/>
            <a:ext cx="1214611" cy="462360"/>
            <a:chOff x="5661645" y="3582774"/>
            <a:chExt cx="1214611" cy="462360"/>
          </a:xfrm>
        </p:grpSpPr>
        <p:sp>
          <p:nvSpPr>
            <p:cNvPr id="181" name="مربع نص 180"/>
            <p:cNvSpPr txBox="1"/>
            <p:nvPr/>
          </p:nvSpPr>
          <p:spPr>
            <a:xfrm>
              <a:off x="5724128" y="3645024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+ 240 س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2" name="مربع نص 181"/>
            <p:cNvSpPr txBox="1"/>
            <p:nvPr/>
          </p:nvSpPr>
          <p:spPr>
            <a:xfrm>
              <a:off x="5661645" y="358277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4" name="مربع نص 183"/>
          <p:cNvSpPr txBox="1"/>
          <p:nvPr/>
        </p:nvSpPr>
        <p:spPr>
          <a:xfrm>
            <a:off x="1744638" y="352005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+ 192 س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6" name="مربع نص 185"/>
          <p:cNvSpPr txBox="1"/>
          <p:nvPr/>
        </p:nvSpPr>
        <p:spPr>
          <a:xfrm>
            <a:off x="1087041" y="351586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+ 64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7" name="WordArt 65"/>
          <p:cNvSpPr>
            <a:spLocks noChangeArrowheads="1" noChangeShapeType="1" noTextEdit="1"/>
          </p:cNvSpPr>
          <p:nvPr/>
        </p:nvSpPr>
        <p:spPr bwMode="auto">
          <a:xfrm>
            <a:off x="6979147" y="4033671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4 ــ  صــ  66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188" name="مجموعة 187"/>
          <p:cNvGrpSpPr/>
          <p:nvPr/>
        </p:nvGrpSpPr>
        <p:grpSpPr>
          <a:xfrm>
            <a:off x="1274490" y="4211563"/>
            <a:ext cx="7603132" cy="921246"/>
            <a:chOff x="1251248" y="946820"/>
            <a:chExt cx="7603132" cy="921246"/>
          </a:xfrm>
        </p:grpSpPr>
        <p:grpSp>
          <p:nvGrpSpPr>
            <p:cNvPr id="189" name="مجموعة 50"/>
            <p:cNvGrpSpPr/>
            <p:nvPr/>
          </p:nvGrpSpPr>
          <p:grpSpPr>
            <a:xfrm>
              <a:off x="1251248" y="1181894"/>
              <a:ext cx="1199753" cy="648072"/>
              <a:chOff x="3790578" y="4013448"/>
              <a:chExt cx="1199753" cy="648072"/>
            </a:xfrm>
          </p:grpSpPr>
          <p:grpSp>
            <p:nvGrpSpPr>
              <p:cNvPr id="275" name="مجموعة 35"/>
              <p:cNvGrpSpPr/>
              <p:nvPr/>
            </p:nvGrpSpPr>
            <p:grpSpPr>
              <a:xfrm>
                <a:off x="3929261" y="4013448"/>
                <a:ext cx="1061070" cy="648072"/>
                <a:chOff x="3929261" y="4013448"/>
                <a:chExt cx="1061070" cy="648072"/>
              </a:xfrm>
            </p:grpSpPr>
            <p:sp>
              <p:nvSpPr>
                <p:cNvPr id="277" name="مربع نص 32"/>
                <p:cNvSpPr txBox="1"/>
                <p:nvPr/>
              </p:nvSpPr>
              <p:spPr>
                <a:xfrm>
                  <a:off x="4630291" y="4153272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78" name="مجموعة 34"/>
                <p:cNvGrpSpPr/>
                <p:nvPr/>
              </p:nvGrpSpPr>
              <p:grpSpPr>
                <a:xfrm>
                  <a:off x="3929261" y="4013448"/>
                  <a:ext cx="878954" cy="648072"/>
                  <a:chOff x="3929261" y="4013448"/>
                  <a:chExt cx="878954" cy="648072"/>
                </a:xfrm>
              </p:grpSpPr>
              <p:grpSp>
                <p:nvGrpSpPr>
                  <p:cNvPr id="279" name="مجموعة 22"/>
                  <p:cNvGrpSpPr/>
                  <p:nvPr/>
                </p:nvGrpSpPr>
                <p:grpSpPr>
                  <a:xfrm>
                    <a:off x="4164335" y="4013448"/>
                    <a:ext cx="643880" cy="648072"/>
                    <a:chOff x="1960662" y="5055468"/>
                    <a:chExt cx="643880" cy="648072"/>
                  </a:xfrm>
                </p:grpSpPr>
                <p:grpSp>
                  <p:nvGrpSpPr>
                    <p:cNvPr id="281" name="مجموعة 14"/>
                    <p:cNvGrpSpPr/>
                    <p:nvPr/>
                  </p:nvGrpSpPr>
                  <p:grpSpPr>
                    <a:xfrm>
                      <a:off x="1960662" y="5104234"/>
                      <a:ext cx="590922" cy="599306"/>
                      <a:chOff x="1735113" y="505247"/>
                      <a:chExt cx="590922" cy="599306"/>
                    </a:xfrm>
                  </p:grpSpPr>
                  <p:sp>
                    <p:nvSpPr>
                      <p:cNvPr id="283" name="مربع نص 16"/>
                      <p:cNvSpPr txBox="1"/>
                      <p:nvPr/>
                    </p:nvSpPr>
                    <p:spPr>
                      <a:xfrm>
                        <a:off x="1735113" y="735221"/>
                        <a:ext cx="3600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5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284" name="مربع نص 17"/>
                      <p:cNvSpPr txBox="1"/>
                      <p:nvPr/>
                    </p:nvSpPr>
                    <p:spPr>
                      <a:xfrm>
                        <a:off x="1821979" y="505247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8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math"/>
                          </a:rPr>
                          <a:t>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282" name="مربع نص 18"/>
                    <p:cNvSpPr txBox="1"/>
                    <p:nvPr/>
                  </p:nvSpPr>
                  <p:spPr>
                    <a:xfrm>
                      <a:off x="2244502" y="5055468"/>
                      <a:ext cx="3600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BIC SYMBOL FOR MATH"/>
                        </a:rPr>
                        <a:t>5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280" name="مربع نص 279"/>
                  <p:cNvSpPr txBox="1"/>
                  <p:nvPr/>
                </p:nvSpPr>
                <p:spPr>
                  <a:xfrm>
                    <a:off x="3929261" y="4143747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ب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276" name="مربع نص 275"/>
              <p:cNvSpPr txBox="1"/>
              <p:nvPr/>
            </p:nvSpPr>
            <p:spPr>
              <a:xfrm>
                <a:off x="3790578" y="4016811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0" name="مجموعة 80"/>
            <p:cNvGrpSpPr/>
            <p:nvPr/>
          </p:nvGrpSpPr>
          <p:grpSpPr>
            <a:xfrm>
              <a:off x="3453780" y="946820"/>
              <a:ext cx="5400600" cy="902196"/>
              <a:chOff x="3453780" y="946820"/>
              <a:chExt cx="5400600" cy="902196"/>
            </a:xfrm>
          </p:grpSpPr>
          <p:grpSp>
            <p:nvGrpSpPr>
              <p:cNvPr id="217" name="مجموعة 65"/>
              <p:cNvGrpSpPr/>
              <p:nvPr/>
            </p:nvGrpSpPr>
            <p:grpSpPr>
              <a:xfrm>
                <a:off x="4596383" y="946820"/>
                <a:ext cx="4257997" cy="902196"/>
                <a:chOff x="4596383" y="946820"/>
                <a:chExt cx="4257997" cy="902196"/>
              </a:xfrm>
            </p:grpSpPr>
            <p:grpSp>
              <p:nvGrpSpPr>
                <p:cNvPr id="232" name="مجموعة 48"/>
                <p:cNvGrpSpPr/>
                <p:nvPr/>
              </p:nvGrpSpPr>
              <p:grpSpPr>
                <a:xfrm>
                  <a:off x="5839569" y="946820"/>
                  <a:ext cx="3014811" cy="892671"/>
                  <a:chOff x="5839569" y="946820"/>
                  <a:chExt cx="3014811" cy="892671"/>
                </a:xfrm>
              </p:grpSpPr>
              <p:grpSp>
                <p:nvGrpSpPr>
                  <p:cNvPr id="247" name="مجموعة 31"/>
                  <p:cNvGrpSpPr/>
                  <p:nvPr/>
                </p:nvGrpSpPr>
                <p:grpSpPr>
                  <a:xfrm>
                    <a:off x="6817965" y="946820"/>
                    <a:ext cx="2036415" cy="883146"/>
                    <a:chOff x="6817965" y="946820"/>
                    <a:chExt cx="2036415" cy="883146"/>
                  </a:xfrm>
                </p:grpSpPr>
                <p:grpSp>
                  <p:nvGrpSpPr>
                    <p:cNvPr id="260" name="مجموعة 13"/>
                    <p:cNvGrpSpPr/>
                    <p:nvPr/>
                  </p:nvGrpSpPr>
                  <p:grpSpPr>
                    <a:xfrm>
                      <a:off x="7510611" y="946820"/>
                      <a:ext cx="1343769" cy="796509"/>
                      <a:chOff x="7370787" y="3712611"/>
                      <a:chExt cx="1343769" cy="796509"/>
                    </a:xfrm>
                  </p:grpSpPr>
                  <p:grpSp>
                    <p:nvGrpSpPr>
                      <p:cNvPr id="269" name="مجموعة 224"/>
                      <p:cNvGrpSpPr/>
                      <p:nvPr/>
                    </p:nvGrpSpPr>
                    <p:grpSpPr>
                      <a:xfrm>
                        <a:off x="7480895" y="3712611"/>
                        <a:ext cx="1233661" cy="748884"/>
                        <a:chOff x="4346451" y="3584282"/>
                        <a:chExt cx="1233661" cy="748884"/>
                      </a:xfrm>
                    </p:grpSpPr>
                    <p:grpSp>
                      <p:nvGrpSpPr>
                        <p:cNvPr id="271" name="مجموعة 23"/>
                        <p:cNvGrpSpPr/>
                        <p:nvPr/>
                      </p:nvGrpSpPr>
                      <p:grpSpPr>
                        <a:xfrm>
                          <a:off x="4355976" y="3584282"/>
                          <a:ext cx="1224136" cy="748884"/>
                          <a:chOff x="4355976" y="3584282"/>
                          <a:chExt cx="1224136" cy="748884"/>
                        </a:xfrm>
                      </p:grpSpPr>
                      <p:sp>
                        <p:nvSpPr>
                          <p:cNvPr id="273" name="مربع نص 9"/>
                          <p:cNvSpPr txBox="1"/>
                          <p:nvPr/>
                        </p:nvSpPr>
                        <p:spPr>
                          <a:xfrm>
                            <a:off x="4355976" y="3933056"/>
                            <a:ext cx="1224136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r"/>
                            <a:r>
                              <a:rPr lang="ar-SA" sz="20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  <a:t>(    + ب )</a:t>
                            </a:r>
                            <a:endParaRPr lang="en-US" sz="20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274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5666" y="3584282"/>
                            <a:ext cx="461963" cy="646331"/>
                          </a:xfrm>
                          <a:prstGeom prst="rect">
                            <a:avLst/>
                          </a:prstGeom>
                          <a:solidFill>
                            <a:srgbClr val="FFFFFF">
                              <a:alpha val="0"/>
                            </a:srgbClr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SA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libri" pitchFamily="34" charset="0"/>
                                <a:ea typeface="Arial" pitchFamily="34" charset="0"/>
                                <a:cs typeface="Al-TkamolZulfiMath" pitchFamily="2" charset="-78"/>
                              </a:rPr>
                              <a:t>أ</a:t>
                            </a:r>
                            <a:endParaRPr kumimoji="0" lang="en-US" sz="5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72" name="مربع نص 8"/>
                        <p:cNvSpPr txBox="1"/>
                        <p:nvPr/>
                      </p:nvSpPr>
                      <p:spPr>
                        <a:xfrm>
                          <a:off x="4346451" y="3798565"/>
                          <a:ext cx="36004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sz="20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5</a:t>
                          </a:r>
                          <a:endParaRPr lang="en-US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270" name="مربع نص 12"/>
                      <p:cNvSpPr txBox="1"/>
                      <p:nvPr/>
                    </p:nvSpPr>
                    <p:spPr>
                      <a:xfrm>
                        <a:off x="7370787" y="4109010"/>
                        <a:ext cx="36004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=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261" name="مجموعة 23"/>
                    <p:cNvGrpSpPr/>
                    <p:nvPr/>
                  </p:nvGrpSpPr>
                  <p:grpSpPr>
                    <a:xfrm>
                      <a:off x="6817965" y="971203"/>
                      <a:ext cx="859904" cy="858763"/>
                      <a:chOff x="568127" y="4831060"/>
                      <a:chExt cx="859904" cy="858763"/>
                    </a:xfrm>
                  </p:grpSpPr>
                  <p:grpSp>
                    <p:nvGrpSpPr>
                      <p:cNvPr id="262" name="مجموعة 14"/>
                      <p:cNvGrpSpPr/>
                      <p:nvPr/>
                    </p:nvGrpSpPr>
                    <p:grpSpPr>
                      <a:xfrm>
                        <a:off x="803201" y="5119092"/>
                        <a:ext cx="600447" cy="570731"/>
                        <a:chOff x="577652" y="520105"/>
                        <a:chExt cx="600447" cy="570731"/>
                      </a:xfrm>
                    </p:grpSpPr>
                    <p:sp>
                      <p:nvSpPr>
                        <p:cNvPr id="267" name="مربع نص 266"/>
                        <p:cNvSpPr txBox="1"/>
                        <p:nvPr/>
                      </p:nvSpPr>
                      <p:spPr>
                        <a:xfrm>
                          <a:off x="577652" y="721504"/>
                          <a:ext cx="36004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BIC SYMBOL FOR MATH"/>
                            </a:rPr>
                            <a:t>0</a:t>
                          </a:r>
                          <a:endParaRPr lang="en-US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268" name="مربع نص 30"/>
                        <p:cNvSpPr txBox="1"/>
                        <p:nvPr/>
                      </p:nvSpPr>
                      <p:spPr>
                        <a:xfrm>
                          <a:off x="674043" y="520105"/>
                          <a:ext cx="504056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2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math"/>
                            </a:rPr>
                            <a:t></a:t>
                          </a:r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263" name="مربع نص 25"/>
                      <p:cNvSpPr txBox="1"/>
                      <p:nvPr/>
                    </p:nvSpPr>
                    <p:spPr>
                      <a:xfrm>
                        <a:off x="1067991" y="5070326"/>
                        <a:ext cx="3600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5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grpSp>
                    <p:nvGrpSpPr>
                      <p:cNvPr id="264" name="مجموعة 62"/>
                      <p:cNvGrpSpPr/>
                      <p:nvPr/>
                    </p:nvGrpSpPr>
                    <p:grpSpPr>
                      <a:xfrm>
                        <a:off x="568127" y="4831060"/>
                        <a:ext cx="389956" cy="646331"/>
                        <a:chOff x="582985" y="3861048"/>
                        <a:chExt cx="389956" cy="646331"/>
                      </a:xfrm>
                    </p:grpSpPr>
                    <p:sp>
                      <p:nvSpPr>
                        <p:cNvPr id="265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3569" y="3861048"/>
                          <a:ext cx="289372" cy="646331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alpha val="0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TkamolZulfiMath" pitchFamily="2" charset="-78"/>
                            </a:rPr>
                            <a:t>أ</a:t>
                          </a:r>
                          <a:endParaRPr kumimoji="0" lang="en-US" sz="5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66" name="مربع نص 265"/>
                        <p:cNvSpPr txBox="1"/>
                        <p:nvPr/>
                      </p:nvSpPr>
                      <p:spPr>
                        <a:xfrm>
                          <a:off x="582985" y="4024114"/>
                          <a:ext cx="36004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sz="20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5</a:t>
                          </a:r>
                          <a:endParaRPr lang="en-US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48" name="مجموعة 36"/>
                  <p:cNvGrpSpPr/>
                  <p:nvPr/>
                </p:nvGrpSpPr>
                <p:grpSpPr>
                  <a:xfrm>
                    <a:off x="5839569" y="980728"/>
                    <a:ext cx="1214611" cy="858763"/>
                    <a:chOff x="2627784" y="3789040"/>
                    <a:chExt cx="1214611" cy="858763"/>
                  </a:xfrm>
                </p:grpSpPr>
                <p:sp>
                  <p:nvSpPr>
                    <p:cNvPr id="249" name="مربع نص 248"/>
                    <p:cNvSpPr txBox="1"/>
                    <p:nvPr/>
                  </p:nvSpPr>
                  <p:spPr>
                    <a:xfrm>
                      <a:off x="3482355" y="4168130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250" name="مجموعة 34"/>
                    <p:cNvGrpSpPr/>
                    <p:nvPr/>
                  </p:nvGrpSpPr>
                  <p:grpSpPr>
                    <a:xfrm>
                      <a:off x="2627784" y="3789040"/>
                      <a:ext cx="1032495" cy="858763"/>
                      <a:chOff x="2627784" y="3789040"/>
                      <a:chExt cx="1032495" cy="858763"/>
                    </a:xfrm>
                  </p:grpSpPr>
                  <p:grpSp>
                    <p:nvGrpSpPr>
                      <p:cNvPr id="251" name="مجموعة 22"/>
                      <p:cNvGrpSpPr/>
                      <p:nvPr/>
                    </p:nvGrpSpPr>
                    <p:grpSpPr>
                      <a:xfrm>
                        <a:off x="2771800" y="3789040"/>
                        <a:ext cx="888479" cy="858763"/>
                        <a:chOff x="568127" y="4831060"/>
                        <a:chExt cx="888479" cy="858763"/>
                      </a:xfrm>
                    </p:grpSpPr>
                    <p:grpSp>
                      <p:nvGrpSpPr>
                        <p:cNvPr id="253" name="مجموعة 14"/>
                        <p:cNvGrpSpPr/>
                        <p:nvPr/>
                      </p:nvGrpSpPr>
                      <p:grpSpPr>
                        <a:xfrm>
                          <a:off x="803201" y="5119092"/>
                          <a:ext cx="600447" cy="570731"/>
                          <a:chOff x="577652" y="520105"/>
                          <a:chExt cx="600447" cy="570731"/>
                        </a:xfrm>
                      </p:grpSpPr>
                      <p:sp>
                        <p:nvSpPr>
                          <p:cNvPr id="258" name="مربع نص 46"/>
                          <p:cNvSpPr txBox="1"/>
                          <p:nvPr/>
                        </p:nvSpPr>
                        <p:spPr>
                          <a:xfrm>
                            <a:off x="577652" y="721504"/>
                            <a:ext cx="36004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ar-SA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sym typeface="ARABIC SYMBOL FOR MATH"/>
                              </a:rPr>
                              <a:t>1</a:t>
                            </a:r>
                            <a:endParaRPr lang="en-US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259" name="مربع نص 47"/>
                          <p:cNvSpPr txBox="1"/>
                          <p:nvPr/>
                        </p:nvSpPr>
                        <p:spPr>
                          <a:xfrm>
                            <a:off x="674043" y="520105"/>
                            <a:ext cx="504056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28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sym typeface="Aramath"/>
                              </a:rPr>
                              <a:t></a:t>
                            </a:r>
                            <a:endPara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254" name="مربع نص 253"/>
                        <p:cNvSpPr txBox="1"/>
                        <p:nvPr/>
                      </p:nvSpPr>
                      <p:spPr>
                        <a:xfrm>
                          <a:off x="1096566" y="5070326"/>
                          <a:ext cx="36004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BIC SYMBOL FOR MATH"/>
                            </a:rPr>
                            <a:t>5</a:t>
                          </a:r>
                          <a:endParaRPr lang="en-US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grpSp>
                      <p:nvGrpSpPr>
                        <p:cNvPr id="255" name="مجموعة 62"/>
                        <p:cNvGrpSpPr/>
                        <p:nvPr/>
                      </p:nvGrpSpPr>
                      <p:grpSpPr>
                        <a:xfrm>
                          <a:off x="568127" y="4831060"/>
                          <a:ext cx="389956" cy="646331"/>
                          <a:chOff x="582985" y="3861048"/>
                          <a:chExt cx="389956" cy="646331"/>
                        </a:xfrm>
                      </p:grpSpPr>
                      <p:sp>
                        <p:nvSpPr>
                          <p:cNvPr id="256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83569" y="3861048"/>
                            <a:ext cx="289372" cy="646331"/>
                          </a:xfrm>
                          <a:prstGeom prst="rect">
                            <a:avLst/>
                          </a:prstGeom>
                          <a:solidFill>
                            <a:srgbClr val="FFFFFF">
                              <a:alpha val="0"/>
                            </a:srgbClr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SA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libri" pitchFamily="34" charset="0"/>
                                <a:ea typeface="Arial" pitchFamily="34" charset="0"/>
                                <a:cs typeface="Al-TkamolZulfiMath" pitchFamily="2" charset="-78"/>
                              </a:rPr>
                              <a:t>أ</a:t>
                            </a:r>
                            <a:endParaRPr kumimoji="0" lang="en-US" sz="5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57" name="مربع نص 45"/>
                          <p:cNvSpPr txBox="1"/>
                          <p:nvPr/>
                        </p:nvSpPr>
                        <p:spPr>
                          <a:xfrm>
                            <a:off x="582985" y="4024114"/>
                            <a:ext cx="360040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ar-SA" sz="20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  <a:t>4</a:t>
                            </a:r>
                            <a:endParaRPr lang="en-US" sz="20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52" name="مربع نص 40"/>
                      <p:cNvSpPr txBox="1"/>
                      <p:nvPr/>
                    </p:nvSpPr>
                    <p:spPr>
                      <a:xfrm>
                        <a:off x="2627784" y="4139555"/>
                        <a:ext cx="36004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ب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33" name="مجموعة 51"/>
                <p:cNvGrpSpPr/>
                <p:nvPr/>
              </p:nvGrpSpPr>
              <p:grpSpPr>
                <a:xfrm>
                  <a:off x="4596383" y="990253"/>
                  <a:ext cx="1353294" cy="858763"/>
                  <a:chOff x="2489101" y="3789040"/>
                  <a:chExt cx="1353294" cy="858763"/>
                </a:xfrm>
              </p:grpSpPr>
              <p:grpSp>
                <p:nvGrpSpPr>
                  <p:cNvPr id="234" name="مجموعة 35"/>
                  <p:cNvGrpSpPr/>
                  <p:nvPr/>
                </p:nvGrpSpPr>
                <p:grpSpPr>
                  <a:xfrm>
                    <a:off x="2627784" y="3789040"/>
                    <a:ext cx="1214611" cy="858763"/>
                    <a:chOff x="2627784" y="3789040"/>
                    <a:chExt cx="1214611" cy="858763"/>
                  </a:xfrm>
                </p:grpSpPr>
                <p:sp>
                  <p:nvSpPr>
                    <p:cNvPr id="236" name="مربع نص 235"/>
                    <p:cNvSpPr txBox="1"/>
                    <p:nvPr/>
                  </p:nvSpPr>
                  <p:spPr>
                    <a:xfrm>
                      <a:off x="3482355" y="4168130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237" name="مجموعة 34"/>
                    <p:cNvGrpSpPr/>
                    <p:nvPr/>
                  </p:nvGrpSpPr>
                  <p:grpSpPr>
                    <a:xfrm>
                      <a:off x="2627784" y="3789040"/>
                      <a:ext cx="1032495" cy="858763"/>
                      <a:chOff x="2627784" y="3789040"/>
                      <a:chExt cx="1032495" cy="858763"/>
                    </a:xfrm>
                  </p:grpSpPr>
                  <p:grpSp>
                    <p:nvGrpSpPr>
                      <p:cNvPr id="238" name="مجموعة 22"/>
                      <p:cNvGrpSpPr/>
                      <p:nvPr/>
                    </p:nvGrpSpPr>
                    <p:grpSpPr>
                      <a:xfrm>
                        <a:off x="2771800" y="3789040"/>
                        <a:ext cx="888479" cy="858763"/>
                        <a:chOff x="568127" y="4831060"/>
                        <a:chExt cx="888479" cy="858763"/>
                      </a:xfrm>
                    </p:grpSpPr>
                    <p:grpSp>
                      <p:nvGrpSpPr>
                        <p:cNvPr id="240" name="مجموعة 14"/>
                        <p:cNvGrpSpPr/>
                        <p:nvPr/>
                      </p:nvGrpSpPr>
                      <p:grpSpPr>
                        <a:xfrm>
                          <a:off x="803201" y="5119092"/>
                          <a:ext cx="600447" cy="570731"/>
                          <a:chOff x="577652" y="520105"/>
                          <a:chExt cx="600447" cy="570731"/>
                        </a:xfrm>
                      </p:grpSpPr>
                      <p:sp>
                        <p:nvSpPr>
                          <p:cNvPr id="245" name="مربع نص 244"/>
                          <p:cNvSpPr txBox="1"/>
                          <p:nvPr/>
                        </p:nvSpPr>
                        <p:spPr>
                          <a:xfrm>
                            <a:off x="577652" y="721504"/>
                            <a:ext cx="36004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ar-SA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sym typeface="ARABIC SYMBOL FOR MATH"/>
                              </a:rPr>
                              <a:t>2</a:t>
                            </a:r>
                            <a:endParaRPr lang="en-US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246" name="مربع نص 245"/>
                          <p:cNvSpPr txBox="1"/>
                          <p:nvPr/>
                        </p:nvSpPr>
                        <p:spPr>
                          <a:xfrm>
                            <a:off x="674043" y="520105"/>
                            <a:ext cx="504056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28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sym typeface="Aramath"/>
                              </a:rPr>
                              <a:t></a:t>
                            </a:r>
                            <a:endPara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241" name="مربع نص 240"/>
                        <p:cNvSpPr txBox="1"/>
                        <p:nvPr/>
                      </p:nvSpPr>
                      <p:spPr>
                        <a:xfrm>
                          <a:off x="1096566" y="5070326"/>
                          <a:ext cx="36004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BIC SYMBOL FOR MATH"/>
                            </a:rPr>
                            <a:t>5</a:t>
                          </a:r>
                          <a:endParaRPr lang="en-US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grpSp>
                      <p:nvGrpSpPr>
                        <p:cNvPr id="242" name="مجموعة 62"/>
                        <p:cNvGrpSpPr/>
                        <p:nvPr/>
                      </p:nvGrpSpPr>
                      <p:grpSpPr>
                        <a:xfrm>
                          <a:off x="568127" y="4831060"/>
                          <a:ext cx="389956" cy="646331"/>
                          <a:chOff x="582985" y="3861048"/>
                          <a:chExt cx="389956" cy="646331"/>
                        </a:xfrm>
                      </p:grpSpPr>
                      <p:sp>
                        <p:nvSpPr>
                          <p:cNvPr id="243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83569" y="3861048"/>
                            <a:ext cx="289372" cy="646331"/>
                          </a:xfrm>
                          <a:prstGeom prst="rect">
                            <a:avLst/>
                          </a:prstGeom>
                          <a:solidFill>
                            <a:srgbClr val="FFFFFF">
                              <a:alpha val="0"/>
                            </a:srgbClr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SA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libri" pitchFamily="34" charset="0"/>
                                <a:ea typeface="Arial" pitchFamily="34" charset="0"/>
                                <a:cs typeface="Al-TkamolZulfiMath" pitchFamily="2" charset="-78"/>
                              </a:rPr>
                              <a:t>أ</a:t>
                            </a:r>
                            <a:endParaRPr kumimoji="0" lang="en-US" sz="5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4" name="مربع نص 243"/>
                          <p:cNvSpPr txBox="1"/>
                          <p:nvPr/>
                        </p:nvSpPr>
                        <p:spPr>
                          <a:xfrm>
                            <a:off x="582985" y="4024114"/>
                            <a:ext cx="360040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ar-SA" sz="20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  <a:t>3</a:t>
                            </a:r>
                            <a:endParaRPr lang="en-US" sz="20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39" name="مربع نص 238"/>
                      <p:cNvSpPr txBox="1"/>
                      <p:nvPr/>
                    </p:nvSpPr>
                    <p:spPr>
                      <a:xfrm>
                        <a:off x="2627784" y="4139555"/>
                        <a:ext cx="36004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ب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</p:grpSp>
              <p:sp>
                <p:nvSpPr>
                  <p:cNvPr id="235" name="مربع نص 234"/>
                  <p:cNvSpPr txBox="1"/>
                  <p:nvPr/>
                </p:nvSpPr>
                <p:spPr>
                  <a:xfrm>
                    <a:off x="2489101" y="4012619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2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218" name="مجموعة 66"/>
              <p:cNvGrpSpPr/>
              <p:nvPr/>
            </p:nvGrpSpPr>
            <p:grpSpPr>
              <a:xfrm>
                <a:off x="3453780" y="990253"/>
                <a:ext cx="1353294" cy="858763"/>
                <a:chOff x="2489101" y="3789040"/>
                <a:chExt cx="1353294" cy="858763"/>
              </a:xfrm>
            </p:grpSpPr>
            <p:grpSp>
              <p:nvGrpSpPr>
                <p:cNvPr id="219" name="مجموعة 35"/>
                <p:cNvGrpSpPr/>
                <p:nvPr/>
              </p:nvGrpSpPr>
              <p:grpSpPr>
                <a:xfrm>
                  <a:off x="2627784" y="3789040"/>
                  <a:ext cx="1214611" cy="858763"/>
                  <a:chOff x="2627784" y="3789040"/>
                  <a:chExt cx="1214611" cy="858763"/>
                </a:xfrm>
              </p:grpSpPr>
              <p:sp>
                <p:nvSpPr>
                  <p:cNvPr id="221" name="مربع نص 220"/>
                  <p:cNvSpPr txBox="1"/>
                  <p:nvPr/>
                </p:nvSpPr>
                <p:spPr>
                  <a:xfrm>
                    <a:off x="3482355" y="4168130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+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grpSp>
                <p:nvGrpSpPr>
                  <p:cNvPr id="222" name="مجموعة 34"/>
                  <p:cNvGrpSpPr/>
                  <p:nvPr/>
                </p:nvGrpSpPr>
                <p:grpSpPr>
                  <a:xfrm>
                    <a:off x="2627784" y="3789040"/>
                    <a:ext cx="1032495" cy="858763"/>
                    <a:chOff x="2627784" y="3789040"/>
                    <a:chExt cx="1032495" cy="858763"/>
                  </a:xfrm>
                </p:grpSpPr>
                <p:grpSp>
                  <p:nvGrpSpPr>
                    <p:cNvPr id="223" name="مجموعة 22"/>
                    <p:cNvGrpSpPr/>
                    <p:nvPr/>
                  </p:nvGrpSpPr>
                  <p:grpSpPr>
                    <a:xfrm>
                      <a:off x="2771800" y="3789040"/>
                      <a:ext cx="888479" cy="858763"/>
                      <a:chOff x="568127" y="4831060"/>
                      <a:chExt cx="888479" cy="858763"/>
                    </a:xfrm>
                  </p:grpSpPr>
                  <p:grpSp>
                    <p:nvGrpSpPr>
                      <p:cNvPr id="225" name="مجموعة 14"/>
                      <p:cNvGrpSpPr/>
                      <p:nvPr/>
                    </p:nvGrpSpPr>
                    <p:grpSpPr>
                      <a:xfrm>
                        <a:off x="803201" y="5119092"/>
                        <a:ext cx="600447" cy="570731"/>
                        <a:chOff x="577652" y="520105"/>
                        <a:chExt cx="600447" cy="570731"/>
                      </a:xfrm>
                    </p:grpSpPr>
                    <p:sp>
                      <p:nvSpPr>
                        <p:cNvPr id="230" name="مربع نص 229"/>
                        <p:cNvSpPr txBox="1"/>
                        <p:nvPr/>
                      </p:nvSpPr>
                      <p:spPr>
                        <a:xfrm>
                          <a:off x="577652" y="721504"/>
                          <a:ext cx="36004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BIC SYMBOL FOR MATH"/>
                            </a:rPr>
                            <a:t>3</a:t>
                          </a:r>
                          <a:endParaRPr lang="en-US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231" name="مربع نص 230"/>
                        <p:cNvSpPr txBox="1"/>
                        <p:nvPr/>
                      </p:nvSpPr>
                      <p:spPr>
                        <a:xfrm>
                          <a:off x="674043" y="520105"/>
                          <a:ext cx="504056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2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math"/>
                            </a:rPr>
                            <a:t></a:t>
                          </a:r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226" name="مربع نص 225"/>
                      <p:cNvSpPr txBox="1"/>
                      <p:nvPr/>
                    </p:nvSpPr>
                    <p:spPr>
                      <a:xfrm>
                        <a:off x="1096566" y="5070326"/>
                        <a:ext cx="3600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5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grpSp>
                    <p:nvGrpSpPr>
                      <p:cNvPr id="227" name="مجموعة 62"/>
                      <p:cNvGrpSpPr/>
                      <p:nvPr/>
                    </p:nvGrpSpPr>
                    <p:grpSpPr>
                      <a:xfrm>
                        <a:off x="568127" y="4831060"/>
                        <a:ext cx="389956" cy="646331"/>
                        <a:chOff x="582985" y="3861048"/>
                        <a:chExt cx="389956" cy="646331"/>
                      </a:xfrm>
                    </p:grpSpPr>
                    <p:sp>
                      <p:nvSpPr>
                        <p:cNvPr id="228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3569" y="3861048"/>
                          <a:ext cx="289372" cy="646331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alpha val="0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TkamolZulfiMath" pitchFamily="2" charset="-78"/>
                            </a:rPr>
                            <a:t>أ</a:t>
                          </a:r>
                          <a:endParaRPr kumimoji="0" lang="en-US" sz="5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29" name="مربع نص 228"/>
                        <p:cNvSpPr txBox="1"/>
                        <p:nvPr/>
                      </p:nvSpPr>
                      <p:spPr>
                        <a:xfrm>
                          <a:off x="582985" y="4024114"/>
                          <a:ext cx="36004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sz="20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endParaRPr lang="en-US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</p:grpSp>
                <p:sp>
                  <p:nvSpPr>
                    <p:cNvPr id="224" name="مربع نص 223"/>
                    <p:cNvSpPr txBox="1"/>
                    <p:nvPr/>
                  </p:nvSpPr>
                  <p:spPr>
                    <a:xfrm>
                      <a:off x="2627784" y="4139555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</p:grpSp>
            <p:sp>
              <p:nvSpPr>
                <p:cNvPr id="220" name="مربع نص 219"/>
                <p:cNvSpPr txBox="1"/>
                <p:nvPr/>
              </p:nvSpPr>
              <p:spPr>
                <a:xfrm>
                  <a:off x="2489101" y="4012619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2" name="مجموعة 95"/>
            <p:cNvGrpSpPr/>
            <p:nvPr/>
          </p:nvGrpSpPr>
          <p:grpSpPr>
            <a:xfrm>
              <a:off x="2249835" y="980728"/>
              <a:ext cx="1353294" cy="887338"/>
              <a:chOff x="3608462" y="3789040"/>
              <a:chExt cx="1353294" cy="887338"/>
            </a:xfrm>
          </p:grpSpPr>
          <p:grpSp>
            <p:nvGrpSpPr>
              <p:cNvPr id="193" name="مجموعة 35"/>
              <p:cNvGrpSpPr/>
              <p:nvPr/>
            </p:nvGrpSpPr>
            <p:grpSpPr>
              <a:xfrm>
                <a:off x="3747145" y="3789040"/>
                <a:ext cx="1214611" cy="887338"/>
                <a:chOff x="3747145" y="3789040"/>
                <a:chExt cx="1214611" cy="887338"/>
              </a:xfrm>
            </p:grpSpPr>
            <p:sp>
              <p:nvSpPr>
                <p:cNvPr id="195" name="مربع نص 194"/>
                <p:cNvSpPr txBox="1"/>
                <p:nvPr/>
              </p:nvSpPr>
              <p:spPr>
                <a:xfrm>
                  <a:off x="4601716" y="4168130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96" name="مجموعة 34"/>
                <p:cNvGrpSpPr/>
                <p:nvPr/>
              </p:nvGrpSpPr>
              <p:grpSpPr>
                <a:xfrm>
                  <a:off x="3747145" y="3789040"/>
                  <a:ext cx="1032495" cy="887338"/>
                  <a:chOff x="3747145" y="3789040"/>
                  <a:chExt cx="1032495" cy="887338"/>
                </a:xfrm>
              </p:grpSpPr>
              <p:grpSp>
                <p:nvGrpSpPr>
                  <p:cNvPr id="197" name="مجموعة 22"/>
                  <p:cNvGrpSpPr/>
                  <p:nvPr/>
                </p:nvGrpSpPr>
                <p:grpSpPr>
                  <a:xfrm>
                    <a:off x="3991745" y="3789040"/>
                    <a:ext cx="787895" cy="887338"/>
                    <a:chOff x="1788072" y="4831060"/>
                    <a:chExt cx="787895" cy="887338"/>
                  </a:xfrm>
                </p:grpSpPr>
                <p:grpSp>
                  <p:nvGrpSpPr>
                    <p:cNvPr id="199" name="مجموعة 14"/>
                    <p:cNvGrpSpPr/>
                    <p:nvPr/>
                  </p:nvGrpSpPr>
                  <p:grpSpPr>
                    <a:xfrm>
                      <a:off x="1941612" y="5119092"/>
                      <a:ext cx="581397" cy="599306"/>
                      <a:chOff x="1716063" y="520105"/>
                      <a:chExt cx="581397" cy="599306"/>
                    </a:xfrm>
                  </p:grpSpPr>
                  <p:sp>
                    <p:nvSpPr>
                      <p:cNvPr id="202" name="مربع نص 201"/>
                      <p:cNvSpPr txBox="1"/>
                      <p:nvPr/>
                    </p:nvSpPr>
                    <p:spPr>
                      <a:xfrm>
                        <a:off x="1716063" y="750079"/>
                        <a:ext cx="3600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4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203" name="مربع نص 202"/>
                      <p:cNvSpPr txBox="1"/>
                      <p:nvPr/>
                    </p:nvSpPr>
                    <p:spPr>
                      <a:xfrm>
                        <a:off x="1793404" y="520105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8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math"/>
                          </a:rPr>
                          <a:t>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200" name="مربع نص 199"/>
                    <p:cNvSpPr txBox="1"/>
                    <p:nvPr/>
                  </p:nvSpPr>
                  <p:spPr>
                    <a:xfrm>
                      <a:off x="2215927" y="5070326"/>
                      <a:ext cx="3600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BIC SYMBOL FOR MATH"/>
                        </a:rPr>
                        <a:t>5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01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88072" y="4831060"/>
                      <a:ext cx="289372" cy="646331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TkamolZulfiMath" pitchFamily="2" charset="-78"/>
                        </a:rPr>
                        <a:t>أ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98" name="مربع نص 197"/>
                  <p:cNvSpPr txBox="1"/>
                  <p:nvPr/>
                </p:nvSpPr>
                <p:spPr>
                  <a:xfrm>
                    <a:off x="3747145" y="4139555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ب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194" name="مربع نص 193"/>
              <p:cNvSpPr txBox="1"/>
              <p:nvPr/>
            </p:nvSpPr>
            <p:spPr>
              <a:xfrm>
                <a:off x="3608462" y="4012619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85" name="مجموعة 284"/>
          <p:cNvGrpSpPr/>
          <p:nvPr/>
        </p:nvGrpSpPr>
        <p:grpSpPr>
          <a:xfrm>
            <a:off x="3607321" y="4744194"/>
            <a:ext cx="3960440" cy="812180"/>
            <a:chOff x="4283968" y="1566317"/>
            <a:chExt cx="3960440" cy="812180"/>
          </a:xfrm>
        </p:grpSpPr>
        <p:sp>
          <p:nvSpPr>
            <p:cNvPr id="286" name="مربع نص 285"/>
            <p:cNvSpPr txBox="1"/>
            <p:nvPr/>
          </p:nvSpPr>
          <p:spPr>
            <a:xfrm>
              <a:off x="4283968" y="1916832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نعوض عن     بــ  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، عن  ب   بــ 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7" name="Text Box 2"/>
            <p:cNvSpPr txBox="1">
              <a:spLocks noChangeArrowheads="1"/>
            </p:cNvSpPr>
            <p:nvPr/>
          </p:nvSpPr>
          <p:spPr bwMode="auto">
            <a:xfrm>
              <a:off x="6918349" y="1566317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8" name="مجموعة 287"/>
          <p:cNvGrpSpPr/>
          <p:nvPr/>
        </p:nvGrpSpPr>
        <p:grpSpPr>
          <a:xfrm>
            <a:off x="7649294" y="5558695"/>
            <a:ext cx="1440160" cy="525076"/>
            <a:chOff x="4572000" y="2511946"/>
            <a:chExt cx="1440160" cy="525076"/>
          </a:xfrm>
        </p:grpSpPr>
        <p:sp>
          <p:nvSpPr>
            <p:cNvPr id="289" name="مربع نص 288"/>
            <p:cNvSpPr txBox="1"/>
            <p:nvPr/>
          </p:nvSpPr>
          <p:spPr>
            <a:xfrm>
              <a:off x="4572000" y="2636912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 س + 2 )  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0" name="مربع نص 289"/>
            <p:cNvSpPr txBox="1"/>
            <p:nvPr/>
          </p:nvSpPr>
          <p:spPr>
            <a:xfrm>
              <a:off x="4749924" y="251194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مجموعة 290"/>
          <p:cNvGrpSpPr/>
          <p:nvPr/>
        </p:nvGrpSpPr>
        <p:grpSpPr>
          <a:xfrm>
            <a:off x="7020272" y="5616078"/>
            <a:ext cx="792088" cy="458168"/>
            <a:chOff x="5940152" y="3010902"/>
            <a:chExt cx="792088" cy="458168"/>
          </a:xfrm>
        </p:grpSpPr>
        <p:grpSp>
          <p:nvGrpSpPr>
            <p:cNvPr id="292" name="مجموعة 119"/>
            <p:cNvGrpSpPr/>
            <p:nvPr/>
          </p:nvGrpSpPr>
          <p:grpSpPr>
            <a:xfrm>
              <a:off x="5940152" y="3068960"/>
              <a:ext cx="792088" cy="400110"/>
              <a:chOff x="5940152" y="3068960"/>
              <a:chExt cx="792088" cy="400110"/>
            </a:xfrm>
          </p:grpSpPr>
          <p:sp>
            <p:nvSpPr>
              <p:cNvPr id="294" name="مربع نص 293"/>
              <p:cNvSpPr txBox="1"/>
              <p:nvPr/>
            </p:nvSpPr>
            <p:spPr>
              <a:xfrm>
                <a:off x="5940152" y="3068960"/>
                <a:ext cx="792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 س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5" name="مربع نص 294"/>
              <p:cNvSpPr txBox="1"/>
              <p:nvPr/>
            </p:nvSpPr>
            <p:spPr>
              <a:xfrm>
                <a:off x="6228184" y="308801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3" name="مربع نص 292"/>
            <p:cNvSpPr txBox="1"/>
            <p:nvPr/>
          </p:nvSpPr>
          <p:spPr>
            <a:xfrm>
              <a:off x="5955010" y="301090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6" name="مجموعة 295"/>
          <p:cNvGrpSpPr/>
          <p:nvPr/>
        </p:nvGrpSpPr>
        <p:grpSpPr>
          <a:xfrm>
            <a:off x="5263505" y="5611886"/>
            <a:ext cx="1944216" cy="462360"/>
            <a:chOff x="4932040" y="3582774"/>
            <a:chExt cx="1944216" cy="462360"/>
          </a:xfrm>
        </p:grpSpPr>
        <p:grpSp>
          <p:nvGrpSpPr>
            <p:cNvPr id="297" name="مجموعة 124"/>
            <p:cNvGrpSpPr/>
            <p:nvPr/>
          </p:nvGrpSpPr>
          <p:grpSpPr>
            <a:xfrm>
              <a:off x="4932040" y="3645024"/>
              <a:ext cx="1944216" cy="400110"/>
              <a:chOff x="4932040" y="3645024"/>
              <a:chExt cx="1944216" cy="400110"/>
            </a:xfrm>
          </p:grpSpPr>
          <p:sp>
            <p:nvSpPr>
              <p:cNvPr id="299" name="مربع نص 298"/>
              <p:cNvSpPr txBox="1"/>
              <p:nvPr/>
            </p:nvSpPr>
            <p:spPr>
              <a:xfrm>
                <a:off x="4932040" y="3645024"/>
                <a:ext cx="19442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+ 5   س  (3)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0" name="مربع نص 299"/>
              <p:cNvSpPr txBox="1"/>
              <p:nvPr/>
            </p:nvSpPr>
            <p:spPr>
              <a:xfrm>
                <a:off x="6112743" y="365988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8" name="مربع نص 297"/>
            <p:cNvSpPr txBox="1"/>
            <p:nvPr/>
          </p:nvSpPr>
          <p:spPr>
            <a:xfrm>
              <a:off x="5796136" y="358277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1" name="مجموعة 300"/>
          <p:cNvGrpSpPr/>
          <p:nvPr/>
        </p:nvGrpSpPr>
        <p:grpSpPr>
          <a:xfrm>
            <a:off x="3914403" y="5559161"/>
            <a:ext cx="1944216" cy="505560"/>
            <a:chOff x="4499992" y="3601824"/>
            <a:chExt cx="1944216" cy="505560"/>
          </a:xfrm>
        </p:grpSpPr>
        <p:grpSp>
          <p:nvGrpSpPr>
            <p:cNvPr id="302" name="مجموعة 127"/>
            <p:cNvGrpSpPr/>
            <p:nvPr/>
          </p:nvGrpSpPr>
          <p:grpSpPr>
            <a:xfrm>
              <a:off x="4499992" y="3635499"/>
              <a:ext cx="1944216" cy="471885"/>
              <a:chOff x="4932040" y="3573249"/>
              <a:chExt cx="1944216" cy="471885"/>
            </a:xfrm>
          </p:grpSpPr>
          <p:grpSp>
            <p:nvGrpSpPr>
              <p:cNvPr id="304" name="مجموعة 124"/>
              <p:cNvGrpSpPr/>
              <p:nvPr/>
            </p:nvGrpSpPr>
            <p:grpSpPr>
              <a:xfrm>
                <a:off x="4932040" y="3645024"/>
                <a:ext cx="1944216" cy="400110"/>
                <a:chOff x="4932040" y="3645024"/>
                <a:chExt cx="1944216" cy="400110"/>
              </a:xfrm>
            </p:grpSpPr>
            <p:sp>
              <p:nvSpPr>
                <p:cNvPr id="306" name="مربع نص 305"/>
                <p:cNvSpPr txBox="1"/>
                <p:nvPr/>
              </p:nvSpPr>
              <p:spPr>
                <a:xfrm>
                  <a:off x="4932040" y="3645024"/>
                  <a:ext cx="19442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+ 10   س  (3)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7" name="مربع نص 306"/>
                <p:cNvSpPr txBox="1"/>
                <p:nvPr/>
              </p:nvSpPr>
              <p:spPr>
                <a:xfrm>
                  <a:off x="5983585" y="365035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05" name="مربع نص 304"/>
              <p:cNvSpPr txBox="1"/>
              <p:nvPr/>
            </p:nvSpPr>
            <p:spPr>
              <a:xfrm>
                <a:off x="5652120" y="357324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03" name="مربع نص 302"/>
            <p:cNvSpPr txBox="1"/>
            <p:nvPr/>
          </p:nvSpPr>
          <p:spPr>
            <a:xfrm>
              <a:off x="4797549" y="36018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8" name="مجموعة 307"/>
          <p:cNvGrpSpPr/>
          <p:nvPr/>
        </p:nvGrpSpPr>
        <p:grpSpPr>
          <a:xfrm>
            <a:off x="2398043" y="5560665"/>
            <a:ext cx="1944216" cy="505560"/>
            <a:chOff x="4499992" y="3601824"/>
            <a:chExt cx="1944216" cy="505560"/>
          </a:xfrm>
        </p:grpSpPr>
        <p:grpSp>
          <p:nvGrpSpPr>
            <p:cNvPr id="309" name="مجموعة 127"/>
            <p:cNvGrpSpPr/>
            <p:nvPr/>
          </p:nvGrpSpPr>
          <p:grpSpPr>
            <a:xfrm>
              <a:off x="4499992" y="3635499"/>
              <a:ext cx="1944216" cy="471885"/>
              <a:chOff x="4932040" y="3573249"/>
              <a:chExt cx="1944216" cy="471885"/>
            </a:xfrm>
          </p:grpSpPr>
          <p:grpSp>
            <p:nvGrpSpPr>
              <p:cNvPr id="311" name="مجموعة 124"/>
              <p:cNvGrpSpPr/>
              <p:nvPr/>
            </p:nvGrpSpPr>
            <p:grpSpPr>
              <a:xfrm>
                <a:off x="4932040" y="3631307"/>
                <a:ext cx="1944216" cy="413827"/>
                <a:chOff x="4932040" y="3631307"/>
                <a:chExt cx="1944216" cy="413827"/>
              </a:xfrm>
            </p:grpSpPr>
            <p:sp>
              <p:nvSpPr>
                <p:cNvPr id="313" name="مربع نص 312"/>
                <p:cNvSpPr txBox="1"/>
                <p:nvPr/>
              </p:nvSpPr>
              <p:spPr>
                <a:xfrm>
                  <a:off x="4932040" y="3645024"/>
                  <a:ext cx="19442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+ 10   س  (3)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4" name="مربع نص 313"/>
                <p:cNvSpPr txBox="1"/>
                <p:nvPr/>
              </p:nvSpPr>
              <p:spPr>
                <a:xfrm>
                  <a:off x="5983585" y="363130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12" name="مربع نص 311"/>
              <p:cNvSpPr txBox="1"/>
              <p:nvPr/>
            </p:nvSpPr>
            <p:spPr>
              <a:xfrm>
                <a:off x="5666978" y="357324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0" name="مربع نص 309"/>
            <p:cNvSpPr txBox="1"/>
            <p:nvPr/>
          </p:nvSpPr>
          <p:spPr>
            <a:xfrm>
              <a:off x="4778499" y="36018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5" name="مجموعة 314"/>
          <p:cNvGrpSpPr/>
          <p:nvPr/>
        </p:nvGrpSpPr>
        <p:grpSpPr>
          <a:xfrm>
            <a:off x="866825" y="5540111"/>
            <a:ext cx="1944216" cy="515085"/>
            <a:chOff x="4499992" y="3592299"/>
            <a:chExt cx="1944216" cy="515085"/>
          </a:xfrm>
        </p:grpSpPr>
        <p:grpSp>
          <p:nvGrpSpPr>
            <p:cNvPr id="316" name="مجموعة 124"/>
            <p:cNvGrpSpPr/>
            <p:nvPr/>
          </p:nvGrpSpPr>
          <p:grpSpPr>
            <a:xfrm>
              <a:off x="4499992" y="3703082"/>
              <a:ext cx="1944216" cy="404302"/>
              <a:chOff x="4932040" y="3640832"/>
              <a:chExt cx="1944216" cy="404302"/>
            </a:xfrm>
          </p:grpSpPr>
          <p:sp>
            <p:nvSpPr>
              <p:cNvPr id="318" name="مربع نص 317"/>
              <p:cNvSpPr txBox="1"/>
              <p:nvPr/>
            </p:nvSpPr>
            <p:spPr>
              <a:xfrm>
                <a:off x="4932040" y="3645024"/>
                <a:ext cx="19442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+ 5    س (3)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9" name="مربع نص 318"/>
              <p:cNvSpPr txBox="1"/>
              <p:nvPr/>
            </p:nvSpPr>
            <p:spPr>
              <a:xfrm>
                <a:off x="6074643" y="364083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7" name="مربع نص 316"/>
            <p:cNvSpPr txBox="1"/>
            <p:nvPr/>
          </p:nvSpPr>
          <p:spPr>
            <a:xfrm>
              <a:off x="4898132" y="359229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0" name="مجموعة 319"/>
          <p:cNvGrpSpPr/>
          <p:nvPr/>
        </p:nvGrpSpPr>
        <p:grpSpPr>
          <a:xfrm>
            <a:off x="55687" y="5578211"/>
            <a:ext cx="1368152" cy="505560"/>
            <a:chOff x="5076056" y="3601824"/>
            <a:chExt cx="1368152" cy="505560"/>
          </a:xfrm>
        </p:grpSpPr>
        <p:grpSp>
          <p:nvGrpSpPr>
            <p:cNvPr id="321" name="مجموعة 124"/>
            <p:cNvGrpSpPr/>
            <p:nvPr/>
          </p:nvGrpSpPr>
          <p:grpSpPr>
            <a:xfrm>
              <a:off x="5076056" y="3703082"/>
              <a:ext cx="1368152" cy="404302"/>
              <a:chOff x="5508104" y="3640832"/>
              <a:chExt cx="1368152" cy="404302"/>
            </a:xfrm>
          </p:grpSpPr>
          <p:sp>
            <p:nvSpPr>
              <p:cNvPr id="323" name="مربع نص 322"/>
              <p:cNvSpPr txBox="1"/>
              <p:nvPr/>
            </p:nvSpPr>
            <p:spPr>
              <a:xfrm>
                <a:off x="5508104" y="3645024"/>
                <a:ext cx="1368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+ 1  (3)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4" name="مربع نص 323"/>
              <p:cNvSpPr txBox="1"/>
              <p:nvPr/>
            </p:nvSpPr>
            <p:spPr>
              <a:xfrm>
                <a:off x="6131793" y="364083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22" name="مربع نص 321"/>
            <p:cNvSpPr txBox="1"/>
            <p:nvPr/>
          </p:nvSpPr>
          <p:spPr>
            <a:xfrm>
              <a:off x="5330180" y="36018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5" name="مجموعة 324"/>
          <p:cNvGrpSpPr/>
          <p:nvPr/>
        </p:nvGrpSpPr>
        <p:grpSpPr>
          <a:xfrm>
            <a:off x="7649294" y="6091326"/>
            <a:ext cx="1440160" cy="525076"/>
            <a:chOff x="4572000" y="2511946"/>
            <a:chExt cx="1440160" cy="525076"/>
          </a:xfrm>
        </p:grpSpPr>
        <p:sp>
          <p:nvSpPr>
            <p:cNvPr id="326" name="مربع نص 325"/>
            <p:cNvSpPr txBox="1"/>
            <p:nvPr/>
          </p:nvSpPr>
          <p:spPr>
            <a:xfrm>
              <a:off x="4572000" y="2636912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 س + 2 )  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7" name="مربع نص 326"/>
            <p:cNvSpPr txBox="1"/>
            <p:nvPr/>
          </p:nvSpPr>
          <p:spPr>
            <a:xfrm>
              <a:off x="4749924" y="251194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8" name="مجموعة 327"/>
          <p:cNvGrpSpPr/>
          <p:nvPr/>
        </p:nvGrpSpPr>
        <p:grpSpPr>
          <a:xfrm>
            <a:off x="7149430" y="6110609"/>
            <a:ext cx="528439" cy="477218"/>
            <a:chOff x="6203801" y="2991852"/>
            <a:chExt cx="528439" cy="477218"/>
          </a:xfrm>
        </p:grpSpPr>
        <p:grpSp>
          <p:nvGrpSpPr>
            <p:cNvPr id="329" name="مجموعة 119"/>
            <p:cNvGrpSpPr/>
            <p:nvPr/>
          </p:nvGrpSpPr>
          <p:grpSpPr>
            <a:xfrm>
              <a:off x="6228184" y="3068960"/>
              <a:ext cx="504056" cy="400110"/>
              <a:chOff x="6228184" y="3068960"/>
              <a:chExt cx="504056" cy="400110"/>
            </a:xfrm>
          </p:grpSpPr>
          <p:sp>
            <p:nvSpPr>
              <p:cNvPr id="331" name="مربع نص 330"/>
              <p:cNvSpPr txBox="1"/>
              <p:nvPr/>
            </p:nvSpPr>
            <p:spPr>
              <a:xfrm>
                <a:off x="6300192" y="306896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س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2" name="مربع نص 331"/>
              <p:cNvSpPr txBox="1"/>
              <p:nvPr/>
            </p:nvSpPr>
            <p:spPr>
              <a:xfrm>
                <a:off x="6228184" y="308801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30" name="مربع نص 329"/>
            <p:cNvSpPr txBox="1"/>
            <p:nvPr/>
          </p:nvSpPr>
          <p:spPr>
            <a:xfrm>
              <a:off x="6203801" y="299185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3" name="مجموعة 332"/>
          <p:cNvGrpSpPr/>
          <p:nvPr/>
        </p:nvGrpSpPr>
        <p:grpSpPr>
          <a:xfrm>
            <a:off x="6165701" y="6146254"/>
            <a:ext cx="1080120" cy="462360"/>
            <a:chOff x="5796136" y="3582774"/>
            <a:chExt cx="1080120" cy="462360"/>
          </a:xfrm>
        </p:grpSpPr>
        <p:sp>
          <p:nvSpPr>
            <p:cNvPr id="334" name="مربع نص 333"/>
            <p:cNvSpPr txBox="1"/>
            <p:nvPr/>
          </p:nvSpPr>
          <p:spPr>
            <a:xfrm>
              <a:off x="5796136" y="3645024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+ 15 س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" name="مربع نص 334"/>
            <p:cNvSpPr txBox="1"/>
            <p:nvPr/>
          </p:nvSpPr>
          <p:spPr>
            <a:xfrm>
              <a:off x="5796136" y="358277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6" name="مجموعة 335"/>
          <p:cNvGrpSpPr/>
          <p:nvPr/>
        </p:nvGrpSpPr>
        <p:grpSpPr>
          <a:xfrm>
            <a:off x="5095106" y="6146254"/>
            <a:ext cx="1080120" cy="462360"/>
            <a:chOff x="5796136" y="3582774"/>
            <a:chExt cx="1080120" cy="462360"/>
          </a:xfrm>
        </p:grpSpPr>
        <p:sp>
          <p:nvSpPr>
            <p:cNvPr id="337" name="مربع نص 336"/>
            <p:cNvSpPr txBox="1"/>
            <p:nvPr/>
          </p:nvSpPr>
          <p:spPr>
            <a:xfrm>
              <a:off x="5796136" y="3645024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+ 90 س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" name="مربع نص 337"/>
            <p:cNvSpPr txBox="1"/>
            <p:nvPr/>
          </p:nvSpPr>
          <p:spPr>
            <a:xfrm>
              <a:off x="5796136" y="358277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9" name="مجموعة 338"/>
          <p:cNvGrpSpPr/>
          <p:nvPr/>
        </p:nvGrpSpPr>
        <p:grpSpPr>
          <a:xfrm>
            <a:off x="3948311" y="6144517"/>
            <a:ext cx="1186036" cy="462360"/>
            <a:chOff x="5661645" y="3582774"/>
            <a:chExt cx="1186036" cy="462360"/>
          </a:xfrm>
        </p:grpSpPr>
        <p:sp>
          <p:nvSpPr>
            <p:cNvPr id="340" name="مربع نص 339"/>
            <p:cNvSpPr txBox="1"/>
            <p:nvPr/>
          </p:nvSpPr>
          <p:spPr>
            <a:xfrm>
              <a:off x="5695553" y="3645024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+ 270 س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" name="مربع نص 340"/>
            <p:cNvSpPr txBox="1"/>
            <p:nvPr/>
          </p:nvSpPr>
          <p:spPr>
            <a:xfrm>
              <a:off x="5661645" y="358277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2" name="مربع نص 341"/>
          <p:cNvSpPr txBox="1"/>
          <p:nvPr/>
        </p:nvSpPr>
        <p:spPr>
          <a:xfrm>
            <a:off x="2872383" y="6206767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+ 405 س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3" name="مربع نص 342"/>
          <p:cNvSpPr txBox="1"/>
          <p:nvPr/>
        </p:nvSpPr>
        <p:spPr>
          <a:xfrm>
            <a:off x="1898179" y="621826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+ 243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1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6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84" grpId="0"/>
      <p:bldP spid="186" grpId="0"/>
      <p:bldP spid="187" grpId="0" animBg="1"/>
      <p:bldP spid="342" grpId="0"/>
      <p:bldP spid="3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6869039" y="313606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5  ــ  صــ  66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388790" y="142875"/>
            <a:ext cx="5021510" cy="542266"/>
            <a:chOff x="1278682" y="190500"/>
            <a:chExt cx="5021510" cy="542266"/>
          </a:xfrm>
        </p:grpSpPr>
        <p:sp>
          <p:nvSpPr>
            <p:cNvPr id="5" name="مربع نص 4"/>
            <p:cNvSpPr txBox="1"/>
            <p:nvPr/>
          </p:nvSpPr>
          <p:spPr>
            <a:xfrm>
              <a:off x="1316782" y="332656"/>
              <a:ext cx="49834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استخدم نظرية ذات الحدين لإيجاد مفكوك ( 2س ــ 3ص 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278682" y="1905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WordArt 65"/>
          <p:cNvSpPr>
            <a:spLocks noChangeArrowheads="1" noChangeShapeType="1" noTextEdit="1"/>
          </p:cNvSpPr>
          <p:nvPr/>
        </p:nvSpPr>
        <p:spPr bwMode="auto">
          <a:xfrm>
            <a:off x="7325438" y="692696"/>
            <a:ext cx="1620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2392710" y="946820"/>
            <a:ext cx="6456337" cy="960254"/>
            <a:chOff x="2398043" y="946820"/>
            <a:chExt cx="6456337" cy="960254"/>
          </a:xfrm>
        </p:grpSpPr>
        <p:grpSp>
          <p:nvGrpSpPr>
            <p:cNvPr id="9" name="مجموعة 50"/>
            <p:cNvGrpSpPr/>
            <p:nvPr/>
          </p:nvGrpSpPr>
          <p:grpSpPr>
            <a:xfrm>
              <a:off x="2398043" y="1196752"/>
              <a:ext cx="1199753" cy="648072"/>
              <a:chOff x="4937373" y="4028306"/>
              <a:chExt cx="1199753" cy="648072"/>
            </a:xfrm>
          </p:grpSpPr>
          <p:grpSp>
            <p:nvGrpSpPr>
              <p:cNvPr id="95" name="مجموعة 35"/>
              <p:cNvGrpSpPr/>
              <p:nvPr/>
            </p:nvGrpSpPr>
            <p:grpSpPr>
              <a:xfrm>
                <a:off x="5076056" y="4028306"/>
                <a:ext cx="1061070" cy="648072"/>
                <a:chOff x="5076056" y="4028306"/>
                <a:chExt cx="1061070" cy="648072"/>
              </a:xfrm>
            </p:grpSpPr>
            <p:sp>
              <p:nvSpPr>
                <p:cNvPr id="97" name="مربع نص 32"/>
                <p:cNvSpPr txBox="1"/>
                <p:nvPr/>
              </p:nvSpPr>
              <p:spPr>
                <a:xfrm>
                  <a:off x="5777086" y="4168130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8" name="مجموعة 34"/>
                <p:cNvGrpSpPr/>
                <p:nvPr/>
              </p:nvGrpSpPr>
              <p:grpSpPr>
                <a:xfrm>
                  <a:off x="5076056" y="4028306"/>
                  <a:ext cx="878954" cy="648072"/>
                  <a:chOff x="5076056" y="4028306"/>
                  <a:chExt cx="878954" cy="648072"/>
                </a:xfrm>
              </p:grpSpPr>
              <p:grpSp>
                <p:nvGrpSpPr>
                  <p:cNvPr id="99" name="مجموعة 22"/>
                  <p:cNvGrpSpPr/>
                  <p:nvPr/>
                </p:nvGrpSpPr>
                <p:grpSpPr>
                  <a:xfrm>
                    <a:off x="5311130" y="4028306"/>
                    <a:ext cx="643880" cy="648072"/>
                    <a:chOff x="3107457" y="5070326"/>
                    <a:chExt cx="643880" cy="648072"/>
                  </a:xfrm>
                </p:grpSpPr>
                <p:grpSp>
                  <p:nvGrpSpPr>
                    <p:cNvPr id="101" name="مجموعة 14"/>
                    <p:cNvGrpSpPr/>
                    <p:nvPr/>
                  </p:nvGrpSpPr>
                  <p:grpSpPr>
                    <a:xfrm>
                      <a:off x="3107457" y="5119092"/>
                      <a:ext cx="590922" cy="599306"/>
                      <a:chOff x="2881908" y="520105"/>
                      <a:chExt cx="590922" cy="599306"/>
                    </a:xfrm>
                  </p:grpSpPr>
                  <p:sp>
                    <p:nvSpPr>
                      <p:cNvPr id="103" name="مربع نص 16"/>
                      <p:cNvSpPr txBox="1"/>
                      <p:nvPr/>
                    </p:nvSpPr>
                    <p:spPr>
                      <a:xfrm>
                        <a:off x="2881908" y="750079"/>
                        <a:ext cx="3600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4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04" name="مربع نص 17"/>
                      <p:cNvSpPr txBox="1"/>
                      <p:nvPr/>
                    </p:nvSpPr>
                    <p:spPr>
                      <a:xfrm>
                        <a:off x="2968774" y="520105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8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math"/>
                          </a:rPr>
                          <a:t>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02" name="مربع نص 18"/>
                    <p:cNvSpPr txBox="1"/>
                    <p:nvPr/>
                  </p:nvSpPr>
                  <p:spPr>
                    <a:xfrm>
                      <a:off x="3391297" y="5070326"/>
                      <a:ext cx="3600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BIC SYMBOL FOR MATH"/>
                        </a:rPr>
                        <a:t>4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00" name="مربع نص 99"/>
                  <p:cNvSpPr txBox="1"/>
                  <p:nvPr/>
                </p:nvSpPr>
                <p:spPr>
                  <a:xfrm>
                    <a:off x="5076056" y="4158605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ب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96" name="مربع نص 95"/>
              <p:cNvSpPr txBox="1"/>
              <p:nvPr/>
            </p:nvSpPr>
            <p:spPr>
              <a:xfrm>
                <a:off x="4937373" y="4031669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" name="مجموعة 80"/>
            <p:cNvGrpSpPr/>
            <p:nvPr/>
          </p:nvGrpSpPr>
          <p:grpSpPr>
            <a:xfrm>
              <a:off x="4447034" y="946820"/>
              <a:ext cx="4407346" cy="902196"/>
              <a:chOff x="4447034" y="946820"/>
              <a:chExt cx="4407346" cy="902196"/>
            </a:xfrm>
          </p:grpSpPr>
          <p:grpSp>
            <p:nvGrpSpPr>
              <p:cNvPr id="37" name="مجموعة 65"/>
              <p:cNvGrpSpPr/>
              <p:nvPr/>
            </p:nvGrpSpPr>
            <p:grpSpPr>
              <a:xfrm>
                <a:off x="4596383" y="946820"/>
                <a:ext cx="4257997" cy="902196"/>
                <a:chOff x="4596383" y="946820"/>
                <a:chExt cx="4257997" cy="902196"/>
              </a:xfrm>
            </p:grpSpPr>
            <p:grpSp>
              <p:nvGrpSpPr>
                <p:cNvPr id="52" name="مجموعة 48"/>
                <p:cNvGrpSpPr/>
                <p:nvPr/>
              </p:nvGrpSpPr>
              <p:grpSpPr>
                <a:xfrm>
                  <a:off x="5839569" y="946820"/>
                  <a:ext cx="3014811" cy="892671"/>
                  <a:chOff x="5839569" y="946820"/>
                  <a:chExt cx="3014811" cy="892671"/>
                </a:xfrm>
              </p:grpSpPr>
              <p:grpSp>
                <p:nvGrpSpPr>
                  <p:cNvPr id="67" name="مجموعة 31"/>
                  <p:cNvGrpSpPr/>
                  <p:nvPr/>
                </p:nvGrpSpPr>
                <p:grpSpPr>
                  <a:xfrm>
                    <a:off x="6817965" y="946820"/>
                    <a:ext cx="2036415" cy="883146"/>
                    <a:chOff x="6817965" y="946820"/>
                    <a:chExt cx="2036415" cy="883146"/>
                  </a:xfrm>
                </p:grpSpPr>
                <p:grpSp>
                  <p:nvGrpSpPr>
                    <p:cNvPr id="80" name="مجموعة 13"/>
                    <p:cNvGrpSpPr/>
                    <p:nvPr/>
                  </p:nvGrpSpPr>
                  <p:grpSpPr>
                    <a:xfrm>
                      <a:off x="7510611" y="946820"/>
                      <a:ext cx="1343769" cy="796509"/>
                      <a:chOff x="7370787" y="3712611"/>
                      <a:chExt cx="1343769" cy="796509"/>
                    </a:xfrm>
                  </p:grpSpPr>
                  <p:grpSp>
                    <p:nvGrpSpPr>
                      <p:cNvPr id="89" name="مجموعة 224"/>
                      <p:cNvGrpSpPr/>
                      <p:nvPr/>
                    </p:nvGrpSpPr>
                    <p:grpSpPr>
                      <a:xfrm>
                        <a:off x="7480895" y="3712611"/>
                        <a:ext cx="1233661" cy="748884"/>
                        <a:chOff x="4346451" y="3584282"/>
                        <a:chExt cx="1233661" cy="748884"/>
                      </a:xfrm>
                    </p:grpSpPr>
                    <p:grpSp>
                      <p:nvGrpSpPr>
                        <p:cNvPr id="91" name="مجموعة 23"/>
                        <p:cNvGrpSpPr/>
                        <p:nvPr/>
                      </p:nvGrpSpPr>
                      <p:grpSpPr>
                        <a:xfrm>
                          <a:off x="4355976" y="3584282"/>
                          <a:ext cx="1224136" cy="748884"/>
                          <a:chOff x="4355976" y="3584282"/>
                          <a:chExt cx="1224136" cy="748884"/>
                        </a:xfrm>
                      </p:grpSpPr>
                      <p:sp>
                        <p:nvSpPr>
                          <p:cNvPr id="93" name="مربع نص 9"/>
                          <p:cNvSpPr txBox="1"/>
                          <p:nvPr/>
                        </p:nvSpPr>
                        <p:spPr>
                          <a:xfrm>
                            <a:off x="4355976" y="3933056"/>
                            <a:ext cx="1224136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r"/>
                            <a:r>
                              <a:rPr lang="ar-SA" sz="20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  <a:t>(    + ب )</a:t>
                            </a:r>
                            <a:endParaRPr lang="en-US" sz="20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94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5666" y="3584282"/>
                            <a:ext cx="461963" cy="646331"/>
                          </a:xfrm>
                          <a:prstGeom prst="rect">
                            <a:avLst/>
                          </a:prstGeom>
                          <a:solidFill>
                            <a:srgbClr val="FFFFFF">
                              <a:alpha val="0"/>
                            </a:srgbClr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SA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libri" pitchFamily="34" charset="0"/>
                                <a:ea typeface="Arial" pitchFamily="34" charset="0"/>
                                <a:cs typeface="Al-TkamolZulfiMath" pitchFamily="2" charset="-78"/>
                              </a:rPr>
                              <a:t>أ</a:t>
                            </a:r>
                            <a:endParaRPr kumimoji="0" lang="en-US" sz="5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92" name="مربع نص 8"/>
                        <p:cNvSpPr txBox="1"/>
                        <p:nvPr/>
                      </p:nvSpPr>
                      <p:spPr>
                        <a:xfrm>
                          <a:off x="4346451" y="3798565"/>
                          <a:ext cx="36004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sz="20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4</a:t>
                          </a:r>
                          <a:endParaRPr lang="en-US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90" name="مربع نص 12"/>
                      <p:cNvSpPr txBox="1"/>
                      <p:nvPr/>
                    </p:nvSpPr>
                    <p:spPr>
                      <a:xfrm>
                        <a:off x="7370787" y="4109010"/>
                        <a:ext cx="36004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=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81" name="مجموعة 23"/>
                    <p:cNvGrpSpPr/>
                    <p:nvPr/>
                  </p:nvGrpSpPr>
                  <p:grpSpPr>
                    <a:xfrm>
                      <a:off x="6817965" y="971203"/>
                      <a:ext cx="859904" cy="858763"/>
                      <a:chOff x="568127" y="4831060"/>
                      <a:chExt cx="859904" cy="858763"/>
                    </a:xfrm>
                  </p:grpSpPr>
                  <p:grpSp>
                    <p:nvGrpSpPr>
                      <p:cNvPr id="82" name="مجموعة 14"/>
                      <p:cNvGrpSpPr/>
                      <p:nvPr/>
                    </p:nvGrpSpPr>
                    <p:grpSpPr>
                      <a:xfrm>
                        <a:off x="803201" y="5119092"/>
                        <a:ext cx="600447" cy="570731"/>
                        <a:chOff x="577652" y="520105"/>
                        <a:chExt cx="600447" cy="570731"/>
                      </a:xfrm>
                    </p:grpSpPr>
                    <p:sp>
                      <p:nvSpPr>
                        <p:cNvPr id="87" name="مربع نص 86"/>
                        <p:cNvSpPr txBox="1"/>
                        <p:nvPr/>
                      </p:nvSpPr>
                      <p:spPr>
                        <a:xfrm>
                          <a:off x="577652" y="721504"/>
                          <a:ext cx="36004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BIC SYMBOL FOR MATH"/>
                            </a:rPr>
                            <a:t>0</a:t>
                          </a:r>
                          <a:endParaRPr lang="en-US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88" name="مربع نص 30"/>
                        <p:cNvSpPr txBox="1"/>
                        <p:nvPr/>
                      </p:nvSpPr>
                      <p:spPr>
                        <a:xfrm>
                          <a:off x="674043" y="520105"/>
                          <a:ext cx="504056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2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math"/>
                            </a:rPr>
                            <a:t></a:t>
                          </a:r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83" name="مربع نص 25"/>
                      <p:cNvSpPr txBox="1"/>
                      <p:nvPr/>
                    </p:nvSpPr>
                    <p:spPr>
                      <a:xfrm>
                        <a:off x="1067991" y="5070326"/>
                        <a:ext cx="3600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4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grpSp>
                    <p:nvGrpSpPr>
                      <p:cNvPr id="84" name="مجموعة 62"/>
                      <p:cNvGrpSpPr/>
                      <p:nvPr/>
                    </p:nvGrpSpPr>
                    <p:grpSpPr>
                      <a:xfrm>
                        <a:off x="568127" y="4831060"/>
                        <a:ext cx="389956" cy="646331"/>
                        <a:chOff x="582985" y="3861048"/>
                        <a:chExt cx="389956" cy="646331"/>
                      </a:xfrm>
                    </p:grpSpPr>
                    <p:sp>
                      <p:nvSpPr>
                        <p:cNvPr id="85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3569" y="3861048"/>
                          <a:ext cx="289372" cy="646331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alpha val="0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TkamolZulfiMath" pitchFamily="2" charset="-78"/>
                            </a:rPr>
                            <a:t>أ</a:t>
                          </a:r>
                          <a:endParaRPr kumimoji="0" lang="en-US" sz="5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6" name="مربع نص 85"/>
                        <p:cNvSpPr txBox="1"/>
                        <p:nvPr/>
                      </p:nvSpPr>
                      <p:spPr>
                        <a:xfrm>
                          <a:off x="582985" y="4024114"/>
                          <a:ext cx="36004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sz="20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4</a:t>
                          </a:r>
                          <a:endParaRPr lang="en-US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68" name="مجموعة 36"/>
                  <p:cNvGrpSpPr/>
                  <p:nvPr/>
                </p:nvGrpSpPr>
                <p:grpSpPr>
                  <a:xfrm>
                    <a:off x="5839569" y="980728"/>
                    <a:ext cx="1214611" cy="858763"/>
                    <a:chOff x="2627784" y="3789040"/>
                    <a:chExt cx="1214611" cy="858763"/>
                  </a:xfrm>
                </p:grpSpPr>
                <p:sp>
                  <p:nvSpPr>
                    <p:cNvPr id="69" name="مربع نص 68"/>
                    <p:cNvSpPr txBox="1"/>
                    <p:nvPr/>
                  </p:nvSpPr>
                  <p:spPr>
                    <a:xfrm>
                      <a:off x="3482355" y="4168130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70" name="مجموعة 34"/>
                    <p:cNvGrpSpPr/>
                    <p:nvPr/>
                  </p:nvGrpSpPr>
                  <p:grpSpPr>
                    <a:xfrm>
                      <a:off x="2627784" y="3789040"/>
                      <a:ext cx="1032495" cy="858763"/>
                      <a:chOff x="2627784" y="3789040"/>
                      <a:chExt cx="1032495" cy="858763"/>
                    </a:xfrm>
                  </p:grpSpPr>
                  <p:grpSp>
                    <p:nvGrpSpPr>
                      <p:cNvPr id="71" name="مجموعة 22"/>
                      <p:cNvGrpSpPr/>
                      <p:nvPr/>
                    </p:nvGrpSpPr>
                    <p:grpSpPr>
                      <a:xfrm>
                        <a:off x="2771800" y="3789040"/>
                        <a:ext cx="888479" cy="858763"/>
                        <a:chOff x="568127" y="4831060"/>
                        <a:chExt cx="888479" cy="858763"/>
                      </a:xfrm>
                    </p:grpSpPr>
                    <p:grpSp>
                      <p:nvGrpSpPr>
                        <p:cNvPr id="73" name="مجموعة 14"/>
                        <p:cNvGrpSpPr/>
                        <p:nvPr/>
                      </p:nvGrpSpPr>
                      <p:grpSpPr>
                        <a:xfrm>
                          <a:off x="803201" y="5119092"/>
                          <a:ext cx="600447" cy="570731"/>
                          <a:chOff x="577652" y="520105"/>
                          <a:chExt cx="600447" cy="570731"/>
                        </a:xfrm>
                      </p:grpSpPr>
                      <p:sp>
                        <p:nvSpPr>
                          <p:cNvPr id="78" name="مربع نص 46"/>
                          <p:cNvSpPr txBox="1"/>
                          <p:nvPr/>
                        </p:nvSpPr>
                        <p:spPr>
                          <a:xfrm>
                            <a:off x="577652" y="721504"/>
                            <a:ext cx="36004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ar-SA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sym typeface="ARABIC SYMBOL FOR MATH"/>
                              </a:rPr>
                              <a:t>1</a:t>
                            </a:r>
                            <a:endParaRPr lang="en-US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79" name="مربع نص 47"/>
                          <p:cNvSpPr txBox="1"/>
                          <p:nvPr/>
                        </p:nvSpPr>
                        <p:spPr>
                          <a:xfrm>
                            <a:off x="674043" y="520105"/>
                            <a:ext cx="504056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28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sym typeface="Aramath"/>
                              </a:rPr>
                              <a:t></a:t>
                            </a:r>
                            <a:endPara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74" name="مربع نص 73"/>
                        <p:cNvSpPr txBox="1"/>
                        <p:nvPr/>
                      </p:nvSpPr>
                      <p:spPr>
                        <a:xfrm>
                          <a:off x="1096566" y="5070326"/>
                          <a:ext cx="36004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BIC SYMBOL FOR MATH"/>
                            </a:rPr>
                            <a:t>4</a:t>
                          </a:r>
                          <a:endParaRPr lang="en-US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grpSp>
                      <p:nvGrpSpPr>
                        <p:cNvPr id="75" name="مجموعة 62"/>
                        <p:cNvGrpSpPr/>
                        <p:nvPr/>
                      </p:nvGrpSpPr>
                      <p:grpSpPr>
                        <a:xfrm>
                          <a:off x="568127" y="4831060"/>
                          <a:ext cx="389956" cy="646331"/>
                          <a:chOff x="582985" y="3861048"/>
                          <a:chExt cx="389956" cy="646331"/>
                        </a:xfrm>
                      </p:grpSpPr>
                      <p:sp>
                        <p:nvSpPr>
                          <p:cNvPr id="76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83569" y="3861048"/>
                            <a:ext cx="289372" cy="646331"/>
                          </a:xfrm>
                          <a:prstGeom prst="rect">
                            <a:avLst/>
                          </a:prstGeom>
                          <a:solidFill>
                            <a:srgbClr val="FFFFFF">
                              <a:alpha val="0"/>
                            </a:srgbClr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SA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libri" pitchFamily="34" charset="0"/>
                                <a:ea typeface="Arial" pitchFamily="34" charset="0"/>
                                <a:cs typeface="Al-TkamolZulfiMath" pitchFamily="2" charset="-78"/>
                              </a:rPr>
                              <a:t>أ</a:t>
                            </a:r>
                            <a:endParaRPr kumimoji="0" lang="en-US" sz="5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7" name="مربع نص 45"/>
                          <p:cNvSpPr txBox="1"/>
                          <p:nvPr/>
                        </p:nvSpPr>
                        <p:spPr>
                          <a:xfrm>
                            <a:off x="582985" y="4024114"/>
                            <a:ext cx="360040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ar-SA" sz="20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  <a:t>3</a:t>
                            </a:r>
                            <a:endParaRPr lang="en-US" sz="20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2" name="مربع نص 40"/>
                      <p:cNvSpPr txBox="1"/>
                      <p:nvPr/>
                    </p:nvSpPr>
                    <p:spPr>
                      <a:xfrm>
                        <a:off x="2627784" y="4139555"/>
                        <a:ext cx="36004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ب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3" name="مجموعة 51"/>
                <p:cNvGrpSpPr/>
                <p:nvPr/>
              </p:nvGrpSpPr>
              <p:grpSpPr>
                <a:xfrm>
                  <a:off x="4596383" y="990253"/>
                  <a:ext cx="1353294" cy="858763"/>
                  <a:chOff x="2489101" y="3789040"/>
                  <a:chExt cx="1353294" cy="858763"/>
                </a:xfrm>
              </p:grpSpPr>
              <p:grpSp>
                <p:nvGrpSpPr>
                  <p:cNvPr id="54" name="مجموعة 35"/>
                  <p:cNvGrpSpPr/>
                  <p:nvPr/>
                </p:nvGrpSpPr>
                <p:grpSpPr>
                  <a:xfrm>
                    <a:off x="2627784" y="3789040"/>
                    <a:ext cx="1214611" cy="858763"/>
                    <a:chOff x="2627784" y="3789040"/>
                    <a:chExt cx="1214611" cy="858763"/>
                  </a:xfrm>
                </p:grpSpPr>
                <p:sp>
                  <p:nvSpPr>
                    <p:cNvPr id="56" name="مربع نص 55"/>
                    <p:cNvSpPr txBox="1"/>
                    <p:nvPr/>
                  </p:nvSpPr>
                  <p:spPr>
                    <a:xfrm>
                      <a:off x="3482355" y="4168130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57" name="مجموعة 34"/>
                    <p:cNvGrpSpPr/>
                    <p:nvPr/>
                  </p:nvGrpSpPr>
                  <p:grpSpPr>
                    <a:xfrm>
                      <a:off x="2627784" y="3789040"/>
                      <a:ext cx="1032495" cy="858763"/>
                      <a:chOff x="2627784" y="3789040"/>
                      <a:chExt cx="1032495" cy="858763"/>
                    </a:xfrm>
                  </p:grpSpPr>
                  <p:grpSp>
                    <p:nvGrpSpPr>
                      <p:cNvPr id="58" name="مجموعة 22"/>
                      <p:cNvGrpSpPr/>
                      <p:nvPr/>
                    </p:nvGrpSpPr>
                    <p:grpSpPr>
                      <a:xfrm>
                        <a:off x="2771800" y="3789040"/>
                        <a:ext cx="888479" cy="858763"/>
                        <a:chOff x="568127" y="4831060"/>
                        <a:chExt cx="888479" cy="858763"/>
                      </a:xfrm>
                    </p:grpSpPr>
                    <p:grpSp>
                      <p:nvGrpSpPr>
                        <p:cNvPr id="60" name="مجموعة 14"/>
                        <p:cNvGrpSpPr/>
                        <p:nvPr/>
                      </p:nvGrpSpPr>
                      <p:grpSpPr>
                        <a:xfrm>
                          <a:off x="803201" y="5119092"/>
                          <a:ext cx="600447" cy="570731"/>
                          <a:chOff x="577652" y="520105"/>
                          <a:chExt cx="600447" cy="570731"/>
                        </a:xfrm>
                      </p:grpSpPr>
                      <p:sp>
                        <p:nvSpPr>
                          <p:cNvPr id="65" name="مربع نص 64"/>
                          <p:cNvSpPr txBox="1"/>
                          <p:nvPr/>
                        </p:nvSpPr>
                        <p:spPr>
                          <a:xfrm>
                            <a:off x="577652" y="721504"/>
                            <a:ext cx="36004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ar-SA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sym typeface="ARABIC SYMBOL FOR MATH"/>
                              </a:rPr>
                              <a:t>2</a:t>
                            </a:r>
                            <a:endParaRPr lang="en-US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66" name="مربع نص 65"/>
                          <p:cNvSpPr txBox="1"/>
                          <p:nvPr/>
                        </p:nvSpPr>
                        <p:spPr>
                          <a:xfrm>
                            <a:off x="674043" y="520105"/>
                            <a:ext cx="504056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28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sym typeface="Aramath"/>
                              </a:rPr>
                              <a:t></a:t>
                            </a:r>
                            <a:endPara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61" name="مربع نص 60"/>
                        <p:cNvSpPr txBox="1"/>
                        <p:nvPr/>
                      </p:nvSpPr>
                      <p:spPr>
                        <a:xfrm>
                          <a:off x="1096566" y="5070326"/>
                          <a:ext cx="36004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BIC SYMBOL FOR MATH"/>
                            </a:rPr>
                            <a:t>4</a:t>
                          </a:r>
                          <a:endParaRPr lang="en-US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grpSp>
                      <p:nvGrpSpPr>
                        <p:cNvPr id="62" name="مجموعة 62"/>
                        <p:cNvGrpSpPr/>
                        <p:nvPr/>
                      </p:nvGrpSpPr>
                      <p:grpSpPr>
                        <a:xfrm>
                          <a:off x="568127" y="4831060"/>
                          <a:ext cx="389956" cy="646331"/>
                          <a:chOff x="582985" y="3861048"/>
                          <a:chExt cx="389956" cy="646331"/>
                        </a:xfrm>
                      </p:grpSpPr>
                      <p:sp>
                        <p:nvSpPr>
                          <p:cNvPr id="63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83569" y="3861048"/>
                            <a:ext cx="289372" cy="646331"/>
                          </a:xfrm>
                          <a:prstGeom prst="rect">
                            <a:avLst/>
                          </a:prstGeom>
                          <a:solidFill>
                            <a:srgbClr val="FFFFFF">
                              <a:alpha val="0"/>
                            </a:srgbClr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SA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libri" pitchFamily="34" charset="0"/>
                                <a:ea typeface="Arial" pitchFamily="34" charset="0"/>
                                <a:cs typeface="Al-TkamolZulfiMath" pitchFamily="2" charset="-78"/>
                              </a:rPr>
                              <a:t>أ</a:t>
                            </a:r>
                            <a:endParaRPr kumimoji="0" lang="en-US" sz="5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4" name="مربع نص 63"/>
                          <p:cNvSpPr txBox="1"/>
                          <p:nvPr/>
                        </p:nvSpPr>
                        <p:spPr>
                          <a:xfrm>
                            <a:off x="582985" y="4024114"/>
                            <a:ext cx="360040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ar-SA" sz="20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  <a:t>2</a:t>
                            </a:r>
                            <a:endParaRPr lang="en-US" sz="20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59" name="مربع نص 58"/>
                      <p:cNvSpPr txBox="1"/>
                      <p:nvPr/>
                    </p:nvSpPr>
                    <p:spPr>
                      <a:xfrm>
                        <a:off x="2627784" y="4139555"/>
                        <a:ext cx="36004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ب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</p:grpSp>
              <p:sp>
                <p:nvSpPr>
                  <p:cNvPr id="55" name="مربع نص 54"/>
                  <p:cNvSpPr txBox="1"/>
                  <p:nvPr/>
                </p:nvSpPr>
                <p:spPr>
                  <a:xfrm>
                    <a:off x="2489101" y="4012619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2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41" name="مربع نص 40"/>
              <p:cNvSpPr txBox="1"/>
              <p:nvPr/>
            </p:nvSpPr>
            <p:spPr>
              <a:xfrm>
                <a:off x="4447034" y="1369343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" name="مجموعة 95"/>
            <p:cNvGrpSpPr/>
            <p:nvPr/>
          </p:nvGrpSpPr>
          <p:grpSpPr>
            <a:xfrm>
              <a:off x="3478163" y="980728"/>
              <a:ext cx="1171178" cy="926346"/>
              <a:chOff x="4836790" y="3789040"/>
              <a:chExt cx="1171178" cy="926346"/>
            </a:xfrm>
          </p:grpSpPr>
          <p:grpSp>
            <p:nvGrpSpPr>
              <p:cNvPr id="16" name="مجموعة 34"/>
              <p:cNvGrpSpPr/>
              <p:nvPr/>
            </p:nvGrpSpPr>
            <p:grpSpPr>
              <a:xfrm>
                <a:off x="4975473" y="3789040"/>
                <a:ext cx="1032495" cy="926346"/>
                <a:chOff x="4975473" y="3789040"/>
                <a:chExt cx="1032495" cy="926346"/>
              </a:xfrm>
            </p:grpSpPr>
            <p:grpSp>
              <p:nvGrpSpPr>
                <p:cNvPr id="17" name="مجموعة 22"/>
                <p:cNvGrpSpPr/>
                <p:nvPr/>
              </p:nvGrpSpPr>
              <p:grpSpPr>
                <a:xfrm>
                  <a:off x="5220073" y="3789040"/>
                  <a:ext cx="787895" cy="926346"/>
                  <a:chOff x="3016400" y="4831060"/>
                  <a:chExt cx="787895" cy="926346"/>
                </a:xfrm>
              </p:grpSpPr>
              <p:grpSp>
                <p:nvGrpSpPr>
                  <p:cNvPr id="19" name="مجموعة 14"/>
                  <p:cNvGrpSpPr/>
                  <p:nvPr/>
                </p:nvGrpSpPr>
                <p:grpSpPr>
                  <a:xfrm>
                    <a:off x="3161556" y="5119092"/>
                    <a:ext cx="589781" cy="638314"/>
                    <a:chOff x="2936007" y="520105"/>
                    <a:chExt cx="589781" cy="638314"/>
                  </a:xfrm>
                </p:grpSpPr>
                <p:sp>
                  <p:nvSpPr>
                    <p:cNvPr id="22" name="مربع نص 21"/>
                    <p:cNvSpPr txBox="1"/>
                    <p:nvPr/>
                  </p:nvSpPr>
                  <p:spPr>
                    <a:xfrm>
                      <a:off x="2936007" y="789087"/>
                      <a:ext cx="3600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BIC SYMBOL FOR MATH"/>
                        </a:rPr>
                        <a:t>3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3" name="مربع نص 22"/>
                    <p:cNvSpPr txBox="1"/>
                    <p:nvPr/>
                  </p:nvSpPr>
                  <p:spPr>
                    <a:xfrm>
                      <a:off x="3021732" y="520105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math"/>
                        </a:rPr>
                        <a:t>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20" name="مربع نص 19"/>
                  <p:cNvSpPr txBox="1"/>
                  <p:nvPr/>
                </p:nvSpPr>
                <p:spPr>
                  <a:xfrm>
                    <a:off x="3444255" y="5070326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4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1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6400" y="4831060"/>
                    <a:ext cx="289372" cy="646331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TkamolZulfiMath" pitchFamily="2" charset="-78"/>
                      </a:rPr>
                      <a:t>أ</a:t>
                    </a:r>
                    <a:endPara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8" name="مربع نص 17"/>
                <p:cNvSpPr txBox="1"/>
                <p:nvPr/>
              </p:nvSpPr>
              <p:spPr>
                <a:xfrm>
                  <a:off x="4975473" y="4139555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ب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4" name="مربع نص 13"/>
              <p:cNvSpPr txBox="1"/>
              <p:nvPr/>
            </p:nvSpPr>
            <p:spPr>
              <a:xfrm>
                <a:off x="4836790" y="4012619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05" name="مجموعة 104"/>
          <p:cNvGrpSpPr/>
          <p:nvPr/>
        </p:nvGrpSpPr>
        <p:grpSpPr>
          <a:xfrm>
            <a:off x="2546251" y="1503834"/>
            <a:ext cx="5040560" cy="810324"/>
            <a:chOff x="3203848" y="1566317"/>
            <a:chExt cx="5040560" cy="810324"/>
          </a:xfrm>
        </p:grpSpPr>
        <p:sp>
          <p:nvSpPr>
            <p:cNvPr id="106" name="مربع نص 105"/>
            <p:cNvSpPr txBox="1"/>
            <p:nvPr/>
          </p:nvSpPr>
          <p:spPr>
            <a:xfrm>
              <a:off x="3203848" y="1791866"/>
              <a:ext cx="5040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نعوض عن     بــ  (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2س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) </a:t>
              </a:r>
              <a:r>
                <a:rPr lang="ar-S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عن  ب   بــ (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ــ 3ص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Text Box 2"/>
            <p:cNvSpPr txBox="1">
              <a:spLocks noChangeArrowheads="1"/>
            </p:cNvSpPr>
            <p:nvPr/>
          </p:nvSpPr>
          <p:spPr bwMode="auto">
            <a:xfrm>
              <a:off x="6918349" y="1566317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8" name="مجموعة 107"/>
          <p:cNvGrpSpPr/>
          <p:nvPr/>
        </p:nvGrpSpPr>
        <p:grpSpPr>
          <a:xfrm>
            <a:off x="7312496" y="2282205"/>
            <a:ext cx="1834108" cy="527298"/>
            <a:chOff x="4178052" y="2509724"/>
            <a:chExt cx="1834108" cy="527298"/>
          </a:xfrm>
        </p:grpSpPr>
        <p:sp>
          <p:nvSpPr>
            <p:cNvPr id="109" name="مربع نص 108"/>
            <p:cNvSpPr txBox="1"/>
            <p:nvPr/>
          </p:nvSpPr>
          <p:spPr>
            <a:xfrm>
              <a:off x="4178052" y="2636912"/>
              <a:ext cx="18341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( 2س ــ 3ص ) 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مربع نص 109"/>
            <p:cNvSpPr txBox="1"/>
            <p:nvPr/>
          </p:nvSpPr>
          <p:spPr>
            <a:xfrm>
              <a:off x="4375026" y="25097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5" name="مجموعة 114"/>
          <p:cNvGrpSpPr/>
          <p:nvPr/>
        </p:nvGrpSpPr>
        <p:grpSpPr>
          <a:xfrm>
            <a:off x="6463258" y="2276872"/>
            <a:ext cx="1099170" cy="534601"/>
            <a:chOff x="4912990" y="3006477"/>
            <a:chExt cx="1099170" cy="534601"/>
          </a:xfrm>
        </p:grpSpPr>
        <p:grpSp>
          <p:nvGrpSpPr>
            <p:cNvPr id="113" name="مجموعة 112"/>
            <p:cNvGrpSpPr/>
            <p:nvPr/>
          </p:nvGrpSpPr>
          <p:grpSpPr>
            <a:xfrm>
              <a:off x="5004048" y="3140968"/>
              <a:ext cx="1008112" cy="400110"/>
              <a:chOff x="5004048" y="3140968"/>
              <a:chExt cx="1008112" cy="400110"/>
            </a:xfrm>
          </p:grpSpPr>
          <p:sp>
            <p:nvSpPr>
              <p:cNvPr id="111" name="مربع نص 110"/>
              <p:cNvSpPr txBox="1"/>
              <p:nvPr/>
            </p:nvSpPr>
            <p:spPr>
              <a:xfrm>
                <a:off x="5004048" y="3140968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 (2س)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" name="مربع نص 111"/>
              <p:cNvSpPr txBox="1"/>
              <p:nvPr/>
            </p:nvSpPr>
            <p:spPr>
              <a:xfrm>
                <a:off x="5498579" y="315049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4" name="مربع نص 113"/>
            <p:cNvSpPr txBox="1"/>
            <p:nvPr/>
          </p:nvSpPr>
          <p:spPr>
            <a:xfrm>
              <a:off x="4912990" y="300647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0" name="مجموعة 119"/>
          <p:cNvGrpSpPr/>
          <p:nvPr/>
        </p:nvGrpSpPr>
        <p:grpSpPr>
          <a:xfrm>
            <a:off x="4303018" y="2305447"/>
            <a:ext cx="2376264" cy="515551"/>
            <a:chOff x="3779912" y="2953519"/>
            <a:chExt cx="2376264" cy="515551"/>
          </a:xfrm>
        </p:grpSpPr>
        <p:grpSp>
          <p:nvGrpSpPr>
            <p:cNvPr id="118" name="مجموعة 117"/>
            <p:cNvGrpSpPr/>
            <p:nvPr/>
          </p:nvGrpSpPr>
          <p:grpSpPr>
            <a:xfrm>
              <a:off x="3779912" y="2953519"/>
              <a:ext cx="2376264" cy="515551"/>
              <a:chOff x="3779912" y="2953519"/>
              <a:chExt cx="2376264" cy="515551"/>
            </a:xfrm>
          </p:grpSpPr>
          <p:sp>
            <p:nvSpPr>
              <p:cNvPr id="116" name="مربع نص 115"/>
              <p:cNvSpPr txBox="1"/>
              <p:nvPr/>
            </p:nvSpPr>
            <p:spPr>
              <a:xfrm>
                <a:off x="3779912" y="3068960"/>
                <a:ext cx="23762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+4  (2س) (ــ3ص)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7" name="مربع نص 116"/>
              <p:cNvSpPr txBox="1"/>
              <p:nvPr/>
            </p:nvSpPr>
            <p:spPr>
              <a:xfrm>
                <a:off x="4940424" y="295351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9" name="مربع نص 118"/>
            <p:cNvSpPr txBox="1"/>
            <p:nvPr/>
          </p:nvSpPr>
          <p:spPr>
            <a:xfrm>
              <a:off x="5498579" y="306919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8" name="مجموعة 127"/>
          <p:cNvGrpSpPr/>
          <p:nvPr/>
        </p:nvGrpSpPr>
        <p:grpSpPr>
          <a:xfrm>
            <a:off x="2526060" y="2286397"/>
            <a:ext cx="2376264" cy="525076"/>
            <a:chOff x="2180878" y="2286397"/>
            <a:chExt cx="2376264" cy="525076"/>
          </a:xfrm>
        </p:grpSpPr>
        <p:grpSp>
          <p:nvGrpSpPr>
            <p:cNvPr id="122" name="مجموعة 121"/>
            <p:cNvGrpSpPr/>
            <p:nvPr/>
          </p:nvGrpSpPr>
          <p:grpSpPr>
            <a:xfrm>
              <a:off x="2180878" y="2295922"/>
              <a:ext cx="2376264" cy="515551"/>
              <a:chOff x="3779912" y="2953519"/>
              <a:chExt cx="2376264" cy="515551"/>
            </a:xfrm>
          </p:grpSpPr>
          <p:grpSp>
            <p:nvGrpSpPr>
              <p:cNvPr id="123" name="مجموعة 117"/>
              <p:cNvGrpSpPr/>
              <p:nvPr/>
            </p:nvGrpSpPr>
            <p:grpSpPr>
              <a:xfrm>
                <a:off x="3779912" y="2953519"/>
                <a:ext cx="2376264" cy="515551"/>
                <a:chOff x="3779912" y="2953519"/>
                <a:chExt cx="2376264" cy="515551"/>
              </a:xfrm>
            </p:grpSpPr>
            <p:sp>
              <p:nvSpPr>
                <p:cNvPr id="125" name="مربع نص 124"/>
                <p:cNvSpPr txBox="1"/>
                <p:nvPr/>
              </p:nvSpPr>
              <p:spPr>
                <a:xfrm>
                  <a:off x="3779912" y="3068960"/>
                  <a:ext cx="23762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+6  (2س) (ــ3ص)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" name="مربع نص 125"/>
                <p:cNvSpPr txBox="1"/>
                <p:nvPr/>
              </p:nvSpPr>
              <p:spPr>
                <a:xfrm>
                  <a:off x="4921374" y="2953519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24" name="مربع نص 123"/>
              <p:cNvSpPr txBox="1"/>
              <p:nvPr/>
            </p:nvSpPr>
            <p:spPr>
              <a:xfrm>
                <a:off x="5489054" y="306919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7" name="مربع نص 126"/>
            <p:cNvSpPr txBox="1"/>
            <p:nvPr/>
          </p:nvSpPr>
          <p:spPr>
            <a:xfrm>
              <a:off x="2583210" y="228639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9" name="مجموعة 128"/>
          <p:cNvGrpSpPr/>
          <p:nvPr/>
        </p:nvGrpSpPr>
        <p:grpSpPr>
          <a:xfrm>
            <a:off x="755576" y="2272680"/>
            <a:ext cx="2376264" cy="525076"/>
            <a:chOff x="3779912" y="2943994"/>
            <a:chExt cx="2376264" cy="525076"/>
          </a:xfrm>
        </p:grpSpPr>
        <p:grpSp>
          <p:nvGrpSpPr>
            <p:cNvPr id="130" name="مجموعة 117"/>
            <p:cNvGrpSpPr/>
            <p:nvPr/>
          </p:nvGrpSpPr>
          <p:grpSpPr>
            <a:xfrm>
              <a:off x="3779912" y="2943994"/>
              <a:ext cx="2376264" cy="525076"/>
              <a:chOff x="3779912" y="2943994"/>
              <a:chExt cx="2376264" cy="525076"/>
            </a:xfrm>
          </p:grpSpPr>
          <p:sp>
            <p:nvSpPr>
              <p:cNvPr id="132" name="مربع نص 131"/>
              <p:cNvSpPr txBox="1"/>
              <p:nvPr/>
            </p:nvSpPr>
            <p:spPr>
              <a:xfrm>
                <a:off x="3779912" y="3068960"/>
                <a:ext cx="23762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+4  (2س)(ــ3ص)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" name="مربع نص 132"/>
              <p:cNvSpPr txBox="1"/>
              <p:nvPr/>
            </p:nvSpPr>
            <p:spPr>
              <a:xfrm>
                <a:off x="4240535" y="294399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1" name="مربع نص 130"/>
            <p:cNvSpPr txBox="1"/>
            <p:nvPr/>
          </p:nvSpPr>
          <p:spPr>
            <a:xfrm>
              <a:off x="5479529" y="307871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4" name="مجموعة 133"/>
          <p:cNvGrpSpPr/>
          <p:nvPr/>
        </p:nvGrpSpPr>
        <p:grpSpPr>
          <a:xfrm>
            <a:off x="49213" y="2271539"/>
            <a:ext cx="1368152" cy="534601"/>
            <a:chOff x="4768974" y="3006477"/>
            <a:chExt cx="1368152" cy="534601"/>
          </a:xfrm>
        </p:grpSpPr>
        <p:grpSp>
          <p:nvGrpSpPr>
            <p:cNvPr id="135" name="مجموعة 112"/>
            <p:cNvGrpSpPr/>
            <p:nvPr/>
          </p:nvGrpSpPr>
          <p:grpSpPr>
            <a:xfrm>
              <a:off x="4768974" y="3140968"/>
              <a:ext cx="1368152" cy="400110"/>
              <a:chOff x="4768974" y="3140968"/>
              <a:chExt cx="1368152" cy="400110"/>
            </a:xfrm>
          </p:grpSpPr>
          <p:sp>
            <p:nvSpPr>
              <p:cNvPr id="137" name="مربع نص 136"/>
              <p:cNvSpPr txBox="1"/>
              <p:nvPr/>
            </p:nvSpPr>
            <p:spPr>
              <a:xfrm>
                <a:off x="4768974" y="3140968"/>
                <a:ext cx="1368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+1  (ــ3ص)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8" name="مربع نص 137"/>
              <p:cNvSpPr txBox="1"/>
              <p:nvPr/>
            </p:nvSpPr>
            <p:spPr>
              <a:xfrm>
                <a:off x="5498579" y="315049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6" name="مربع نص 135"/>
            <p:cNvSpPr txBox="1"/>
            <p:nvPr/>
          </p:nvSpPr>
          <p:spPr>
            <a:xfrm>
              <a:off x="4768974" y="300647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9" name="مجموعة 138"/>
          <p:cNvGrpSpPr/>
          <p:nvPr/>
        </p:nvGrpSpPr>
        <p:grpSpPr>
          <a:xfrm>
            <a:off x="7298779" y="2839219"/>
            <a:ext cx="1834108" cy="527298"/>
            <a:chOff x="4178052" y="2509724"/>
            <a:chExt cx="1834108" cy="527298"/>
          </a:xfrm>
        </p:grpSpPr>
        <p:sp>
          <p:nvSpPr>
            <p:cNvPr id="140" name="مربع نص 139"/>
            <p:cNvSpPr txBox="1"/>
            <p:nvPr/>
          </p:nvSpPr>
          <p:spPr>
            <a:xfrm>
              <a:off x="4178052" y="2636912"/>
              <a:ext cx="18341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( 2س ــ 3ص )  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مربع نص 140"/>
            <p:cNvSpPr txBox="1"/>
            <p:nvPr/>
          </p:nvSpPr>
          <p:spPr>
            <a:xfrm>
              <a:off x="4375026" y="25097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2" name="مجموعة 141"/>
          <p:cNvGrpSpPr/>
          <p:nvPr/>
        </p:nvGrpSpPr>
        <p:grpSpPr>
          <a:xfrm>
            <a:off x="6410300" y="2879541"/>
            <a:ext cx="1008112" cy="467926"/>
            <a:chOff x="5004048" y="3073152"/>
            <a:chExt cx="1008112" cy="467926"/>
          </a:xfrm>
        </p:grpSpPr>
        <p:sp>
          <p:nvSpPr>
            <p:cNvPr id="145" name="مربع نص 144"/>
            <p:cNvSpPr txBox="1"/>
            <p:nvPr/>
          </p:nvSpPr>
          <p:spPr>
            <a:xfrm>
              <a:off x="5004048" y="314096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 س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" name="مربع نص 143"/>
            <p:cNvSpPr txBox="1"/>
            <p:nvPr/>
          </p:nvSpPr>
          <p:spPr>
            <a:xfrm>
              <a:off x="5157589" y="307315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8" name="مجموعة 117"/>
          <p:cNvGrpSpPr/>
          <p:nvPr/>
        </p:nvGrpSpPr>
        <p:grpSpPr>
          <a:xfrm>
            <a:off x="5195689" y="2934469"/>
            <a:ext cx="1440160" cy="424260"/>
            <a:chOff x="4644008" y="3649449"/>
            <a:chExt cx="1440160" cy="424260"/>
          </a:xfrm>
        </p:grpSpPr>
        <p:sp>
          <p:nvSpPr>
            <p:cNvPr id="150" name="مربع نص 149"/>
            <p:cNvSpPr txBox="1"/>
            <p:nvPr/>
          </p:nvSpPr>
          <p:spPr>
            <a:xfrm>
              <a:off x="4644008" y="3673599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ــ 96 س  ص 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مربع نص 150"/>
            <p:cNvSpPr txBox="1"/>
            <p:nvPr/>
          </p:nvSpPr>
          <p:spPr>
            <a:xfrm>
              <a:off x="5066531" y="364944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2" name="مجموعة 151"/>
          <p:cNvGrpSpPr/>
          <p:nvPr/>
        </p:nvGrpSpPr>
        <p:grpSpPr>
          <a:xfrm>
            <a:off x="3535313" y="2934469"/>
            <a:ext cx="1728192" cy="448876"/>
            <a:chOff x="2828950" y="2362597"/>
            <a:chExt cx="1728192" cy="448876"/>
          </a:xfrm>
        </p:grpSpPr>
        <p:grpSp>
          <p:nvGrpSpPr>
            <p:cNvPr id="155" name="مجموعة 117"/>
            <p:cNvGrpSpPr/>
            <p:nvPr/>
          </p:nvGrpSpPr>
          <p:grpSpPr>
            <a:xfrm>
              <a:off x="2828950" y="2362597"/>
              <a:ext cx="1728192" cy="448876"/>
              <a:chOff x="4427984" y="3020194"/>
              <a:chExt cx="1728192" cy="448876"/>
            </a:xfrm>
          </p:grpSpPr>
          <p:sp>
            <p:nvSpPr>
              <p:cNvPr id="157" name="مربع نص 156"/>
              <p:cNvSpPr txBox="1"/>
              <p:nvPr/>
            </p:nvSpPr>
            <p:spPr>
              <a:xfrm>
                <a:off x="4427984" y="3068960"/>
                <a:ext cx="17281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+ 216 س  ص 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8" name="مربع نص 157"/>
              <p:cNvSpPr txBox="1"/>
              <p:nvPr/>
            </p:nvSpPr>
            <p:spPr>
              <a:xfrm>
                <a:off x="4949949" y="302019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4" name="مربع نص 153"/>
            <p:cNvSpPr txBox="1"/>
            <p:nvPr/>
          </p:nvSpPr>
          <p:spPr>
            <a:xfrm>
              <a:off x="2925341" y="236259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9" name="مجموعة 117"/>
          <p:cNvGrpSpPr/>
          <p:nvPr/>
        </p:nvGrpSpPr>
        <p:grpSpPr>
          <a:xfrm>
            <a:off x="1998762" y="2924944"/>
            <a:ext cx="1656184" cy="443310"/>
            <a:chOff x="4427984" y="3630399"/>
            <a:chExt cx="1656184" cy="443310"/>
          </a:xfrm>
        </p:grpSpPr>
        <p:sp>
          <p:nvSpPr>
            <p:cNvPr id="160" name="مربع نص 159"/>
            <p:cNvSpPr txBox="1"/>
            <p:nvPr/>
          </p:nvSpPr>
          <p:spPr>
            <a:xfrm>
              <a:off x="4427984" y="3673599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ــ 216 س  ص 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مربع نص 160"/>
            <p:cNvSpPr txBox="1"/>
            <p:nvPr/>
          </p:nvSpPr>
          <p:spPr>
            <a:xfrm>
              <a:off x="4499992" y="363039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2" name="مجموعة 161"/>
          <p:cNvGrpSpPr/>
          <p:nvPr/>
        </p:nvGrpSpPr>
        <p:grpSpPr>
          <a:xfrm>
            <a:off x="683568" y="2862461"/>
            <a:ext cx="1368152" cy="486976"/>
            <a:chOff x="4768974" y="3054102"/>
            <a:chExt cx="1368152" cy="486976"/>
          </a:xfrm>
        </p:grpSpPr>
        <p:sp>
          <p:nvSpPr>
            <p:cNvPr id="165" name="مربع نص 164"/>
            <p:cNvSpPr txBox="1"/>
            <p:nvPr/>
          </p:nvSpPr>
          <p:spPr>
            <a:xfrm>
              <a:off x="4768974" y="3140968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+ 81  ص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مربع نص 163"/>
            <p:cNvSpPr txBox="1"/>
            <p:nvPr/>
          </p:nvSpPr>
          <p:spPr>
            <a:xfrm>
              <a:off x="4960615" y="305410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7" name="WordArt 65"/>
          <p:cNvSpPr>
            <a:spLocks noChangeArrowheads="1" noChangeShapeType="1" noTextEdit="1"/>
          </p:cNvSpPr>
          <p:nvPr/>
        </p:nvSpPr>
        <p:spPr bwMode="auto">
          <a:xfrm>
            <a:off x="6979147" y="3673631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5 ــ  صــ  66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168" name="مجموعة 167"/>
          <p:cNvGrpSpPr/>
          <p:nvPr/>
        </p:nvGrpSpPr>
        <p:grpSpPr>
          <a:xfrm>
            <a:off x="3300239" y="3880331"/>
            <a:ext cx="5404792" cy="960254"/>
            <a:chOff x="3449588" y="946820"/>
            <a:chExt cx="5404792" cy="960254"/>
          </a:xfrm>
        </p:grpSpPr>
        <p:grpSp>
          <p:nvGrpSpPr>
            <p:cNvPr id="169" name="مجموعة 50"/>
            <p:cNvGrpSpPr/>
            <p:nvPr/>
          </p:nvGrpSpPr>
          <p:grpSpPr>
            <a:xfrm>
              <a:off x="3449588" y="1196752"/>
              <a:ext cx="1199753" cy="648072"/>
              <a:chOff x="5988918" y="4028306"/>
              <a:chExt cx="1199753" cy="648072"/>
            </a:xfrm>
          </p:grpSpPr>
          <p:grpSp>
            <p:nvGrpSpPr>
              <p:cNvPr id="226" name="مجموعة 35"/>
              <p:cNvGrpSpPr/>
              <p:nvPr/>
            </p:nvGrpSpPr>
            <p:grpSpPr>
              <a:xfrm>
                <a:off x="6127601" y="4028306"/>
                <a:ext cx="1061070" cy="648072"/>
                <a:chOff x="6127601" y="4028306"/>
                <a:chExt cx="1061070" cy="648072"/>
              </a:xfrm>
            </p:grpSpPr>
            <p:sp>
              <p:nvSpPr>
                <p:cNvPr id="228" name="مربع نص 32"/>
                <p:cNvSpPr txBox="1"/>
                <p:nvPr/>
              </p:nvSpPr>
              <p:spPr>
                <a:xfrm>
                  <a:off x="6828631" y="4168130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29" name="مجموعة 34"/>
                <p:cNvGrpSpPr/>
                <p:nvPr/>
              </p:nvGrpSpPr>
              <p:grpSpPr>
                <a:xfrm>
                  <a:off x="6127601" y="4028306"/>
                  <a:ext cx="878954" cy="648072"/>
                  <a:chOff x="6127601" y="4028306"/>
                  <a:chExt cx="878954" cy="648072"/>
                </a:xfrm>
              </p:grpSpPr>
              <p:grpSp>
                <p:nvGrpSpPr>
                  <p:cNvPr id="230" name="مجموعة 22"/>
                  <p:cNvGrpSpPr/>
                  <p:nvPr/>
                </p:nvGrpSpPr>
                <p:grpSpPr>
                  <a:xfrm>
                    <a:off x="6362675" y="4028306"/>
                    <a:ext cx="643880" cy="648072"/>
                    <a:chOff x="4159002" y="5070326"/>
                    <a:chExt cx="643880" cy="648072"/>
                  </a:xfrm>
                </p:grpSpPr>
                <p:grpSp>
                  <p:nvGrpSpPr>
                    <p:cNvPr id="232" name="مجموعة 14"/>
                    <p:cNvGrpSpPr/>
                    <p:nvPr/>
                  </p:nvGrpSpPr>
                  <p:grpSpPr>
                    <a:xfrm>
                      <a:off x="4159002" y="5119092"/>
                      <a:ext cx="590922" cy="599306"/>
                      <a:chOff x="3933453" y="520105"/>
                      <a:chExt cx="590922" cy="599306"/>
                    </a:xfrm>
                  </p:grpSpPr>
                  <p:sp>
                    <p:nvSpPr>
                      <p:cNvPr id="234" name="مربع نص 16"/>
                      <p:cNvSpPr txBox="1"/>
                      <p:nvPr/>
                    </p:nvSpPr>
                    <p:spPr>
                      <a:xfrm>
                        <a:off x="3933453" y="750079"/>
                        <a:ext cx="3600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3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235" name="مربع نص 17"/>
                      <p:cNvSpPr txBox="1"/>
                      <p:nvPr/>
                    </p:nvSpPr>
                    <p:spPr>
                      <a:xfrm>
                        <a:off x="4020319" y="520105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8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math"/>
                          </a:rPr>
                          <a:t>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233" name="مربع نص 18"/>
                    <p:cNvSpPr txBox="1"/>
                    <p:nvPr/>
                  </p:nvSpPr>
                  <p:spPr>
                    <a:xfrm>
                      <a:off x="4442842" y="5070326"/>
                      <a:ext cx="3600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BIC SYMBOL FOR MATH"/>
                        </a:rPr>
                        <a:t>3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231" name="مربع نص 230"/>
                  <p:cNvSpPr txBox="1"/>
                  <p:nvPr/>
                </p:nvSpPr>
                <p:spPr>
                  <a:xfrm>
                    <a:off x="6127601" y="4158605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ب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227" name="مربع نص 226"/>
              <p:cNvSpPr txBox="1"/>
              <p:nvPr/>
            </p:nvSpPr>
            <p:spPr>
              <a:xfrm>
                <a:off x="5988918" y="4031669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81" name="مجموعة 65"/>
            <p:cNvGrpSpPr/>
            <p:nvPr/>
          </p:nvGrpSpPr>
          <p:grpSpPr>
            <a:xfrm>
              <a:off x="5561062" y="946820"/>
              <a:ext cx="3293318" cy="892671"/>
              <a:chOff x="5561062" y="946820"/>
              <a:chExt cx="3293318" cy="892671"/>
            </a:xfrm>
          </p:grpSpPr>
          <p:grpSp>
            <p:nvGrpSpPr>
              <p:cNvPr id="183" name="مجموعة 48"/>
              <p:cNvGrpSpPr/>
              <p:nvPr/>
            </p:nvGrpSpPr>
            <p:grpSpPr>
              <a:xfrm>
                <a:off x="5839569" y="946820"/>
                <a:ext cx="3014811" cy="892671"/>
                <a:chOff x="5839569" y="946820"/>
                <a:chExt cx="3014811" cy="892671"/>
              </a:xfrm>
            </p:grpSpPr>
            <p:grpSp>
              <p:nvGrpSpPr>
                <p:cNvPr id="198" name="مجموعة 197"/>
                <p:cNvGrpSpPr/>
                <p:nvPr/>
              </p:nvGrpSpPr>
              <p:grpSpPr>
                <a:xfrm>
                  <a:off x="6817965" y="946820"/>
                  <a:ext cx="2036415" cy="883146"/>
                  <a:chOff x="6817965" y="946820"/>
                  <a:chExt cx="2036415" cy="883146"/>
                </a:xfrm>
              </p:grpSpPr>
              <p:grpSp>
                <p:nvGrpSpPr>
                  <p:cNvPr id="211" name="مجموعة 13"/>
                  <p:cNvGrpSpPr/>
                  <p:nvPr/>
                </p:nvGrpSpPr>
                <p:grpSpPr>
                  <a:xfrm>
                    <a:off x="7482036" y="946820"/>
                    <a:ext cx="1372344" cy="796509"/>
                    <a:chOff x="7342212" y="3712611"/>
                    <a:chExt cx="1372344" cy="796509"/>
                  </a:xfrm>
                </p:grpSpPr>
                <p:grpSp>
                  <p:nvGrpSpPr>
                    <p:cNvPr id="220" name="مجموعة 224"/>
                    <p:cNvGrpSpPr/>
                    <p:nvPr/>
                  </p:nvGrpSpPr>
                  <p:grpSpPr>
                    <a:xfrm>
                      <a:off x="7480895" y="3712611"/>
                      <a:ext cx="1233661" cy="748884"/>
                      <a:chOff x="4346451" y="3584282"/>
                      <a:chExt cx="1233661" cy="748884"/>
                    </a:xfrm>
                  </p:grpSpPr>
                  <p:grpSp>
                    <p:nvGrpSpPr>
                      <p:cNvPr id="222" name="مجموعة 23"/>
                      <p:cNvGrpSpPr/>
                      <p:nvPr/>
                    </p:nvGrpSpPr>
                    <p:grpSpPr>
                      <a:xfrm>
                        <a:off x="4355976" y="3584282"/>
                        <a:ext cx="1224136" cy="748884"/>
                        <a:chOff x="4355976" y="3584282"/>
                        <a:chExt cx="1224136" cy="748884"/>
                      </a:xfrm>
                    </p:grpSpPr>
                    <p:sp>
                      <p:nvSpPr>
                        <p:cNvPr id="224" name="مربع نص 9"/>
                        <p:cNvSpPr txBox="1"/>
                        <p:nvPr/>
                      </p:nvSpPr>
                      <p:spPr>
                        <a:xfrm>
                          <a:off x="4355976" y="3933056"/>
                          <a:ext cx="1224136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ar-SA" sz="20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(    + ب )</a:t>
                          </a:r>
                          <a:endParaRPr lang="en-US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225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55666" y="3584282"/>
                          <a:ext cx="461963" cy="646331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alpha val="0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TkamolZulfiMath" pitchFamily="2" charset="-78"/>
                            </a:rPr>
                            <a:t>أ</a:t>
                          </a:r>
                          <a:endParaRPr kumimoji="0" lang="en-US" sz="5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23" name="مربع نص 8"/>
                      <p:cNvSpPr txBox="1"/>
                      <p:nvPr/>
                    </p:nvSpPr>
                    <p:spPr>
                      <a:xfrm>
                        <a:off x="4346451" y="3798565"/>
                        <a:ext cx="36004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3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221" name="مربع نص 12"/>
                    <p:cNvSpPr txBox="1"/>
                    <p:nvPr/>
                  </p:nvSpPr>
                  <p:spPr>
                    <a:xfrm>
                      <a:off x="7342212" y="4109010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212" name="مجموعة 23"/>
                  <p:cNvGrpSpPr/>
                  <p:nvPr/>
                </p:nvGrpSpPr>
                <p:grpSpPr>
                  <a:xfrm>
                    <a:off x="6817965" y="971203"/>
                    <a:ext cx="859904" cy="858763"/>
                    <a:chOff x="568127" y="4831060"/>
                    <a:chExt cx="859904" cy="858763"/>
                  </a:xfrm>
                </p:grpSpPr>
                <p:grpSp>
                  <p:nvGrpSpPr>
                    <p:cNvPr id="213" name="مجموعة 14"/>
                    <p:cNvGrpSpPr/>
                    <p:nvPr/>
                  </p:nvGrpSpPr>
                  <p:grpSpPr>
                    <a:xfrm>
                      <a:off x="803201" y="5119092"/>
                      <a:ext cx="600447" cy="570731"/>
                      <a:chOff x="577652" y="520105"/>
                      <a:chExt cx="600447" cy="570731"/>
                    </a:xfrm>
                  </p:grpSpPr>
                  <p:sp>
                    <p:nvSpPr>
                      <p:cNvPr id="218" name="مربع نص 217"/>
                      <p:cNvSpPr txBox="1"/>
                      <p:nvPr/>
                    </p:nvSpPr>
                    <p:spPr>
                      <a:xfrm>
                        <a:off x="577652" y="721504"/>
                        <a:ext cx="3600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0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219" name="مربع نص 30"/>
                      <p:cNvSpPr txBox="1"/>
                      <p:nvPr/>
                    </p:nvSpPr>
                    <p:spPr>
                      <a:xfrm>
                        <a:off x="674043" y="520105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8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math"/>
                          </a:rPr>
                          <a:t>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214" name="مربع نص 25"/>
                    <p:cNvSpPr txBox="1"/>
                    <p:nvPr/>
                  </p:nvSpPr>
                  <p:spPr>
                    <a:xfrm>
                      <a:off x="1067991" y="5070326"/>
                      <a:ext cx="3600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BIC SYMBOL FOR MATH"/>
                        </a:rPr>
                        <a:t>3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215" name="مجموعة 62"/>
                    <p:cNvGrpSpPr/>
                    <p:nvPr/>
                  </p:nvGrpSpPr>
                  <p:grpSpPr>
                    <a:xfrm>
                      <a:off x="568127" y="4831060"/>
                      <a:ext cx="389956" cy="646331"/>
                      <a:chOff x="582985" y="3861048"/>
                      <a:chExt cx="389956" cy="646331"/>
                    </a:xfrm>
                  </p:grpSpPr>
                  <p:sp>
                    <p:nvSpPr>
                      <p:cNvPr id="216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83569" y="3861048"/>
                        <a:ext cx="289372" cy="646331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ar-SA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TkamolZulfiMath" pitchFamily="2" charset="-78"/>
                          </a:rPr>
                          <a:t>أ</a:t>
                        </a:r>
                        <a:endPara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7" name="مربع نص 216"/>
                      <p:cNvSpPr txBox="1"/>
                      <p:nvPr/>
                    </p:nvSpPr>
                    <p:spPr>
                      <a:xfrm>
                        <a:off x="582985" y="4024114"/>
                        <a:ext cx="36004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3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99" name="مجموعة 36"/>
                <p:cNvGrpSpPr/>
                <p:nvPr/>
              </p:nvGrpSpPr>
              <p:grpSpPr>
                <a:xfrm>
                  <a:off x="5839569" y="980728"/>
                  <a:ext cx="1214611" cy="858763"/>
                  <a:chOff x="2627784" y="3789040"/>
                  <a:chExt cx="1214611" cy="858763"/>
                </a:xfrm>
              </p:grpSpPr>
              <p:sp>
                <p:nvSpPr>
                  <p:cNvPr id="200" name="مربع نص 199"/>
                  <p:cNvSpPr txBox="1"/>
                  <p:nvPr/>
                </p:nvSpPr>
                <p:spPr>
                  <a:xfrm>
                    <a:off x="3482355" y="4168130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+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grpSp>
                <p:nvGrpSpPr>
                  <p:cNvPr id="201" name="مجموعة 200"/>
                  <p:cNvGrpSpPr/>
                  <p:nvPr/>
                </p:nvGrpSpPr>
                <p:grpSpPr>
                  <a:xfrm>
                    <a:off x="2627784" y="3789040"/>
                    <a:ext cx="1032495" cy="858763"/>
                    <a:chOff x="2627784" y="3789040"/>
                    <a:chExt cx="1032495" cy="858763"/>
                  </a:xfrm>
                </p:grpSpPr>
                <p:grpSp>
                  <p:nvGrpSpPr>
                    <p:cNvPr id="202" name="مجموعة 22"/>
                    <p:cNvGrpSpPr/>
                    <p:nvPr/>
                  </p:nvGrpSpPr>
                  <p:grpSpPr>
                    <a:xfrm>
                      <a:off x="2771800" y="3789040"/>
                      <a:ext cx="888479" cy="858763"/>
                      <a:chOff x="568127" y="4831060"/>
                      <a:chExt cx="888479" cy="858763"/>
                    </a:xfrm>
                  </p:grpSpPr>
                  <p:grpSp>
                    <p:nvGrpSpPr>
                      <p:cNvPr id="204" name="مجموعة 14"/>
                      <p:cNvGrpSpPr/>
                      <p:nvPr/>
                    </p:nvGrpSpPr>
                    <p:grpSpPr>
                      <a:xfrm>
                        <a:off x="803201" y="5119092"/>
                        <a:ext cx="600447" cy="570731"/>
                        <a:chOff x="577652" y="520105"/>
                        <a:chExt cx="600447" cy="570731"/>
                      </a:xfrm>
                    </p:grpSpPr>
                    <p:sp>
                      <p:nvSpPr>
                        <p:cNvPr id="209" name="مربع نص 46"/>
                        <p:cNvSpPr txBox="1"/>
                        <p:nvPr/>
                      </p:nvSpPr>
                      <p:spPr>
                        <a:xfrm>
                          <a:off x="577652" y="721504"/>
                          <a:ext cx="36004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BIC SYMBOL FOR MATH"/>
                            </a:rPr>
                            <a:t>1</a:t>
                          </a:r>
                          <a:endParaRPr lang="en-US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210" name="مربع نص 47"/>
                        <p:cNvSpPr txBox="1"/>
                        <p:nvPr/>
                      </p:nvSpPr>
                      <p:spPr>
                        <a:xfrm>
                          <a:off x="674043" y="520105"/>
                          <a:ext cx="504056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2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math"/>
                            </a:rPr>
                            <a:t></a:t>
                          </a:r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205" name="مربع نص 204"/>
                      <p:cNvSpPr txBox="1"/>
                      <p:nvPr/>
                    </p:nvSpPr>
                    <p:spPr>
                      <a:xfrm>
                        <a:off x="1096566" y="5070326"/>
                        <a:ext cx="36004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3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grpSp>
                    <p:nvGrpSpPr>
                      <p:cNvPr id="206" name="مجموعة 62"/>
                      <p:cNvGrpSpPr/>
                      <p:nvPr/>
                    </p:nvGrpSpPr>
                    <p:grpSpPr>
                      <a:xfrm>
                        <a:off x="568127" y="4831060"/>
                        <a:ext cx="389956" cy="646331"/>
                        <a:chOff x="582985" y="3861048"/>
                        <a:chExt cx="389956" cy="646331"/>
                      </a:xfrm>
                    </p:grpSpPr>
                    <p:sp>
                      <p:nvSpPr>
                        <p:cNvPr id="207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3569" y="3861048"/>
                          <a:ext cx="289372" cy="646331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alpha val="0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TkamolZulfiMath" pitchFamily="2" charset="-78"/>
                            </a:rPr>
                            <a:t>أ</a:t>
                          </a:r>
                          <a:endParaRPr kumimoji="0" lang="en-US" sz="5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08" name="مربع نص 45"/>
                        <p:cNvSpPr txBox="1"/>
                        <p:nvPr/>
                      </p:nvSpPr>
                      <p:spPr>
                        <a:xfrm>
                          <a:off x="582985" y="4024114"/>
                          <a:ext cx="36004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sz="20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endParaRPr lang="en-US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</p:grpSp>
                <p:sp>
                  <p:nvSpPr>
                    <p:cNvPr id="203" name="مربع نص 40"/>
                    <p:cNvSpPr txBox="1"/>
                    <p:nvPr/>
                  </p:nvSpPr>
                  <p:spPr>
                    <a:xfrm>
                      <a:off x="2627784" y="4139555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</p:grpSp>
          </p:grpSp>
          <p:sp>
            <p:nvSpPr>
              <p:cNvPr id="187" name="مربع نص 186"/>
              <p:cNvSpPr txBox="1"/>
              <p:nvPr/>
            </p:nvSpPr>
            <p:spPr>
              <a:xfrm>
                <a:off x="5561062" y="1369343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71" name="مجموعة 95"/>
            <p:cNvGrpSpPr/>
            <p:nvPr/>
          </p:nvGrpSpPr>
          <p:grpSpPr>
            <a:xfrm>
              <a:off x="4505325" y="980728"/>
              <a:ext cx="1171178" cy="926346"/>
              <a:chOff x="5863952" y="3789040"/>
              <a:chExt cx="1171178" cy="926346"/>
            </a:xfrm>
          </p:grpSpPr>
          <p:grpSp>
            <p:nvGrpSpPr>
              <p:cNvPr id="172" name="مجموعة 34"/>
              <p:cNvGrpSpPr/>
              <p:nvPr/>
            </p:nvGrpSpPr>
            <p:grpSpPr>
              <a:xfrm>
                <a:off x="6002635" y="3789040"/>
                <a:ext cx="1032495" cy="926346"/>
                <a:chOff x="6002635" y="3789040"/>
                <a:chExt cx="1032495" cy="926346"/>
              </a:xfrm>
            </p:grpSpPr>
            <p:grpSp>
              <p:nvGrpSpPr>
                <p:cNvPr id="174" name="مجموعة 22"/>
                <p:cNvGrpSpPr/>
                <p:nvPr/>
              </p:nvGrpSpPr>
              <p:grpSpPr>
                <a:xfrm>
                  <a:off x="6247235" y="3789040"/>
                  <a:ext cx="787895" cy="926346"/>
                  <a:chOff x="4043562" y="4831060"/>
                  <a:chExt cx="787895" cy="926346"/>
                </a:xfrm>
              </p:grpSpPr>
              <p:grpSp>
                <p:nvGrpSpPr>
                  <p:cNvPr id="176" name="مجموعة 14"/>
                  <p:cNvGrpSpPr/>
                  <p:nvPr/>
                </p:nvGrpSpPr>
                <p:grpSpPr>
                  <a:xfrm>
                    <a:off x="4188718" y="5119092"/>
                    <a:ext cx="589781" cy="638314"/>
                    <a:chOff x="3963169" y="520105"/>
                    <a:chExt cx="589781" cy="638314"/>
                  </a:xfrm>
                </p:grpSpPr>
                <p:sp>
                  <p:nvSpPr>
                    <p:cNvPr id="179" name="مربع نص 178"/>
                    <p:cNvSpPr txBox="1"/>
                    <p:nvPr/>
                  </p:nvSpPr>
                  <p:spPr>
                    <a:xfrm>
                      <a:off x="3963169" y="789087"/>
                      <a:ext cx="3600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BIC SYMBOL FOR MATH"/>
                        </a:rPr>
                        <a:t>2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80" name="مربع نص 179"/>
                    <p:cNvSpPr txBox="1"/>
                    <p:nvPr/>
                  </p:nvSpPr>
                  <p:spPr>
                    <a:xfrm>
                      <a:off x="4048894" y="520105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math"/>
                        </a:rPr>
                        <a:t>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77" name="مربع نص 176"/>
                  <p:cNvSpPr txBox="1"/>
                  <p:nvPr/>
                </p:nvSpPr>
                <p:spPr>
                  <a:xfrm>
                    <a:off x="4471417" y="5070326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3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78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43562" y="4831060"/>
                    <a:ext cx="289372" cy="646331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TkamolZulfiMath" pitchFamily="2" charset="-78"/>
                      </a:rPr>
                      <a:t>أ</a:t>
                    </a:r>
                    <a:endPara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5" name="مربع نص 174"/>
                <p:cNvSpPr txBox="1"/>
                <p:nvPr/>
              </p:nvSpPr>
              <p:spPr>
                <a:xfrm>
                  <a:off x="6002635" y="4139555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ب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73" name="مربع نص 172"/>
              <p:cNvSpPr txBox="1"/>
              <p:nvPr/>
            </p:nvSpPr>
            <p:spPr>
              <a:xfrm>
                <a:off x="5863952" y="4012619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36" name="مجموعة 235"/>
          <p:cNvGrpSpPr/>
          <p:nvPr/>
        </p:nvGrpSpPr>
        <p:grpSpPr>
          <a:xfrm>
            <a:off x="2637309" y="4418876"/>
            <a:ext cx="5040560" cy="810324"/>
            <a:chOff x="3203848" y="1566317"/>
            <a:chExt cx="5040560" cy="810324"/>
          </a:xfrm>
        </p:grpSpPr>
        <p:sp>
          <p:nvSpPr>
            <p:cNvPr id="237" name="مربع نص 236"/>
            <p:cNvSpPr txBox="1"/>
            <p:nvPr/>
          </p:nvSpPr>
          <p:spPr>
            <a:xfrm>
              <a:off x="3203848" y="1791866"/>
              <a:ext cx="5040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نعوض عن     بــ  (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3س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) </a:t>
              </a:r>
              <a:r>
                <a:rPr lang="ar-S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عن  ب   بــ (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ــ 4ص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8" name="Text Box 2"/>
            <p:cNvSpPr txBox="1">
              <a:spLocks noChangeArrowheads="1"/>
            </p:cNvSpPr>
            <p:nvPr/>
          </p:nvSpPr>
          <p:spPr bwMode="auto">
            <a:xfrm>
              <a:off x="6918349" y="1566317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9" name="مجموعة 238"/>
          <p:cNvGrpSpPr/>
          <p:nvPr/>
        </p:nvGrpSpPr>
        <p:grpSpPr>
          <a:xfrm>
            <a:off x="7135713" y="5186908"/>
            <a:ext cx="1906116" cy="527298"/>
            <a:chOff x="4106044" y="2509724"/>
            <a:chExt cx="1906116" cy="527298"/>
          </a:xfrm>
        </p:grpSpPr>
        <p:sp>
          <p:nvSpPr>
            <p:cNvPr id="240" name="مربع نص 239"/>
            <p:cNvSpPr txBox="1"/>
            <p:nvPr/>
          </p:nvSpPr>
          <p:spPr>
            <a:xfrm>
              <a:off x="4106044" y="2636912"/>
              <a:ext cx="190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( 3س ــ 4ص )   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1" name="مربع نص 240"/>
            <p:cNvSpPr txBox="1"/>
            <p:nvPr/>
          </p:nvSpPr>
          <p:spPr>
            <a:xfrm>
              <a:off x="4375026" y="25097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2" name="مجموعة 241"/>
          <p:cNvGrpSpPr/>
          <p:nvPr/>
        </p:nvGrpSpPr>
        <p:grpSpPr>
          <a:xfrm>
            <a:off x="6074643" y="5166717"/>
            <a:ext cx="1099170" cy="534601"/>
            <a:chOff x="4912990" y="3006477"/>
            <a:chExt cx="1099170" cy="534601"/>
          </a:xfrm>
        </p:grpSpPr>
        <p:grpSp>
          <p:nvGrpSpPr>
            <p:cNvPr id="243" name="مجموعة 112"/>
            <p:cNvGrpSpPr/>
            <p:nvPr/>
          </p:nvGrpSpPr>
          <p:grpSpPr>
            <a:xfrm>
              <a:off x="5004048" y="3140968"/>
              <a:ext cx="1008112" cy="400110"/>
              <a:chOff x="5004048" y="3140968"/>
              <a:chExt cx="1008112" cy="400110"/>
            </a:xfrm>
          </p:grpSpPr>
          <p:sp>
            <p:nvSpPr>
              <p:cNvPr id="245" name="مربع نص 244"/>
              <p:cNvSpPr txBox="1"/>
              <p:nvPr/>
            </p:nvSpPr>
            <p:spPr>
              <a:xfrm>
                <a:off x="5004048" y="3140968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 (3س)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6" name="مربع نص 245"/>
              <p:cNvSpPr txBox="1"/>
              <p:nvPr/>
            </p:nvSpPr>
            <p:spPr>
              <a:xfrm>
                <a:off x="5498579" y="315049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44" name="مربع نص 243"/>
            <p:cNvSpPr txBox="1"/>
            <p:nvPr/>
          </p:nvSpPr>
          <p:spPr>
            <a:xfrm>
              <a:off x="4912990" y="300647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7" name="مجموعة 246"/>
          <p:cNvGrpSpPr/>
          <p:nvPr/>
        </p:nvGrpSpPr>
        <p:grpSpPr>
          <a:xfrm>
            <a:off x="3779912" y="5198655"/>
            <a:ext cx="2376264" cy="515551"/>
            <a:chOff x="3779912" y="2953519"/>
            <a:chExt cx="2376264" cy="515551"/>
          </a:xfrm>
        </p:grpSpPr>
        <p:grpSp>
          <p:nvGrpSpPr>
            <p:cNvPr id="248" name="مجموعة 117"/>
            <p:cNvGrpSpPr/>
            <p:nvPr/>
          </p:nvGrpSpPr>
          <p:grpSpPr>
            <a:xfrm>
              <a:off x="3779912" y="2953519"/>
              <a:ext cx="2376264" cy="515551"/>
              <a:chOff x="3779912" y="2953519"/>
              <a:chExt cx="2376264" cy="515551"/>
            </a:xfrm>
          </p:grpSpPr>
          <p:sp>
            <p:nvSpPr>
              <p:cNvPr id="250" name="مربع نص 249"/>
              <p:cNvSpPr txBox="1"/>
              <p:nvPr/>
            </p:nvSpPr>
            <p:spPr>
              <a:xfrm>
                <a:off x="3779912" y="3068960"/>
                <a:ext cx="23762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  (3س) (ــ4ص)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1" name="مربع نص 250"/>
              <p:cNvSpPr txBox="1"/>
              <p:nvPr/>
            </p:nvSpPr>
            <p:spPr>
              <a:xfrm>
                <a:off x="4911849" y="295351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49" name="مربع نص 248"/>
            <p:cNvSpPr txBox="1"/>
            <p:nvPr/>
          </p:nvSpPr>
          <p:spPr>
            <a:xfrm>
              <a:off x="5498579" y="306919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2" name="مجموعة 251"/>
          <p:cNvGrpSpPr/>
          <p:nvPr/>
        </p:nvGrpSpPr>
        <p:grpSpPr>
          <a:xfrm>
            <a:off x="1835696" y="5208180"/>
            <a:ext cx="2376264" cy="525076"/>
            <a:chOff x="3779912" y="2943994"/>
            <a:chExt cx="2376264" cy="525076"/>
          </a:xfrm>
        </p:grpSpPr>
        <p:grpSp>
          <p:nvGrpSpPr>
            <p:cNvPr id="253" name="مجموعة 117"/>
            <p:cNvGrpSpPr/>
            <p:nvPr/>
          </p:nvGrpSpPr>
          <p:grpSpPr>
            <a:xfrm>
              <a:off x="3779912" y="2943994"/>
              <a:ext cx="2376264" cy="525076"/>
              <a:chOff x="3779912" y="2943994"/>
              <a:chExt cx="2376264" cy="525076"/>
            </a:xfrm>
          </p:grpSpPr>
          <p:sp>
            <p:nvSpPr>
              <p:cNvPr id="255" name="مربع نص 254"/>
              <p:cNvSpPr txBox="1"/>
              <p:nvPr/>
            </p:nvSpPr>
            <p:spPr>
              <a:xfrm>
                <a:off x="3779912" y="3068960"/>
                <a:ext cx="23762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  (3س) (ــ4ص)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" name="مربع نص 255"/>
              <p:cNvSpPr txBox="1"/>
              <p:nvPr/>
            </p:nvSpPr>
            <p:spPr>
              <a:xfrm>
                <a:off x="4154810" y="294399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54" name="مربع نص 253"/>
            <p:cNvSpPr txBox="1"/>
            <p:nvPr/>
          </p:nvSpPr>
          <p:spPr>
            <a:xfrm>
              <a:off x="5483721" y="306559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7" name="مجموعة 256"/>
          <p:cNvGrpSpPr/>
          <p:nvPr/>
        </p:nvGrpSpPr>
        <p:grpSpPr>
          <a:xfrm>
            <a:off x="1000175" y="5198655"/>
            <a:ext cx="1368152" cy="534601"/>
            <a:chOff x="4768974" y="3006477"/>
            <a:chExt cx="1368152" cy="534601"/>
          </a:xfrm>
        </p:grpSpPr>
        <p:grpSp>
          <p:nvGrpSpPr>
            <p:cNvPr id="258" name="مجموعة 112"/>
            <p:cNvGrpSpPr/>
            <p:nvPr/>
          </p:nvGrpSpPr>
          <p:grpSpPr>
            <a:xfrm>
              <a:off x="4768974" y="3140968"/>
              <a:ext cx="1368152" cy="400110"/>
              <a:chOff x="4768974" y="3140968"/>
              <a:chExt cx="1368152" cy="400110"/>
            </a:xfrm>
          </p:grpSpPr>
          <p:sp>
            <p:nvSpPr>
              <p:cNvPr id="260" name="مربع نص 259"/>
              <p:cNvSpPr txBox="1"/>
              <p:nvPr/>
            </p:nvSpPr>
            <p:spPr>
              <a:xfrm>
                <a:off x="4768974" y="3140968"/>
                <a:ext cx="1368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+1  (ــ4ص)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1" name="مربع نص 260"/>
              <p:cNvSpPr txBox="1"/>
              <p:nvPr/>
            </p:nvSpPr>
            <p:spPr>
              <a:xfrm>
                <a:off x="5498579" y="315049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59" name="مربع نص 258"/>
            <p:cNvSpPr txBox="1"/>
            <p:nvPr/>
          </p:nvSpPr>
          <p:spPr>
            <a:xfrm>
              <a:off x="4768974" y="300647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2" name="مجموعة 261"/>
          <p:cNvGrpSpPr/>
          <p:nvPr/>
        </p:nvGrpSpPr>
        <p:grpSpPr>
          <a:xfrm>
            <a:off x="7164288" y="5738589"/>
            <a:ext cx="1906116" cy="527298"/>
            <a:chOff x="4106044" y="2509724"/>
            <a:chExt cx="1906116" cy="527298"/>
          </a:xfrm>
        </p:grpSpPr>
        <p:sp>
          <p:nvSpPr>
            <p:cNvPr id="263" name="مربع نص 262"/>
            <p:cNvSpPr txBox="1"/>
            <p:nvPr/>
          </p:nvSpPr>
          <p:spPr>
            <a:xfrm>
              <a:off x="4106044" y="2636912"/>
              <a:ext cx="190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( 3س ــ 4ص )   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" name="مربع نص 263"/>
            <p:cNvSpPr txBox="1"/>
            <p:nvPr/>
          </p:nvSpPr>
          <p:spPr>
            <a:xfrm>
              <a:off x="4375026" y="25097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5" name="مجموعة 264"/>
          <p:cNvGrpSpPr/>
          <p:nvPr/>
        </p:nvGrpSpPr>
        <p:grpSpPr>
          <a:xfrm>
            <a:off x="6247234" y="5803294"/>
            <a:ext cx="1008112" cy="467926"/>
            <a:chOff x="5004048" y="3073152"/>
            <a:chExt cx="1008112" cy="467926"/>
          </a:xfrm>
        </p:grpSpPr>
        <p:sp>
          <p:nvSpPr>
            <p:cNvPr id="266" name="مربع نص 265"/>
            <p:cNvSpPr txBox="1"/>
            <p:nvPr/>
          </p:nvSpPr>
          <p:spPr>
            <a:xfrm>
              <a:off x="5004048" y="314096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81 س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" name="مربع نص 266"/>
            <p:cNvSpPr txBox="1"/>
            <p:nvPr/>
          </p:nvSpPr>
          <p:spPr>
            <a:xfrm>
              <a:off x="5157589" y="307315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8" name="مجموعة 117"/>
          <p:cNvGrpSpPr/>
          <p:nvPr/>
        </p:nvGrpSpPr>
        <p:grpSpPr>
          <a:xfrm>
            <a:off x="4716016" y="5841627"/>
            <a:ext cx="1656184" cy="433785"/>
            <a:chOff x="4427984" y="3639924"/>
            <a:chExt cx="1656184" cy="433785"/>
          </a:xfrm>
        </p:grpSpPr>
        <p:sp>
          <p:nvSpPr>
            <p:cNvPr id="269" name="مربع نص 268"/>
            <p:cNvSpPr txBox="1"/>
            <p:nvPr/>
          </p:nvSpPr>
          <p:spPr>
            <a:xfrm>
              <a:off x="4427984" y="3673599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ــ  108 س  ص 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0" name="مربع نص 269"/>
            <p:cNvSpPr txBox="1"/>
            <p:nvPr/>
          </p:nvSpPr>
          <p:spPr>
            <a:xfrm>
              <a:off x="4846315" y="36399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1" name="مجموعة 270"/>
          <p:cNvGrpSpPr/>
          <p:nvPr/>
        </p:nvGrpSpPr>
        <p:grpSpPr>
          <a:xfrm>
            <a:off x="3064024" y="5831869"/>
            <a:ext cx="1728192" cy="448876"/>
            <a:chOff x="2828950" y="2362597"/>
            <a:chExt cx="1728192" cy="448876"/>
          </a:xfrm>
        </p:grpSpPr>
        <p:sp>
          <p:nvSpPr>
            <p:cNvPr id="274" name="مربع نص 273"/>
            <p:cNvSpPr txBox="1"/>
            <p:nvPr/>
          </p:nvSpPr>
          <p:spPr>
            <a:xfrm>
              <a:off x="2828950" y="2411363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+ 144 س  ص 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3" name="مربع نص 272"/>
            <p:cNvSpPr txBox="1"/>
            <p:nvPr/>
          </p:nvSpPr>
          <p:spPr>
            <a:xfrm>
              <a:off x="2925341" y="236259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6" name="مجموعة 275"/>
          <p:cNvGrpSpPr/>
          <p:nvPr/>
        </p:nvGrpSpPr>
        <p:grpSpPr>
          <a:xfrm>
            <a:off x="1773213" y="5795739"/>
            <a:ext cx="1368152" cy="486976"/>
            <a:chOff x="4768974" y="3054102"/>
            <a:chExt cx="1368152" cy="486976"/>
          </a:xfrm>
        </p:grpSpPr>
        <p:sp>
          <p:nvSpPr>
            <p:cNvPr id="277" name="مربع نص 276"/>
            <p:cNvSpPr txBox="1"/>
            <p:nvPr/>
          </p:nvSpPr>
          <p:spPr>
            <a:xfrm>
              <a:off x="4768974" y="3140968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ــ 64  ص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" name="مربع نص 277"/>
            <p:cNvSpPr txBox="1"/>
            <p:nvPr/>
          </p:nvSpPr>
          <p:spPr>
            <a:xfrm>
              <a:off x="4960615" y="305410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6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6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6869039" y="313606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6  ــ  صــ  67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248694" y="133350"/>
            <a:ext cx="4070548" cy="532741"/>
            <a:chOff x="2229644" y="200025"/>
            <a:chExt cx="4070548" cy="532741"/>
          </a:xfrm>
        </p:grpSpPr>
        <p:sp>
          <p:nvSpPr>
            <p:cNvPr id="5" name="مربع نص 4"/>
            <p:cNvSpPr txBox="1"/>
            <p:nvPr/>
          </p:nvSpPr>
          <p:spPr>
            <a:xfrm>
              <a:off x="2229644" y="332656"/>
              <a:ext cx="4070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أوجد الحد الثالث فى مفكوك ( 2س + ص 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2426618" y="20002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WordArt 65"/>
          <p:cNvSpPr>
            <a:spLocks noChangeArrowheads="1" noChangeShapeType="1" noTextEdit="1"/>
          </p:cNvSpPr>
          <p:nvPr/>
        </p:nvSpPr>
        <p:spPr bwMode="auto">
          <a:xfrm>
            <a:off x="7164288" y="692696"/>
            <a:ext cx="1620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grpSp>
        <p:nvGrpSpPr>
          <p:cNvPr id="31" name="مجموعة 30"/>
          <p:cNvGrpSpPr/>
          <p:nvPr/>
        </p:nvGrpSpPr>
        <p:grpSpPr>
          <a:xfrm>
            <a:off x="5580112" y="956345"/>
            <a:ext cx="2990364" cy="960601"/>
            <a:chOff x="827584" y="5824200"/>
            <a:chExt cx="2990364" cy="960601"/>
          </a:xfrm>
        </p:grpSpPr>
        <p:grpSp>
          <p:nvGrpSpPr>
            <p:cNvPr id="8" name="مجموعة 7"/>
            <p:cNvGrpSpPr/>
            <p:nvPr/>
          </p:nvGrpSpPr>
          <p:grpSpPr>
            <a:xfrm>
              <a:off x="2699792" y="6134759"/>
              <a:ext cx="1118156" cy="650042"/>
              <a:chOff x="59879" y="5589240"/>
              <a:chExt cx="1118156" cy="650042"/>
            </a:xfrm>
          </p:grpSpPr>
          <p:grpSp>
            <p:nvGrpSpPr>
              <p:cNvPr id="9" name="مجموعة 223"/>
              <p:cNvGrpSpPr/>
              <p:nvPr/>
            </p:nvGrpSpPr>
            <p:grpSpPr>
              <a:xfrm>
                <a:off x="59879" y="5589240"/>
                <a:ext cx="1118156" cy="613931"/>
                <a:chOff x="1591097" y="3429000"/>
                <a:chExt cx="1118156" cy="613931"/>
              </a:xfrm>
            </p:grpSpPr>
            <p:sp>
              <p:nvSpPr>
                <p:cNvPr id="11" name="مربع نص 10"/>
                <p:cNvSpPr txBox="1"/>
                <p:nvPr/>
              </p:nvSpPr>
              <p:spPr>
                <a:xfrm>
                  <a:off x="2277205" y="3429000"/>
                  <a:ext cx="4320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math"/>
                    </a:rPr>
                    <a:t>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" name="مربع نص 11"/>
                <p:cNvSpPr txBox="1"/>
                <p:nvPr/>
              </p:nvSpPr>
              <p:spPr>
                <a:xfrm>
                  <a:off x="1591097" y="3673599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+ 1</a:t>
                  </a:r>
                  <a:endParaRPr lang="en-US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" name="مربع نص 9"/>
              <p:cNvSpPr txBox="1"/>
              <p:nvPr/>
            </p:nvSpPr>
            <p:spPr>
              <a:xfrm>
                <a:off x="558602" y="583917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sz="2000" b="1" dirty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" name="مجموعة 12"/>
            <p:cNvGrpSpPr/>
            <p:nvPr/>
          </p:nvGrpSpPr>
          <p:grpSpPr>
            <a:xfrm>
              <a:off x="827584" y="5824200"/>
              <a:ext cx="2165573" cy="863977"/>
              <a:chOff x="270570" y="5795625"/>
              <a:chExt cx="2165573" cy="863977"/>
            </a:xfrm>
          </p:grpSpPr>
          <p:grpSp>
            <p:nvGrpSpPr>
              <p:cNvPr id="14" name="مجموعة 255"/>
              <p:cNvGrpSpPr/>
              <p:nvPr/>
            </p:nvGrpSpPr>
            <p:grpSpPr>
              <a:xfrm>
                <a:off x="395536" y="5795625"/>
                <a:ext cx="2040607" cy="863977"/>
                <a:chOff x="395536" y="5795625"/>
                <a:chExt cx="2040607" cy="863977"/>
              </a:xfrm>
            </p:grpSpPr>
            <p:grpSp>
              <p:nvGrpSpPr>
                <p:cNvPr id="16" name="مجموعة 252"/>
                <p:cNvGrpSpPr/>
                <p:nvPr/>
              </p:nvGrpSpPr>
              <p:grpSpPr>
                <a:xfrm>
                  <a:off x="395536" y="5795625"/>
                  <a:ext cx="2040607" cy="863977"/>
                  <a:chOff x="395536" y="5795625"/>
                  <a:chExt cx="2040607" cy="863977"/>
                </a:xfrm>
              </p:grpSpPr>
              <p:grpSp>
                <p:nvGrpSpPr>
                  <p:cNvPr id="18" name="مجموعة 443"/>
                  <p:cNvGrpSpPr/>
                  <p:nvPr/>
                </p:nvGrpSpPr>
                <p:grpSpPr>
                  <a:xfrm>
                    <a:off x="395536" y="5795625"/>
                    <a:ext cx="2040607" cy="826110"/>
                    <a:chOff x="-252536" y="4221088"/>
                    <a:chExt cx="2040607" cy="826110"/>
                  </a:xfrm>
                </p:grpSpPr>
                <p:grpSp>
                  <p:nvGrpSpPr>
                    <p:cNvPr id="20" name="مجموعة 441"/>
                    <p:cNvGrpSpPr/>
                    <p:nvPr/>
                  </p:nvGrpSpPr>
                  <p:grpSpPr>
                    <a:xfrm>
                      <a:off x="242058" y="4221088"/>
                      <a:ext cx="1546013" cy="826110"/>
                      <a:chOff x="242058" y="4221088"/>
                      <a:chExt cx="1546013" cy="826110"/>
                    </a:xfrm>
                  </p:grpSpPr>
                  <p:grpSp>
                    <p:nvGrpSpPr>
                      <p:cNvPr id="22" name="مجموعة 431"/>
                      <p:cNvGrpSpPr/>
                      <p:nvPr/>
                    </p:nvGrpSpPr>
                    <p:grpSpPr>
                      <a:xfrm>
                        <a:off x="314067" y="4221088"/>
                        <a:ext cx="1474004" cy="826110"/>
                        <a:chOff x="1428159" y="4312146"/>
                        <a:chExt cx="1474004" cy="826110"/>
                      </a:xfrm>
                    </p:grpSpPr>
                    <p:grpSp>
                      <p:nvGrpSpPr>
                        <p:cNvPr id="24" name="مجموعة 428"/>
                        <p:cNvGrpSpPr/>
                        <p:nvPr/>
                      </p:nvGrpSpPr>
                      <p:grpSpPr>
                        <a:xfrm>
                          <a:off x="1581636" y="4312146"/>
                          <a:ext cx="1320527" cy="826110"/>
                          <a:chOff x="1581636" y="4312146"/>
                          <a:chExt cx="1320527" cy="826110"/>
                        </a:xfrm>
                      </p:grpSpPr>
                      <p:grpSp>
                        <p:nvGrpSpPr>
                          <p:cNvPr id="26" name="مجموعة 423"/>
                          <p:cNvGrpSpPr/>
                          <p:nvPr/>
                        </p:nvGrpSpPr>
                        <p:grpSpPr>
                          <a:xfrm>
                            <a:off x="1979712" y="4509120"/>
                            <a:ext cx="922451" cy="629136"/>
                            <a:chOff x="674043" y="414189"/>
                            <a:chExt cx="922451" cy="629136"/>
                          </a:xfrm>
                        </p:grpSpPr>
                        <p:sp>
                          <p:nvSpPr>
                            <p:cNvPr id="28" name="Oval 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52031" y="414189"/>
                              <a:ext cx="576000" cy="504056"/>
                            </a:xfrm>
                            <a:prstGeom prst="ellipse">
                              <a:avLst/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ar-SA" sz="24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libri" pitchFamily="34" charset="0"/>
                                  <a:ea typeface="Arial" pitchFamily="34" charset="0"/>
                                  <a:cs typeface="Al-KsorZulfiMath" pitchFamily="2" charset="-78"/>
                                </a:rPr>
                                <a:t>نن</a:t>
                              </a:r>
                              <a:r>
                                <a:rPr kumimoji="0" lang="en-US" sz="24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libri" pitchFamily="34" charset="0"/>
                                  <a:ea typeface="Arial" pitchFamily="34" charset="0"/>
                                  <a:cs typeface="Al-KsorZulfiMath" pitchFamily="2" charset="-78"/>
                                </a:rPr>
                                <a:t> </a:t>
                              </a:r>
                              <a:endParaRPr kumimoji="0" lang="en-US" sz="4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9" name="مربع نص 28"/>
                            <p:cNvSpPr txBox="1"/>
                            <p:nvPr/>
                          </p:nvSpPr>
                          <p:spPr>
                            <a:xfrm>
                              <a:off x="1236454" y="567730"/>
                              <a:ext cx="360040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ar-SA" sz="2400" b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sym typeface="ARABIC SYMBOL FOR MATH"/>
                                </a:rPr>
                                <a:t>=</a:t>
                              </a:r>
                              <a:endParaRPr lang="en-US" sz="2400" b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30" name="مربع نص 29"/>
                            <p:cNvSpPr txBox="1"/>
                            <p:nvPr/>
                          </p:nvSpPr>
                          <p:spPr>
                            <a:xfrm>
                              <a:off x="674043" y="520105"/>
                              <a:ext cx="504056" cy="52322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en-US" sz="2800" b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sym typeface="Aramath"/>
                                </a:rPr>
                                <a:t></a:t>
                              </a:r>
                              <a:endParaRPr lang="en-US" sz="2800" b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7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1636" y="4312146"/>
                            <a:ext cx="461963" cy="646331"/>
                          </a:xfrm>
                          <a:prstGeom prst="rect">
                            <a:avLst/>
                          </a:prstGeom>
                          <a:solidFill>
                            <a:srgbClr val="FFFFFF">
                              <a:alpha val="0"/>
                            </a:srgbClr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SA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libri" pitchFamily="34" charset="0"/>
                                <a:ea typeface="Arial" pitchFamily="34" charset="0"/>
                                <a:cs typeface="Al-TkamolZulfiMath" pitchFamily="2" charset="-78"/>
                              </a:rPr>
                              <a:t>أ</a:t>
                            </a:r>
                            <a:endParaRPr kumimoji="0" lang="en-US" sz="5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5" name="Oval 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28159" y="4393793"/>
                          <a:ext cx="576000" cy="504056"/>
                        </a:xfrm>
                        <a:prstGeom prst="ellipse">
                          <a:avLst/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KsorZulfiMath" pitchFamily="2" charset="-78"/>
                            </a:rPr>
                            <a:t>نن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KsorZulfiMath" pitchFamily="2" charset="-78"/>
                            </a:rPr>
                            <a:t> </a:t>
                          </a:r>
                          <a:endPara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3" name="مربع نص 22"/>
                      <p:cNvSpPr txBox="1"/>
                      <p:nvPr/>
                    </p:nvSpPr>
                    <p:spPr>
                      <a:xfrm>
                        <a:off x="242058" y="4351501"/>
                        <a:ext cx="31660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ــ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21" name="مربع نص 20"/>
                    <p:cNvSpPr txBox="1"/>
                    <p:nvPr/>
                  </p:nvSpPr>
                  <p:spPr>
                    <a:xfrm>
                      <a:off x="-252536" y="4537695"/>
                      <a:ext cx="4320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9" name="مربع نص 18"/>
                  <p:cNvSpPr txBox="1"/>
                  <p:nvPr/>
                </p:nvSpPr>
                <p:spPr>
                  <a:xfrm>
                    <a:off x="1384598" y="629027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</a:t>
                    </a:r>
                    <a:endParaRPr lang="en-US" b="1" dirty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7" name="مربع نص 16"/>
                <p:cNvSpPr txBox="1"/>
                <p:nvPr/>
              </p:nvSpPr>
              <p:spPr>
                <a:xfrm>
                  <a:off x="693093" y="5930463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</a:t>
                  </a:r>
                  <a:endParaRPr lang="en-US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5" name="مربع نص 14"/>
              <p:cNvSpPr txBox="1"/>
              <p:nvPr/>
            </p:nvSpPr>
            <p:spPr>
              <a:xfrm>
                <a:off x="270570" y="6002471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b="1" dirty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4" name="مجموعة 33"/>
          <p:cNvGrpSpPr/>
          <p:nvPr/>
        </p:nvGrpSpPr>
        <p:grpSpPr>
          <a:xfrm>
            <a:off x="2521868" y="1283618"/>
            <a:ext cx="1559793" cy="503957"/>
            <a:chOff x="3131840" y="1293143"/>
            <a:chExt cx="1559793" cy="503957"/>
          </a:xfrm>
        </p:grpSpPr>
        <p:sp>
          <p:nvSpPr>
            <p:cNvPr id="32" name="مربع نص 31"/>
            <p:cNvSpPr txBox="1"/>
            <p:nvPr/>
          </p:nvSpPr>
          <p:spPr>
            <a:xfrm>
              <a:off x="3131840" y="1335435"/>
              <a:ext cx="1301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+ 1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3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مربع نص 32"/>
            <p:cNvSpPr txBox="1"/>
            <p:nvPr/>
          </p:nvSpPr>
          <p:spPr>
            <a:xfrm>
              <a:off x="4331593" y="1293143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sz="2400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" name="سهم إلى اليمين 34"/>
          <p:cNvSpPr/>
          <p:nvPr/>
        </p:nvSpPr>
        <p:spPr>
          <a:xfrm flipH="1">
            <a:off x="1936279" y="1441351"/>
            <a:ext cx="540000" cy="1800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مجموعة 35"/>
          <p:cNvGrpSpPr/>
          <p:nvPr/>
        </p:nvGrpSpPr>
        <p:grpSpPr>
          <a:xfrm>
            <a:off x="903784" y="1259235"/>
            <a:ext cx="911721" cy="503957"/>
            <a:chOff x="3779912" y="1293143"/>
            <a:chExt cx="911721" cy="503957"/>
          </a:xfrm>
        </p:grpSpPr>
        <p:sp>
          <p:nvSpPr>
            <p:cNvPr id="37" name="مربع نص 36"/>
            <p:cNvSpPr txBox="1"/>
            <p:nvPr/>
          </p:nvSpPr>
          <p:spPr>
            <a:xfrm>
              <a:off x="3779912" y="1335435"/>
              <a:ext cx="653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2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مربع نص 37"/>
            <p:cNvSpPr txBox="1"/>
            <p:nvPr/>
          </p:nvSpPr>
          <p:spPr>
            <a:xfrm>
              <a:off x="4331593" y="1293143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sz="2400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مجموعة 38"/>
          <p:cNvGrpSpPr/>
          <p:nvPr/>
        </p:nvGrpSpPr>
        <p:grpSpPr>
          <a:xfrm>
            <a:off x="3059832" y="1772816"/>
            <a:ext cx="1271697" cy="543198"/>
            <a:chOff x="3347864" y="3851523"/>
            <a:chExt cx="1271697" cy="543198"/>
          </a:xfrm>
        </p:grpSpPr>
        <p:sp>
          <p:nvSpPr>
            <p:cNvPr id="40" name="Oval 2"/>
            <p:cNvSpPr>
              <a:spLocks noChangeArrowheads="1"/>
            </p:cNvSpPr>
            <p:nvPr/>
          </p:nvSpPr>
          <p:spPr bwMode="auto">
            <a:xfrm>
              <a:off x="4043561" y="385152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مربع نص 40"/>
            <p:cNvSpPr txBox="1"/>
            <p:nvPr/>
          </p:nvSpPr>
          <p:spPr>
            <a:xfrm>
              <a:off x="3347864" y="3933056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5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2" name="مربع نص 41"/>
          <p:cNvSpPr txBox="1"/>
          <p:nvPr/>
        </p:nvSpPr>
        <p:spPr>
          <a:xfrm>
            <a:off x="2987824" y="174843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مجموعة 44"/>
          <p:cNvGrpSpPr/>
          <p:nvPr/>
        </p:nvGrpSpPr>
        <p:grpSpPr>
          <a:xfrm>
            <a:off x="1835696" y="1545297"/>
            <a:ext cx="1396727" cy="750625"/>
            <a:chOff x="4067944" y="2996952"/>
            <a:chExt cx="1396727" cy="750625"/>
          </a:xfrm>
        </p:grpSpPr>
        <p:sp>
          <p:nvSpPr>
            <p:cNvPr id="43" name="مربع نص 42"/>
            <p:cNvSpPr txBox="1"/>
            <p:nvPr/>
          </p:nvSpPr>
          <p:spPr>
            <a:xfrm>
              <a:off x="4067944" y="3347467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2 س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 Box 2"/>
            <p:cNvSpPr txBox="1">
              <a:spLocks noChangeArrowheads="1"/>
            </p:cNvSpPr>
            <p:nvPr/>
          </p:nvSpPr>
          <p:spPr bwMode="auto">
            <a:xfrm>
              <a:off x="5002708" y="2996952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مربع نص 45"/>
          <p:cNvSpPr txBox="1"/>
          <p:nvPr/>
        </p:nvSpPr>
        <p:spPr>
          <a:xfrm>
            <a:off x="1691680" y="174843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55576" y="191683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= ص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5" name="مجموعة 64"/>
          <p:cNvGrpSpPr/>
          <p:nvPr/>
        </p:nvGrpSpPr>
        <p:grpSpPr>
          <a:xfrm>
            <a:off x="5066531" y="1723221"/>
            <a:ext cx="3211785" cy="750625"/>
            <a:chOff x="5248647" y="1742271"/>
            <a:chExt cx="3211785" cy="750625"/>
          </a:xfrm>
        </p:grpSpPr>
        <p:grpSp>
          <p:nvGrpSpPr>
            <p:cNvPr id="60" name="مجموعة 59"/>
            <p:cNvGrpSpPr/>
            <p:nvPr/>
          </p:nvGrpSpPr>
          <p:grpSpPr>
            <a:xfrm>
              <a:off x="5248647" y="1742271"/>
              <a:ext cx="936104" cy="534601"/>
              <a:chOff x="4572000" y="3006477"/>
              <a:chExt cx="936104" cy="534601"/>
            </a:xfrm>
          </p:grpSpPr>
          <p:sp>
            <p:nvSpPr>
              <p:cNvPr id="58" name="مربع نص 57"/>
              <p:cNvSpPr txBox="1"/>
              <p:nvPr/>
            </p:nvSpPr>
            <p:spPr>
              <a:xfrm>
                <a:off x="4572000" y="3140968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ص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مربع نص 58"/>
              <p:cNvSpPr txBox="1"/>
              <p:nvPr/>
            </p:nvSpPr>
            <p:spPr>
              <a:xfrm>
                <a:off x="4644008" y="300647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" name="مجموعة 63"/>
            <p:cNvGrpSpPr/>
            <p:nvPr/>
          </p:nvGrpSpPr>
          <p:grpSpPr>
            <a:xfrm>
              <a:off x="6055593" y="1753766"/>
              <a:ext cx="2404839" cy="739130"/>
              <a:chOff x="6055593" y="1753766"/>
              <a:chExt cx="2404839" cy="739130"/>
            </a:xfrm>
          </p:grpSpPr>
          <p:grpSp>
            <p:nvGrpSpPr>
              <p:cNvPr id="57" name="مجموعة 56"/>
              <p:cNvGrpSpPr/>
              <p:nvPr/>
            </p:nvGrpSpPr>
            <p:grpSpPr>
              <a:xfrm>
                <a:off x="6986364" y="1791866"/>
                <a:ext cx="1474068" cy="701030"/>
                <a:chOff x="6986364" y="1791866"/>
                <a:chExt cx="1474068" cy="701030"/>
              </a:xfrm>
            </p:grpSpPr>
            <p:grpSp>
              <p:nvGrpSpPr>
                <p:cNvPr id="52" name="مجموعة 51"/>
                <p:cNvGrpSpPr/>
                <p:nvPr/>
              </p:nvGrpSpPr>
              <p:grpSpPr>
                <a:xfrm>
                  <a:off x="7566620" y="1814279"/>
                  <a:ext cx="893812" cy="678617"/>
                  <a:chOff x="7566620" y="1814279"/>
                  <a:chExt cx="893812" cy="678617"/>
                </a:xfrm>
              </p:grpSpPr>
              <p:grpSp>
                <p:nvGrpSpPr>
                  <p:cNvPr id="48" name="مجموعة 47"/>
                  <p:cNvGrpSpPr/>
                  <p:nvPr/>
                </p:nvGrpSpPr>
                <p:grpSpPr>
                  <a:xfrm>
                    <a:off x="7946851" y="1814279"/>
                    <a:ext cx="513581" cy="678617"/>
                    <a:chOff x="5354563" y="1556792"/>
                    <a:chExt cx="513581" cy="678617"/>
                  </a:xfrm>
                </p:grpSpPr>
                <p:sp>
                  <p:nvSpPr>
                    <p:cNvPr id="49" name="مربع نص 48"/>
                    <p:cNvSpPr txBox="1"/>
                    <p:nvPr/>
                  </p:nvSpPr>
                  <p:spPr>
                    <a:xfrm>
                      <a:off x="5436096" y="1556792"/>
                      <a:ext cx="43204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math"/>
                        </a:rPr>
                        <a:t>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50" name="مربع نص 49"/>
                    <p:cNvSpPr txBox="1"/>
                    <p:nvPr/>
                  </p:nvSpPr>
                  <p:spPr>
                    <a:xfrm>
                      <a:off x="5354563" y="1835299"/>
                      <a:ext cx="21602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51" name="مربع نص 50"/>
                  <p:cNvSpPr txBox="1"/>
                  <p:nvPr/>
                </p:nvSpPr>
                <p:spPr>
                  <a:xfrm>
                    <a:off x="7566620" y="1887215"/>
                    <a:ext cx="360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=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6" name="مجموعة 55"/>
                <p:cNvGrpSpPr/>
                <p:nvPr/>
              </p:nvGrpSpPr>
              <p:grpSpPr>
                <a:xfrm>
                  <a:off x="6986364" y="1791866"/>
                  <a:ext cx="634355" cy="667122"/>
                  <a:chOff x="7038181" y="1210469"/>
                  <a:chExt cx="634355" cy="667122"/>
                </a:xfrm>
              </p:grpSpPr>
              <p:sp>
                <p:nvSpPr>
                  <p:cNvPr id="53" name="مربع نص 52"/>
                  <p:cNvSpPr txBox="1"/>
                  <p:nvPr/>
                </p:nvSpPr>
                <p:spPr>
                  <a:xfrm>
                    <a:off x="7038181" y="1508259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2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4" name="مربع نص 30"/>
                  <p:cNvSpPr txBox="1"/>
                  <p:nvPr/>
                </p:nvSpPr>
                <p:spPr>
                  <a:xfrm>
                    <a:off x="7115522" y="1230660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5" name="مربع نص 25"/>
                  <p:cNvSpPr txBox="1"/>
                  <p:nvPr/>
                </p:nvSpPr>
                <p:spPr>
                  <a:xfrm>
                    <a:off x="7312496" y="1210469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5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61" name="مجموعة 60"/>
              <p:cNvGrpSpPr/>
              <p:nvPr/>
            </p:nvGrpSpPr>
            <p:grpSpPr>
              <a:xfrm>
                <a:off x="6055593" y="1753766"/>
                <a:ext cx="1051545" cy="534601"/>
                <a:chOff x="4456559" y="3006477"/>
                <a:chExt cx="1051545" cy="534601"/>
              </a:xfrm>
            </p:grpSpPr>
            <p:sp>
              <p:nvSpPr>
                <p:cNvPr id="62" name="مربع نص 61"/>
                <p:cNvSpPr txBox="1"/>
                <p:nvPr/>
              </p:nvSpPr>
              <p:spPr>
                <a:xfrm>
                  <a:off x="4572000" y="3140968"/>
                  <a:ext cx="9361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( 2 س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" name="مربع نص 62"/>
                <p:cNvSpPr txBox="1"/>
                <p:nvPr/>
              </p:nvSpPr>
              <p:spPr>
                <a:xfrm>
                  <a:off x="4456559" y="3006477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66" name="مربع نص 65"/>
          <p:cNvSpPr txBox="1"/>
          <p:nvPr/>
        </p:nvSpPr>
        <p:spPr>
          <a:xfrm>
            <a:off x="6967314" y="238698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ABIC SYMBOL FOR MATH"/>
              </a:rPr>
              <a:t>= 10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7" name="مجموعة 66"/>
          <p:cNvGrpSpPr/>
          <p:nvPr/>
        </p:nvGrpSpPr>
        <p:grpSpPr>
          <a:xfrm>
            <a:off x="6165701" y="2348880"/>
            <a:ext cx="960487" cy="448876"/>
            <a:chOff x="5320655" y="3092202"/>
            <a:chExt cx="960487" cy="448876"/>
          </a:xfrm>
        </p:grpSpPr>
        <p:grpSp>
          <p:nvGrpSpPr>
            <p:cNvPr id="68" name="مجموعة 112"/>
            <p:cNvGrpSpPr/>
            <p:nvPr/>
          </p:nvGrpSpPr>
          <p:grpSpPr>
            <a:xfrm>
              <a:off x="5345038" y="3140968"/>
              <a:ext cx="936104" cy="400110"/>
              <a:chOff x="5345038" y="3140968"/>
              <a:chExt cx="936104" cy="400110"/>
            </a:xfrm>
          </p:grpSpPr>
          <p:sp>
            <p:nvSpPr>
              <p:cNvPr id="70" name="مربع نص 69"/>
              <p:cNvSpPr txBox="1"/>
              <p:nvPr/>
            </p:nvSpPr>
            <p:spPr>
              <a:xfrm>
                <a:off x="5345038" y="3140968"/>
                <a:ext cx="6671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 س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مربع نص 70"/>
              <p:cNvSpPr txBox="1"/>
              <p:nvPr/>
            </p:nvSpPr>
            <p:spPr>
              <a:xfrm>
                <a:off x="5849094" y="315049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9" name="مربع نص 68"/>
            <p:cNvSpPr txBox="1"/>
            <p:nvPr/>
          </p:nvSpPr>
          <p:spPr>
            <a:xfrm>
              <a:off x="5320655" y="309220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2" name="مجموعة 71"/>
          <p:cNvGrpSpPr/>
          <p:nvPr/>
        </p:nvGrpSpPr>
        <p:grpSpPr>
          <a:xfrm>
            <a:off x="5479529" y="2348880"/>
            <a:ext cx="816471" cy="448876"/>
            <a:chOff x="5464671" y="3092202"/>
            <a:chExt cx="816471" cy="448876"/>
          </a:xfrm>
        </p:grpSpPr>
        <p:grpSp>
          <p:nvGrpSpPr>
            <p:cNvPr id="73" name="مجموعة 112"/>
            <p:cNvGrpSpPr/>
            <p:nvPr/>
          </p:nvGrpSpPr>
          <p:grpSpPr>
            <a:xfrm>
              <a:off x="5536678" y="3140968"/>
              <a:ext cx="744464" cy="400110"/>
              <a:chOff x="5536678" y="3140968"/>
              <a:chExt cx="744464" cy="400110"/>
            </a:xfrm>
          </p:grpSpPr>
          <p:sp>
            <p:nvSpPr>
              <p:cNvPr id="75" name="مربع نص 74"/>
              <p:cNvSpPr txBox="1"/>
              <p:nvPr/>
            </p:nvSpPr>
            <p:spPr>
              <a:xfrm>
                <a:off x="5536678" y="3140968"/>
                <a:ext cx="4754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ص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مربع نص 75"/>
              <p:cNvSpPr txBox="1"/>
              <p:nvPr/>
            </p:nvSpPr>
            <p:spPr>
              <a:xfrm>
                <a:off x="5849094" y="315049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4" name="مربع نص 73"/>
            <p:cNvSpPr txBox="1"/>
            <p:nvPr/>
          </p:nvSpPr>
          <p:spPr>
            <a:xfrm>
              <a:off x="5464671" y="309220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7" name="مجموعة 76"/>
          <p:cNvGrpSpPr/>
          <p:nvPr/>
        </p:nvGrpSpPr>
        <p:grpSpPr>
          <a:xfrm>
            <a:off x="6012160" y="2910086"/>
            <a:ext cx="1728192" cy="448876"/>
            <a:chOff x="2828950" y="2362597"/>
            <a:chExt cx="1728192" cy="448876"/>
          </a:xfrm>
        </p:grpSpPr>
        <p:grpSp>
          <p:nvGrpSpPr>
            <p:cNvPr id="78" name="مجموعة 117"/>
            <p:cNvGrpSpPr/>
            <p:nvPr/>
          </p:nvGrpSpPr>
          <p:grpSpPr>
            <a:xfrm>
              <a:off x="2828950" y="2362597"/>
              <a:ext cx="1728192" cy="448876"/>
              <a:chOff x="4427984" y="3020194"/>
              <a:chExt cx="1728192" cy="448876"/>
            </a:xfrm>
          </p:grpSpPr>
          <p:sp>
            <p:nvSpPr>
              <p:cNvPr id="80" name="مربع نص 79"/>
              <p:cNvSpPr txBox="1"/>
              <p:nvPr/>
            </p:nvSpPr>
            <p:spPr>
              <a:xfrm>
                <a:off x="4427984" y="3068960"/>
                <a:ext cx="17281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80  س  ص 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1" name="مربع نص 80"/>
              <p:cNvSpPr txBox="1"/>
              <p:nvPr/>
            </p:nvSpPr>
            <p:spPr>
              <a:xfrm>
                <a:off x="5036815" y="302019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9" name="مربع نص 78"/>
            <p:cNvSpPr txBox="1"/>
            <p:nvPr/>
          </p:nvSpPr>
          <p:spPr>
            <a:xfrm>
              <a:off x="2992016" y="236259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2" name="WordArt 65"/>
          <p:cNvSpPr>
            <a:spLocks noChangeArrowheads="1" noChangeShapeType="1" noTextEdit="1"/>
          </p:cNvSpPr>
          <p:nvPr/>
        </p:nvSpPr>
        <p:spPr bwMode="auto">
          <a:xfrm>
            <a:off x="6979147" y="3573016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6 ــ  صــ  67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83" name="مجموعة 82"/>
          <p:cNvGrpSpPr/>
          <p:nvPr/>
        </p:nvGrpSpPr>
        <p:grpSpPr>
          <a:xfrm>
            <a:off x="2051720" y="3518917"/>
            <a:ext cx="4131890" cy="532741"/>
            <a:chOff x="2168302" y="200025"/>
            <a:chExt cx="4131890" cy="532741"/>
          </a:xfrm>
        </p:grpSpPr>
        <p:sp>
          <p:nvSpPr>
            <p:cNvPr id="84" name="مربع نص 83"/>
            <p:cNvSpPr txBox="1"/>
            <p:nvPr/>
          </p:nvSpPr>
          <p:spPr>
            <a:xfrm>
              <a:off x="2229644" y="332656"/>
              <a:ext cx="4070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أوجد الحد السادس فى مفكوك ( س + 2 ص 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مربع نص 84"/>
            <p:cNvSpPr txBox="1"/>
            <p:nvPr/>
          </p:nvSpPr>
          <p:spPr>
            <a:xfrm>
              <a:off x="2168302" y="20002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6" name="مجموعة 85"/>
          <p:cNvGrpSpPr/>
          <p:nvPr/>
        </p:nvGrpSpPr>
        <p:grpSpPr>
          <a:xfrm>
            <a:off x="5589637" y="3836551"/>
            <a:ext cx="2990364" cy="960601"/>
            <a:chOff x="827584" y="5824200"/>
            <a:chExt cx="2990364" cy="960601"/>
          </a:xfrm>
        </p:grpSpPr>
        <p:grpSp>
          <p:nvGrpSpPr>
            <p:cNvPr id="87" name="مجموعة 7"/>
            <p:cNvGrpSpPr/>
            <p:nvPr/>
          </p:nvGrpSpPr>
          <p:grpSpPr>
            <a:xfrm>
              <a:off x="2699792" y="6134759"/>
              <a:ext cx="1118156" cy="650042"/>
              <a:chOff x="59879" y="5589240"/>
              <a:chExt cx="1118156" cy="650042"/>
            </a:xfrm>
          </p:grpSpPr>
          <p:grpSp>
            <p:nvGrpSpPr>
              <p:cNvPr id="106" name="مجموعة 223"/>
              <p:cNvGrpSpPr/>
              <p:nvPr/>
            </p:nvGrpSpPr>
            <p:grpSpPr>
              <a:xfrm>
                <a:off x="59879" y="5589240"/>
                <a:ext cx="1118156" cy="613931"/>
                <a:chOff x="1591097" y="3429000"/>
                <a:chExt cx="1118156" cy="613931"/>
              </a:xfrm>
            </p:grpSpPr>
            <p:sp>
              <p:nvSpPr>
                <p:cNvPr id="108" name="مربع نص 10"/>
                <p:cNvSpPr txBox="1"/>
                <p:nvPr/>
              </p:nvSpPr>
              <p:spPr>
                <a:xfrm>
                  <a:off x="2277205" y="3429000"/>
                  <a:ext cx="4320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math"/>
                    </a:rPr>
                    <a:t>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9" name="مربع نص 108"/>
                <p:cNvSpPr txBox="1"/>
                <p:nvPr/>
              </p:nvSpPr>
              <p:spPr>
                <a:xfrm>
                  <a:off x="1591097" y="3673599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+ 1</a:t>
                  </a:r>
                  <a:endParaRPr lang="en-US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7" name="مربع نص 106"/>
              <p:cNvSpPr txBox="1"/>
              <p:nvPr/>
            </p:nvSpPr>
            <p:spPr>
              <a:xfrm>
                <a:off x="558602" y="583917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sz="2000" b="1" dirty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8" name="مجموعة 12"/>
            <p:cNvGrpSpPr/>
            <p:nvPr/>
          </p:nvGrpSpPr>
          <p:grpSpPr>
            <a:xfrm>
              <a:off x="827584" y="5824200"/>
              <a:ext cx="2165573" cy="863977"/>
              <a:chOff x="270570" y="5795625"/>
              <a:chExt cx="2165573" cy="863977"/>
            </a:xfrm>
          </p:grpSpPr>
          <p:grpSp>
            <p:nvGrpSpPr>
              <p:cNvPr id="89" name="مجموعة 255"/>
              <p:cNvGrpSpPr/>
              <p:nvPr/>
            </p:nvGrpSpPr>
            <p:grpSpPr>
              <a:xfrm>
                <a:off x="395536" y="5795625"/>
                <a:ext cx="2040607" cy="863977"/>
                <a:chOff x="395536" y="5795625"/>
                <a:chExt cx="2040607" cy="863977"/>
              </a:xfrm>
            </p:grpSpPr>
            <p:grpSp>
              <p:nvGrpSpPr>
                <p:cNvPr id="91" name="مجموعة 252"/>
                <p:cNvGrpSpPr/>
                <p:nvPr/>
              </p:nvGrpSpPr>
              <p:grpSpPr>
                <a:xfrm>
                  <a:off x="395536" y="5795625"/>
                  <a:ext cx="2040607" cy="863977"/>
                  <a:chOff x="395536" y="5795625"/>
                  <a:chExt cx="2040607" cy="863977"/>
                </a:xfrm>
              </p:grpSpPr>
              <p:grpSp>
                <p:nvGrpSpPr>
                  <p:cNvPr id="93" name="مجموعة 443"/>
                  <p:cNvGrpSpPr/>
                  <p:nvPr/>
                </p:nvGrpSpPr>
                <p:grpSpPr>
                  <a:xfrm>
                    <a:off x="395536" y="5795625"/>
                    <a:ext cx="2040607" cy="826110"/>
                    <a:chOff x="-252536" y="4221088"/>
                    <a:chExt cx="2040607" cy="826110"/>
                  </a:xfrm>
                </p:grpSpPr>
                <p:grpSp>
                  <p:nvGrpSpPr>
                    <p:cNvPr id="95" name="مجموعة 441"/>
                    <p:cNvGrpSpPr/>
                    <p:nvPr/>
                  </p:nvGrpSpPr>
                  <p:grpSpPr>
                    <a:xfrm>
                      <a:off x="242058" y="4221088"/>
                      <a:ext cx="1546013" cy="826110"/>
                      <a:chOff x="242058" y="4221088"/>
                      <a:chExt cx="1546013" cy="826110"/>
                    </a:xfrm>
                  </p:grpSpPr>
                  <p:grpSp>
                    <p:nvGrpSpPr>
                      <p:cNvPr id="97" name="مجموعة 431"/>
                      <p:cNvGrpSpPr/>
                      <p:nvPr/>
                    </p:nvGrpSpPr>
                    <p:grpSpPr>
                      <a:xfrm>
                        <a:off x="314067" y="4221088"/>
                        <a:ext cx="1474004" cy="826110"/>
                        <a:chOff x="1428159" y="4312146"/>
                        <a:chExt cx="1474004" cy="826110"/>
                      </a:xfrm>
                    </p:grpSpPr>
                    <p:grpSp>
                      <p:nvGrpSpPr>
                        <p:cNvPr id="99" name="مجموعة 428"/>
                        <p:cNvGrpSpPr/>
                        <p:nvPr/>
                      </p:nvGrpSpPr>
                      <p:grpSpPr>
                        <a:xfrm>
                          <a:off x="1581636" y="4312146"/>
                          <a:ext cx="1320527" cy="826110"/>
                          <a:chOff x="1581636" y="4312146"/>
                          <a:chExt cx="1320527" cy="826110"/>
                        </a:xfrm>
                      </p:grpSpPr>
                      <p:grpSp>
                        <p:nvGrpSpPr>
                          <p:cNvPr id="101" name="مجموعة 423"/>
                          <p:cNvGrpSpPr/>
                          <p:nvPr/>
                        </p:nvGrpSpPr>
                        <p:grpSpPr>
                          <a:xfrm>
                            <a:off x="1979712" y="4509120"/>
                            <a:ext cx="922451" cy="629136"/>
                            <a:chOff x="674043" y="414189"/>
                            <a:chExt cx="922451" cy="629136"/>
                          </a:xfrm>
                        </p:grpSpPr>
                        <p:sp>
                          <p:nvSpPr>
                            <p:cNvPr id="103" name="Oval 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52031" y="414189"/>
                              <a:ext cx="576000" cy="504056"/>
                            </a:xfrm>
                            <a:prstGeom prst="ellipse">
                              <a:avLst/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ar-SA" sz="24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libri" pitchFamily="34" charset="0"/>
                                  <a:ea typeface="Arial" pitchFamily="34" charset="0"/>
                                  <a:cs typeface="Al-KsorZulfiMath" pitchFamily="2" charset="-78"/>
                                </a:rPr>
                                <a:t>نن</a:t>
                              </a:r>
                              <a:r>
                                <a:rPr kumimoji="0" lang="en-US" sz="24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libri" pitchFamily="34" charset="0"/>
                                  <a:ea typeface="Arial" pitchFamily="34" charset="0"/>
                                  <a:cs typeface="Al-KsorZulfiMath" pitchFamily="2" charset="-78"/>
                                </a:rPr>
                                <a:t> </a:t>
                              </a:r>
                              <a:endParaRPr kumimoji="0" lang="en-US" sz="4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4" name="مربع نص 103"/>
                            <p:cNvSpPr txBox="1"/>
                            <p:nvPr/>
                          </p:nvSpPr>
                          <p:spPr>
                            <a:xfrm>
                              <a:off x="1236454" y="567730"/>
                              <a:ext cx="360040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ar-SA" sz="2400" b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sym typeface="ARABIC SYMBOL FOR MATH"/>
                                </a:rPr>
                                <a:t>=</a:t>
                              </a:r>
                              <a:endParaRPr lang="en-US" sz="2400" b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105" name="مربع نص 104"/>
                            <p:cNvSpPr txBox="1"/>
                            <p:nvPr/>
                          </p:nvSpPr>
                          <p:spPr>
                            <a:xfrm>
                              <a:off x="674043" y="520105"/>
                              <a:ext cx="504056" cy="52322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en-US" sz="2800" b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sym typeface="Aramath"/>
                                </a:rPr>
                                <a:t></a:t>
                              </a:r>
                              <a:endParaRPr lang="en-US" sz="2800" b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2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1636" y="4312146"/>
                            <a:ext cx="461963" cy="646331"/>
                          </a:xfrm>
                          <a:prstGeom prst="rect">
                            <a:avLst/>
                          </a:prstGeom>
                          <a:solidFill>
                            <a:srgbClr val="FFFFFF">
                              <a:alpha val="0"/>
                            </a:srgbClr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SA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libri" pitchFamily="34" charset="0"/>
                                <a:ea typeface="Arial" pitchFamily="34" charset="0"/>
                                <a:cs typeface="Al-TkamolZulfiMath" pitchFamily="2" charset="-78"/>
                              </a:rPr>
                              <a:t>أ</a:t>
                            </a:r>
                            <a:endParaRPr kumimoji="0" lang="en-US" sz="5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00" name="Oval 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28159" y="4393793"/>
                          <a:ext cx="576000" cy="504056"/>
                        </a:xfrm>
                        <a:prstGeom prst="ellipse">
                          <a:avLst/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KsorZulfiMath" pitchFamily="2" charset="-78"/>
                            </a:rPr>
                            <a:t>نن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KsorZulfiMath" pitchFamily="2" charset="-78"/>
                            </a:rPr>
                            <a:t> </a:t>
                          </a:r>
                          <a:endPara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98" name="مربع نص 97"/>
                      <p:cNvSpPr txBox="1"/>
                      <p:nvPr/>
                    </p:nvSpPr>
                    <p:spPr>
                      <a:xfrm>
                        <a:off x="242058" y="4351501"/>
                        <a:ext cx="31660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ــ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96" name="مربع نص 95"/>
                    <p:cNvSpPr txBox="1"/>
                    <p:nvPr/>
                  </p:nvSpPr>
                  <p:spPr>
                    <a:xfrm>
                      <a:off x="-252536" y="4537695"/>
                      <a:ext cx="4320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94" name="مربع نص 93"/>
                  <p:cNvSpPr txBox="1"/>
                  <p:nvPr/>
                </p:nvSpPr>
                <p:spPr>
                  <a:xfrm>
                    <a:off x="1384598" y="629027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</a:t>
                    </a:r>
                    <a:endParaRPr lang="en-US" b="1" dirty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92" name="مربع نص 91"/>
                <p:cNvSpPr txBox="1"/>
                <p:nvPr/>
              </p:nvSpPr>
              <p:spPr>
                <a:xfrm>
                  <a:off x="693093" y="5930463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</a:t>
                  </a:r>
                  <a:endParaRPr lang="en-US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90" name="مربع نص 89"/>
              <p:cNvSpPr txBox="1"/>
              <p:nvPr/>
            </p:nvSpPr>
            <p:spPr>
              <a:xfrm>
                <a:off x="270570" y="6002471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b="1" dirty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10" name="مجموعة 109"/>
          <p:cNvGrpSpPr/>
          <p:nvPr/>
        </p:nvGrpSpPr>
        <p:grpSpPr>
          <a:xfrm>
            <a:off x="2512343" y="4165679"/>
            <a:ext cx="1559793" cy="503957"/>
            <a:chOff x="3131840" y="1293143"/>
            <a:chExt cx="1559793" cy="503957"/>
          </a:xfrm>
        </p:grpSpPr>
        <p:sp>
          <p:nvSpPr>
            <p:cNvPr id="111" name="مربع نص 110"/>
            <p:cNvSpPr txBox="1"/>
            <p:nvPr/>
          </p:nvSpPr>
          <p:spPr>
            <a:xfrm>
              <a:off x="3131840" y="1335435"/>
              <a:ext cx="1301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+ 1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6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مربع نص 111"/>
            <p:cNvSpPr txBox="1"/>
            <p:nvPr/>
          </p:nvSpPr>
          <p:spPr>
            <a:xfrm>
              <a:off x="4331593" y="1293143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sz="2400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3" name="سهم إلى اليمين 112"/>
          <p:cNvSpPr/>
          <p:nvPr/>
        </p:nvSpPr>
        <p:spPr>
          <a:xfrm flipH="1">
            <a:off x="1926754" y="4323412"/>
            <a:ext cx="540000" cy="1800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4" name="مجموعة 113"/>
          <p:cNvGrpSpPr/>
          <p:nvPr/>
        </p:nvGrpSpPr>
        <p:grpSpPr>
          <a:xfrm>
            <a:off x="894259" y="4141296"/>
            <a:ext cx="911721" cy="503957"/>
            <a:chOff x="3779912" y="1293143"/>
            <a:chExt cx="911721" cy="503957"/>
          </a:xfrm>
        </p:grpSpPr>
        <p:sp>
          <p:nvSpPr>
            <p:cNvPr id="115" name="مربع نص 114"/>
            <p:cNvSpPr txBox="1"/>
            <p:nvPr/>
          </p:nvSpPr>
          <p:spPr>
            <a:xfrm>
              <a:off x="3779912" y="1335435"/>
              <a:ext cx="653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5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6" name="مربع نص 115"/>
            <p:cNvSpPr txBox="1"/>
            <p:nvPr/>
          </p:nvSpPr>
          <p:spPr>
            <a:xfrm>
              <a:off x="4331593" y="1293143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sz="2400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7" name="مجموعة 116"/>
          <p:cNvGrpSpPr/>
          <p:nvPr/>
        </p:nvGrpSpPr>
        <p:grpSpPr>
          <a:xfrm>
            <a:off x="3050307" y="4654877"/>
            <a:ext cx="1271697" cy="543198"/>
            <a:chOff x="3347864" y="3851523"/>
            <a:chExt cx="1271697" cy="543198"/>
          </a:xfrm>
        </p:grpSpPr>
        <p:sp>
          <p:nvSpPr>
            <p:cNvPr id="118" name="Oval 2"/>
            <p:cNvSpPr>
              <a:spLocks noChangeArrowheads="1"/>
            </p:cNvSpPr>
            <p:nvPr/>
          </p:nvSpPr>
          <p:spPr bwMode="auto">
            <a:xfrm>
              <a:off x="4043561" y="385152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مربع نص 118"/>
            <p:cNvSpPr txBox="1"/>
            <p:nvPr/>
          </p:nvSpPr>
          <p:spPr>
            <a:xfrm>
              <a:off x="3347864" y="3933056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7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0" name="مربع نص 119"/>
          <p:cNvSpPr txBox="1"/>
          <p:nvPr/>
        </p:nvSpPr>
        <p:spPr>
          <a:xfrm>
            <a:off x="2978299" y="463049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1" name="مجموعة 120"/>
          <p:cNvGrpSpPr/>
          <p:nvPr/>
        </p:nvGrpSpPr>
        <p:grpSpPr>
          <a:xfrm>
            <a:off x="1826171" y="4427358"/>
            <a:ext cx="1396727" cy="750625"/>
            <a:chOff x="4067944" y="2996952"/>
            <a:chExt cx="1396727" cy="750625"/>
          </a:xfrm>
        </p:grpSpPr>
        <p:sp>
          <p:nvSpPr>
            <p:cNvPr id="122" name="مربع نص 121"/>
            <p:cNvSpPr txBox="1"/>
            <p:nvPr/>
          </p:nvSpPr>
          <p:spPr>
            <a:xfrm>
              <a:off x="4067944" y="3347467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س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Text Box 2"/>
            <p:cNvSpPr txBox="1">
              <a:spLocks noChangeArrowheads="1"/>
            </p:cNvSpPr>
            <p:nvPr/>
          </p:nvSpPr>
          <p:spPr bwMode="auto">
            <a:xfrm>
              <a:off x="5002708" y="2996952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4" name="مربع نص 123"/>
          <p:cNvSpPr txBox="1"/>
          <p:nvPr/>
        </p:nvSpPr>
        <p:spPr>
          <a:xfrm>
            <a:off x="1682155" y="463049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مربع نص 124"/>
          <p:cNvSpPr txBox="1"/>
          <p:nvPr/>
        </p:nvSpPr>
        <p:spPr>
          <a:xfrm>
            <a:off x="539552" y="4798893"/>
            <a:ext cx="1286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= 2 ص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6" name="مجموعة 125"/>
          <p:cNvGrpSpPr/>
          <p:nvPr/>
        </p:nvGrpSpPr>
        <p:grpSpPr>
          <a:xfrm>
            <a:off x="5148064" y="4579158"/>
            <a:ext cx="3139777" cy="750625"/>
            <a:chOff x="5320655" y="1742271"/>
            <a:chExt cx="3139777" cy="750625"/>
          </a:xfrm>
        </p:grpSpPr>
        <p:grpSp>
          <p:nvGrpSpPr>
            <p:cNvPr id="127" name="مجموعة 59"/>
            <p:cNvGrpSpPr/>
            <p:nvPr/>
          </p:nvGrpSpPr>
          <p:grpSpPr>
            <a:xfrm>
              <a:off x="5320655" y="1742271"/>
              <a:ext cx="1089645" cy="534601"/>
              <a:chOff x="4644008" y="3006477"/>
              <a:chExt cx="1089645" cy="534601"/>
            </a:xfrm>
          </p:grpSpPr>
          <p:sp>
            <p:nvSpPr>
              <p:cNvPr id="142" name="مربع نص 141"/>
              <p:cNvSpPr txBox="1"/>
              <p:nvPr/>
            </p:nvSpPr>
            <p:spPr>
              <a:xfrm>
                <a:off x="4653533" y="3140968"/>
                <a:ext cx="1080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( 2 ص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3" name="مربع نص 142"/>
              <p:cNvSpPr txBox="1"/>
              <p:nvPr/>
            </p:nvSpPr>
            <p:spPr>
              <a:xfrm>
                <a:off x="4644008" y="300647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8" name="مجموعة 63"/>
            <p:cNvGrpSpPr/>
            <p:nvPr/>
          </p:nvGrpSpPr>
          <p:grpSpPr>
            <a:xfrm>
              <a:off x="6171034" y="1753766"/>
              <a:ext cx="2289398" cy="739130"/>
              <a:chOff x="6171034" y="1753766"/>
              <a:chExt cx="2289398" cy="739130"/>
            </a:xfrm>
          </p:grpSpPr>
          <p:grpSp>
            <p:nvGrpSpPr>
              <p:cNvPr id="129" name="مجموعة 56"/>
              <p:cNvGrpSpPr/>
              <p:nvPr/>
            </p:nvGrpSpPr>
            <p:grpSpPr>
              <a:xfrm>
                <a:off x="6986364" y="1791866"/>
                <a:ext cx="1474068" cy="701030"/>
                <a:chOff x="6986364" y="1791866"/>
                <a:chExt cx="1474068" cy="701030"/>
              </a:xfrm>
            </p:grpSpPr>
            <p:grpSp>
              <p:nvGrpSpPr>
                <p:cNvPr id="133" name="مجموعة 51"/>
                <p:cNvGrpSpPr/>
                <p:nvPr/>
              </p:nvGrpSpPr>
              <p:grpSpPr>
                <a:xfrm>
                  <a:off x="7566620" y="1814279"/>
                  <a:ext cx="893812" cy="678617"/>
                  <a:chOff x="7566620" y="1814279"/>
                  <a:chExt cx="893812" cy="678617"/>
                </a:xfrm>
              </p:grpSpPr>
              <p:grpSp>
                <p:nvGrpSpPr>
                  <p:cNvPr id="138" name="مجموعة 47"/>
                  <p:cNvGrpSpPr/>
                  <p:nvPr/>
                </p:nvGrpSpPr>
                <p:grpSpPr>
                  <a:xfrm>
                    <a:off x="7946851" y="1814279"/>
                    <a:ext cx="513581" cy="678617"/>
                    <a:chOff x="5354563" y="1556792"/>
                    <a:chExt cx="513581" cy="678617"/>
                  </a:xfrm>
                </p:grpSpPr>
                <p:sp>
                  <p:nvSpPr>
                    <p:cNvPr id="140" name="مربع نص 139"/>
                    <p:cNvSpPr txBox="1"/>
                    <p:nvPr/>
                  </p:nvSpPr>
                  <p:spPr>
                    <a:xfrm>
                      <a:off x="5436096" y="1556792"/>
                      <a:ext cx="43204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math"/>
                        </a:rPr>
                        <a:t>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41" name="مربع نص 140"/>
                    <p:cNvSpPr txBox="1"/>
                    <p:nvPr/>
                  </p:nvSpPr>
                  <p:spPr>
                    <a:xfrm>
                      <a:off x="5354563" y="1835299"/>
                      <a:ext cx="21602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39" name="مربع نص 138"/>
                  <p:cNvSpPr txBox="1"/>
                  <p:nvPr/>
                </p:nvSpPr>
                <p:spPr>
                  <a:xfrm>
                    <a:off x="7566620" y="1887215"/>
                    <a:ext cx="360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=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34" name="مجموعة 55"/>
                <p:cNvGrpSpPr/>
                <p:nvPr/>
              </p:nvGrpSpPr>
              <p:grpSpPr>
                <a:xfrm>
                  <a:off x="6986364" y="1791866"/>
                  <a:ext cx="634355" cy="667122"/>
                  <a:chOff x="7038181" y="1210469"/>
                  <a:chExt cx="634355" cy="667122"/>
                </a:xfrm>
              </p:grpSpPr>
              <p:sp>
                <p:nvSpPr>
                  <p:cNvPr id="135" name="مربع نص 134"/>
                  <p:cNvSpPr txBox="1"/>
                  <p:nvPr/>
                </p:nvSpPr>
                <p:spPr>
                  <a:xfrm>
                    <a:off x="7038181" y="1508259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5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36" name="مربع نص 30"/>
                  <p:cNvSpPr txBox="1"/>
                  <p:nvPr/>
                </p:nvSpPr>
                <p:spPr>
                  <a:xfrm>
                    <a:off x="7115522" y="1230660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37" name="مربع نص 25"/>
                  <p:cNvSpPr txBox="1"/>
                  <p:nvPr/>
                </p:nvSpPr>
                <p:spPr>
                  <a:xfrm>
                    <a:off x="7312496" y="1210469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7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130" name="مجموعة 60"/>
              <p:cNvGrpSpPr/>
              <p:nvPr/>
            </p:nvGrpSpPr>
            <p:grpSpPr>
              <a:xfrm>
                <a:off x="6171034" y="1753766"/>
                <a:ext cx="936104" cy="534601"/>
                <a:chOff x="4572000" y="3006477"/>
                <a:chExt cx="936104" cy="534601"/>
              </a:xfrm>
            </p:grpSpPr>
            <p:sp>
              <p:nvSpPr>
                <p:cNvPr id="131" name="مربع نص 130"/>
                <p:cNvSpPr txBox="1"/>
                <p:nvPr/>
              </p:nvSpPr>
              <p:spPr>
                <a:xfrm>
                  <a:off x="4572000" y="3140968"/>
                  <a:ext cx="9361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 س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2" name="مربع نص 131"/>
                <p:cNvSpPr txBox="1"/>
                <p:nvPr/>
              </p:nvSpPr>
              <p:spPr>
                <a:xfrm>
                  <a:off x="4676775" y="3006477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44" name="مربع نص 143"/>
          <p:cNvSpPr txBox="1"/>
          <p:nvPr/>
        </p:nvSpPr>
        <p:spPr>
          <a:xfrm>
            <a:off x="6967314" y="526625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ABIC SYMBOL FOR MATH"/>
              </a:rPr>
              <a:t>= 21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5" name="مجموعة 144"/>
          <p:cNvGrpSpPr/>
          <p:nvPr/>
        </p:nvGrpSpPr>
        <p:grpSpPr>
          <a:xfrm>
            <a:off x="6313909" y="5212372"/>
            <a:ext cx="816471" cy="439351"/>
            <a:chOff x="5464671" y="3092202"/>
            <a:chExt cx="816471" cy="439351"/>
          </a:xfrm>
        </p:grpSpPr>
        <p:grpSp>
          <p:nvGrpSpPr>
            <p:cNvPr id="146" name="مجموعة 112"/>
            <p:cNvGrpSpPr/>
            <p:nvPr/>
          </p:nvGrpSpPr>
          <p:grpSpPr>
            <a:xfrm>
              <a:off x="5517628" y="3131443"/>
              <a:ext cx="763514" cy="400110"/>
              <a:chOff x="5517628" y="3131443"/>
              <a:chExt cx="763514" cy="400110"/>
            </a:xfrm>
          </p:grpSpPr>
          <p:sp>
            <p:nvSpPr>
              <p:cNvPr id="148" name="مربع نص 147"/>
              <p:cNvSpPr txBox="1"/>
              <p:nvPr/>
            </p:nvSpPr>
            <p:spPr>
              <a:xfrm>
                <a:off x="5517628" y="3131443"/>
                <a:ext cx="4754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س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مربع نص 148"/>
              <p:cNvSpPr txBox="1"/>
              <p:nvPr/>
            </p:nvSpPr>
            <p:spPr>
              <a:xfrm>
                <a:off x="5849094" y="315049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7" name="مربع نص 146"/>
            <p:cNvSpPr txBox="1"/>
            <p:nvPr/>
          </p:nvSpPr>
          <p:spPr>
            <a:xfrm>
              <a:off x="5464671" y="309220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0" name="مجموعة 149"/>
          <p:cNvGrpSpPr/>
          <p:nvPr/>
        </p:nvGrpSpPr>
        <p:grpSpPr>
          <a:xfrm>
            <a:off x="5277222" y="5214342"/>
            <a:ext cx="1176511" cy="465956"/>
            <a:chOff x="5104631" y="3075122"/>
            <a:chExt cx="1176511" cy="465956"/>
          </a:xfrm>
        </p:grpSpPr>
        <p:grpSp>
          <p:nvGrpSpPr>
            <p:cNvPr id="151" name="مجموعة 112"/>
            <p:cNvGrpSpPr/>
            <p:nvPr/>
          </p:nvGrpSpPr>
          <p:grpSpPr>
            <a:xfrm>
              <a:off x="5104631" y="3140968"/>
              <a:ext cx="1176511" cy="400110"/>
              <a:chOff x="5104631" y="3140968"/>
              <a:chExt cx="1176511" cy="400110"/>
            </a:xfrm>
          </p:grpSpPr>
          <p:sp>
            <p:nvSpPr>
              <p:cNvPr id="153" name="مربع نص 152"/>
              <p:cNvSpPr txBox="1"/>
              <p:nvPr/>
            </p:nvSpPr>
            <p:spPr>
              <a:xfrm>
                <a:off x="5104631" y="3140968"/>
                <a:ext cx="907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32 ص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" name="مربع نص 153"/>
              <p:cNvSpPr txBox="1"/>
              <p:nvPr/>
            </p:nvSpPr>
            <p:spPr>
              <a:xfrm>
                <a:off x="5849094" y="315049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2" name="مربع نص 151"/>
            <p:cNvSpPr txBox="1"/>
            <p:nvPr/>
          </p:nvSpPr>
          <p:spPr>
            <a:xfrm>
              <a:off x="5133206" y="30751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5" name="مجموعة 154"/>
          <p:cNvGrpSpPr/>
          <p:nvPr/>
        </p:nvGrpSpPr>
        <p:grpSpPr>
          <a:xfrm>
            <a:off x="6012160" y="5786214"/>
            <a:ext cx="1728192" cy="467926"/>
            <a:chOff x="2828950" y="2343547"/>
            <a:chExt cx="1728192" cy="467926"/>
          </a:xfrm>
        </p:grpSpPr>
        <p:grpSp>
          <p:nvGrpSpPr>
            <p:cNvPr id="156" name="مجموعة 117"/>
            <p:cNvGrpSpPr/>
            <p:nvPr/>
          </p:nvGrpSpPr>
          <p:grpSpPr>
            <a:xfrm>
              <a:off x="2828950" y="2343547"/>
              <a:ext cx="1728192" cy="467926"/>
              <a:chOff x="4427984" y="3001144"/>
              <a:chExt cx="1728192" cy="467926"/>
            </a:xfrm>
          </p:grpSpPr>
          <p:sp>
            <p:nvSpPr>
              <p:cNvPr id="158" name="مربع نص 157"/>
              <p:cNvSpPr txBox="1"/>
              <p:nvPr/>
            </p:nvSpPr>
            <p:spPr>
              <a:xfrm>
                <a:off x="4427984" y="3068960"/>
                <a:ext cx="17281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672  س  ص 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" name="مربع نص 158"/>
              <p:cNvSpPr txBox="1"/>
              <p:nvPr/>
            </p:nvSpPr>
            <p:spPr>
              <a:xfrm>
                <a:off x="4879082" y="30011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7" name="مربع نص 156"/>
            <p:cNvSpPr txBox="1"/>
            <p:nvPr/>
          </p:nvSpPr>
          <p:spPr>
            <a:xfrm>
              <a:off x="2838475" y="234354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8" dur="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8" dur="1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4" dur="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4" dur="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35" grpId="0" animBg="1"/>
      <p:bldP spid="42" grpId="0"/>
      <p:bldP spid="46" grpId="0"/>
      <p:bldP spid="47" grpId="0"/>
      <p:bldP spid="66" grpId="0"/>
      <p:bldP spid="82" grpId="0" animBg="1"/>
      <p:bldP spid="113" grpId="0" animBg="1"/>
      <p:bldP spid="120" grpId="0"/>
      <p:bldP spid="124" grpId="0"/>
      <p:bldP spid="125" grpId="0"/>
      <p:bldP spid="14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6869039" y="313606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7  ــ  صــ  67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1869604" y="142875"/>
            <a:ext cx="4070548" cy="523216"/>
            <a:chOff x="899592" y="142875"/>
            <a:chExt cx="4070548" cy="523216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899592" y="142875"/>
              <a:ext cx="4070548" cy="523216"/>
              <a:chOff x="880542" y="209550"/>
              <a:chExt cx="4070548" cy="523216"/>
            </a:xfrm>
          </p:grpSpPr>
          <p:sp>
            <p:nvSpPr>
              <p:cNvPr id="5" name="مربع نص 4"/>
              <p:cNvSpPr txBox="1"/>
              <p:nvPr/>
            </p:nvSpPr>
            <p:spPr>
              <a:xfrm>
                <a:off x="880542" y="332656"/>
                <a:ext cx="40705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فى مفكوك ( 3 س ــ 2 )     أوجد معامل س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" name="مربع نص 5"/>
              <p:cNvSpPr txBox="1"/>
              <p:nvPr/>
            </p:nvSpPr>
            <p:spPr>
              <a:xfrm>
                <a:off x="2618259" y="20955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مربع نص 6"/>
            <p:cNvSpPr txBox="1"/>
            <p:nvPr/>
          </p:nvSpPr>
          <p:spPr>
            <a:xfrm>
              <a:off x="1062658" y="19816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WordArt 65"/>
          <p:cNvSpPr>
            <a:spLocks noChangeArrowheads="1" noChangeShapeType="1" noTextEdit="1"/>
          </p:cNvSpPr>
          <p:nvPr/>
        </p:nvSpPr>
        <p:spPr bwMode="auto">
          <a:xfrm>
            <a:off x="7164288" y="764704"/>
            <a:ext cx="1620000" cy="2159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2987824" y="1193389"/>
            <a:ext cx="1055673" cy="543198"/>
            <a:chOff x="3563888" y="3851523"/>
            <a:chExt cx="1055673" cy="543198"/>
          </a:xfrm>
        </p:grpSpPr>
        <p:sp>
          <p:nvSpPr>
            <p:cNvPr id="11" name="Oval 2"/>
            <p:cNvSpPr>
              <a:spLocks noChangeArrowheads="1"/>
            </p:cNvSpPr>
            <p:nvPr/>
          </p:nvSpPr>
          <p:spPr bwMode="auto">
            <a:xfrm>
              <a:off x="4043561" y="385152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3563888" y="3933056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8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مربع نص 12"/>
          <p:cNvSpPr txBox="1"/>
          <p:nvPr/>
        </p:nvSpPr>
        <p:spPr>
          <a:xfrm>
            <a:off x="2699792" y="116900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1547664" y="965870"/>
            <a:ext cx="1396727" cy="750625"/>
            <a:chOff x="4067944" y="2996952"/>
            <a:chExt cx="1396727" cy="750625"/>
          </a:xfrm>
        </p:grpSpPr>
        <p:sp>
          <p:nvSpPr>
            <p:cNvPr id="15" name="مربع نص 14"/>
            <p:cNvSpPr txBox="1"/>
            <p:nvPr/>
          </p:nvSpPr>
          <p:spPr>
            <a:xfrm>
              <a:off x="4067944" y="3347467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3 س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5002708" y="2996952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مربع نص 16"/>
          <p:cNvSpPr txBox="1"/>
          <p:nvPr/>
        </p:nvSpPr>
        <p:spPr>
          <a:xfrm>
            <a:off x="1403648" y="116900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67544" y="133740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= ــ 2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مجموعة 18"/>
          <p:cNvGrpSpPr/>
          <p:nvPr/>
        </p:nvGrpSpPr>
        <p:grpSpPr>
          <a:xfrm>
            <a:off x="5729525" y="965870"/>
            <a:ext cx="2990364" cy="960601"/>
            <a:chOff x="827584" y="5824200"/>
            <a:chExt cx="2990364" cy="960601"/>
          </a:xfrm>
        </p:grpSpPr>
        <p:grpSp>
          <p:nvGrpSpPr>
            <p:cNvPr id="20" name="مجموعة 7"/>
            <p:cNvGrpSpPr/>
            <p:nvPr/>
          </p:nvGrpSpPr>
          <p:grpSpPr>
            <a:xfrm>
              <a:off x="2699792" y="6134759"/>
              <a:ext cx="1118156" cy="650042"/>
              <a:chOff x="59879" y="5589240"/>
              <a:chExt cx="1118156" cy="650042"/>
            </a:xfrm>
          </p:grpSpPr>
          <p:grpSp>
            <p:nvGrpSpPr>
              <p:cNvPr id="39" name="مجموعة 223"/>
              <p:cNvGrpSpPr/>
              <p:nvPr/>
            </p:nvGrpSpPr>
            <p:grpSpPr>
              <a:xfrm>
                <a:off x="59879" y="5589240"/>
                <a:ext cx="1118156" cy="613931"/>
                <a:chOff x="1591097" y="3429000"/>
                <a:chExt cx="1118156" cy="613931"/>
              </a:xfrm>
            </p:grpSpPr>
            <p:sp>
              <p:nvSpPr>
                <p:cNvPr id="41" name="مربع نص 10"/>
                <p:cNvSpPr txBox="1"/>
                <p:nvPr/>
              </p:nvSpPr>
              <p:spPr>
                <a:xfrm>
                  <a:off x="2277205" y="3429000"/>
                  <a:ext cx="4320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math"/>
                    </a:rPr>
                    <a:t>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" name="مربع نص 41"/>
                <p:cNvSpPr txBox="1"/>
                <p:nvPr/>
              </p:nvSpPr>
              <p:spPr>
                <a:xfrm>
                  <a:off x="1591097" y="3673599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+ 1</a:t>
                  </a:r>
                  <a:endParaRPr lang="en-US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0" name="مربع نص 39"/>
              <p:cNvSpPr txBox="1"/>
              <p:nvPr/>
            </p:nvSpPr>
            <p:spPr>
              <a:xfrm>
                <a:off x="558602" y="583917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sz="2000" b="1" dirty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1" name="مجموعة 12"/>
            <p:cNvGrpSpPr/>
            <p:nvPr/>
          </p:nvGrpSpPr>
          <p:grpSpPr>
            <a:xfrm>
              <a:off x="827584" y="5824200"/>
              <a:ext cx="2165573" cy="863977"/>
              <a:chOff x="270570" y="5795625"/>
              <a:chExt cx="2165573" cy="863977"/>
            </a:xfrm>
          </p:grpSpPr>
          <p:grpSp>
            <p:nvGrpSpPr>
              <p:cNvPr id="22" name="مجموعة 255"/>
              <p:cNvGrpSpPr/>
              <p:nvPr/>
            </p:nvGrpSpPr>
            <p:grpSpPr>
              <a:xfrm>
                <a:off x="395536" y="5795625"/>
                <a:ext cx="2040607" cy="863977"/>
                <a:chOff x="395536" y="5795625"/>
                <a:chExt cx="2040607" cy="863977"/>
              </a:xfrm>
            </p:grpSpPr>
            <p:grpSp>
              <p:nvGrpSpPr>
                <p:cNvPr id="24" name="مجموعة 252"/>
                <p:cNvGrpSpPr/>
                <p:nvPr/>
              </p:nvGrpSpPr>
              <p:grpSpPr>
                <a:xfrm>
                  <a:off x="395536" y="5795625"/>
                  <a:ext cx="2040607" cy="863977"/>
                  <a:chOff x="395536" y="5795625"/>
                  <a:chExt cx="2040607" cy="863977"/>
                </a:xfrm>
              </p:grpSpPr>
              <p:grpSp>
                <p:nvGrpSpPr>
                  <p:cNvPr id="26" name="مجموعة 443"/>
                  <p:cNvGrpSpPr/>
                  <p:nvPr/>
                </p:nvGrpSpPr>
                <p:grpSpPr>
                  <a:xfrm>
                    <a:off x="395536" y="5795625"/>
                    <a:ext cx="2040607" cy="826110"/>
                    <a:chOff x="-252536" y="4221088"/>
                    <a:chExt cx="2040607" cy="826110"/>
                  </a:xfrm>
                </p:grpSpPr>
                <p:grpSp>
                  <p:nvGrpSpPr>
                    <p:cNvPr id="28" name="مجموعة 441"/>
                    <p:cNvGrpSpPr/>
                    <p:nvPr/>
                  </p:nvGrpSpPr>
                  <p:grpSpPr>
                    <a:xfrm>
                      <a:off x="242058" y="4221088"/>
                      <a:ext cx="1546013" cy="826110"/>
                      <a:chOff x="242058" y="4221088"/>
                      <a:chExt cx="1546013" cy="826110"/>
                    </a:xfrm>
                  </p:grpSpPr>
                  <p:grpSp>
                    <p:nvGrpSpPr>
                      <p:cNvPr id="30" name="مجموعة 431"/>
                      <p:cNvGrpSpPr/>
                      <p:nvPr/>
                    </p:nvGrpSpPr>
                    <p:grpSpPr>
                      <a:xfrm>
                        <a:off x="314067" y="4221088"/>
                        <a:ext cx="1474004" cy="826110"/>
                        <a:chOff x="1428159" y="4312146"/>
                        <a:chExt cx="1474004" cy="826110"/>
                      </a:xfrm>
                    </p:grpSpPr>
                    <p:grpSp>
                      <p:nvGrpSpPr>
                        <p:cNvPr id="32" name="مجموعة 428"/>
                        <p:cNvGrpSpPr/>
                        <p:nvPr/>
                      </p:nvGrpSpPr>
                      <p:grpSpPr>
                        <a:xfrm>
                          <a:off x="1581636" y="4312146"/>
                          <a:ext cx="1320527" cy="826110"/>
                          <a:chOff x="1581636" y="4312146"/>
                          <a:chExt cx="1320527" cy="826110"/>
                        </a:xfrm>
                      </p:grpSpPr>
                      <p:grpSp>
                        <p:nvGrpSpPr>
                          <p:cNvPr id="34" name="مجموعة 423"/>
                          <p:cNvGrpSpPr/>
                          <p:nvPr/>
                        </p:nvGrpSpPr>
                        <p:grpSpPr>
                          <a:xfrm>
                            <a:off x="1979712" y="4509120"/>
                            <a:ext cx="922451" cy="629136"/>
                            <a:chOff x="674043" y="414189"/>
                            <a:chExt cx="922451" cy="629136"/>
                          </a:xfrm>
                        </p:grpSpPr>
                        <p:sp>
                          <p:nvSpPr>
                            <p:cNvPr id="36" name="Oval 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52031" y="414189"/>
                              <a:ext cx="576000" cy="504056"/>
                            </a:xfrm>
                            <a:prstGeom prst="ellipse">
                              <a:avLst/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ar-SA" sz="24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libri" pitchFamily="34" charset="0"/>
                                  <a:ea typeface="Arial" pitchFamily="34" charset="0"/>
                                  <a:cs typeface="Al-KsorZulfiMath" pitchFamily="2" charset="-78"/>
                                </a:rPr>
                                <a:t>نن</a:t>
                              </a:r>
                              <a:r>
                                <a:rPr kumimoji="0" lang="en-US" sz="24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libri" pitchFamily="34" charset="0"/>
                                  <a:ea typeface="Arial" pitchFamily="34" charset="0"/>
                                  <a:cs typeface="Al-KsorZulfiMath" pitchFamily="2" charset="-78"/>
                                </a:rPr>
                                <a:t> </a:t>
                              </a:r>
                              <a:endParaRPr kumimoji="0" lang="en-US" sz="4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" name="مربع نص 36"/>
                            <p:cNvSpPr txBox="1"/>
                            <p:nvPr/>
                          </p:nvSpPr>
                          <p:spPr>
                            <a:xfrm>
                              <a:off x="1236454" y="567730"/>
                              <a:ext cx="360040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ar-SA" sz="2400" b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sym typeface="ARABIC SYMBOL FOR MATH"/>
                                </a:rPr>
                                <a:t>=</a:t>
                              </a:r>
                              <a:endParaRPr lang="en-US" sz="2400" b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38" name="مربع نص 37"/>
                            <p:cNvSpPr txBox="1"/>
                            <p:nvPr/>
                          </p:nvSpPr>
                          <p:spPr>
                            <a:xfrm>
                              <a:off x="674043" y="520105"/>
                              <a:ext cx="504056" cy="52322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en-US" sz="2800" b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sym typeface="Aramath"/>
                                </a:rPr>
                                <a:t></a:t>
                              </a:r>
                              <a:endParaRPr lang="en-US" sz="2800" b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5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1636" y="4312146"/>
                            <a:ext cx="461963" cy="646331"/>
                          </a:xfrm>
                          <a:prstGeom prst="rect">
                            <a:avLst/>
                          </a:prstGeom>
                          <a:solidFill>
                            <a:srgbClr val="FFFFFF">
                              <a:alpha val="0"/>
                            </a:srgbClr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SA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libri" pitchFamily="34" charset="0"/>
                                <a:ea typeface="Arial" pitchFamily="34" charset="0"/>
                                <a:cs typeface="Al-TkamolZulfiMath" pitchFamily="2" charset="-78"/>
                              </a:rPr>
                              <a:t>أ</a:t>
                            </a:r>
                            <a:endParaRPr kumimoji="0" lang="en-US" sz="5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33" name="Oval 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28159" y="4393793"/>
                          <a:ext cx="576000" cy="504056"/>
                        </a:xfrm>
                        <a:prstGeom prst="ellipse">
                          <a:avLst/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KsorZulfiMath" pitchFamily="2" charset="-78"/>
                            </a:rPr>
                            <a:t>نن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KsorZulfiMath" pitchFamily="2" charset="-78"/>
                            </a:rPr>
                            <a:t> </a:t>
                          </a:r>
                          <a:endPara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31" name="مربع نص 30"/>
                      <p:cNvSpPr txBox="1"/>
                      <p:nvPr/>
                    </p:nvSpPr>
                    <p:spPr>
                      <a:xfrm>
                        <a:off x="242058" y="4351501"/>
                        <a:ext cx="31660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ــ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29" name="مربع نص 28"/>
                    <p:cNvSpPr txBox="1"/>
                    <p:nvPr/>
                  </p:nvSpPr>
                  <p:spPr>
                    <a:xfrm>
                      <a:off x="-252536" y="4537695"/>
                      <a:ext cx="4320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27" name="مربع نص 26"/>
                  <p:cNvSpPr txBox="1"/>
                  <p:nvPr/>
                </p:nvSpPr>
                <p:spPr>
                  <a:xfrm>
                    <a:off x="1384598" y="629027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</a:t>
                    </a:r>
                    <a:endParaRPr lang="en-US" b="1" dirty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5" name="مربع نص 24"/>
                <p:cNvSpPr txBox="1"/>
                <p:nvPr/>
              </p:nvSpPr>
              <p:spPr>
                <a:xfrm>
                  <a:off x="693093" y="5930463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</a:t>
                  </a:r>
                  <a:endParaRPr lang="en-US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3" name="مربع نص 22"/>
              <p:cNvSpPr txBox="1"/>
              <p:nvPr/>
            </p:nvSpPr>
            <p:spPr>
              <a:xfrm>
                <a:off x="270570" y="6002471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b="1" dirty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66" name="مجموعة 65"/>
          <p:cNvGrpSpPr/>
          <p:nvPr/>
        </p:nvGrpSpPr>
        <p:grpSpPr>
          <a:xfrm>
            <a:off x="4918323" y="1672233"/>
            <a:ext cx="2975570" cy="710322"/>
            <a:chOff x="4768974" y="1681758"/>
            <a:chExt cx="2975570" cy="710322"/>
          </a:xfrm>
        </p:grpSpPr>
        <p:grpSp>
          <p:nvGrpSpPr>
            <p:cNvPr id="64" name="مجموعة 63"/>
            <p:cNvGrpSpPr/>
            <p:nvPr/>
          </p:nvGrpSpPr>
          <p:grpSpPr>
            <a:xfrm>
              <a:off x="4797549" y="1681758"/>
              <a:ext cx="2946995" cy="710322"/>
              <a:chOff x="4797549" y="1681758"/>
              <a:chExt cx="2946995" cy="710322"/>
            </a:xfrm>
          </p:grpSpPr>
          <p:grpSp>
            <p:nvGrpSpPr>
              <p:cNvPr id="62" name="مجموعة 61"/>
              <p:cNvGrpSpPr/>
              <p:nvPr/>
            </p:nvGrpSpPr>
            <p:grpSpPr>
              <a:xfrm>
                <a:off x="4797549" y="1700808"/>
                <a:ext cx="2946995" cy="691272"/>
                <a:chOff x="4797549" y="1700808"/>
                <a:chExt cx="2946995" cy="691272"/>
              </a:xfrm>
            </p:grpSpPr>
            <p:grpSp>
              <p:nvGrpSpPr>
                <p:cNvPr id="43" name="مجموعة 42"/>
                <p:cNvGrpSpPr/>
                <p:nvPr/>
              </p:nvGrpSpPr>
              <p:grpSpPr>
                <a:xfrm>
                  <a:off x="4797549" y="1700808"/>
                  <a:ext cx="2946995" cy="629022"/>
                  <a:chOff x="4979665" y="1719858"/>
                  <a:chExt cx="2946995" cy="629022"/>
                </a:xfrm>
              </p:grpSpPr>
              <p:sp>
                <p:nvSpPr>
                  <p:cNvPr id="59" name="مربع نص 58"/>
                  <p:cNvSpPr txBox="1"/>
                  <p:nvPr/>
                </p:nvSpPr>
                <p:spPr>
                  <a:xfrm>
                    <a:off x="4979665" y="1876762"/>
                    <a:ext cx="93610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( ــ 2 )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grpSp>
                <p:nvGrpSpPr>
                  <p:cNvPr id="45" name="مجموعة 63"/>
                  <p:cNvGrpSpPr/>
                  <p:nvPr/>
                </p:nvGrpSpPr>
                <p:grpSpPr>
                  <a:xfrm>
                    <a:off x="5910436" y="1719858"/>
                    <a:ext cx="2016224" cy="629022"/>
                    <a:chOff x="5910436" y="1719858"/>
                    <a:chExt cx="2016224" cy="629022"/>
                  </a:xfrm>
                </p:grpSpPr>
                <p:grpSp>
                  <p:nvGrpSpPr>
                    <p:cNvPr id="46" name="مجموعة 56"/>
                    <p:cNvGrpSpPr/>
                    <p:nvPr/>
                  </p:nvGrpSpPr>
                  <p:grpSpPr>
                    <a:xfrm>
                      <a:off x="7063705" y="1782341"/>
                      <a:ext cx="862955" cy="566539"/>
                      <a:chOff x="7063705" y="1782341"/>
                      <a:chExt cx="862955" cy="566539"/>
                    </a:xfrm>
                  </p:grpSpPr>
                  <p:sp>
                    <p:nvSpPr>
                      <p:cNvPr id="56" name="مربع نص 55"/>
                      <p:cNvSpPr txBox="1"/>
                      <p:nvPr/>
                    </p:nvSpPr>
                    <p:spPr>
                      <a:xfrm>
                        <a:off x="7566620" y="1887215"/>
                        <a:ext cx="36004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sz="24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sym typeface="ARABIC SYMBOL FOR MATH"/>
                          </a:rPr>
                          <a:t>=</a:t>
                        </a:r>
                        <a:endPara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grpSp>
                    <p:nvGrpSpPr>
                      <p:cNvPr id="51" name="مجموعة 55"/>
                      <p:cNvGrpSpPr/>
                      <p:nvPr/>
                    </p:nvGrpSpPr>
                    <p:grpSpPr>
                      <a:xfrm>
                        <a:off x="7063705" y="1782341"/>
                        <a:ext cx="595114" cy="552936"/>
                        <a:chOff x="7115522" y="1200944"/>
                        <a:chExt cx="595114" cy="552936"/>
                      </a:xfrm>
                    </p:grpSpPr>
                    <p:sp>
                      <p:nvSpPr>
                        <p:cNvPr id="53" name="مربع نص 30"/>
                        <p:cNvSpPr txBox="1"/>
                        <p:nvPr/>
                      </p:nvSpPr>
                      <p:spPr>
                        <a:xfrm>
                          <a:off x="7115522" y="1230660"/>
                          <a:ext cx="504056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2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math"/>
                            </a:rPr>
                            <a:t></a:t>
                          </a:r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54" name="مربع نص 25"/>
                        <p:cNvSpPr txBox="1"/>
                        <p:nvPr/>
                      </p:nvSpPr>
                      <p:spPr>
                        <a:xfrm>
                          <a:off x="7350596" y="1200944"/>
                          <a:ext cx="36004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BIC SYMBOL FOR MATH"/>
                            </a:rPr>
                            <a:t>8</a:t>
                          </a:r>
                          <a:endParaRPr lang="en-US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7" name="مجموعة 60"/>
                    <p:cNvGrpSpPr/>
                    <p:nvPr/>
                  </p:nvGrpSpPr>
                  <p:grpSpPr>
                    <a:xfrm>
                      <a:off x="5910436" y="1719858"/>
                      <a:ext cx="1196702" cy="568509"/>
                      <a:chOff x="4311402" y="2972569"/>
                      <a:chExt cx="1196702" cy="568509"/>
                    </a:xfrm>
                  </p:grpSpPr>
                  <p:sp>
                    <p:nvSpPr>
                      <p:cNvPr id="48" name="مربع نص 47"/>
                      <p:cNvSpPr txBox="1"/>
                      <p:nvPr/>
                    </p:nvSpPr>
                    <p:spPr>
                      <a:xfrm>
                        <a:off x="4572000" y="3140968"/>
                        <a:ext cx="936104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( 3 س )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49" name="مربع نص 48"/>
                      <p:cNvSpPr txBox="1"/>
                      <p:nvPr/>
                    </p:nvSpPr>
                    <p:spPr>
                      <a:xfrm>
                        <a:off x="4311402" y="2972569"/>
                        <a:ext cx="509389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8 ــ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</p:grpSp>
            </p:grpSp>
            <p:sp>
              <p:nvSpPr>
                <p:cNvPr id="61" name="مربع نص 60"/>
                <p:cNvSpPr txBox="1"/>
                <p:nvPr/>
              </p:nvSpPr>
              <p:spPr>
                <a:xfrm>
                  <a:off x="6751290" y="2022748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</a:t>
                  </a:r>
                  <a:endParaRPr lang="en-US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3" name="مربع نص 62"/>
              <p:cNvSpPr txBox="1"/>
              <p:nvPr/>
            </p:nvSpPr>
            <p:spPr>
              <a:xfrm>
                <a:off x="5561062" y="168175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b="1" dirty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5" name="مربع نص 64"/>
            <p:cNvSpPr txBox="1"/>
            <p:nvPr/>
          </p:nvSpPr>
          <p:spPr>
            <a:xfrm>
              <a:off x="4768974" y="17008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0" name="مجموعة 89"/>
          <p:cNvGrpSpPr/>
          <p:nvPr/>
        </p:nvGrpSpPr>
        <p:grpSpPr>
          <a:xfrm>
            <a:off x="4005461" y="2233672"/>
            <a:ext cx="3883099" cy="681747"/>
            <a:chOff x="4005461" y="2233672"/>
            <a:chExt cx="3883099" cy="681747"/>
          </a:xfrm>
        </p:grpSpPr>
        <p:grpSp>
          <p:nvGrpSpPr>
            <p:cNvPr id="67" name="مجموعة 66"/>
            <p:cNvGrpSpPr/>
            <p:nvPr/>
          </p:nvGrpSpPr>
          <p:grpSpPr>
            <a:xfrm>
              <a:off x="4005461" y="2233672"/>
              <a:ext cx="3883099" cy="681747"/>
              <a:chOff x="3861445" y="1710333"/>
              <a:chExt cx="3883099" cy="681747"/>
            </a:xfrm>
          </p:grpSpPr>
          <p:grpSp>
            <p:nvGrpSpPr>
              <p:cNvPr id="68" name="مجموعة 63"/>
              <p:cNvGrpSpPr/>
              <p:nvPr/>
            </p:nvGrpSpPr>
            <p:grpSpPr>
              <a:xfrm>
                <a:off x="3890020" y="1710333"/>
                <a:ext cx="3854524" cy="681747"/>
                <a:chOff x="3890020" y="1710333"/>
                <a:chExt cx="3854524" cy="681747"/>
              </a:xfrm>
            </p:grpSpPr>
            <p:grpSp>
              <p:nvGrpSpPr>
                <p:cNvPr id="70" name="مجموعة 61"/>
                <p:cNvGrpSpPr/>
                <p:nvPr/>
              </p:nvGrpSpPr>
              <p:grpSpPr>
                <a:xfrm>
                  <a:off x="3890020" y="1729383"/>
                  <a:ext cx="3854524" cy="662697"/>
                  <a:chOff x="3890020" y="1729383"/>
                  <a:chExt cx="3854524" cy="662697"/>
                </a:xfrm>
              </p:grpSpPr>
              <p:grpSp>
                <p:nvGrpSpPr>
                  <p:cNvPr id="72" name="مجموعة 42"/>
                  <p:cNvGrpSpPr/>
                  <p:nvPr/>
                </p:nvGrpSpPr>
                <p:grpSpPr>
                  <a:xfrm>
                    <a:off x="3890020" y="1729383"/>
                    <a:ext cx="3854524" cy="600447"/>
                    <a:chOff x="4072136" y="1748433"/>
                    <a:chExt cx="3854524" cy="600447"/>
                  </a:xfrm>
                </p:grpSpPr>
                <p:sp>
                  <p:nvSpPr>
                    <p:cNvPr id="74" name="مربع نص 73"/>
                    <p:cNvSpPr txBox="1"/>
                    <p:nvPr/>
                  </p:nvSpPr>
                  <p:spPr>
                    <a:xfrm>
                      <a:off x="4072136" y="1886287"/>
                      <a:ext cx="93610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ــ 2 )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75" name="مجموعة 63"/>
                    <p:cNvGrpSpPr/>
                    <p:nvPr/>
                  </p:nvGrpSpPr>
                  <p:grpSpPr>
                    <a:xfrm>
                      <a:off x="5330180" y="1748433"/>
                      <a:ext cx="2596480" cy="600447"/>
                      <a:chOff x="5330180" y="1748433"/>
                      <a:chExt cx="2596480" cy="600447"/>
                    </a:xfrm>
                  </p:grpSpPr>
                  <p:grpSp>
                    <p:nvGrpSpPr>
                      <p:cNvPr id="76" name="مجموعة 56"/>
                      <p:cNvGrpSpPr/>
                      <p:nvPr/>
                    </p:nvGrpSpPr>
                    <p:grpSpPr>
                      <a:xfrm>
                        <a:off x="7063705" y="1782341"/>
                        <a:ext cx="862955" cy="566539"/>
                        <a:chOff x="7063705" y="1782341"/>
                        <a:chExt cx="862955" cy="566539"/>
                      </a:xfrm>
                    </p:grpSpPr>
                    <p:sp>
                      <p:nvSpPr>
                        <p:cNvPr id="80" name="مربع نص 79"/>
                        <p:cNvSpPr txBox="1"/>
                        <p:nvPr/>
                      </p:nvSpPr>
                      <p:spPr>
                        <a:xfrm>
                          <a:off x="7566620" y="1887215"/>
                          <a:ext cx="360040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sz="24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ARABIC SYMBOL FOR MATH"/>
                            </a:rPr>
                            <a:t>=</a:t>
                          </a:r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grpSp>
                      <p:nvGrpSpPr>
                        <p:cNvPr id="81" name="مجموعة 55"/>
                        <p:cNvGrpSpPr/>
                        <p:nvPr/>
                      </p:nvGrpSpPr>
                      <p:grpSpPr>
                        <a:xfrm>
                          <a:off x="7063705" y="1782341"/>
                          <a:ext cx="595114" cy="552936"/>
                          <a:chOff x="7115522" y="1200944"/>
                          <a:chExt cx="595114" cy="552936"/>
                        </a:xfrm>
                      </p:grpSpPr>
                      <p:sp>
                        <p:nvSpPr>
                          <p:cNvPr id="82" name="مربع نص 30"/>
                          <p:cNvSpPr txBox="1"/>
                          <p:nvPr/>
                        </p:nvSpPr>
                        <p:spPr>
                          <a:xfrm>
                            <a:off x="7115522" y="1230660"/>
                            <a:ext cx="504056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28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sym typeface="Aramath"/>
                              </a:rPr>
                              <a:t></a:t>
                            </a:r>
                            <a:endPara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83" name="مربع نص 25"/>
                          <p:cNvSpPr txBox="1"/>
                          <p:nvPr/>
                        </p:nvSpPr>
                        <p:spPr>
                          <a:xfrm>
                            <a:off x="7350596" y="1200944"/>
                            <a:ext cx="36004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ar-SA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sym typeface="ARABIC SYMBOL FOR MATH"/>
                              </a:rPr>
                              <a:t>8</a:t>
                            </a:r>
                            <a:endParaRPr lang="en-US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" name="مجموعة 60"/>
                      <p:cNvGrpSpPr/>
                      <p:nvPr/>
                    </p:nvGrpSpPr>
                    <p:grpSpPr>
                      <a:xfrm>
                        <a:off x="5330180" y="1748433"/>
                        <a:ext cx="1776958" cy="539934"/>
                        <a:chOff x="3731146" y="3001144"/>
                        <a:chExt cx="1776958" cy="539934"/>
                      </a:xfrm>
                    </p:grpSpPr>
                    <p:sp>
                      <p:nvSpPr>
                        <p:cNvPr id="78" name="مربع نص 77"/>
                        <p:cNvSpPr txBox="1"/>
                        <p:nvPr/>
                      </p:nvSpPr>
                      <p:spPr>
                        <a:xfrm>
                          <a:off x="3731146" y="3140968"/>
                          <a:ext cx="1776958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ar-SA" sz="20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( 3 )        ( س )</a:t>
                          </a:r>
                          <a:endParaRPr lang="en-US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79" name="مربع نص 78"/>
                        <p:cNvSpPr txBox="1"/>
                        <p:nvPr/>
                      </p:nvSpPr>
                      <p:spPr>
                        <a:xfrm>
                          <a:off x="4565526" y="3001144"/>
                          <a:ext cx="509389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ar-SA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8 ــ</a:t>
                          </a:r>
                          <a:endParaRPr lang="en-US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73" name="مربع نص 72"/>
                  <p:cNvSpPr txBox="1"/>
                  <p:nvPr/>
                </p:nvSpPr>
                <p:spPr>
                  <a:xfrm>
                    <a:off x="6751290" y="2022748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</a:t>
                    </a:r>
                    <a:endParaRPr lang="en-US" b="1" dirty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71" name="مربع نص 70"/>
                <p:cNvSpPr txBox="1"/>
                <p:nvPr/>
              </p:nvSpPr>
              <p:spPr>
                <a:xfrm>
                  <a:off x="5815186" y="1710333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</a:t>
                  </a:r>
                  <a:endParaRPr lang="en-US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9" name="مربع نص 68"/>
              <p:cNvSpPr txBox="1"/>
              <p:nvPr/>
            </p:nvSpPr>
            <p:spPr>
              <a:xfrm>
                <a:off x="3861445" y="171033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b="1" dirty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4846315" y="2248297"/>
              <a:ext cx="676647" cy="388382"/>
              <a:chOff x="5857478" y="2357497"/>
              <a:chExt cx="676647" cy="388382"/>
            </a:xfrm>
          </p:grpSpPr>
          <p:sp>
            <p:nvSpPr>
              <p:cNvPr id="84" name="مربع نص 83"/>
              <p:cNvSpPr txBox="1"/>
              <p:nvPr/>
            </p:nvSpPr>
            <p:spPr>
              <a:xfrm>
                <a:off x="6024736" y="2376547"/>
                <a:ext cx="5093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 ــ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مربع نص 84"/>
              <p:cNvSpPr txBox="1"/>
              <p:nvPr/>
            </p:nvSpPr>
            <p:spPr>
              <a:xfrm>
                <a:off x="5857478" y="235749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b="1" dirty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87" name="مجموعة 86"/>
          <p:cNvGrpSpPr/>
          <p:nvPr/>
        </p:nvGrpSpPr>
        <p:grpSpPr>
          <a:xfrm>
            <a:off x="1697013" y="2958852"/>
            <a:ext cx="1396727" cy="409635"/>
            <a:chOff x="5209406" y="2357497"/>
            <a:chExt cx="1396727" cy="409635"/>
          </a:xfrm>
        </p:grpSpPr>
        <p:sp>
          <p:nvSpPr>
            <p:cNvPr id="88" name="مربع نص 87"/>
            <p:cNvSpPr txBox="1"/>
            <p:nvPr/>
          </p:nvSpPr>
          <p:spPr>
            <a:xfrm>
              <a:off x="5209406" y="2367022"/>
              <a:ext cx="1396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ــ     = 5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مربع نص 88"/>
            <p:cNvSpPr txBox="1"/>
            <p:nvPr/>
          </p:nvSpPr>
          <p:spPr>
            <a:xfrm>
              <a:off x="5766420" y="2357497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sz="2000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7" name="مجموعة 96"/>
          <p:cNvGrpSpPr/>
          <p:nvPr/>
        </p:nvGrpSpPr>
        <p:grpSpPr>
          <a:xfrm>
            <a:off x="3948311" y="2847007"/>
            <a:ext cx="1512168" cy="519510"/>
            <a:chOff x="2987824" y="3453616"/>
            <a:chExt cx="1512168" cy="519510"/>
          </a:xfrm>
        </p:grpSpPr>
        <p:grpSp>
          <p:nvGrpSpPr>
            <p:cNvPr id="95" name="مجموعة 94"/>
            <p:cNvGrpSpPr/>
            <p:nvPr/>
          </p:nvGrpSpPr>
          <p:grpSpPr>
            <a:xfrm>
              <a:off x="2987824" y="3453616"/>
              <a:ext cx="1512168" cy="519510"/>
              <a:chOff x="2987824" y="3453616"/>
              <a:chExt cx="1512168" cy="519510"/>
            </a:xfrm>
          </p:grpSpPr>
          <p:sp>
            <p:nvSpPr>
              <p:cNvPr id="91" name="مربع نص 90"/>
              <p:cNvSpPr txBox="1"/>
              <p:nvPr/>
            </p:nvSpPr>
            <p:spPr>
              <a:xfrm>
                <a:off x="2987824" y="3573016"/>
                <a:ext cx="15121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س       = س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92" name="مجموعة 91"/>
              <p:cNvGrpSpPr/>
              <p:nvPr/>
            </p:nvGrpSpPr>
            <p:grpSpPr>
              <a:xfrm>
                <a:off x="3635896" y="3453616"/>
                <a:ext cx="676647" cy="388382"/>
                <a:chOff x="5857478" y="2357497"/>
                <a:chExt cx="676647" cy="388382"/>
              </a:xfrm>
            </p:grpSpPr>
            <p:sp>
              <p:nvSpPr>
                <p:cNvPr id="93" name="مربع نص 92"/>
                <p:cNvSpPr txBox="1"/>
                <p:nvPr/>
              </p:nvSpPr>
              <p:spPr>
                <a:xfrm>
                  <a:off x="6024736" y="2376547"/>
                  <a:ext cx="5093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8 ــ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4" name="مربع نص 93"/>
                <p:cNvSpPr txBox="1"/>
                <p:nvPr/>
              </p:nvSpPr>
              <p:spPr>
                <a:xfrm>
                  <a:off x="5857478" y="2357497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</a:t>
                  </a:r>
                  <a:endParaRPr lang="en-US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96" name="مربع نص 95"/>
            <p:cNvSpPr txBox="1"/>
            <p:nvPr/>
          </p:nvSpPr>
          <p:spPr>
            <a:xfrm>
              <a:off x="3059832" y="350100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8" name="سهم إلى اليمين 97"/>
          <p:cNvSpPr/>
          <p:nvPr/>
        </p:nvSpPr>
        <p:spPr>
          <a:xfrm flipH="1">
            <a:off x="3239912" y="3090126"/>
            <a:ext cx="540000" cy="1800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1701205" y="3501008"/>
            <a:ext cx="936104" cy="409635"/>
            <a:chOff x="5209407" y="2357497"/>
            <a:chExt cx="936104" cy="409635"/>
          </a:xfrm>
        </p:grpSpPr>
        <p:sp>
          <p:nvSpPr>
            <p:cNvPr id="100" name="مربع نص 99"/>
            <p:cNvSpPr txBox="1"/>
            <p:nvPr/>
          </p:nvSpPr>
          <p:spPr>
            <a:xfrm>
              <a:off x="5209407" y="2367022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= 3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مربع نص 100"/>
            <p:cNvSpPr txBox="1"/>
            <p:nvPr/>
          </p:nvSpPr>
          <p:spPr>
            <a:xfrm>
              <a:off x="5766420" y="2357497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sz="2000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4" name="مجموعة 103"/>
          <p:cNvGrpSpPr/>
          <p:nvPr/>
        </p:nvGrpSpPr>
        <p:grpSpPr>
          <a:xfrm>
            <a:off x="5724128" y="4005297"/>
            <a:ext cx="2592288" cy="452835"/>
            <a:chOff x="5436096" y="4024347"/>
            <a:chExt cx="2592288" cy="452835"/>
          </a:xfrm>
        </p:grpSpPr>
        <p:sp>
          <p:nvSpPr>
            <p:cNvPr id="102" name="مربع نص 101"/>
            <p:cNvSpPr txBox="1"/>
            <p:nvPr/>
          </p:nvSpPr>
          <p:spPr>
            <a:xfrm>
              <a:off x="5436096" y="4077072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الحد </a:t>
              </a:r>
              <a:r>
                <a:rPr lang="ar-SA" sz="20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الرابع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يحتوى على  س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مربع نص 102"/>
            <p:cNvSpPr txBox="1"/>
            <p:nvPr/>
          </p:nvSpPr>
          <p:spPr>
            <a:xfrm>
              <a:off x="5479529" y="402434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5" name="مجموعة 104"/>
          <p:cNvGrpSpPr/>
          <p:nvPr/>
        </p:nvGrpSpPr>
        <p:grpSpPr>
          <a:xfrm>
            <a:off x="4922515" y="4427587"/>
            <a:ext cx="3336751" cy="750625"/>
            <a:chOff x="5123681" y="1742271"/>
            <a:chExt cx="3336751" cy="750625"/>
          </a:xfrm>
        </p:grpSpPr>
        <p:grpSp>
          <p:nvGrpSpPr>
            <p:cNvPr id="106" name="مجموعة 59"/>
            <p:cNvGrpSpPr/>
            <p:nvPr/>
          </p:nvGrpSpPr>
          <p:grpSpPr>
            <a:xfrm>
              <a:off x="5123681" y="1742271"/>
              <a:ext cx="1080120" cy="544126"/>
              <a:chOff x="4447034" y="3006477"/>
              <a:chExt cx="1080120" cy="544126"/>
            </a:xfrm>
          </p:grpSpPr>
          <p:sp>
            <p:nvSpPr>
              <p:cNvPr id="121" name="مربع نص 120"/>
              <p:cNvSpPr txBox="1"/>
              <p:nvPr/>
            </p:nvSpPr>
            <p:spPr>
              <a:xfrm>
                <a:off x="4447034" y="3150493"/>
                <a:ext cx="1080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ــ 2 )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2" name="مربع نص 121"/>
              <p:cNvSpPr txBox="1"/>
              <p:nvPr/>
            </p:nvSpPr>
            <p:spPr>
              <a:xfrm>
                <a:off x="4615433" y="300647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7" name="مجموعة 63"/>
            <p:cNvGrpSpPr/>
            <p:nvPr/>
          </p:nvGrpSpPr>
          <p:grpSpPr>
            <a:xfrm>
              <a:off x="6050260" y="1763291"/>
              <a:ext cx="2410172" cy="729605"/>
              <a:chOff x="6050260" y="1763291"/>
              <a:chExt cx="2410172" cy="729605"/>
            </a:xfrm>
          </p:grpSpPr>
          <p:grpSp>
            <p:nvGrpSpPr>
              <p:cNvPr id="108" name="مجموعة 56"/>
              <p:cNvGrpSpPr/>
              <p:nvPr/>
            </p:nvGrpSpPr>
            <p:grpSpPr>
              <a:xfrm>
                <a:off x="6986364" y="1791866"/>
                <a:ext cx="1474068" cy="701030"/>
                <a:chOff x="6986364" y="1791866"/>
                <a:chExt cx="1474068" cy="701030"/>
              </a:xfrm>
            </p:grpSpPr>
            <p:grpSp>
              <p:nvGrpSpPr>
                <p:cNvPr id="112" name="مجموعة 51"/>
                <p:cNvGrpSpPr/>
                <p:nvPr/>
              </p:nvGrpSpPr>
              <p:grpSpPr>
                <a:xfrm>
                  <a:off x="7566620" y="1814279"/>
                  <a:ext cx="893812" cy="678617"/>
                  <a:chOff x="7566620" y="1814279"/>
                  <a:chExt cx="893812" cy="678617"/>
                </a:xfrm>
              </p:grpSpPr>
              <p:grpSp>
                <p:nvGrpSpPr>
                  <p:cNvPr id="117" name="مجموعة 47"/>
                  <p:cNvGrpSpPr/>
                  <p:nvPr/>
                </p:nvGrpSpPr>
                <p:grpSpPr>
                  <a:xfrm>
                    <a:off x="7946851" y="1814279"/>
                    <a:ext cx="513581" cy="678617"/>
                    <a:chOff x="5354563" y="1556792"/>
                    <a:chExt cx="513581" cy="678617"/>
                  </a:xfrm>
                </p:grpSpPr>
                <p:sp>
                  <p:nvSpPr>
                    <p:cNvPr id="119" name="مربع نص 118"/>
                    <p:cNvSpPr txBox="1"/>
                    <p:nvPr/>
                  </p:nvSpPr>
                  <p:spPr>
                    <a:xfrm>
                      <a:off x="5436096" y="1556792"/>
                      <a:ext cx="43204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math"/>
                        </a:rPr>
                        <a:t>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20" name="مربع نص 119"/>
                    <p:cNvSpPr txBox="1"/>
                    <p:nvPr/>
                  </p:nvSpPr>
                  <p:spPr>
                    <a:xfrm>
                      <a:off x="5354563" y="1835299"/>
                      <a:ext cx="21602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18" name="مربع نص 117"/>
                  <p:cNvSpPr txBox="1"/>
                  <p:nvPr/>
                </p:nvSpPr>
                <p:spPr>
                  <a:xfrm>
                    <a:off x="7566620" y="1887215"/>
                    <a:ext cx="360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=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13" name="مجموعة 55"/>
                <p:cNvGrpSpPr/>
                <p:nvPr/>
              </p:nvGrpSpPr>
              <p:grpSpPr>
                <a:xfrm>
                  <a:off x="6986364" y="1791866"/>
                  <a:ext cx="634355" cy="667122"/>
                  <a:chOff x="7038181" y="1210469"/>
                  <a:chExt cx="634355" cy="667122"/>
                </a:xfrm>
              </p:grpSpPr>
              <p:sp>
                <p:nvSpPr>
                  <p:cNvPr id="114" name="مربع نص 113"/>
                  <p:cNvSpPr txBox="1"/>
                  <p:nvPr/>
                </p:nvSpPr>
                <p:spPr>
                  <a:xfrm>
                    <a:off x="7038181" y="1508259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3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5" name="مربع نص 30"/>
                  <p:cNvSpPr txBox="1"/>
                  <p:nvPr/>
                </p:nvSpPr>
                <p:spPr>
                  <a:xfrm>
                    <a:off x="7115522" y="1230660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6" name="مربع نص 25"/>
                  <p:cNvSpPr txBox="1"/>
                  <p:nvPr/>
                </p:nvSpPr>
                <p:spPr>
                  <a:xfrm>
                    <a:off x="7312496" y="1210469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8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109" name="مجموعة 60"/>
              <p:cNvGrpSpPr/>
              <p:nvPr/>
            </p:nvGrpSpPr>
            <p:grpSpPr>
              <a:xfrm>
                <a:off x="6050260" y="1763291"/>
                <a:ext cx="1056878" cy="525076"/>
                <a:chOff x="4451226" y="3016002"/>
                <a:chExt cx="1056878" cy="525076"/>
              </a:xfrm>
            </p:grpSpPr>
            <p:sp>
              <p:nvSpPr>
                <p:cNvPr id="110" name="مربع نص 109"/>
                <p:cNvSpPr txBox="1"/>
                <p:nvPr/>
              </p:nvSpPr>
              <p:spPr>
                <a:xfrm>
                  <a:off x="4572000" y="3140968"/>
                  <a:ext cx="9361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( 3 س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1" name="مربع نص 110"/>
                <p:cNvSpPr txBox="1"/>
                <p:nvPr/>
              </p:nvSpPr>
              <p:spPr>
                <a:xfrm>
                  <a:off x="4451226" y="3016002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23" name="مربع نص 122"/>
          <p:cNvSpPr txBox="1"/>
          <p:nvPr/>
        </p:nvSpPr>
        <p:spPr>
          <a:xfrm>
            <a:off x="6948264" y="507565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ABIC SYMBOL FOR MATH"/>
              </a:rPr>
              <a:t>= 56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4" name="مجموعة 123"/>
          <p:cNvGrpSpPr/>
          <p:nvPr/>
        </p:nvGrpSpPr>
        <p:grpSpPr>
          <a:xfrm>
            <a:off x="5724128" y="5051276"/>
            <a:ext cx="1349102" cy="456431"/>
            <a:chOff x="4932040" y="3084647"/>
            <a:chExt cx="1349102" cy="456431"/>
          </a:xfrm>
        </p:grpSpPr>
        <p:grpSp>
          <p:nvGrpSpPr>
            <p:cNvPr id="125" name="مجموعة 112"/>
            <p:cNvGrpSpPr/>
            <p:nvPr/>
          </p:nvGrpSpPr>
          <p:grpSpPr>
            <a:xfrm>
              <a:off x="4932040" y="3140968"/>
              <a:ext cx="1349102" cy="400110"/>
              <a:chOff x="4932040" y="3140968"/>
              <a:chExt cx="1349102" cy="400110"/>
            </a:xfrm>
          </p:grpSpPr>
          <p:sp>
            <p:nvSpPr>
              <p:cNvPr id="127" name="مربع نص 126"/>
              <p:cNvSpPr txBox="1"/>
              <p:nvPr/>
            </p:nvSpPr>
            <p:spPr>
              <a:xfrm>
                <a:off x="4932040" y="3140968"/>
                <a:ext cx="1080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243  س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8" name="مربع نص 127"/>
              <p:cNvSpPr txBox="1"/>
              <p:nvPr/>
            </p:nvSpPr>
            <p:spPr>
              <a:xfrm>
                <a:off x="5849094" y="315049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6" name="مربع نص 125"/>
            <p:cNvSpPr txBox="1"/>
            <p:nvPr/>
          </p:nvSpPr>
          <p:spPr>
            <a:xfrm>
              <a:off x="4941565" y="308464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9" name="مربع نص 128"/>
          <p:cNvSpPr txBox="1"/>
          <p:nvPr/>
        </p:nvSpPr>
        <p:spPr>
          <a:xfrm>
            <a:off x="4706491" y="510423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ــ 8 )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2" name="مجموعة 131"/>
          <p:cNvGrpSpPr/>
          <p:nvPr/>
        </p:nvGrpSpPr>
        <p:grpSpPr>
          <a:xfrm>
            <a:off x="5186164" y="5589473"/>
            <a:ext cx="2808312" cy="503823"/>
            <a:chOff x="5186164" y="5589473"/>
            <a:chExt cx="2808312" cy="503823"/>
          </a:xfrm>
        </p:grpSpPr>
        <p:sp>
          <p:nvSpPr>
            <p:cNvPr id="130" name="مربع نص 129"/>
            <p:cNvSpPr txBox="1"/>
            <p:nvPr/>
          </p:nvSpPr>
          <p:spPr>
            <a:xfrm>
              <a:off x="5186164" y="5631631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=  ــ 864 108  س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مربع نص 130"/>
            <p:cNvSpPr txBox="1"/>
            <p:nvPr/>
          </p:nvSpPr>
          <p:spPr>
            <a:xfrm>
              <a:off x="5373613" y="55894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7" name="مجموعة 136"/>
          <p:cNvGrpSpPr/>
          <p:nvPr/>
        </p:nvGrpSpPr>
        <p:grpSpPr>
          <a:xfrm>
            <a:off x="4788024" y="6021288"/>
            <a:ext cx="3312368" cy="584775"/>
            <a:chOff x="4788024" y="6021288"/>
            <a:chExt cx="3312368" cy="584775"/>
          </a:xfrm>
        </p:grpSpPr>
        <p:grpSp>
          <p:nvGrpSpPr>
            <p:cNvPr id="135" name="مجموعة 134"/>
            <p:cNvGrpSpPr/>
            <p:nvPr/>
          </p:nvGrpSpPr>
          <p:grpSpPr>
            <a:xfrm>
              <a:off x="4788024" y="6021288"/>
              <a:ext cx="3312368" cy="584775"/>
              <a:chOff x="4788024" y="6021288"/>
              <a:chExt cx="3312368" cy="584775"/>
            </a:xfrm>
          </p:grpSpPr>
          <p:sp>
            <p:nvSpPr>
              <p:cNvPr id="133" name="مربع نص 132"/>
              <p:cNvSpPr txBox="1"/>
              <p:nvPr/>
            </p:nvSpPr>
            <p:spPr>
              <a:xfrm>
                <a:off x="7596336" y="6021288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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4" name="مربع نص 133"/>
              <p:cNvSpPr txBox="1"/>
              <p:nvPr/>
            </p:nvSpPr>
            <p:spPr>
              <a:xfrm>
                <a:off x="4788024" y="6184354"/>
                <a:ext cx="2880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معامل  س   =  ــ  864 108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6" name="مربع نص 135"/>
            <p:cNvSpPr txBox="1"/>
            <p:nvPr/>
          </p:nvSpPr>
          <p:spPr>
            <a:xfrm>
              <a:off x="6550124" y="612187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17" grpId="0"/>
      <p:bldP spid="18" grpId="0"/>
      <p:bldP spid="98" grpId="0" animBg="1"/>
      <p:bldP spid="123" grpId="0"/>
      <p:bldP spid="1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6824439" y="342213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7 ــ  صــ  67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951137" y="126157"/>
            <a:ext cx="4411538" cy="532741"/>
            <a:chOff x="1888654" y="200025"/>
            <a:chExt cx="4411538" cy="532741"/>
          </a:xfrm>
        </p:grpSpPr>
        <p:sp>
          <p:nvSpPr>
            <p:cNvPr id="5" name="مربع نص 4"/>
            <p:cNvSpPr txBox="1"/>
            <p:nvPr/>
          </p:nvSpPr>
          <p:spPr>
            <a:xfrm>
              <a:off x="1888654" y="332656"/>
              <a:ext cx="44115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أوجد معامل الحد الرابع فى مفكوك ( 2س ــ 3 )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2061245" y="20002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5580112" y="438572"/>
            <a:ext cx="2990364" cy="960601"/>
            <a:chOff x="827584" y="5824200"/>
            <a:chExt cx="2990364" cy="960601"/>
          </a:xfrm>
        </p:grpSpPr>
        <p:grpSp>
          <p:nvGrpSpPr>
            <p:cNvPr id="8" name="مجموعة 7"/>
            <p:cNvGrpSpPr/>
            <p:nvPr/>
          </p:nvGrpSpPr>
          <p:grpSpPr>
            <a:xfrm>
              <a:off x="2699792" y="6134759"/>
              <a:ext cx="1118156" cy="650042"/>
              <a:chOff x="59879" y="5589240"/>
              <a:chExt cx="1118156" cy="650042"/>
            </a:xfrm>
          </p:grpSpPr>
          <p:grpSp>
            <p:nvGrpSpPr>
              <p:cNvPr id="27" name="مجموعة 223"/>
              <p:cNvGrpSpPr/>
              <p:nvPr/>
            </p:nvGrpSpPr>
            <p:grpSpPr>
              <a:xfrm>
                <a:off x="59879" y="5589240"/>
                <a:ext cx="1118156" cy="613931"/>
                <a:chOff x="1591097" y="3429000"/>
                <a:chExt cx="1118156" cy="613931"/>
              </a:xfrm>
            </p:grpSpPr>
            <p:sp>
              <p:nvSpPr>
                <p:cNvPr id="29" name="مربع نص 10"/>
                <p:cNvSpPr txBox="1"/>
                <p:nvPr/>
              </p:nvSpPr>
              <p:spPr>
                <a:xfrm>
                  <a:off x="2277205" y="3429000"/>
                  <a:ext cx="4320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math"/>
                    </a:rPr>
                    <a:t>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" name="مربع نص 29"/>
                <p:cNvSpPr txBox="1"/>
                <p:nvPr/>
              </p:nvSpPr>
              <p:spPr>
                <a:xfrm>
                  <a:off x="1591097" y="3673599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+ 1</a:t>
                  </a:r>
                  <a:endParaRPr lang="en-US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8" name="مربع نص 27"/>
              <p:cNvSpPr txBox="1"/>
              <p:nvPr/>
            </p:nvSpPr>
            <p:spPr>
              <a:xfrm>
                <a:off x="558602" y="583917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sz="2000" b="1" dirty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مجموعة 12"/>
            <p:cNvGrpSpPr/>
            <p:nvPr/>
          </p:nvGrpSpPr>
          <p:grpSpPr>
            <a:xfrm>
              <a:off x="827584" y="5824200"/>
              <a:ext cx="2165573" cy="863977"/>
              <a:chOff x="270570" y="5795625"/>
              <a:chExt cx="2165573" cy="863977"/>
            </a:xfrm>
          </p:grpSpPr>
          <p:grpSp>
            <p:nvGrpSpPr>
              <p:cNvPr id="10" name="مجموعة 255"/>
              <p:cNvGrpSpPr/>
              <p:nvPr/>
            </p:nvGrpSpPr>
            <p:grpSpPr>
              <a:xfrm>
                <a:off x="395536" y="5795625"/>
                <a:ext cx="2040607" cy="863977"/>
                <a:chOff x="395536" y="5795625"/>
                <a:chExt cx="2040607" cy="863977"/>
              </a:xfrm>
            </p:grpSpPr>
            <p:grpSp>
              <p:nvGrpSpPr>
                <p:cNvPr id="12" name="مجموعة 252"/>
                <p:cNvGrpSpPr/>
                <p:nvPr/>
              </p:nvGrpSpPr>
              <p:grpSpPr>
                <a:xfrm>
                  <a:off x="395536" y="5795625"/>
                  <a:ext cx="2040607" cy="863977"/>
                  <a:chOff x="395536" y="5795625"/>
                  <a:chExt cx="2040607" cy="863977"/>
                </a:xfrm>
              </p:grpSpPr>
              <p:grpSp>
                <p:nvGrpSpPr>
                  <p:cNvPr id="14" name="مجموعة 443"/>
                  <p:cNvGrpSpPr/>
                  <p:nvPr/>
                </p:nvGrpSpPr>
                <p:grpSpPr>
                  <a:xfrm>
                    <a:off x="395536" y="5795625"/>
                    <a:ext cx="2040607" cy="826110"/>
                    <a:chOff x="-252536" y="4221088"/>
                    <a:chExt cx="2040607" cy="826110"/>
                  </a:xfrm>
                </p:grpSpPr>
                <p:grpSp>
                  <p:nvGrpSpPr>
                    <p:cNvPr id="16" name="مجموعة 441"/>
                    <p:cNvGrpSpPr/>
                    <p:nvPr/>
                  </p:nvGrpSpPr>
                  <p:grpSpPr>
                    <a:xfrm>
                      <a:off x="242058" y="4221088"/>
                      <a:ext cx="1546013" cy="826110"/>
                      <a:chOff x="242058" y="4221088"/>
                      <a:chExt cx="1546013" cy="826110"/>
                    </a:xfrm>
                  </p:grpSpPr>
                  <p:grpSp>
                    <p:nvGrpSpPr>
                      <p:cNvPr id="18" name="مجموعة 431"/>
                      <p:cNvGrpSpPr/>
                      <p:nvPr/>
                    </p:nvGrpSpPr>
                    <p:grpSpPr>
                      <a:xfrm>
                        <a:off x="314067" y="4221088"/>
                        <a:ext cx="1474004" cy="826110"/>
                        <a:chOff x="1428159" y="4312146"/>
                        <a:chExt cx="1474004" cy="826110"/>
                      </a:xfrm>
                    </p:grpSpPr>
                    <p:grpSp>
                      <p:nvGrpSpPr>
                        <p:cNvPr id="20" name="مجموعة 428"/>
                        <p:cNvGrpSpPr/>
                        <p:nvPr/>
                      </p:nvGrpSpPr>
                      <p:grpSpPr>
                        <a:xfrm>
                          <a:off x="1581636" y="4312146"/>
                          <a:ext cx="1320527" cy="826110"/>
                          <a:chOff x="1581636" y="4312146"/>
                          <a:chExt cx="1320527" cy="826110"/>
                        </a:xfrm>
                      </p:grpSpPr>
                      <p:grpSp>
                        <p:nvGrpSpPr>
                          <p:cNvPr id="22" name="مجموعة 423"/>
                          <p:cNvGrpSpPr/>
                          <p:nvPr/>
                        </p:nvGrpSpPr>
                        <p:grpSpPr>
                          <a:xfrm>
                            <a:off x="1979712" y="4509120"/>
                            <a:ext cx="922451" cy="629136"/>
                            <a:chOff x="674043" y="414189"/>
                            <a:chExt cx="922451" cy="629136"/>
                          </a:xfrm>
                        </p:grpSpPr>
                        <p:sp>
                          <p:nvSpPr>
                            <p:cNvPr id="24" name="Oval 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52031" y="414189"/>
                              <a:ext cx="576000" cy="504056"/>
                            </a:xfrm>
                            <a:prstGeom prst="ellipse">
                              <a:avLst/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ar-SA" sz="24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libri" pitchFamily="34" charset="0"/>
                                  <a:ea typeface="Arial" pitchFamily="34" charset="0"/>
                                  <a:cs typeface="Al-KsorZulfiMath" pitchFamily="2" charset="-78"/>
                                </a:rPr>
                                <a:t>نن</a:t>
                              </a:r>
                              <a:r>
                                <a:rPr kumimoji="0" lang="en-US" sz="24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libri" pitchFamily="34" charset="0"/>
                                  <a:ea typeface="Arial" pitchFamily="34" charset="0"/>
                                  <a:cs typeface="Al-KsorZulfiMath" pitchFamily="2" charset="-78"/>
                                </a:rPr>
                                <a:t> </a:t>
                              </a:r>
                              <a:endParaRPr kumimoji="0" lang="en-US" sz="4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5" name="مربع نص 24"/>
                            <p:cNvSpPr txBox="1"/>
                            <p:nvPr/>
                          </p:nvSpPr>
                          <p:spPr>
                            <a:xfrm>
                              <a:off x="1236454" y="567730"/>
                              <a:ext cx="360040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ar-SA" sz="2400" b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sym typeface="ARABIC SYMBOL FOR MATH"/>
                                </a:rPr>
                                <a:t>=</a:t>
                              </a:r>
                              <a:endParaRPr lang="en-US" sz="2400" b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26" name="مربع نص 25"/>
                            <p:cNvSpPr txBox="1"/>
                            <p:nvPr/>
                          </p:nvSpPr>
                          <p:spPr>
                            <a:xfrm>
                              <a:off x="674043" y="520105"/>
                              <a:ext cx="504056" cy="52322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en-US" sz="2800" b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sym typeface="Aramath"/>
                                </a:rPr>
                                <a:t></a:t>
                              </a:r>
                              <a:endParaRPr lang="en-US" sz="2800" b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3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1636" y="4312146"/>
                            <a:ext cx="461963" cy="646331"/>
                          </a:xfrm>
                          <a:prstGeom prst="rect">
                            <a:avLst/>
                          </a:prstGeom>
                          <a:solidFill>
                            <a:srgbClr val="FFFFFF">
                              <a:alpha val="0"/>
                            </a:srgbClr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SA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libri" pitchFamily="34" charset="0"/>
                                <a:ea typeface="Arial" pitchFamily="34" charset="0"/>
                                <a:cs typeface="Al-TkamolZulfiMath" pitchFamily="2" charset="-78"/>
                              </a:rPr>
                              <a:t>أ</a:t>
                            </a:r>
                            <a:endParaRPr kumimoji="0" lang="en-US" sz="5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1" name="Oval 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28159" y="4393793"/>
                          <a:ext cx="576000" cy="504056"/>
                        </a:xfrm>
                        <a:prstGeom prst="ellipse">
                          <a:avLst/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KsorZulfiMath" pitchFamily="2" charset="-78"/>
                            </a:rPr>
                            <a:t>نن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KsorZulfiMath" pitchFamily="2" charset="-78"/>
                            </a:rPr>
                            <a:t> </a:t>
                          </a:r>
                          <a:endPara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9" name="مربع نص 18"/>
                      <p:cNvSpPr txBox="1"/>
                      <p:nvPr/>
                    </p:nvSpPr>
                    <p:spPr>
                      <a:xfrm>
                        <a:off x="242058" y="4351501"/>
                        <a:ext cx="31660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ــ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7" name="مربع نص 16"/>
                    <p:cNvSpPr txBox="1"/>
                    <p:nvPr/>
                  </p:nvSpPr>
                  <p:spPr>
                    <a:xfrm>
                      <a:off x="-252536" y="4537695"/>
                      <a:ext cx="4320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5" name="مربع نص 14"/>
                  <p:cNvSpPr txBox="1"/>
                  <p:nvPr/>
                </p:nvSpPr>
                <p:spPr>
                  <a:xfrm>
                    <a:off x="1384598" y="629027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</a:t>
                    </a:r>
                    <a:endParaRPr lang="en-US" b="1" dirty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3" name="مربع نص 12"/>
                <p:cNvSpPr txBox="1"/>
                <p:nvPr/>
              </p:nvSpPr>
              <p:spPr>
                <a:xfrm>
                  <a:off x="693093" y="5930463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</a:t>
                  </a:r>
                  <a:endParaRPr lang="en-US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1" name="مربع نص 10"/>
              <p:cNvSpPr txBox="1"/>
              <p:nvPr/>
            </p:nvSpPr>
            <p:spPr>
              <a:xfrm>
                <a:off x="270570" y="6002471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b="1" dirty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1" name="مجموعة 30"/>
          <p:cNvGrpSpPr/>
          <p:nvPr/>
        </p:nvGrpSpPr>
        <p:grpSpPr>
          <a:xfrm>
            <a:off x="2521868" y="1283618"/>
            <a:ext cx="1559793" cy="503957"/>
            <a:chOff x="3131840" y="1293143"/>
            <a:chExt cx="1559793" cy="503957"/>
          </a:xfrm>
        </p:grpSpPr>
        <p:sp>
          <p:nvSpPr>
            <p:cNvPr id="32" name="مربع نص 31"/>
            <p:cNvSpPr txBox="1"/>
            <p:nvPr/>
          </p:nvSpPr>
          <p:spPr>
            <a:xfrm>
              <a:off x="3131840" y="1335435"/>
              <a:ext cx="1301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+ 1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4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مربع نص 32"/>
            <p:cNvSpPr txBox="1"/>
            <p:nvPr/>
          </p:nvSpPr>
          <p:spPr>
            <a:xfrm>
              <a:off x="4331593" y="1293143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sz="2400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سهم إلى اليمين 33"/>
          <p:cNvSpPr/>
          <p:nvPr/>
        </p:nvSpPr>
        <p:spPr>
          <a:xfrm flipH="1">
            <a:off x="1936279" y="1441351"/>
            <a:ext cx="540000" cy="1800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مجموعة 34"/>
          <p:cNvGrpSpPr/>
          <p:nvPr/>
        </p:nvGrpSpPr>
        <p:grpSpPr>
          <a:xfrm>
            <a:off x="903784" y="1259235"/>
            <a:ext cx="911721" cy="503957"/>
            <a:chOff x="3779912" y="1293143"/>
            <a:chExt cx="911721" cy="503957"/>
          </a:xfrm>
        </p:grpSpPr>
        <p:sp>
          <p:nvSpPr>
            <p:cNvPr id="36" name="مربع نص 35"/>
            <p:cNvSpPr txBox="1"/>
            <p:nvPr/>
          </p:nvSpPr>
          <p:spPr>
            <a:xfrm>
              <a:off x="3779912" y="1335435"/>
              <a:ext cx="653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3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4331593" y="1293143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sz="2400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مجموعة 37"/>
          <p:cNvGrpSpPr/>
          <p:nvPr/>
        </p:nvGrpSpPr>
        <p:grpSpPr>
          <a:xfrm>
            <a:off x="3059832" y="1772816"/>
            <a:ext cx="1271697" cy="543198"/>
            <a:chOff x="3347864" y="3851523"/>
            <a:chExt cx="1271697" cy="543198"/>
          </a:xfrm>
        </p:grpSpPr>
        <p:sp>
          <p:nvSpPr>
            <p:cNvPr id="39" name="Oval 2"/>
            <p:cNvSpPr>
              <a:spLocks noChangeArrowheads="1"/>
            </p:cNvSpPr>
            <p:nvPr/>
          </p:nvSpPr>
          <p:spPr bwMode="auto">
            <a:xfrm>
              <a:off x="4043561" y="385152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مربع نص 39"/>
            <p:cNvSpPr txBox="1"/>
            <p:nvPr/>
          </p:nvSpPr>
          <p:spPr>
            <a:xfrm>
              <a:off x="3347864" y="3933056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8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2987824" y="174843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مجموعة 41"/>
          <p:cNvGrpSpPr/>
          <p:nvPr/>
        </p:nvGrpSpPr>
        <p:grpSpPr>
          <a:xfrm>
            <a:off x="1835696" y="1545297"/>
            <a:ext cx="1396727" cy="750625"/>
            <a:chOff x="4067944" y="2996952"/>
            <a:chExt cx="1396727" cy="750625"/>
          </a:xfrm>
        </p:grpSpPr>
        <p:sp>
          <p:nvSpPr>
            <p:cNvPr id="43" name="مربع نص 42"/>
            <p:cNvSpPr txBox="1"/>
            <p:nvPr/>
          </p:nvSpPr>
          <p:spPr>
            <a:xfrm>
              <a:off x="4067944" y="3347467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2 س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 Box 2"/>
            <p:cNvSpPr txBox="1">
              <a:spLocks noChangeArrowheads="1"/>
            </p:cNvSpPr>
            <p:nvPr/>
          </p:nvSpPr>
          <p:spPr bwMode="auto">
            <a:xfrm>
              <a:off x="5002708" y="2996952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مربع نص 44"/>
          <p:cNvSpPr txBox="1"/>
          <p:nvPr/>
        </p:nvSpPr>
        <p:spPr>
          <a:xfrm>
            <a:off x="1691680" y="174843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755576" y="191683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= ــ 3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7" name="مجموعة 46"/>
          <p:cNvGrpSpPr/>
          <p:nvPr/>
        </p:nvGrpSpPr>
        <p:grpSpPr>
          <a:xfrm>
            <a:off x="5066531" y="1187227"/>
            <a:ext cx="3211785" cy="750625"/>
            <a:chOff x="5248647" y="1742271"/>
            <a:chExt cx="3211785" cy="750625"/>
          </a:xfrm>
        </p:grpSpPr>
        <p:grpSp>
          <p:nvGrpSpPr>
            <p:cNvPr id="48" name="مجموعة 59"/>
            <p:cNvGrpSpPr/>
            <p:nvPr/>
          </p:nvGrpSpPr>
          <p:grpSpPr>
            <a:xfrm>
              <a:off x="5248647" y="1742271"/>
              <a:ext cx="936104" cy="534601"/>
              <a:chOff x="4572000" y="3006477"/>
              <a:chExt cx="936104" cy="534601"/>
            </a:xfrm>
          </p:grpSpPr>
          <p:sp>
            <p:nvSpPr>
              <p:cNvPr id="63" name="مربع نص 62"/>
              <p:cNvSpPr txBox="1"/>
              <p:nvPr/>
            </p:nvSpPr>
            <p:spPr>
              <a:xfrm>
                <a:off x="4572000" y="3140968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ــ 3 )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مربع نص 63"/>
              <p:cNvSpPr txBox="1"/>
              <p:nvPr/>
            </p:nvSpPr>
            <p:spPr>
              <a:xfrm>
                <a:off x="4644008" y="300647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9" name="مجموعة 63"/>
            <p:cNvGrpSpPr/>
            <p:nvPr/>
          </p:nvGrpSpPr>
          <p:grpSpPr>
            <a:xfrm>
              <a:off x="6055593" y="1753766"/>
              <a:ext cx="2404839" cy="739130"/>
              <a:chOff x="6055593" y="1753766"/>
              <a:chExt cx="2404839" cy="739130"/>
            </a:xfrm>
          </p:grpSpPr>
          <p:grpSp>
            <p:nvGrpSpPr>
              <p:cNvPr id="50" name="مجموعة 56"/>
              <p:cNvGrpSpPr/>
              <p:nvPr/>
            </p:nvGrpSpPr>
            <p:grpSpPr>
              <a:xfrm>
                <a:off x="6986364" y="1782341"/>
                <a:ext cx="1474068" cy="710555"/>
                <a:chOff x="6986364" y="1782341"/>
                <a:chExt cx="1474068" cy="710555"/>
              </a:xfrm>
            </p:grpSpPr>
            <p:grpSp>
              <p:nvGrpSpPr>
                <p:cNvPr id="54" name="مجموعة 53"/>
                <p:cNvGrpSpPr/>
                <p:nvPr/>
              </p:nvGrpSpPr>
              <p:grpSpPr>
                <a:xfrm>
                  <a:off x="7566620" y="1814279"/>
                  <a:ext cx="893812" cy="678617"/>
                  <a:chOff x="7566620" y="1814279"/>
                  <a:chExt cx="893812" cy="678617"/>
                </a:xfrm>
              </p:grpSpPr>
              <p:grpSp>
                <p:nvGrpSpPr>
                  <p:cNvPr id="59" name="مجموعة 47"/>
                  <p:cNvGrpSpPr/>
                  <p:nvPr/>
                </p:nvGrpSpPr>
                <p:grpSpPr>
                  <a:xfrm>
                    <a:off x="7946851" y="1814279"/>
                    <a:ext cx="513581" cy="678617"/>
                    <a:chOff x="5354563" y="1556792"/>
                    <a:chExt cx="513581" cy="678617"/>
                  </a:xfrm>
                </p:grpSpPr>
                <p:sp>
                  <p:nvSpPr>
                    <p:cNvPr id="61" name="مربع نص 48"/>
                    <p:cNvSpPr txBox="1"/>
                    <p:nvPr/>
                  </p:nvSpPr>
                  <p:spPr>
                    <a:xfrm>
                      <a:off x="5436096" y="1556792"/>
                      <a:ext cx="43204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math"/>
                        </a:rPr>
                        <a:t>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62" name="مربع نص 49"/>
                    <p:cNvSpPr txBox="1"/>
                    <p:nvPr/>
                  </p:nvSpPr>
                  <p:spPr>
                    <a:xfrm>
                      <a:off x="5354563" y="1835299"/>
                      <a:ext cx="21602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60" name="مربع نص 50"/>
                  <p:cNvSpPr txBox="1"/>
                  <p:nvPr/>
                </p:nvSpPr>
                <p:spPr>
                  <a:xfrm>
                    <a:off x="7566620" y="1887215"/>
                    <a:ext cx="360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=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5" name="مجموعة 55"/>
                <p:cNvGrpSpPr/>
                <p:nvPr/>
              </p:nvGrpSpPr>
              <p:grpSpPr>
                <a:xfrm>
                  <a:off x="6986364" y="1782341"/>
                  <a:ext cx="662930" cy="676647"/>
                  <a:chOff x="7038181" y="1200944"/>
                  <a:chExt cx="662930" cy="676647"/>
                </a:xfrm>
              </p:grpSpPr>
              <p:sp>
                <p:nvSpPr>
                  <p:cNvPr id="56" name="مربع نص 52"/>
                  <p:cNvSpPr txBox="1"/>
                  <p:nvPr/>
                </p:nvSpPr>
                <p:spPr>
                  <a:xfrm>
                    <a:off x="7038181" y="1508259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3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7" name="مربع نص 30"/>
                  <p:cNvSpPr txBox="1"/>
                  <p:nvPr/>
                </p:nvSpPr>
                <p:spPr>
                  <a:xfrm>
                    <a:off x="7115522" y="1230660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8" name="مربع نص 25"/>
                  <p:cNvSpPr txBox="1"/>
                  <p:nvPr/>
                </p:nvSpPr>
                <p:spPr>
                  <a:xfrm>
                    <a:off x="7341071" y="1200944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8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51" name="مجموعة 60"/>
              <p:cNvGrpSpPr/>
              <p:nvPr/>
            </p:nvGrpSpPr>
            <p:grpSpPr>
              <a:xfrm>
                <a:off x="6055593" y="1753766"/>
                <a:ext cx="1051545" cy="534601"/>
                <a:chOff x="4456559" y="3006477"/>
                <a:chExt cx="1051545" cy="534601"/>
              </a:xfrm>
            </p:grpSpPr>
            <p:sp>
              <p:nvSpPr>
                <p:cNvPr id="52" name="مربع نص 51"/>
                <p:cNvSpPr txBox="1"/>
                <p:nvPr/>
              </p:nvSpPr>
              <p:spPr>
                <a:xfrm>
                  <a:off x="4572000" y="3140968"/>
                  <a:ext cx="9361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( 2 س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3" name="مربع نص 52"/>
                <p:cNvSpPr txBox="1"/>
                <p:nvPr/>
              </p:nvSpPr>
              <p:spPr>
                <a:xfrm>
                  <a:off x="4456559" y="3006477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65" name="مربع نص 64"/>
          <p:cNvSpPr txBox="1"/>
          <p:nvPr/>
        </p:nvSpPr>
        <p:spPr>
          <a:xfrm>
            <a:off x="6957789" y="186920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ABIC SYMBOL FOR MATH"/>
              </a:rPr>
              <a:t>= 56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6" name="مجموعة 65"/>
          <p:cNvGrpSpPr/>
          <p:nvPr/>
        </p:nvGrpSpPr>
        <p:grpSpPr>
          <a:xfrm>
            <a:off x="5921102" y="1806724"/>
            <a:ext cx="1161653" cy="494531"/>
            <a:chOff x="5119489" y="3046547"/>
            <a:chExt cx="1161653" cy="494531"/>
          </a:xfrm>
        </p:grpSpPr>
        <p:grpSp>
          <p:nvGrpSpPr>
            <p:cNvPr id="67" name="مجموعة 112"/>
            <p:cNvGrpSpPr/>
            <p:nvPr/>
          </p:nvGrpSpPr>
          <p:grpSpPr>
            <a:xfrm>
              <a:off x="5138539" y="3140968"/>
              <a:ext cx="1142603" cy="400110"/>
              <a:chOff x="5138539" y="3140968"/>
              <a:chExt cx="1142603" cy="400110"/>
            </a:xfrm>
          </p:grpSpPr>
          <p:sp>
            <p:nvSpPr>
              <p:cNvPr id="69" name="مربع نص 68"/>
              <p:cNvSpPr txBox="1"/>
              <p:nvPr/>
            </p:nvSpPr>
            <p:spPr>
              <a:xfrm>
                <a:off x="5138539" y="3140968"/>
                <a:ext cx="8736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32  س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مربع نص 69"/>
              <p:cNvSpPr txBox="1"/>
              <p:nvPr/>
            </p:nvSpPr>
            <p:spPr>
              <a:xfrm>
                <a:off x="5849094" y="315049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8" name="مربع نص 67"/>
            <p:cNvSpPr txBox="1"/>
            <p:nvPr/>
          </p:nvSpPr>
          <p:spPr>
            <a:xfrm>
              <a:off x="5119489" y="304654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1" name="مربع نص 70"/>
          <p:cNvSpPr txBox="1"/>
          <p:nvPr/>
        </p:nvSpPr>
        <p:spPr>
          <a:xfrm>
            <a:off x="4831457" y="188825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ــ 27 )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2" name="مجموعة 71"/>
          <p:cNvGrpSpPr/>
          <p:nvPr/>
        </p:nvGrpSpPr>
        <p:grpSpPr>
          <a:xfrm>
            <a:off x="5292080" y="2367930"/>
            <a:ext cx="2808312" cy="475248"/>
            <a:chOff x="5138539" y="5589473"/>
            <a:chExt cx="2808312" cy="475248"/>
          </a:xfrm>
        </p:grpSpPr>
        <p:sp>
          <p:nvSpPr>
            <p:cNvPr id="73" name="مربع نص 72"/>
            <p:cNvSpPr txBox="1"/>
            <p:nvPr/>
          </p:nvSpPr>
          <p:spPr>
            <a:xfrm>
              <a:off x="5138539" y="5603056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=  ــ 384 48  س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مربع نص 73"/>
            <p:cNvSpPr txBox="1"/>
            <p:nvPr/>
          </p:nvSpPr>
          <p:spPr>
            <a:xfrm>
              <a:off x="5373613" y="55894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6" name="مجموعة 134"/>
          <p:cNvGrpSpPr/>
          <p:nvPr/>
        </p:nvGrpSpPr>
        <p:grpSpPr>
          <a:xfrm>
            <a:off x="4211960" y="2747020"/>
            <a:ext cx="4608512" cy="624731"/>
            <a:chOff x="3491880" y="6021288"/>
            <a:chExt cx="4608512" cy="624731"/>
          </a:xfrm>
        </p:grpSpPr>
        <p:sp>
          <p:nvSpPr>
            <p:cNvPr id="78" name="مربع نص 77"/>
            <p:cNvSpPr txBox="1"/>
            <p:nvPr/>
          </p:nvSpPr>
          <p:spPr>
            <a:xfrm>
              <a:off x="7596336" y="602128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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مربع نص 78"/>
            <p:cNvSpPr txBox="1"/>
            <p:nvPr/>
          </p:nvSpPr>
          <p:spPr>
            <a:xfrm>
              <a:off x="3491880" y="6184354"/>
              <a:ext cx="417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معامل  الحد الرابع    =  ــ  384 48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0" name="مجموعة 79"/>
          <p:cNvGrpSpPr/>
          <p:nvPr/>
        </p:nvGrpSpPr>
        <p:grpSpPr>
          <a:xfrm>
            <a:off x="2484909" y="3375932"/>
            <a:ext cx="4463355" cy="532741"/>
            <a:chOff x="1836837" y="200025"/>
            <a:chExt cx="4463355" cy="532741"/>
          </a:xfrm>
        </p:grpSpPr>
        <p:sp>
          <p:nvSpPr>
            <p:cNvPr id="81" name="مربع نص 80"/>
            <p:cNvSpPr txBox="1"/>
            <p:nvPr/>
          </p:nvSpPr>
          <p:spPr>
            <a:xfrm>
              <a:off x="1888654" y="332656"/>
              <a:ext cx="44115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أوجد معامل الحد الخامس فى مفكوك ( 3 س ــ 2 )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مربع نص 81"/>
            <p:cNvSpPr txBox="1"/>
            <p:nvPr/>
          </p:nvSpPr>
          <p:spPr>
            <a:xfrm>
              <a:off x="1836837" y="20002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3" name="مجموعة 82"/>
          <p:cNvGrpSpPr/>
          <p:nvPr/>
        </p:nvGrpSpPr>
        <p:grpSpPr>
          <a:xfrm>
            <a:off x="5570587" y="3687202"/>
            <a:ext cx="2990364" cy="960601"/>
            <a:chOff x="827584" y="5824200"/>
            <a:chExt cx="2990364" cy="960601"/>
          </a:xfrm>
        </p:grpSpPr>
        <p:grpSp>
          <p:nvGrpSpPr>
            <p:cNvPr id="84" name="مجموعة 7"/>
            <p:cNvGrpSpPr/>
            <p:nvPr/>
          </p:nvGrpSpPr>
          <p:grpSpPr>
            <a:xfrm>
              <a:off x="2699792" y="6134759"/>
              <a:ext cx="1118156" cy="650042"/>
              <a:chOff x="59879" y="5589240"/>
              <a:chExt cx="1118156" cy="650042"/>
            </a:xfrm>
          </p:grpSpPr>
          <p:grpSp>
            <p:nvGrpSpPr>
              <p:cNvPr id="103" name="مجموعة 223"/>
              <p:cNvGrpSpPr/>
              <p:nvPr/>
            </p:nvGrpSpPr>
            <p:grpSpPr>
              <a:xfrm>
                <a:off x="59879" y="5589240"/>
                <a:ext cx="1118156" cy="613931"/>
                <a:chOff x="1591097" y="3429000"/>
                <a:chExt cx="1118156" cy="613931"/>
              </a:xfrm>
            </p:grpSpPr>
            <p:sp>
              <p:nvSpPr>
                <p:cNvPr id="105" name="مربع نص 10"/>
                <p:cNvSpPr txBox="1"/>
                <p:nvPr/>
              </p:nvSpPr>
              <p:spPr>
                <a:xfrm>
                  <a:off x="2277205" y="3429000"/>
                  <a:ext cx="4320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math"/>
                    </a:rPr>
                    <a:t>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6" name="مربع نص 105"/>
                <p:cNvSpPr txBox="1"/>
                <p:nvPr/>
              </p:nvSpPr>
              <p:spPr>
                <a:xfrm>
                  <a:off x="1591097" y="3673599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+ 1</a:t>
                  </a:r>
                  <a:endParaRPr lang="en-US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4" name="مربع نص 103"/>
              <p:cNvSpPr txBox="1"/>
              <p:nvPr/>
            </p:nvSpPr>
            <p:spPr>
              <a:xfrm>
                <a:off x="558602" y="583917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sz="2000" b="1" dirty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5" name="مجموعة 12"/>
            <p:cNvGrpSpPr/>
            <p:nvPr/>
          </p:nvGrpSpPr>
          <p:grpSpPr>
            <a:xfrm>
              <a:off x="827584" y="5824200"/>
              <a:ext cx="2165573" cy="863977"/>
              <a:chOff x="270570" y="5795625"/>
              <a:chExt cx="2165573" cy="863977"/>
            </a:xfrm>
          </p:grpSpPr>
          <p:grpSp>
            <p:nvGrpSpPr>
              <p:cNvPr id="86" name="مجموعة 255"/>
              <p:cNvGrpSpPr/>
              <p:nvPr/>
            </p:nvGrpSpPr>
            <p:grpSpPr>
              <a:xfrm>
                <a:off x="395536" y="5795625"/>
                <a:ext cx="2040607" cy="863977"/>
                <a:chOff x="395536" y="5795625"/>
                <a:chExt cx="2040607" cy="863977"/>
              </a:xfrm>
            </p:grpSpPr>
            <p:grpSp>
              <p:nvGrpSpPr>
                <p:cNvPr id="88" name="مجموعة 252"/>
                <p:cNvGrpSpPr/>
                <p:nvPr/>
              </p:nvGrpSpPr>
              <p:grpSpPr>
                <a:xfrm>
                  <a:off x="395536" y="5795625"/>
                  <a:ext cx="2040607" cy="863977"/>
                  <a:chOff x="395536" y="5795625"/>
                  <a:chExt cx="2040607" cy="863977"/>
                </a:xfrm>
              </p:grpSpPr>
              <p:grpSp>
                <p:nvGrpSpPr>
                  <p:cNvPr id="90" name="مجموعة 443"/>
                  <p:cNvGrpSpPr/>
                  <p:nvPr/>
                </p:nvGrpSpPr>
                <p:grpSpPr>
                  <a:xfrm>
                    <a:off x="395536" y="5795625"/>
                    <a:ext cx="2040607" cy="826110"/>
                    <a:chOff x="-252536" y="4221088"/>
                    <a:chExt cx="2040607" cy="826110"/>
                  </a:xfrm>
                </p:grpSpPr>
                <p:grpSp>
                  <p:nvGrpSpPr>
                    <p:cNvPr id="92" name="مجموعة 441"/>
                    <p:cNvGrpSpPr/>
                    <p:nvPr/>
                  </p:nvGrpSpPr>
                  <p:grpSpPr>
                    <a:xfrm>
                      <a:off x="242058" y="4221088"/>
                      <a:ext cx="1546013" cy="826110"/>
                      <a:chOff x="242058" y="4221088"/>
                      <a:chExt cx="1546013" cy="826110"/>
                    </a:xfrm>
                  </p:grpSpPr>
                  <p:grpSp>
                    <p:nvGrpSpPr>
                      <p:cNvPr id="94" name="مجموعة 431"/>
                      <p:cNvGrpSpPr/>
                      <p:nvPr/>
                    </p:nvGrpSpPr>
                    <p:grpSpPr>
                      <a:xfrm>
                        <a:off x="314067" y="4221088"/>
                        <a:ext cx="1474004" cy="826110"/>
                        <a:chOff x="1428159" y="4312146"/>
                        <a:chExt cx="1474004" cy="826110"/>
                      </a:xfrm>
                    </p:grpSpPr>
                    <p:grpSp>
                      <p:nvGrpSpPr>
                        <p:cNvPr id="96" name="مجموعة 428"/>
                        <p:cNvGrpSpPr/>
                        <p:nvPr/>
                      </p:nvGrpSpPr>
                      <p:grpSpPr>
                        <a:xfrm>
                          <a:off x="1581636" y="4312146"/>
                          <a:ext cx="1320527" cy="826110"/>
                          <a:chOff x="1581636" y="4312146"/>
                          <a:chExt cx="1320527" cy="826110"/>
                        </a:xfrm>
                      </p:grpSpPr>
                      <p:grpSp>
                        <p:nvGrpSpPr>
                          <p:cNvPr id="98" name="مجموعة 423"/>
                          <p:cNvGrpSpPr/>
                          <p:nvPr/>
                        </p:nvGrpSpPr>
                        <p:grpSpPr>
                          <a:xfrm>
                            <a:off x="1979712" y="4509120"/>
                            <a:ext cx="922451" cy="629136"/>
                            <a:chOff x="674043" y="414189"/>
                            <a:chExt cx="922451" cy="629136"/>
                          </a:xfrm>
                        </p:grpSpPr>
                        <p:sp>
                          <p:nvSpPr>
                            <p:cNvPr id="100" name="Oval 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52031" y="414189"/>
                              <a:ext cx="576000" cy="504056"/>
                            </a:xfrm>
                            <a:prstGeom prst="ellipse">
                              <a:avLst/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ar-SA" sz="24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libri" pitchFamily="34" charset="0"/>
                                  <a:ea typeface="Arial" pitchFamily="34" charset="0"/>
                                  <a:cs typeface="Al-KsorZulfiMath" pitchFamily="2" charset="-78"/>
                                </a:rPr>
                                <a:t>نن</a:t>
                              </a:r>
                              <a:r>
                                <a:rPr kumimoji="0" lang="en-US" sz="24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libri" pitchFamily="34" charset="0"/>
                                  <a:ea typeface="Arial" pitchFamily="34" charset="0"/>
                                  <a:cs typeface="Al-KsorZulfiMath" pitchFamily="2" charset="-78"/>
                                </a:rPr>
                                <a:t> </a:t>
                              </a:r>
                              <a:endParaRPr kumimoji="0" lang="en-US" sz="4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1" name="مربع نص 100"/>
                            <p:cNvSpPr txBox="1"/>
                            <p:nvPr/>
                          </p:nvSpPr>
                          <p:spPr>
                            <a:xfrm>
                              <a:off x="1236454" y="567730"/>
                              <a:ext cx="360040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ar-SA" sz="2400" b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sym typeface="ARABIC SYMBOL FOR MATH"/>
                                </a:rPr>
                                <a:t>=</a:t>
                              </a:r>
                              <a:endParaRPr lang="en-US" sz="2400" b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102" name="مربع نص 101"/>
                            <p:cNvSpPr txBox="1"/>
                            <p:nvPr/>
                          </p:nvSpPr>
                          <p:spPr>
                            <a:xfrm>
                              <a:off x="674043" y="520105"/>
                              <a:ext cx="504056" cy="52322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en-US" sz="2800" b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sym typeface="Aramath"/>
                                </a:rPr>
                                <a:t></a:t>
                              </a:r>
                              <a:endParaRPr lang="en-US" sz="2800" b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9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1636" y="4312146"/>
                            <a:ext cx="461963" cy="646331"/>
                          </a:xfrm>
                          <a:prstGeom prst="rect">
                            <a:avLst/>
                          </a:prstGeom>
                          <a:solidFill>
                            <a:srgbClr val="FFFFFF">
                              <a:alpha val="0"/>
                            </a:srgbClr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SA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libri" pitchFamily="34" charset="0"/>
                                <a:ea typeface="Arial" pitchFamily="34" charset="0"/>
                                <a:cs typeface="Al-TkamolZulfiMath" pitchFamily="2" charset="-78"/>
                              </a:rPr>
                              <a:t>أ</a:t>
                            </a:r>
                            <a:endParaRPr kumimoji="0" lang="en-US" sz="5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97" name="Oval 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28159" y="4393793"/>
                          <a:ext cx="576000" cy="504056"/>
                        </a:xfrm>
                        <a:prstGeom prst="ellipse">
                          <a:avLst/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KsorZulfiMath" pitchFamily="2" charset="-78"/>
                            </a:rPr>
                            <a:t>نن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KsorZulfiMath" pitchFamily="2" charset="-78"/>
                            </a:rPr>
                            <a:t> </a:t>
                          </a:r>
                          <a:endPara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95" name="مربع نص 94"/>
                      <p:cNvSpPr txBox="1"/>
                      <p:nvPr/>
                    </p:nvSpPr>
                    <p:spPr>
                      <a:xfrm>
                        <a:off x="242058" y="4351501"/>
                        <a:ext cx="31660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ar-SA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ــ</a:t>
                        </a:r>
                        <a:endPara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93" name="مربع نص 92"/>
                    <p:cNvSpPr txBox="1"/>
                    <p:nvPr/>
                  </p:nvSpPr>
                  <p:spPr>
                    <a:xfrm>
                      <a:off x="-252536" y="4537695"/>
                      <a:ext cx="4320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91" name="مربع نص 90"/>
                  <p:cNvSpPr txBox="1"/>
                  <p:nvPr/>
                </p:nvSpPr>
                <p:spPr>
                  <a:xfrm>
                    <a:off x="1384598" y="629027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</a:t>
                    </a:r>
                    <a:endParaRPr lang="en-US" b="1" dirty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89" name="مربع نص 88"/>
                <p:cNvSpPr txBox="1"/>
                <p:nvPr/>
              </p:nvSpPr>
              <p:spPr>
                <a:xfrm>
                  <a:off x="693093" y="5930463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</a:t>
                  </a:r>
                  <a:endParaRPr lang="en-US" b="1" dirty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7" name="مربع نص 86"/>
              <p:cNvSpPr txBox="1"/>
              <p:nvPr/>
            </p:nvSpPr>
            <p:spPr>
              <a:xfrm>
                <a:off x="270570" y="6002471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9A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</a:t>
                </a:r>
                <a:endParaRPr lang="en-US" b="1" dirty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07" name="مجموعة 106"/>
          <p:cNvGrpSpPr/>
          <p:nvPr/>
        </p:nvGrpSpPr>
        <p:grpSpPr>
          <a:xfrm>
            <a:off x="2521868" y="4156154"/>
            <a:ext cx="1559793" cy="503957"/>
            <a:chOff x="3131840" y="1293143"/>
            <a:chExt cx="1559793" cy="503957"/>
          </a:xfrm>
        </p:grpSpPr>
        <p:sp>
          <p:nvSpPr>
            <p:cNvPr id="108" name="مربع نص 107"/>
            <p:cNvSpPr txBox="1"/>
            <p:nvPr/>
          </p:nvSpPr>
          <p:spPr>
            <a:xfrm>
              <a:off x="3131840" y="1335435"/>
              <a:ext cx="1301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+ 1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5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مربع نص 108"/>
            <p:cNvSpPr txBox="1"/>
            <p:nvPr/>
          </p:nvSpPr>
          <p:spPr>
            <a:xfrm>
              <a:off x="4331593" y="1293143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sz="2400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0" name="سهم إلى اليمين 109"/>
          <p:cNvSpPr/>
          <p:nvPr/>
        </p:nvSpPr>
        <p:spPr>
          <a:xfrm flipH="1">
            <a:off x="1936279" y="4313887"/>
            <a:ext cx="540000" cy="1800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1" name="مجموعة 110"/>
          <p:cNvGrpSpPr/>
          <p:nvPr/>
        </p:nvGrpSpPr>
        <p:grpSpPr>
          <a:xfrm>
            <a:off x="903784" y="4131771"/>
            <a:ext cx="911721" cy="503957"/>
            <a:chOff x="3779912" y="1293143"/>
            <a:chExt cx="911721" cy="503957"/>
          </a:xfrm>
        </p:grpSpPr>
        <p:sp>
          <p:nvSpPr>
            <p:cNvPr id="112" name="مربع نص 111"/>
            <p:cNvSpPr txBox="1"/>
            <p:nvPr/>
          </p:nvSpPr>
          <p:spPr>
            <a:xfrm>
              <a:off x="3779912" y="1335435"/>
              <a:ext cx="653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4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مربع نص 112"/>
            <p:cNvSpPr txBox="1"/>
            <p:nvPr/>
          </p:nvSpPr>
          <p:spPr>
            <a:xfrm>
              <a:off x="4331593" y="1293143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</a:t>
              </a:r>
              <a:endParaRPr lang="en-US" sz="2400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4" name="مجموعة 113"/>
          <p:cNvGrpSpPr/>
          <p:nvPr/>
        </p:nvGrpSpPr>
        <p:grpSpPr>
          <a:xfrm>
            <a:off x="3059832" y="4645352"/>
            <a:ext cx="1271697" cy="543198"/>
            <a:chOff x="3347864" y="3851523"/>
            <a:chExt cx="1271697" cy="543198"/>
          </a:xfrm>
        </p:grpSpPr>
        <p:sp>
          <p:nvSpPr>
            <p:cNvPr id="115" name="Oval 2"/>
            <p:cNvSpPr>
              <a:spLocks noChangeArrowheads="1"/>
            </p:cNvSpPr>
            <p:nvPr/>
          </p:nvSpPr>
          <p:spPr bwMode="auto">
            <a:xfrm>
              <a:off x="4043561" y="3851523"/>
              <a:ext cx="576000" cy="50405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نن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KsorZulfiMath" pitchFamily="2" charset="-78"/>
                </a:rPr>
                <a:t> 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مربع نص 115"/>
            <p:cNvSpPr txBox="1"/>
            <p:nvPr/>
          </p:nvSpPr>
          <p:spPr>
            <a:xfrm>
              <a:off x="3347864" y="3933056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8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7" name="مربع نص 116"/>
          <p:cNvSpPr txBox="1"/>
          <p:nvPr/>
        </p:nvSpPr>
        <p:spPr>
          <a:xfrm>
            <a:off x="2987824" y="462096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8" name="مجموعة 117"/>
          <p:cNvGrpSpPr/>
          <p:nvPr/>
        </p:nvGrpSpPr>
        <p:grpSpPr>
          <a:xfrm>
            <a:off x="1835696" y="4417833"/>
            <a:ext cx="1396727" cy="750625"/>
            <a:chOff x="4067944" y="2996952"/>
            <a:chExt cx="1396727" cy="750625"/>
          </a:xfrm>
        </p:grpSpPr>
        <p:sp>
          <p:nvSpPr>
            <p:cNvPr id="119" name="مربع نص 118"/>
            <p:cNvSpPr txBox="1"/>
            <p:nvPr/>
          </p:nvSpPr>
          <p:spPr>
            <a:xfrm>
              <a:off x="4067944" y="3347467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3 س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Text Box 2"/>
            <p:cNvSpPr txBox="1">
              <a:spLocks noChangeArrowheads="1"/>
            </p:cNvSpPr>
            <p:nvPr/>
          </p:nvSpPr>
          <p:spPr bwMode="auto">
            <a:xfrm>
              <a:off x="5002708" y="2996952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1691680" y="462096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مربع نص 121"/>
          <p:cNvSpPr txBox="1"/>
          <p:nvPr/>
        </p:nvSpPr>
        <p:spPr>
          <a:xfrm>
            <a:off x="755576" y="478936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= ــ 2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3" name="مجموعة 122"/>
          <p:cNvGrpSpPr/>
          <p:nvPr/>
        </p:nvGrpSpPr>
        <p:grpSpPr>
          <a:xfrm>
            <a:off x="5076056" y="4416092"/>
            <a:ext cx="3211785" cy="750625"/>
            <a:chOff x="5248647" y="1742271"/>
            <a:chExt cx="3211785" cy="750625"/>
          </a:xfrm>
        </p:grpSpPr>
        <p:grpSp>
          <p:nvGrpSpPr>
            <p:cNvPr id="124" name="مجموعة 59"/>
            <p:cNvGrpSpPr/>
            <p:nvPr/>
          </p:nvGrpSpPr>
          <p:grpSpPr>
            <a:xfrm>
              <a:off x="5248647" y="1742271"/>
              <a:ext cx="936104" cy="534601"/>
              <a:chOff x="4572000" y="3006477"/>
              <a:chExt cx="936104" cy="534601"/>
            </a:xfrm>
          </p:grpSpPr>
          <p:sp>
            <p:nvSpPr>
              <p:cNvPr id="139" name="مربع نص 138"/>
              <p:cNvSpPr txBox="1"/>
              <p:nvPr/>
            </p:nvSpPr>
            <p:spPr>
              <a:xfrm>
                <a:off x="4572000" y="3140968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ــ 2 )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0" name="مربع نص 139"/>
              <p:cNvSpPr txBox="1"/>
              <p:nvPr/>
            </p:nvSpPr>
            <p:spPr>
              <a:xfrm>
                <a:off x="4615433" y="300647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5" name="مجموعة 63"/>
            <p:cNvGrpSpPr/>
            <p:nvPr/>
          </p:nvGrpSpPr>
          <p:grpSpPr>
            <a:xfrm>
              <a:off x="6055593" y="1753766"/>
              <a:ext cx="2404839" cy="739130"/>
              <a:chOff x="6055593" y="1753766"/>
              <a:chExt cx="2404839" cy="739130"/>
            </a:xfrm>
          </p:grpSpPr>
          <p:grpSp>
            <p:nvGrpSpPr>
              <p:cNvPr id="126" name="مجموعة 56"/>
              <p:cNvGrpSpPr/>
              <p:nvPr/>
            </p:nvGrpSpPr>
            <p:grpSpPr>
              <a:xfrm>
                <a:off x="6986364" y="1791866"/>
                <a:ext cx="1474068" cy="701030"/>
                <a:chOff x="6986364" y="1791866"/>
                <a:chExt cx="1474068" cy="701030"/>
              </a:xfrm>
            </p:grpSpPr>
            <p:grpSp>
              <p:nvGrpSpPr>
                <p:cNvPr id="130" name="مجموعة 53"/>
                <p:cNvGrpSpPr/>
                <p:nvPr/>
              </p:nvGrpSpPr>
              <p:grpSpPr>
                <a:xfrm>
                  <a:off x="7566620" y="1814279"/>
                  <a:ext cx="893812" cy="678617"/>
                  <a:chOff x="7566620" y="1814279"/>
                  <a:chExt cx="893812" cy="678617"/>
                </a:xfrm>
              </p:grpSpPr>
              <p:grpSp>
                <p:nvGrpSpPr>
                  <p:cNvPr id="135" name="مجموعة 47"/>
                  <p:cNvGrpSpPr/>
                  <p:nvPr/>
                </p:nvGrpSpPr>
                <p:grpSpPr>
                  <a:xfrm>
                    <a:off x="7946851" y="1814279"/>
                    <a:ext cx="513581" cy="678617"/>
                    <a:chOff x="5354563" y="1556792"/>
                    <a:chExt cx="513581" cy="678617"/>
                  </a:xfrm>
                </p:grpSpPr>
                <p:sp>
                  <p:nvSpPr>
                    <p:cNvPr id="137" name="مربع نص 48"/>
                    <p:cNvSpPr txBox="1"/>
                    <p:nvPr/>
                  </p:nvSpPr>
                  <p:spPr>
                    <a:xfrm>
                      <a:off x="5436096" y="1556792"/>
                      <a:ext cx="43204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math"/>
                        </a:rPr>
                        <a:t>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38" name="مربع نص 49"/>
                    <p:cNvSpPr txBox="1"/>
                    <p:nvPr/>
                  </p:nvSpPr>
                  <p:spPr>
                    <a:xfrm>
                      <a:off x="5354563" y="1835299"/>
                      <a:ext cx="21602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36" name="مربع نص 50"/>
                  <p:cNvSpPr txBox="1"/>
                  <p:nvPr/>
                </p:nvSpPr>
                <p:spPr>
                  <a:xfrm>
                    <a:off x="7566620" y="1887215"/>
                    <a:ext cx="360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=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31" name="مجموعة 55"/>
                <p:cNvGrpSpPr/>
                <p:nvPr/>
              </p:nvGrpSpPr>
              <p:grpSpPr>
                <a:xfrm>
                  <a:off x="6986364" y="1791866"/>
                  <a:ext cx="662930" cy="667122"/>
                  <a:chOff x="7038181" y="1210469"/>
                  <a:chExt cx="662930" cy="667122"/>
                </a:xfrm>
              </p:grpSpPr>
              <p:sp>
                <p:nvSpPr>
                  <p:cNvPr id="132" name="مربع نص 52"/>
                  <p:cNvSpPr txBox="1"/>
                  <p:nvPr/>
                </p:nvSpPr>
                <p:spPr>
                  <a:xfrm>
                    <a:off x="7038181" y="1508259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4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33" name="مربع نص 30"/>
                  <p:cNvSpPr txBox="1"/>
                  <p:nvPr/>
                </p:nvSpPr>
                <p:spPr>
                  <a:xfrm>
                    <a:off x="7115522" y="1230660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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34" name="مربع نص 25"/>
                  <p:cNvSpPr txBox="1"/>
                  <p:nvPr/>
                </p:nvSpPr>
                <p:spPr>
                  <a:xfrm>
                    <a:off x="7341071" y="1210469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8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127" name="مجموعة 60"/>
              <p:cNvGrpSpPr/>
              <p:nvPr/>
            </p:nvGrpSpPr>
            <p:grpSpPr>
              <a:xfrm>
                <a:off x="6055593" y="1753766"/>
                <a:ext cx="1051545" cy="534601"/>
                <a:chOff x="4456559" y="3006477"/>
                <a:chExt cx="1051545" cy="534601"/>
              </a:xfrm>
            </p:grpSpPr>
            <p:sp>
              <p:nvSpPr>
                <p:cNvPr id="128" name="مربع نص 127"/>
                <p:cNvSpPr txBox="1"/>
                <p:nvPr/>
              </p:nvSpPr>
              <p:spPr>
                <a:xfrm>
                  <a:off x="4572000" y="3140968"/>
                  <a:ext cx="9361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( 3 س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9" name="مربع نص 128"/>
                <p:cNvSpPr txBox="1"/>
                <p:nvPr/>
              </p:nvSpPr>
              <p:spPr>
                <a:xfrm>
                  <a:off x="4456559" y="3006477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41" name="مربع نص 140"/>
          <p:cNvSpPr txBox="1"/>
          <p:nvPr/>
        </p:nvSpPr>
        <p:spPr>
          <a:xfrm>
            <a:off x="6957789" y="508414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ABIC SYMBOL FOR MATH"/>
              </a:rPr>
              <a:t>= 70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2" name="مجموعة 141"/>
          <p:cNvGrpSpPr/>
          <p:nvPr/>
        </p:nvGrpSpPr>
        <p:grpSpPr>
          <a:xfrm>
            <a:off x="5877669" y="5032226"/>
            <a:ext cx="1161653" cy="494531"/>
            <a:chOff x="5119489" y="3046547"/>
            <a:chExt cx="1161653" cy="494531"/>
          </a:xfrm>
        </p:grpSpPr>
        <p:grpSp>
          <p:nvGrpSpPr>
            <p:cNvPr id="143" name="مجموعة 112"/>
            <p:cNvGrpSpPr/>
            <p:nvPr/>
          </p:nvGrpSpPr>
          <p:grpSpPr>
            <a:xfrm>
              <a:off x="5138539" y="3140968"/>
              <a:ext cx="1142603" cy="400110"/>
              <a:chOff x="5138539" y="3140968"/>
              <a:chExt cx="1142603" cy="400110"/>
            </a:xfrm>
          </p:grpSpPr>
          <p:sp>
            <p:nvSpPr>
              <p:cNvPr id="145" name="مربع نص 144"/>
              <p:cNvSpPr txBox="1"/>
              <p:nvPr/>
            </p:nvSpPr>
            <p:spPr>
              <a:xfrm>
                <a:off x="5138539" y="3140968"/>
                <a:ext cx="8736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81  س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6" name="مربع نص 145"/>
              <p:cNvSpPr txBox="1"/>
              <p:nvPr/>
            </p:nvSpPr>
            <p:spPr>
              <a:xfrm>
                <a:off x="5849094" y="315049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4" name="مربع نص 143"/>
            <p:cNvSpPr txBox="1"/>
            <p:nvPr/>
          </p:nvSpPr>
          <p:spPr>
            <a:xfrm>
              <a:off x="5119489" y="304654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7" name="مربع نص 146"/>
          <p:cNvSpPr txBox="1"/>
          <p:nvPr/>
        </p:nvSpPr>
        <p:spPr>
          <a:xfrm>
            <a:off x="4860032" y="512328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( 16 )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8" name="مجموعة 147"/>
          <p:cNvGrpSpPr/>
          <p:nvPr/>
        </p:nvGrpSpPr>
        <p:grpSpPr>
          <a:xfrm>
            <a:off x="5292080" y="5608523"/>
            <a:ext cx="2808312" cy="484773"/>
            <a:chOff x="5138539" y="5579948"/>
            <a:chExt cx="2808312" cy="484773"/>
          </a:xfrm>
        </p:grpSpPr>
        <p:sp>
          <p:nvSpPr>
            <p:cNvPr id="149" name="مربع نص 148"/>
            <p:cNvSpPr txBox="1"/>
            <p:nvPr/>
          </p:nvSpPr>
          <p:spPr>
            <a:xfrm>
              <a:off x="5138539" y="5603056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BIC SYMBOL FOR MATH"/>
                </a:rPr>
                <a:t>=  720 90  س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مربع نص 149"/>
            <p:cNvSpPr txBox="1"/>
            <p:nvPr/>
          </p:nvSpPr>
          <p:spPr>
            <a:xfrm>
              <a:off x="5474196" y="557994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1" name="مجموعة 134"/>
          <p:cNvGrpSpPr/>
          <p:nvPr/>
        </p:nvGrpSpPr>
        <p:grpSpPr>
          <a:xfrm>
            <a:off x="4211960" y="6001196"/>
            <a:ext cx="4608512" cy="624731"/>
            <a:chOff x="3491880" y="6021288"/>
            <a:chExt cx="4608512" cy="624731"/>
          </a:xfrm>
        </p:grpSpPr>
        <p:sp>
          <p:nvSpPr>
            <p:cNvPr id="152" name="مربع نص 151"/>
            <p:cNvSpPr txBox="1"/>
            <p:nvPr/>
          </p:nvSpPr>
          <p:spPr>
            <a:xfrm>
              <a:off x="7596336" y="602128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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مربع نص 152"/>
            <p:cNvSpPr txBox="1"/>
            <p:nvPr/>
          </p:nvSpPr>
          <p:spPr>
            <a:xfrm>
              <a:off x="3491880" y="6184354"/>
              <a:ext cx="417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معامل  الحد الخامس =  720 90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4" name="مربع نص 153"/>
          <p:cNvSpPr txBox="1"/>
          <p:nvPr/>
        </p:nvSpPr>
        <p:spPr>
          <a:xfrm>
            <a:off x="323528" y="33439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نفس المثال وتم تبديله من عندى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1" dur="1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7" dur="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8" dur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  <p:bldP spid="41" grpId="0"/>
      <p:bldP spid="45" grpId="0"/>
      <p:bldP spid="46" grpId="0"/>
      <p:bldP spid="65" grpId="0"/>
      <p:bldP spid="71" grpId="0"/>
      <p:bldP spid="110" grpId="0" animBg="1"/>
      <p:bldP spid="117" grpId="0"/>
      <p:bldP spid="121" grpId="0"/>
      <p:bldP spid="122" grpId="0"/>
      <p:bldP spid="141" grpId="0"/>
      <p:bldP spid="1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5"/>
          <p:cNvSpPr>
            <a:spLocks noChangeArrowheads="1" noChangeShapeType="1" noTextEdit="1"/>
          </p:cNvSpPr>
          <p:nvPr/>
        </p:nvSpPr>
        <p:spPr bwMode="auto">
          <a:xfrm rot="21045792">
            <a:off x="524594" y="518415"/>
            <a:ext cx="6832859" cy="26280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FadeRight">
              <a:avLst>
                <a:gd name="adj" fmla="val 41638"/>
              </a:avLst>
            </a:prstTxWarp>
          </a:bodyPr>
          <a:lstStyle/>
          <a:p>
            <a:pPr algn="r" rtl="1"/>
            <a:r>
              <a:rPr lang="ar-SA" sz="72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الاحتمال</a:t>
            </a:r>
          </a:p>
        </p:txBody>
      </p:sp>
      <p:sp>
        <p:nvSpPr>
          <p:cNvPr id="4" name="WordArt 65"/>
          <p:cNvSpPr>
            <a:spLocks noChangeArrowheads="1" noChangeShapeType="1" noTextEdit="1"/>
          </p:cNvSpPr>
          <p:nvPr/>
        </p:nvSpPr>
        <p:spPr bwMode="auto">
          <a:xfrm rot="20984810">
            <a:off x="871218" y="3332285"/>
            <a:ext cx="7549985" cy="273630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none" fromWordArt="1">
            <a:prstTxWarp prst="textFadeLeft">
              <a:avLst>
                <a:gd name="adj" fmla="val 43306"/>
              </a:avLst>
            </a:prstTxWarp>
          </a:bodyPr>
          <a:lstStyle/>
          <a:p>
            <a:pPr algn="r" rtl="1"/>
            <a:r>
              <a:rPr lang="en-US" sz="72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Probability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مستدير الزوايا 18"/>
          <p:cNvSpPr/>
          <p:nvPr/>
        </p:nvSpPr>
        <p:spPr>
          <a:xfrm>
            <a:off x="632505" y="2958996"/>
            <a:ext cx="7992000" cy="34200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6588771" y="562283"/>
            <a:ext cx="2231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التجربة العشوائية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02157" y="562283"/>
            <a:ext cx="3607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Random  Experiment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ib BT" pitchFamily="8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69357" y="1295365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 اليومية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هناك الكثير من الأمور التي لها صفة العشوائية 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17465" y="1939245"/>
            <a:ext cx="63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فمثلًا عندما نرمي مكعبًا مرقمًا (حجر نرد) لا يمكننا مسبقًا معرفة العدد الذي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87814" y="1933912"/>
            <a:ext cx="2383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سيظهر على الوجهة العليا.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39257"/>
            <a:ext cx="648000" cy="66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مستطيل 19"/>
          <p:cNvSpPr/>
          <p:nvPr/>
        </p:nvSpPr>
        <p:spPr>
          <a:xfrm>
            <a:off x="6012160" y="2965713"/>
            <a:ext cx="22060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Diwani" pitchFamily="2" charset="-78"/>
              </a:rPr>
              <a:t>التجربة العشوائية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Diwani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437556" y="382294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التجربة العشوائية هي تجربة أو عملية تحقق الشروط التالية 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مجموعة 9"/>
          <p:cNvGrpSpPr/>
          <p:nvPr/>
        </p:nvGrpSpPr>
        <p:grpSpPr>
          <a:xfrm>
            <a:off x="7951043" y="4480545"/>
            <a:ext cx="360040" cy="523220"/>
            <a:chOff x="3707904" y="3309253"/>
            <a:chExt cx="360040" cy="523220"/>
          </a:xfrm>
        </p:grpSpPr>
        <p:sp>
          <p:nvSpPr>
            <p:cNvPr id="23" name="شكل بيضاوي 22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3707904" y="330925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مربع نص 24"/>
          <p:cNvSpPr txBox="1"/>
          <p:nvPr/>
        </p:nvSpPr>
        <p:spPr>
          <a:xfrm>
            <a:off x="2517676" y="449762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جميع النتائج الممكنة للتجربة تكون معلومة مسبقاً قبل إجراءها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مجموعة 9"/>
          <p:cNvGrpSpPr/>
          <p:nvPr/>
        </p:nvGrpSpPr>
        <p:grpSpPr>
          <a:xfrm>
            <a:off x="7951043" y="5128617"/>
            <a:ext cx="360040" cy="523220"/>
            <a:chOff x="3707904" y="3309253"/>
            <a:chExt cx="360040" cy="523220"/>
          </a:xfrm>
        </p:grpSpPr>
        <p:sp>
          <p:nvSpPr>
            <p:cNvPr id="27" name="شكل بيضاوي 26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مربع نص 27"/>
            <p:cNvSpPr txBox="1"/>
            <p:nvPr/>
          </p:nvSpPr>
          <p:spPr>
            <a:xfrm>
              <a:off x="3707904" y="330925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مربع نص 28"/>
          <p:cNvSpPr txBox="1"/>
          <p:nvPr/>
        </p:nvSpPr>
        <p:spPr>
          <a:xfrm>
            <a:off x="577652" y="5147667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يمكن توقع نتيجة التجربة بشكل مؤكد قبل إجراءها ( إلا فى بعض الحالات الخاصة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مجموعة 9"/>
          <p:cNvGrpSpPr/>
          <p:nvPr/>
        </p:nvGrpSpPr>
        <p:grpSpPr>
          <a:xfrm>
            <a:off x="7946851" y="5752192"/>
            <a:ext cx="360040" cy="523220"/>
            <a:chOff x="3707904" y="3309253"/>
            <a:chExt cx="360040" cy="523220"/>
          </a:xfrm>
        </p:grpSpPr>
        <p:sp>
          <p:nvSpPr>
            <p:cNvPr id="31" name="شكل بيضاوي 30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مربع نص 31"/>
            <p:cNvSpPr txBox="1"/>
            <p:nvPr/>
          </p:nvSpPr>
          <p:spPr>
            <a:xfrm>
              <a:off x="3707904" y="330925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مربع نص 32"/>
          <p:cNvSpPr txBox="1"/>
          <p:nvPr/>
        </p:nvSpPr>
        <p:spPr>
          <a:xfrm>
            <a:off x="549077" y="5793769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 حساب فرصة ظهور كل نتيجة من نتائج التجربة قبل إجراء التجربة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mph" presetSubtype="10" accel="50000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3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F3FA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" presetClass="emph" presetSubtype="6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3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3" grpId="1"/>
      <p:bldP spid="3" grpId="2"/>
      <p:bldP spid="4" grpId="0"/>
      <p:bldP spid="4" grpId="1"/>
      <p:bldP spid="4" grpId="2"/>
      <p:bldP spid="5" grpId="0"/>
      <p:bldP spid="6" grpId="0"/>
      <p:bldP spid="7" grpId="0"/>
      <p:bldP spid="20" grpId="0"/>
      <p:bldP spid="20" grpId="1"/>
      <p:bldP spid="20" grpId="2"/>
      <p:bldP spid="21" grpId="0"/>
      <p:bldP spid="25" grpId="0"/>
      <p:bldP spid="2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5"/>
          <p:cNvSpPr>
            <a:spLocks noChangeArrowheads="1" noChangeShapeType="1" noTextEdit="1"/>
          </p:cNvSpPr>
          <p:nvPr/>
        </p:nvSpPr>
        <p:spPr bwMode="auto">
          <a:xfrm>
            <a:off x="554410" y="937295"/>
            <a:ext cx="5510708" cy="74865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en-US" sz="4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Counting  Principle</a:t>
            </a:r>
          </a:p>
        </p:txBody>
      </p:sp>
      <p:sp>
        <p:nvSpPr>
          <p:cNvPr id="8" name="WordArt 65"/>
          <p:cNvSpPr>
            <a:spLocks noChangeArrowheads="1" noChangeShapeType="1" noTextEdit="1"/>
          </p:cNvSpPr>
          <p:nvPr/>
        </p:nvSpPr>
        <p:spPr bwMode="auto">
          <a:xfrm>
            <a:off x="568127" y="2967236"/>
            <a:ext cx="3744416" cy="648072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en-US" sz="4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Permutations</a:t>
            </a:r>
          </a:p>
        </p:txBody>
      </p:sp>
      <p:sp>
        <p:nvSpPr>
          <p:cNvPr id="10" name="WordArt 65"/>
          <p:cNvSpPr>
            <a:spLocks noChangeArrowheads="1" noChangeShapeType="1" noTextEdit="1"/>
          </p:cNvSpPr>
          <p:nvPr/>
        </p:nvSpPr>
        <p:spPr bwMode="auto">
          <a:xfrm>
            <a:off x="366961" y="5018509"/>
            <a:ext cx="4358580" cy="720080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en-US" sz="4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Combinations</a:t>
            </a:r>
          </a:p>
        </p:txBody>
      </p:sp>
      <p:sp>
        <p:nvSpPr>
          <p:cNvPr id="12" name="WordArt 65"/>
          <p:cNvSpPr>
            <a:spLocks noChangeArrowheads="1" noChangeShapeType="1" noTextEdit="1"/>
          </p:cNvSpPr>
          <p:nvPr/>
        </p:nvSpPr>
        <p:spPr bwMode="auto">
          <a:xfrm>
            <a:off x="6688807" y="2996952"/>
            <a:ext cx="2169765" cy="830188"/>
          </a:xfrm>
          <a:prstGeom prst="rect">
            <a:avLst/>
          </a:prstGeom>
        </p:spPr>
        <p:txBody>
          <a:bodyPr wrap="none" fromWordArt="1"/>
          <a:lstStyle/>
          <a:p>
            <a:pPr algn="r" rtl="1"/>
            <a:r>
              <a:rPr lang="ar-SA" sz="54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التباديل</a:t>
            </a:r>
          </a:p>
        </p:txBody>
      </p:sp>
      <p:sp>
        <p:nvSpPr>
          <p:cNvPr id="13" name="WordArt 65"/>
          <p:cNvSpPr>
            <a:spLocks noChangeArrowheads="1" noChangeShapeType="1" noTextEdit="1"/>
          </p:cNvSpPr>
          <p:nvPr/>
        </p:nvSpPr>
        <p:spPr bwMode="auto">
          <a:xfrm>
            <a:off x="6664424" y="5047084"/>
            <a:ext cx="2198340" cy="830188"/>
          </a:xfrm>
          <a:prstGeom prst="rect">
            <a:avLst/>
          </a:prstGeom>
        </p:spPr>
        <p:txBody>
          <a:bodyPr wrap="none" fromWordArt="1"/>
          <a:lstStyle/>
          <a:p>
            <a:pPr algn="r" rtl="1"/>
            <a:r>
              <a:rPr lang="ar-SA" sz="54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التوافيق</a:t>
            </a:r>
          </a:p>
        </p:txBody>
      </p:sp>
      <p:sp>
        <p:nvSpPr>
          <p:cNvPr id="14" name="WordArt 65"/>
          <p:cNvSpPr>
            <a:spLocks noChangeArrowheads="1" noChangeShapeType="1" noTextEdit="1"/>
          </p:cNvSpPr>
          <p:nvPr/>
        </p:nvSpPr>
        <p:spPr bwMode="auto">
          <a:xfrm>
            <a:off x="6343625" y="957486"/>
            <a:ext cx="2484784" cy="830188"/>
          </a:xfrm>
          <a:prstGeom prst="rect">
            <a:avLst/>
          </a:prstGeom>
        </p:spPr>
        <p:txBody>
          <a:bodyPr wrap="none" fromWordArt="1"/>
          <a:lstStyle/>
          <a:p>
            <a:pPr algn="r" rtl="1"/>
            <a:r>
              <a:rPr lang="ar-SA" sz="54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مبدأ العد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800"/>
                            </p:stCondLst>
                            <p:childTnLst>
                              <p:par>
                                <p:cTn id="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0" grpId="0"/>
      <p:bldP spid="10" grpId="1"/>
      <p:bldP spid="12" grpId="0" animBg="1"/>
      <p:bldP spid="12" grpId="1"/>
      <p:bldP spid="13" grpId="0" animBg="1"/>
      <p:bldP spid="13" grpId="1"/>
      <p:bldP spid="14" grpId="0" animBg="1"/>
      <p:bldP spid="14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984948" y="146348"/>
            <a:ext cx="25474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Kharashi 62" pitchFamily="2" charset="-78"/>
              </a:rPr>
              <a:t>فضاء العينة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Kharashi 62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83107" y="203498"/>
            <a:ext cx="4727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Sample  Space</a:t>
            </a:r>
            <a:endParaRPr lang="en-US" sz="4400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ib BT" pitchFamily="82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-36512" y="980728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فضاء</a:t>
            </a:r>
            <a:r>
              <a:rPr lang="ar-S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 </a:t>
            </a:r>
            <a:r>
              <a:rPr lang="ar-S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العينة</a:t>
            </a:r>
            <a:r>
              <a:rPr lang="ar-S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 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لتجربة عشوائية هو المجموعة المكونة من جميع النواتج الممكنة للتجربة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99592" y="146573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نرمز لفضاء العينة بالرمز (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ــ  ونرمز </a:t>
            </a:r>
            <a:r>
              <a:rPr lang="ar-SA" sz="24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لعدد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عناصر فضاء العينة بالرمز  </a:t>
            </a:r>
            <a:r>
              <a:rPr lang="ar-SA" sz="24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(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SA" sz="24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en-US" sz="20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-146620" y="1907307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الناتج</a:t>
            </a:r>
            <a:r>
              <a:rPr lang="ar-S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   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أى نتيجة من نتائج التجربة العشوائية ( عنصر واحد من عناصر فضاء العينة )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WordArt 65"/>
          <p:cNvSpPr>
            <a:spLocks noChangeArrowheads="1" noChangeShapeType="1" noTextEdit="1"/>
          </p:cNvSpPr>
          <p:nvPr/>
        </p:nvSpPr>
        <p:spPr bwMode="auto">
          <a:xfrm>
            <a:off x="6941047" y="2511946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1  ــ  صــ  68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555776" y="248337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فى تجربة رمى حجر نرد منتظم مرتين متتاليتين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مجموعة 9"/>
          <p:cNvGrpSpPr/>
          <p:nvPr/>
        </p:nvGrpSpPr>
        <p:grpSpPr>
          <a:xfrm>
            <a:off x="7735019" y="2852936"/>
            <a:ext cx="369565" cy="523220"/>
            <a:chOff x="3707904" y="3328303"/>
            <a:chExt cx="369565" cy="523220"/>
          </a:xfrm>
        </p:grpSpPr>
        <p:sp>
          <p:nvSpPr>
            <p:cNvPr id="12" name="شكل بيضاوي 11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3717429" y="332830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أ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5508104" y="292517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أكتب عناصر فضاء العينة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327401" y="3726557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148064" y="334770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عناصر فضاء العينة ( ف )  هي 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274443" y="4143747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274443" y="4551511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274443" y="501213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283968" y="5434657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4264918" y="587623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292080" y="6400378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6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الرمية الاولى أخضر </a:t>
            </a:r>
            <a:r>
              <a: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  </a:t>
            </a:r>
            <a:r>
              <a:rPr lang="ar-SA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الرمية الثانية أزرق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مجموعة 9"/>
          <p:cNvGrpSpPr/>
          <p:nvPr/>
        </p:nvGrpSpPr>
        <p:grpSpPr>
          <a:xfrm>
            <a:off x="3851920" y="2790453"/>
            <a:ext cx="360040" cy="523220"/>
            <a:chOff x="3707904" y="3256295"/>
            <a:chExt cx="360040" cy="523220"/>
          </a:xfrm>
        </p:grpSpPr>
        <p:sp>
          <p:nvSpPr>
            <p:cNvPr id="24" name="شكل بيضاوي 23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مربع نص 24"/>
            <p:cNvSpPr txBox="1"/>
            <p:nvPr/>
          </p:nvSpPr>
          <p:spPr>
            <a:xfrm>
              <a:off x="3707904" y="3256295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ب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1589956" y="2896369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 عدد النواتج الممكنة 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50000"/>
          </a:blip>
          <a:srcRect l="6801" t="6961" r="20686" b="5090"/>
          <a:stretch>
            <a:fillRect/>
          </a:stretch>
        </p:blipFill>
        <p:spPr bwMode="auto">
          <a:xfrm>
            <a:off x="251520" y="2492896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مربع نص 28"/>
          <p:cNvSpPr txBox="1"/>
          <p:nvPr/>
        </p:nvSpPr>
        <p:spPr>
          <a:xfrm>
            <a:off x="1020366" y="376999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حسب المبدأ الاساسى للعد يكون 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490514" y="421156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النواتج = ن ( ف 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مجموعة 33"/>
          <p:cNvGrpSpPr/>
          <p:nvPr/>
        </p:nvGrpSpPr>
        <p:grpSpPr>
          <a:xfrm>
            <a:off x="-38100" y="4643611"/>
            <a:ext cx="3851920" cy="369332"/>
            <a:chOff x="0" y="4715852"/>
            <a:chExt cx="3851920" cy="369332"/>
          </a:xfrm>
        </p:grpSpPr>
        <p:sp>
          <p:nvSpPr>
            <p:cNvPr id="32" name="مربع نص 31"/>
            <p:cNvSpPr txBox="1"/>
            <p:nvPr/>
          </p:nvSpPr>
          <p:spPr>
            <a:xfrm>
              <a:off x="0" y="4725144"/>
              <a:ext cx="3851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عدد نواتج الرمية الاولى   عدد نواتج الرمية الثانية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مربع نص 32"/>
            <p:cNvSpPr txBox="1"/>
            <p:nvPr/>
          </p:nvSpPr>
          <p:spPr>
            <a:xfrm>
              <a:off x="1691680" y="471585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مجموعة 36"/>
          <p:cNvGrpSpPr/>
          <p:nvPr/>
        </p:nvGrpSpPr>
        <p:grpSpPr>
          <a:xfrm>
            <a:off x="458019" y="5051276"/>
            <a:ext cx="2448272" cy="409635"/>
            <a:chOff x="539552" y="5147667"/>
            <a:chExt cx="2448272" cy="409635"/>
          </a:xfrm>
        </p:grpSpPr>
        <p:sp>
          <p:nvSpPr>
            <p:cNvPr id="35" name="مربع نص 34"/>
            <p:cNvSpPr txBox="1"/>
            <p:nvPr/>
          </p:nvSpPr>
          <p:spPr>
            <a:xfrm>
              <a:off x="539552" y="5157192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6   6  =  36   ناتجاً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مربع نص 35"/>
            <p:cNvSpPr txBox="1"/>
            <p:nvPr/>
          </p:nvSpPr>
          <p:spPr>
            <a:xfrm>
              <a:off x="2195736" y="514766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mph" presetSubtype="10" accel="50000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3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9" grpId="0"/>
      <p:bldP spid="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6824439" y="342213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1 ــ  صــ  69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323528" y="1028353"/>
            <a:ext cx="1188000" cy="1536551"/>
            <a:chOff x="899592" y="668313"/>
            <a:chExt cx="1224136" cy="1536551"/>
          </a:xfrm>
        </p:grpSpPr>
        <p:sp>
          <p:nvSpPr>
            <p:cNvPr id="10" name="مستطيل 9"/>
            <p:cNvSpPr/>
            <p:nvPr/>
          </p:nvSpPr>
          <p:spPr>
            <a:xfrm>
              <a:off x="899592" y="764704"/>
              <a:ext cx="1224136" cy="1440160"/>
            </a:xfrm>
            <a:prstGeom prst="rect">
              <a:avLst/>
            </a:prstGeom>
            <a:noFill/>
            <a:ln w="76200">
              <a:solidFill>
                <a:srgbClr val="009A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952840" y="668313"/>
              <a:ext cx="111600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مجموعة 12"/>
          <p:cNvGrpSpPr/>
          <p:nvPr/>
        </p:nvGrpSpPr>
        <p:grpSpPr>
          <a:xfrm>
            <a:off x="366961" y="1970588"/>
            <a:ext cx="468000" cy="622891"/>
            <a:chOff x="2459385" y="3051750"/>
            <a:chExt cx="468000" cy="622891"/>
          </a:xfrm>
        </p:grpSpPr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20000"/>
            </a:blip>
            <a:srcRect l="9091" t="11538" r="9091" b="11538"/>
            <a:stretch>
              <a:fillRect/>
            </a:stretch>
          </p:blipFill>
          <p:spPr bwMode="auto">
            <a:xfrm>
              <a:off x="2459385" y="3051750"/>
              <a:ext cx="468000" cy="52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مجموعة 9"/>
            <p:cNvGrpSpPr/>
            <p:nvPr/>
          </p:nvGrpSpPr>
          <p:grpSpPr>
            <a:xfrm>
              <a:off x="2483768" y="3212976"/>
              <a:ext cx="360040" cy="461665"/>
              <a:chOff x="3137173" y="3309253"/>
              <a:chExt cx="360040" cy="461665"/>
            </a:xfrm>
          </p:grpSpPr>
          <p:sp>
            <p:nvSpPr>
              <p:cNvPr id="7" name="شكل بيضاوي 6"/>
              <p:cNvSpPr/>
              <p:nvPr/>
            </p:nvSpPr>
            <p:spPr>
              <a:xfrm>
                <a:off x="3199656" y="3376042"/>
                <a:ext cx="252000" cy="252000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مربع نص 7"/>
              <p:cNvSpPr txBox="1"/>
              <p:nvPr/>
            </p:nvSpPr>
            <p:spPr>
              <a:xfrm>
                <a:off x="3137173" y="3309253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1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" name="مجموعة 13"/>
          <p:cNvGrpSpPr/>
          <p:nvPr/>
        </p:nvGrpSpPr>
        <p:grpSpPr>
          <a:xfrm>
            <a:off x="954698" y="1998365"/>
            <a:ext cx="468000" cy="622891"/>
            <a:chOff x="2459385" y="3051750"/>
            <a:chExt cx="468000" cy="622891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20000"/>
            </a:blip>
            <a:srcRect l="9091" t="11538" r="9091" b="11538"/>
            <a:stretch>
              <a:fillRect/>
            </a:stretch>
          </p:blipFill>
          <p:spPr bwMode="auto">
            <a:xfrm>
              <a:off x="2459385" y="3051750"/>
              <a:ext cx="468000" cy="52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مجموعة 9"/>
            <p:cNvGrpSpPr/>
            <p:nvPr/>
          </p:nvGrpSpPr>
          <p:grpSpPr>
            <a:xfrm>
              <a:off x="2483768" y="3212976"/>
              <a:ext cx="360040" cy="461665"/>
              <a:chOff x="3137173" y="3309253"/>
              <a:chExt cx="360040" cy="461665"/>
            </a:xfrm>
          </p:grpSpPr>
          <p:sp>
            <p:nvSpPr>
              <p:cNvPr id="17" name="شكل بيضاوي 16"/>
              <p:cNvSpPr/>
              <p:nvPr/>
            </p:nvSpPr>
            <p:spPr>
              <a:xfrm>
                <a:off x="3199656" y="3376042"/>
                <a:ext cx="252000" cy="252000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مربع نص 17"/>
              <p:cNvSpPr txBox="1"/>
              <p:nvPr/>
            </p:nvSpPr>
            <p:spPr>
              <a:xfrm>
                <a:off x="3137173" y="3309253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</a:rPr>
                  <a:t>2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مجموعة 18"/>
          <p:cNvGrpSpPr/>
          <p:nvPr/>
        </p:nvGrpSpPr>
        <p:grpSpPr>
          <a:xfrm>
            <a:off x="376486" y="1436018"/>
            <a:ext cx="468000" cy="622891"/>
            <a:chOff x="2459385" y="3051750"/>
            <a:chExt cx="468000" cy="622891"/>
          </a:xfrm>
        </p:grpSpPr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20000"/>
            </a:blip>
            <a:srcRect l="9091" t="11538" r="9091" b="11538"/>
            <a:stretch>
              <a:fillRect/>
            </a:stretch>
          </p:blipFill>
          <p:spPr bwMode="auto">
            <a:xfrm>
              <a:off x="2459385" y="3051750"/>
              <a:ext cx="468000" cy="52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مجموعة 9"/>
            <p:cNvGrpSpPr/>
            <p:nvPr/>
          </p:nvGrpSpPr>
          <p:grpSpPr>
            <a:xfrm>
              <a:off x="2493293" y="3212976"/>
              <a:ext cx="360040" cy="461665"/>
              <a:chOff x="3146698" y="3309253"/>
              <a:chExt cx="360040" cy="461665"/>
            </a:xfrm>
          </p:grpSpPr>
          <p:sp>
            <p:nvSpPr>
              <p:cNvPr id="22" name="شكل بيضاوي 21"/>
              <p:cNvSpPr/>
              <p:nvPr/>
            </p:nvSpPr>
            <p:spPr>
              <a:xfrm>
                <a:off x="3199656" y="3376042"/>
                <a:ext cx="252000" cy="252000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مربع نص 22"/>
              <p:cNvSpPr txBox="1"/>
              <p:nvPr/>
            </p:nvSpPr>
            <p:spPr>
              <a:xfrm>
                <a:off x="3146698" y="3309253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</a:rPr>
                  <a:t>3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" name="مجموعة 23"/>
          <p:cNvGrpSpPr/>
          <p:nvPr/>
        </p:nvGrpSpPr>
        <p:grpSpPr>
          <a:xfrm>
            <a:off x="964223" y="1437159"/>
            <a:ext cx="468000" cy="613366"/>
            <a:chOff x="2459385" y="3051750"/>
            <a:chExt cx="468000" cy="613366"/>
          </a:xfrm>
        </p:grpSpPr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20000"/>
            </a:blip>
            <a:srcRect l="9091" t="11538" r="9091" b="11538"/>
            <a:stretch>
              <a:fillRect/>
            </a:stretch>
          </p:blipFill>
          <p:spPr bwMode="auto">
            <a:xfrm>
              <a:off x="2459385" y="3051750"/>
              <a:ext cx="468000" cy="52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مجموعة 9"/>
            <p:cNvGrpSpPr/>
            <p:nvPr/>
          </p:nvGrpSpPr>
          <p:grpSpPr>
            <a:xfrm>
              <a:off x="2483768" y="3203451"/>
              <a:ext cx="360040" cy="461665"/>
              <a:chOff x="3137173" y="3299728"/>
              <a:chExt cx="360040" cy="461665"/>
            </a:xfrm>
          </p:grpSpPr>
          <p:sp>
            <p:nvSpPr>
              <p:cNvPr id="27" name="شكل بيضاوي 26"/>
              <p:cNvSpPr/>
              <p:nvPr/>
            </p:nvSpPr>
            <p:spPr>
              <a:xfrm>
                <a:off x="3199656" y="3376042"/>
                <a:ext cx="252000" cy="252000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مربع نص 27"/>
              <p:cNvSpPr txBox="1"/>
              <p:nvPr/>
            </p:nvSpPr>
            <p:spPr>
              <a:xfrm>
                <a:off x="3137173" y="3299728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</a:rPr>
                  <a:t>4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" name="مجموعة 28"/>
          <p:cNvGrpSpPr/>
          <p:nvPr/>
        </p:nvGrpSpPr>
        <p:grpSpPr>
          <a:xfrm>
            <a:off x="676191" y="899195"/>
            <a:ext cx="468000" cy="622891"/>
            <a:chOff x="2459385" y="3051750"/>
            <a:chExt cx="468000" cy="622891"/>
          </a:xfrm>
        </p:grpSpPr>
        <p:pic>
          <p:nvPicPr>
            <p:cNvPr id="30" name="Picture 10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20000"/>
            </a:blip>
            <a:srcRect l="9091" t="11538" r="9091" b="11538"/>
            <a:stretch>
              <a:fillRect/>
            </a:stretch>
          </p:blipFill>
          <p:spPr bwMode="auto">
            <a:xfrm>
              <a:off x="2459385" y="3051750"/>
              <a:ext cx="468000" cy="52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مجموعة 9"/>
            <p:cNvGrpSpPr/>
            <p:nvPr/>
          </p:nvGrpSpPr>
          <p:grpSpPr>
            <a:xfrm>
              <a:off x="2483768" y="3212976"/>
              <a:ext cx="360040" cy="461665"/>
              <a:chOff x="3137173" y="3309253"/>
              <a:chExt cx="360040" cy="461665"/>
            </a:xfrm>
          </p:grpSpPr>
          <p:sp>
            <p:nvSpPr>
              <p:cNvPr id="32" name="شكل بيضاوي 31"/>
              <p:cNvSpPr/>
              <p:nvPr/>
            </p:nvSpPr>
            <p:spPr>
              <a:xfrm>
                <a:off x="3199656" y="3376042"/>
                <a:ext cx="252000" cy="252000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مربع نص 32"/>
              <p:cNvSpPr txBox="1"/>
              <p:nvPr/>
            </p:nvSpPr>
            <p:spPr>
              <a:xfrm>
                <a:off x="3137173" y="3309253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</a:rPr>
                  <a:t>5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4" name="مجموعة 33"/>
          <p:cNvGrpSpPr/>
          <p:nvPr/>
        </p:nvGrpSpPr>
        <p:grpSpPr>
          <a:xfrm>
            <a:off x="1756391" y="1028353"/>
            <a:ext cx="1188000" cy="1536551"/>
            <a:chOff x="899592" y="668313"/>
            <a:chExt cx="1224136" cy="1536551"/>
          </a:xfrm>
        </p:grpSpPr>
        <p:sp>
          <p:nvSpPr>
            <p:cNvPr id="35" name="مستطيل 34"/>
            <p:cNvSpPr/>
            <p:nvPr/>
          </p:nvSpPr>
          <p:spPr>
            <a:xfrm>
              <a:off x="899592" y="764704"/>
              <a:ext cx="1224136" cy="144016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مستطيل 35"/>
            <p:cNvSpPr/>
            <p:nvPr/>
          </p:nvSpPr>
          <p:spPr>
            <a:xfrm>
              <a:off x="952840" y="668313"/>
              <a:ext cx="111600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مجموعة 36"/>
          <p:cNvGrpSpPr/>
          <p:nvPr/>
        </p:nvGrpSpPr>
        <p:grpSpPr>
          <a:xfrm>
            <a:off x="1799824" y="1970588"/>
            <a:ext cx="468000" cy="622891"/>
            <a:chOff x="2459385" y="3051750"/>
            <a:chExt cx="468000" cy="622891"/>
          </a:xfrm>
        </p:grpSpPr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20000"/>
            </a:blip>
            <a:srcRect l="9091" t="11538" r="9091" b="11538"/>
            <a:stretch>
              <a:fillRect/>
            </a:stretch>
          </p:blipFill>
          <p:spPr bwMode="auto">
            <a:xfrm>
              <a:off x="2459385" y="3051750"/>
              <a:ext cx="468000" cy="52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" name="مجموعة 9"/>
            <p:cNvGrpSpPr/>
            <p:nvPr/>
          </p:nvGrpSpPr>
          <p:grpSpPr>
            <a:xfrm>
              <a:off x="2483768" y="3212976"/>
              <a:ext cx="360040" cy="461665"/>
              <a:chOff x="3137173" y="3309253"/>
              <a:chExt cx="360040" cy="461665"/>
            </a:xfrm>
          </p:grpSpPr>
          <p:sp>
            <p:nvSpPr>
              <p:cNvPr id="40" name="شكل بيضاوي 6"/>
              <p:cNvSpPr/>
              <p:nvPr/>
            </p:nvSpPr>
            <p:spPr>
              <a:xfrm>
                <a:off x="3199656" y="3376042"/>
                <a:ext cx="252000" cy="252000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مربع نص 40"/>
              <p:cNvSpPr txBox="1"/>
              <p:nvPr/>
            </p:nvSpPr>
            <p:spPr>
              <a:xfrm>
                <a:off x="3137173" y="3309253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</a:rPr>
                  <a:t>6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2" name="مجموعة 41"/>
          <p:cNvGrpSpPr/>
          <p:nvPr/>
        </p:nvGrpSpPr>
        <p:grpSpPr>
          <a:xfrm>
            <a:off x="2387561" y="1998365"/>
            <a:ext cx="468000" cy="622891"/>
            <a:chOff x="2459385" y="3051750"/>
            <a:chExt cx="468000" cy="622891"/>
          </a:xfrm>
        </p:grpSpPr>
        <p:pic>
          <p:nvPicPr>
            <p:cNvPr id="43" name="Picture 10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20000"/>
            </a:blip>
            <a:srcRect l="9091" t="11538" r="9091" b="11538"/>
            <a:stretch>
              <a:fillRect/>
            </a:stretch>
          </p:blipFill>
          <p:spPr bwMode="auto">
            <a:xfrm>
              <a:off x="2459385" y="3051750"/>
              <a:ext cx="468000" cy="52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" name="مجموعة 9"/>
            <p:cNvGrpSpPr/>
            <p:nvPr/>
          </p:nvGrpSpPr>
          <p:grpSpPr>
            <a:xfrm>
              <a:off x="2483768" y="3212976"/>
              <a:ext cx="360040" cy="461665"/>
              <a:chOff x="3137173" y="3309253"/>
              <a:chExt cx="360040" cy="461665"/>
            </a:xfrm>
          </p:grpSpPr>
          <p:sp>
            <p:nvSpPr>
              <p:cNvPr id="45" name="شكل بيضاوي 44"/>
              <p:cNvSpPr/>
              <p:nvPr/>
            </p:nvSpPr>
            <p:spPr>
              <a:xfrm>
                <a:off x="3199656" y="3376042"/>
                <a:ext cx="252000" cy="252000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مربع نص 45"/>
              <p:cNvSpPr txBox="1"/>
              <p:nvPr/>
            </p:nvSpPr>
            <p:spPr>
              <a:xfrm>
                <a:off x="3137173" y="3309253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</a:rPr>
                  <a:t>7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7" name="مجموعة 46"/>
          <p:cNvGrpSpPr/>
          <p:nvPr/>
        </p:nvGrpSpPr>
        <p:grpSpPr>
          <a:xfrm>
            <a:off x="1809349" y="1436018"/>
            <a:ext cx="468000" cy="622891"/>
            <a:chOff x="2459385" y="3051750"/>
            <a:chExt cx="468000" cy="622891"/>
          </a:xfrm>
        </p:grpSpPr>
        <p:pic>
          <p:nvPicPr>
            <p:cNvPr id="4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20000"/>
            </a:blip>
            <a:srcRect l="9091" t="11538" r="9091" b="11538"/>
            <a:stretch>
              <a:fillRect/>
            </a:stretch>
          </p:blipFill>
          <p:spPr bwMode="auto">
            <a:xfrm>
              <a:off x="2459385" y="3051750"/>
              <a:ext cx="468000" cy="52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" name="مجموعة 9"/>
            <p:cNvGrpSpPr/>
            <p:nvPr/>
          </p:nvGrpSpPr>
          <p:grpSpPr>
            <a:xfrm>
              <a:off x="2493293" y="3212976"/>
              <a:ext cx="360040" cy="461665"/>
              <a:chOff x="3146698" y="3309253"/>
              <a:chExt cx="360040" cy="461665"/>
            </a:xfrm>
          </p:grpSpPr>
          <p:sp>
            <p:nvSpPr>
              <p:cNvPr id="50" name="شكل بيضاوي 49"/>
              <p:cNvSpPr/>
              <p:nvPr/>
            </p:nvSpPr>
            <p:spPr>
              <a:xfrm>
                <a:off x="3199656" y="3376042"/>
                <a:ext cx="252000" cy="252000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مربع نص 50"/>
              <p:cNvSpPr txBox="1"/>
              <p:nvPr/>
            </p:nvSpPr>
            <p:spPr>
              <a:xfrm>
                <a:off x="3146698" y="3309253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</a:rPr>
                  <a:t>8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2" name="مجموعة 51"/>
          <p:cNvGrpSpPr/>
          <p:nvPr/>
        </p:nvGrpSpPr>
        <p:grpSpPr>
          <a:xfrm>
            <a:off x="2397086" y="1437159"/>
            <a:ext cx="468000" cy="613366"/>
            <a:chOff x="2459385" y="3051750"/>
            <a:chExt cx="468000" cy="613366"/>
          </a:xfrm>
        </p:grpSpPr>
        <p:pic>
          <p:nvPicPr>
            <p:cNvPr id="53" name="Picture 10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20000"/>
            </a:blip>
            <a:srcRect l="9091" t="11538" r="9091" b="11538"/>
            <a:stretch>
              <a:fillRect/>
            </a:stretch>
          </p:blipFill>
          <p:spPr bwMode="auto">
            <a:xfrm>
              <a:off x="2459385" y="3051750"/>
              <a:ext cx="468000" cy="52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4" name="مجموعة 9"/>
            <p:cNvGrpSpPr/>
            <p:nvPr/>
          </p:nvGrpSpPr>
          <p:grpSpPr>
            <a:xfrm>
              <a:off x="2483768" y="3203451"/>
              <a:ext cx="360040" cy="461665"/>
              <a:chOff x="3137173" y="3299728"/>
              <a:chExt cx="360040" cy="461665"/>
            </a:xfrm>
          </p:grpSpPr>
          <p:sp>
            <p:nvSpPr>
              <p:cNvPr id="55" name="شكل بيضاوي 54"/>
              <p:cNvSpPr/>
              <p:nvPr/>
            </p:nvSpPr>
            <p:spPr>
              <a:xfrm>
                <a:off x="3199656" y="3376042"/>
                <a:ext cx="252000" cy="252000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مربع نص 55"/>
              <p:cNvSpPr txBox="1"/>
              <p:nvPr/>
            </p:nvSpPr>
            <p:spPr>
              <a:xfrm>
                <a:off x="3137173" y="3299728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</a:rPr>
                  <a:t>9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7" name="مجموعة 56"/>
          <p:cNvGrpSpPr/>
          <p:nvPr/>
        </p:nvGrpSpPr>
        <p:grpSpPr>
          <a:xfrm>
            <a:off x="2076286" y="899195"/>
            <a:ext cx="500768" cy="559133"/>
            <a:chOff x="2426617" y="3051750"/>
            <a:chExt cx="500768" cy="559133"/>
          </a:xfrm>
        </p:grpSpPr>
        <p:pic>
          <p:nvPicPr>
            <p:cNvPr id="5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20000"/>
            </a:blip>
            <a:srcRect l="9091" t="11538" r="9091" b="11538"/>
            <a:stretch>
              <a:fillRect/>
            </a:stretch>
          </p:blipFill>
          <p:spPr bwMode="auto">
            <a:xfrm>
              <a:off x="2459385" y="3051750"/>
              <a:ext cx="468000" cy="52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مجموعة 9"/>
            <p:cNvGrpSpPr/>
            <p:nvPr/>
          </p:nvGrpSpPr>
          <p:grpSpPr>
            <a:xfrm>
              <a:off x="2426617" y="3241551"/>
              <a:ext cx="494347" cy="369332"/>
              <a:chOff x="3080022" y="3337828"/>
              <a:chExt cx="494347" cy="369332"/>
            </a:xfrm>
          </p:grpSpPr>
          <p:sp>
            <p:nvSpPr>
              <p:cNvPr id="60" name="شكل بيضاوي 59"/>
              <p:cNvSpPr/>
              <p:nvPr/>
            </p:nvSpPr>
            <p:spPr>
              <a:xfrm>
                <a:off x="3199656" y="3376042"/>
                <a:ext cx="252000" cy="252000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مربع نص 60"/>
              <p:cNvSpPr txBox="1"/>
              <p:nvPr/>
            </p:nvSpPr>
            <p:spPr>
              <a:xfrm>
                <a:off x="3080022" y="3337828"/>
                <a:ext cx="494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solidFill>
                      <a:schemeClr val="bg1"/>
                    </a:solidFill>
                  </a:rPr>
                  <a:t>10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2" name="مربع نص 61"/>
          <p:cNvSpPr txBox="1"/>
          <p:nvPr/>
        </p:nvSpPr>
        <p:spPr>
          <a:xfrm>
            <a:off x="107504" y="2564904"/>
            <a:ext cx="1476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6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الكيس الاول أخضر</a:t>
            </a:r>
            <a:endParaRPr lang="en-US" sz="1600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1547664" y="2586390"/>
            <a:ext cx="1476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الكيس الثاني أزرق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4" name="مجموعة 9"/>
          <p:cNvGrpSpPr/>
          <p:nvPr/>
        </p:nvGrpSpPr>
        <p:grpSpPr>
          <a:xfrm>
            <a:off x="6160368" y="226740"/>
            <a:ext cx="369565" cy="523220"/>
            <a:chOff x="3707904" y="3328303"/>
            <a:chExt cx="369565" cy="523220"/>
          </a:xfrm>
        </p:grpSpPr>
        <p:sp>
          <p:nvSpPr>
            <p:cNvPr id="65" name="شكل بيضاوي 64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مربع نص 65"/>
            <p:cNvSpPr txBox="1"/>
            <p:nvPr/>
          </p:nvSpPr>
          <p:spPr>
            <a:xfrm>
              <a:off x="3717429" y="332830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أ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ربع نص 66"/>
          <p:cNvSpPr txBox="1"/>
          <p:nvPr/>
        </p:nvSpPr>
        <p:spPr>
          <a:xfrm>
            <a:off x="3554363" y="289456"/>
            <a:ext cx="252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أكتب كل عناصر فضاء العينة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4144144" y="1797199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4317876" y="2354213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4312543" y="288673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4308351" y="3419361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4308351" y="395199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مربع نص 72"/>
          <p:cNvSpPr txBox="1"/>
          <p:nvPr/>
        </p:nvSpPr>
        <p:spPr>
          <a:xfrm>
            <a:off x="5167114" y="135029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عناصر فضاء العينة ( ف )  هي 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4" name="مجموعة 9"/>
          <p:cNvGrpSpPr/>
          <p:nvPr/>
        </p:nvGrpSpPr>
        <p:grpSpPr>
          <a:xfrm>
            <a:off x="6199609" y="696888"/>
            <a:ext cx="360040" cy="523220"/>
            <a:chOff x="3707904" y="3256295"/>
            <a:chExt cx="360040" cy="523220"/>
          </a:xfrm>
        </p:grpSpPr>
        <p:sp>
          <p:nvSpPr>
            <p:cNvPr id="75" name="شكل بيضاوي 74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مربع نص 75"/>
            <p:cNvSpPr txBox="1"/>
            <p:nvPr/>
          </p:nvSpPr>
          <p:spPr>
            <a:xfrm>
              <a:off x="3707904" y="3256295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ب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مربع نص 76"/>
          <p:cNvSpPr txBox="1"/>
          <p:nvPr/>
        </p:nvSpPr>
        <p:spPr>
          <a:xfrm>
            <a:off x="3937645" y="80280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 عدد النواتج الممكنة 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4860032" y="458136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حسب المبدأ الاساسى للعد يكون 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مربع نص 78"/>
          <p:cNvSpPr txBox="1"/>
          <p:nvPr/>
        </p:nvSpPr>
        <p:spPr>
          <a:xfrm>
            <a:off x="5358755" y="51479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النواتج = ن ( ف 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0" name="مجموعة 79"/>
          <p:cNvGrpSpPr/>
          <p:nvPr/>
        </p:nvGrpSpPr>
        <p:grpSpPr>
          <a:xfrm>
            <a:off x="1125141" y="5166717"/>
            <a:ext cx="4752528" cy="388615"/>
            <a:chOff x="0" y="4725144"/>
            <a:chExt cx="3851920" cy="388615"/>
          </a:xfrm>
        </p:grpSpPr>
        <p:sp>
          <p:nvSpPr>
            <p:cNvPr id="81" name="مربع نص 80"/>
            <p:cNvSpPr txBox="1"/>
            <p:nvPr/>
          </p:nvSpPr>
          <p:spPr>
            <a:xfrm>
              <a:off x="0" y="4725144"/>
              <a:ext cx="3851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عدد نواتج السحبة الاولى    عدد نواتج السحبة الثانية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مربع نص 81"/>
            <p:cNvSpPr txBox="1"/>
            <p:nvPr/>
          </p:nvSpPr>
          <p:spPr>
            <a:xfrm>
              <a:off x="1875318" y="4744427"/>
              <a:ext cx="291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3" name="مجموعة 82"/>
          <p:cNvGrpSpPr/>
          <p:nvPr/>
        </p:nvGrpSpPr>
        <p:grpSpPr>
          <a:xfrm>
            <a:off x="3438922" y="5649753"/>
            <a:ext cx="2448272" cy="409635"/>
            <a:chOff x="539552" y="5147667"/>
            <a:chExt cx="2448272" cy="409635"/>
          </a:xfrm>
        </p:grpSpPr>
        <p:sp>
          <p:nvSpPr>
            <p:cNvPr id="84" name="مربع نص 83"/>
            <p:cNvSpPr txBox="1"/>
            <p:nvPr/>
          </p:nvSpPr>
          <p:spPr>
            <a:xfrm>
              <a:off x="539552" y="5157192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5   5  =  25   ناتجاً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مربع نص 84"/>
            <p:cNvSpPr txBox="1"/>
            <p:nvPr/>
          </p:nvSpPr>
          <p:spPr>
            <a:xfrm>
              <a:off x="2195736" y="514766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9" dur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2" grpId="0"/>
      <p:bldP spid="63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7" grpId="0"/>
      <p:bldP spid="78" grpId="0"/>
      <p:bldP spid="7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9"/>
          <p:cNvSpPr/>
          <p:nvPr/>
        </p:nvSpPr>
        <p:spPr>
          <a:xfrm>
            <a:off x="1476544" y="5193312"/>
            <a:ext cx="6768000" cy="1044000"/>
          </a:xfrm>
          <a:prstGeom prst="roundRect">
            <a:avLst>
              <a:gd name="adj" fmla="val 26703"/>
            </a:avLst>
          </a:prstGeom>
          <a:solidFill>
            <a:srgbClr val="FFFF00">
              <a:alpha val="40000"/>
            </a:srgb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5686028" y="345430"/>
            <a:ext cx="14494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Kharashi 62" pitchFamily="2" charset="-78"/>
              </a:rPr>
              <a:t>الحدث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Kharashi 62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45668" y="374948"/>
            <a:ext cx="20425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Event </a:t>
            </a:r>
            <a:endParaRPr lang="en-US" sz="4400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ib BT" pitchFamily="82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101852" y="135029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فى تجربة رمى حجر نرد منتظم مرتين متتاليتين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113939" y="1873399"/>
            <a:ext cx="4339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: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العددان الظاهران متساويان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ليكن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157636" y="2339355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= {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}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338339" y="2966407"/>
            <a:ext cx="5152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: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مجموع العددين الظاهرين يساوى 9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ليكن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243361" y="341402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= {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}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156223" y="4046527"/>
            <a:ext cx="53158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جـ :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مجموع العددين الظاهرين يساوى 15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ليكن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6809611" y="4543028"/>
            <a:ext cx="868257" cy="461665"/>
            <a:chOff x="6809611" y="4543028"/>
            <a:chExt cx="868257" cy="461665"/>
          </a:xfrm>
        </p:grpSpPr>
        <p:sp>
          <p:nvSpPr>
            <p:cNvPr id="16" name="مربع نص 15"/>
            <p:cNvSpPr txBox="1"/>
            <p:nvPr/>
          </p:nvSpPr>
          <p:spPr>
            <a:xfrm>
              <a:off x="7020271" y="4590653"/>
              <a:ext cx="657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جـ 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6809611" y="4543028"/>
              <a:ext cx="3994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φ</a:t>
              </a:r>
              <a:endParaRPr lang="en-US" sz="2400" dirty="0"/>
            </a:p>
          </p:txBody>
        </p:sp>
      </p:grpSp>
      <p:sp>
        <p:nvSpPr>
          <p:cNvPr id="19" name="مربع نص 18"/>
          <p:cNvSpPr txBox="1"/>
          <p:nvPr/>
        </p:nvSpPr>
        <p:spPr>
          <a:xfrm>
            <a:off x="1221532" y="5341049"/>
            <a:ext cx="680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الحدث 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مجموعة جزئية من فضاء العينة ( وقد يساويه )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mph" presetSubtype="10" accel="50000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3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F3FA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  <p:bldP spid="4" grpId="1"/>
      <p:bldP spid="4" grpId="2"/>
      <p:bldP spid="5" grpId="0"/>
      <p:bldP spid="5" grpId="1"/>
      <p:bldP spid="5" grpId="2"/>
      <p:bldP spid="9" grpId="0"/>
      <p:bldP spid="10" grpId="0"/>
      <p:bldP spid="11" grpId="0"/>
      <p:bldP spid="12" grpId="0"/>
      <p:bldP spid="14" grpId="0"/>
      <p:bldP spid="15" grpId="0"/>
      <p:bldP spid="19" grpId="0"/>
      <p:bldP spid="19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/>
          <p:cNvSpPr/>
          <p:nvPr/>
        </p:nvSpPr>
        <p:spPr>
          <a:xfrm>
            <a:off x="974516" y="5507827"/>
            <a:ext cx="7380000" cy="1080000"/>
          </a:xfrm>
          <a:prstGeom prst="rect">
            <a:avLst/>
          </a:prstGeom>
          <a:solidFill>
            <a:srgbClr val="DDD9C3">
              <a:alpha val="40000"/>
            </a:srgbClr>
          </a:solidFill>
          <a:ln w="3810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مستطيل 33"/>
          <p:cNvSpPr/>
          <p:nvPr/>
        </p:nvSpPr>
        <p:spPr>
          <a:xfrm>
            <a:off x="972464" y="4043284"/>
            <a:ext cx="7380000" cy="1080000"/>
          </a:xfrm>
          <a:prstGeom prst="rect">
            <a:avLst/>
          </a:prstGeom>
          <a:solidFill>
            <a:srgbClr val="DDD9C3">
              <a:alpha val="40000"/>
            </a:srgbClr>
          </a:solidFill>
          <a:ln w="3810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مستطيل 21"/>
          <p:cNvSpPr/>
          <p:nvPr/>
        </p:nvSpPr>
        <p:spPr>
          <a:xfrm>
            <a:off x="962939" y="2564904"/>
            <a:ext cx="7380000" cy="1080000"/>
          </a:xfrm>
          <a:prstGeom prst="rect">
            <a:avLst/>
          </a:prstGeom>
          <a:solidFill>
            <a:srgbClr val="DDD9C3">
              <a:alpha val="40000"/>
            </a:srgbClr>
          </a:solidFill>
          <a:ln w="3810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979849" y="1071786"/>
            <a:ext cx="7380000" cy="1080000"/>
          </a:xfrm>
          <a:prstGeom prst="rect">
            <a:avLst/>
          </a:prstGeom>
          <a:solidFill>
            <a:srgbClr val="DDD9C3">
              <a:alpha val="40000"/>
            </a:srgbClr>
          </a:solidFill>
          <a:ln w="3810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392960" y="251937"/>
            <a:ext cx="8238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Types  of  Events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   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            </a:t>
            </a:r>
            <a:r>
              <a:rPr lang="ar-E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أنواع الأحداث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ib BT" pitchFamily="82" charset="0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6127601" y="1075978"/>
            <a:ext cx="2232000" cy="1081261"/>
            <a:chOff x="6645374" y="941487"/>
            <a:chExt cx="2232000" cy="1081261"/>
          </a:xfrm>
        </p:grpSpPr>
        <p:sp>
          <p:nvSpPr>
            <p:cNvPr id="7" name="مستطيل 6"/>
            <p:cNvSpPr/>
            <p:nvPr/>
          </p:nvSpPr>
          <p:spPr>
            <a:xfrm>
              <a:off x="6645374" y="942748"/>
              <a:ext cx="2232000" cy="10800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مجموعة 5"/>
            <p:cNvGrpSpPr/>
            <p:nvPr/>
          </p:nvGrpSpPr>
          <p:grpSpPr>
            <a:xfrm>
              <a:off x="6669757" y="941487"/>
              <a:ext cx="2186881" cy="1069880"/>
              <a:chOff x="3353197" y="4023072"/>
              <a:chExt cx="2186881" cy="1069880"/>
            </a:xfrm>
          </p:grpSpPr>
          <p:sp>
            <p:nvSpPr>
              <p:cNvPr id="4" name="مستطيل 3"/>
              <p:cNvSpPr/>
              <p:nvPr/>
            </p:nvSpPr>
            <p:spPr>
              <a:xfrm>
                <a:off x="3554363" y="4023072"/>
                <a:ext cx="178606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EG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حدث بسيط</a:t>
                </a:r>
                <a:endParaRPr 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" name="مستطيل 4"/>
              <p:cNvSpPr/>
              <p:nvPr/>
            </p:nvSpPr>
            <p:spPr>
              <a:xfrm>
                <a:off x="3353197" y="4569732"/>
                <a:ext cx="21868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Simple  Event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9" name="مستطيل 8"/>
          <p:cNvSpPr/>
          <p:nvPr/>
        </p:nvSpPr>
        <p:spPr>
          <a:xfrm>
            <a:off x="1183432" y="1187460"/>
            <a:ext cx="4839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حوي ناتجًا واحدًا من نواتج التجربة العشوائية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615480" y="1613942"/>
            <a:ext cx="378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مجموعة </a:t>
            </a: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تحوي عنصرًا واحدًا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5858619" y="2564904"/>
            <a:ext cx="2484000" cy="1080000"/>
            <a:chOff x="6648772" y="908720"/>
            <a:chExt cx="2484000" cy="1080000"/>
          </a:xfrm>
        </p:grpSpPr>
        <p:sp>
          <p:nvSpPr>
            <p:cNvPr id="14" name="مستطيل 13"/>
            <p:cNvSpPr/>
            <p:nvPr/>
          </p:nvSpPr>
          <p:spPr>
            <a:xfrm>
              <a:off x="6648772" y="908720"/>
              <a:ext cx="2484000" cy="10800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مجموعة 5"/>
            <p:cNvGrpSpPr/>
            <p:nvPr/>
          </p:nvGrpSpPr>
          <p:grpSpPr>
            <a:xfrm>
              <a:off x="6682696" y="931962"/>
              <a:ext cx="2437590" cy="1014487"/>
              <a:chOff x="3366136" y="4013547"/>
              <a:chExt cx="2437590" cy="1014487"/>
            </a:xfrm>
          </p:grpSpPr>
          <p:sp>
            <p:nvSpPr>
              <p:cNvPr id="16" name="مستطيل 3"/>
              <p:cNvSpPr/>
              <p:nvPr/>
            </p:nvSpPr>
            <p:spPr>
              <a:xfrm>
                <a:off x="3620244" y="4013547"/>
                <a:ext cx="18726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EG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حدث </a:t>
                </a:r>
                <a:r>
                  <a:rPr lang="ar-SA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مركب</a:t>
                </a:r>
                <a:endParaRPr 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مستطيل 16"/>
              <p:cNvSpPr/>
              <p:nvPr/>
            </p:nvSpPr>
            <p:spPr>
              <a:xfrm>
                <a:off x="3366136" y="4566369"/>
                <a:ext cx="24375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Compound  Event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8" name="مستطيل 17"/>
          <p:cNvSpPr/>
          <p:nvPr/>
        </p:nvSpPr>
        <p:spPr>
          <a:xfrm>
            <a:off x="1159049" y="2579762"/>
            <a:ext cx="4699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مجموعة تحوي أكثر من ناتج واحد من نواتج التجربة العشوائية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5902052" y="4038972"/>
            <a:ext cx="2448000" cy="1080000"/>
            <a:chOff x="7164288" y="908720"/>
            <a:chExt cx="2448000" cy="1080000"/>
          </a:xfrm>
        </p:grpSpPr>
        <p:sp>
          <p:nvSpPr>
            <p:cNvPr id="25" name="مستطيل 24"/>
            <p:cNvSpPr/>
            <p:nvPr/>
          </p:nvSpPr>
          <p:spPr>
            <a:xfrm>
              <a:off x="7164288" y="908720"/>
              <a:ext cx="2448000" cy="10800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مجموعة 5"/>
            <p:cNvGrpSpPr/>
            <p:nvPr/>
          </p:nvGrpSpPr>
          <p:grpSpPr>
            <a:xfrm>
              <a:off x="7178005" y="912912"/>
              <a:ext cx="2413546" cy="1051545"/>
              <a:chOff x="3861445" y="3994497"/>
              <a:chExt cx="2413546" cy="1051545"/>
            </a:xfrm>
          </p:grpSpPr>
          <p:sp>
            <p:nvSpPr>
              <p:cNvPr id="27" name="مستطيل 3"/>
              <p:cNvSpPr/>
              <p:nvPr/>
            </p:nvSpPr>
            <p:spPr>
              <a:xfrm>
                <a:off x="4104886" y="3994497"/>
                <a:ext cx="19656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EG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حدث </a:t>
                </a:r>
                <a:r>
                  <a:rPr lang="ar-SA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مستحيل</a:t>
                </a:r>
                <a:endPara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مستطيل 27"/>
              <p:cNvSpPr/>
              <p:nvPr/>
            </p:nvSpPr>
            <p:spPr>
              <a:xfrm>
                <a:off x="3861445" y="4584377"/>
                <a:ext cx="24135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Impossible  Event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6" name="مجموعة 35"/>
          <p:cNvGrpSpPr/>
          <p:nvPr/>
        </p:nvGrpSpPr>
        <p:grpSpPr>
          <a:xfrm>
            <a:off x="5964535" y="5507707"/>
            <a:ext cx="2376000" cy="1085333"/>
            <a:chOff x="7005414" y="903387"/>
            <a:chExt cx="2376000" cy="1085333"/>
          </a:xfrm>
        </p:grpSpPr>
        <p:sp>
          <p:nvSpPr>
            <p:cNvPr id="37" name="مستطيل 36"/>
            <p:cNvSpPr/>
            <p:nvPr/>
          </p:nvSpPr>
          <p:spPr>
            <a:xfrm>
              <a:off x="7005414" y="908720"/>
              <a:ext cx="2376000" cy="10800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grpSp>
          <p:nvGrpSpPr>
            <p:cNvPr id="38" name="مجموعة 5"/>
            <p:cNvGrpSpPr/>
            <p:nvPr/>
          </p:nvGrpSpPr>
          <p:grpSpPr>
            <a:xfrm>
              <a:off x="7043514" y="903387"/>
              <a:ext cx="2255489" cy="1051545"/>
              <a:chOff x="3726954" y="3984972"/>
              <a:chExt cx="2255489" cy="1051545"/>
            </a:xfrm>
          </p:grpSpPr>
          <p:sp>
            <p:nvSpPr>
              <p:cNvPr id="39" name="مستطيل 3"/>
              <p:cNvSpPr/>
              <p:nvPr/>
            </p:nvSpPr>
            <p:spPr>
              <a:xfrm>
                <a:off x="4024511" y="3984972"/>
                <a:ext cx="173957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EG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حدث </a:t>
                </a:r>
                <a:r>
                  <a:rPr lang="ar-SA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مؤكد</a:t>
                </a:r>
                <a:endParaRPr 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مستطيل 39"/>
              <p:cNvSpPr/>
              <p:nvPr/>
            </p:nvSpPr>
            <p:spPr>
              <a:xfrm>
                <a:off x="3726954" y="4513297"/>
                <a:ext cx="22554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Certain  Event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1" name="مستطيل 40"/>
          <p:cNvSpPr/>
          <p:nvPr/>
        </p:nvSpPr>
        <p:spPr>
          <a:xfrm>
            <a:off x="1447081" y="5757639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مجموعة تساوي فضاء العينة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274490" y="4077072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فضاء العينة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مجموعة خالية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3" name="مجموعة 92"/>
          <p:cNvGrpSpPr/>
          <p:nvPr/>
        </p:nvGrpSpPr>
        <p:grpSpPr>
          <a:xfrm>
            <a:off x="1464348" y="4489028"/>
            <a:ext cx="3528392" cy="552723"/>
            <a:chOff x="3210449" y="2617862"/>
            <a:chExt cx="3528392" cy="552723"/>
          </a:xfrm>
        </p:grpSpPr>
        <p:sp>
          <p:nvSpPr>
            <p:cNvPr id="30" name="مستطيل 29"/>
            <p:cNvSpPr/>
            <p:nvPr/>
          </p:nvSpPr>
          <p:spPr>
            <a:xfrm>
              <a:off x="3210449" y="2708920"/>
              <a:ext cx="35283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bleScrT" pitchFamily="34" charset="0"/>
                </a:rPr>
                <a:t>ويرمز له بالرمز    أو {  }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مستطيل 83"/>
            <p:cNvSpPr/>
            <p:nvPr/>
          </p:nvSpPr>
          <p:spPr>
            <a:xfrm>
              <a:off x="4668391" y="2617862"/>
              <a:ext cx="4363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φ</a:t>
              </a:r>
              <a:endParaRPr lang="en-US" sz="2800" dirty="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4" grpId="0" animBg="1"/>
      <p:bldP spid="22" grpId="0" animBg="1"/>
      <p:bldP spid="11" grpId="0" animBg="1"/>
      <p:bldP spid="3" grpId="0"/>
      <p:bldP spid="9" grpId="0"/>
      <p:bldP spid="10" grpId="0"/>
      <p:bldP spid="18" grpId="0"/>
      <p:bldP spid="41" grpId="0"/>
      <p:bldP spid="2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6902947" y="232073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2  ــ  صــ  70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19919" y="20349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فى تجربة ألقاء قطعة نقود معدنية منتظمة ثلاث مرات متتالية ــ  أوجد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مجموعة 9"/>
          <p:cNvGrpSpPr/>
          <p:nvPr/>
        </p:nvGrpSpPr>
        <p:grpSpPr>
          <a:xfrm>
            <a:off x="8479482" y="573063"/>
            <a:ext cx="360040" cy="523220"/>
            <a:chOff x="3707904" y="3299728"/>
            <a:chExt cx="360040" cy="523220"/>
          </a:xfrm>
        </p:grpSpPr>
        <p:sp>
          <p:nvSpPr>
            <p:cNvPr id="7" name="شكل بيضاوي 6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مربع نص 7"/>
            <p:cNvSpPr txBox="1"/>
            <p:nvPr/>
          </p:nvSpPr>
          <p:spPr>
            <a:xfrm>
              <a:off x="3707904" y="3299728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مربع نص 8"/>
          <p:cNvSpPr txBox="1"/>
          <p:nvPr/>
        </p:nvSpPr>
        <p:spPr>
          <a:xfrm>
            <a:off x="6616799" y="664354"/>
            <a:ext cx="178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فضاء العينة ( ف 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916957" y="225782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 =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772941" y="2680345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804502" y="1619275"/>
            <a:ext cx="1440000" cy="1748284"/>
            <a:chOff x="323528" y="889670"/>
            <a:chExt cx="1440000" cy="1748284"/>
          </a:xfrm>
        </p:grpSpPr>
        <p:grpSp>
          <p:nvGrpSpPr>
            <p:cNvPr id="17" name="مجموعة 16"/>
            <p:cNvGrpSpPr/>
            <p:nvPr/>
          </p:nvGrpSpPr>
          <p:grpSpPr>
            <a:xfrm>
              <a:off x="323528" y="889670"/>
              <a:ext cx="1440000" cy="1440000"/>
              <a:chOff x="1629197" y="3645024"/>
              <a:chExt cx="2654771" cy="2592288"/>
            </a:xfrm>
          </p:grpSpPr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0000" contrast="30000"/>
              </a:blip>
              <a:srcRect l="20596" t="16823" b="13863"/>
              <a:stretch>
                <a:fillRect/>
              </a:stretch>
            </p:blipFill>
            <p:spPr bwMode="auto">
              <a:xfrm>
                <a:off x="1629197" y="3717032"/>
                <a:ext cx="1041823" cy="2520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0000" contrast="30000"/>
              </a:blip>
              <a:srcRect t="22568" r="34268"/>
              <a:stretch>
                <a:fillRect/>
              </a:stretch>
            </p:blipFill>
            <p:spPr bwMode="auto">
              <a:xfrm>
                <a:off x="2662386" y="3645024"/>
                <a:ext cx="1621582" cy="1865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0000" contrast="30000"/>
              </a:blip>
              <a:srcRect r="67114" b="40689"/>
              <a:stretch>
                <a:fillRect/>
              </a:stretch>
            </p:blipFill>
            <p:spPr bwMode="auto">
              <a:xfrm>
                <a:off x="2662039" y="5506007"/>
                <a:ext cx="1621929" cy="731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مربع نص 20"/>
            <p:cNvSpPr txBox="1"/>
            <p:nvPr/>
          </p:nvSpPr>
          <p:spPr>
            <a:xfrm>
              <a:off x="683568" y="2176289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751544" y="3573016"/>
            <a:ext cx="1440000" cy="1848867"/>
            <a:chOff x="7020472" y="4005064"/>
            <a:chExt cx="1440000" cy="1848867"/>
          </a:xfrm>
        </p:grpSpPr>
        <p:grpSp>
          <p:nvGrpSpPr>
            <p:cNvPr id="13" name="مجموعة 12"/>
            <p:cNvGrpSpPr/>
            <p:nvPr/>
          </p:nvGrpSpPr>
          <p:grpSpPr>
            <a:xfrm>
              <a:off x="7020472" y="4005064"/>
              <a:ext cx="1440000" cy="1440000"/>
              <a:chOff x="4427984" y="3356992"/>
              <a:chExt cx="2592288" cy="252028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10000" contrast="20000"/>
              </a:blip>
              <a:srcRect t="23731" r="10954"/>
              <a:stretch>
                <a:fillRect/>
              </a:stretch>
            </p:blipFill>
            <p:spPr bwMode="auto">
              <a:xfrm>
                <a:off x="4823521" y="3356992"/>
                <a:ext cx="2196751" cy="1837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0000" contrast="20000"/>
              </a:blip>
              <a:srcRect l="83967" t="41833"/>
              <a:stretch>
                <a:fillRect/>
              </a:stretch>
            </p:blipFill>
            <p:spPr bwMode="auto">
              <a:xfrm>
                <a:off x="4427984" y="3789040"/>
                <a:ext cx="395537" cy="1401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0000" contrast="20000"/>
              </a:blip>
              <a:srcRect l="43467" r="6892" b="43917"/>
              <a:stretch>
                <a:fillRect/>
              </a:stretch>
            </p:blipFill>
            <p:spPr bwMode="auto">
              <a:xfrm>
                <a:off x="4499992" y="5185767"/>
                <a:ext cx="2448272" cy="691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مربع نص 21"/>
            <p:cNvSpPr txBox="1"/>
            <p:nvPr/>
          </p:nvSpPr>
          <p:spPr>
            <a:xfrm>
              <a:off x="7452320" y="5392266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ك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مجموعة 9"/>
          <p:cNvGrpSpPr/>
          <p:nvPr/>
        </p:nvGrpSpPr>
        <p:grpSpPr>
          <a:xfrm>
            <a:off x="4300260" y="567730"/>
            <a:ext cx="379050" cy="523220"/>
            <a:chOff x="3688854" y="3309367"/>
            <a:chExt cx="379050" cy="523220"/>
          </a:xfrm>
        </p:grpSpPr>
        <p:sp>
          <p:nvSpPr>
            <p:cNvPr id="26" name="شكل بيضاوي 25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3688854" y="3309367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مستطيل 27"/>
          <p:cNvSpPr/>
          <p:nvPr/>
        </p:nvSpPr>
        <p:spPr>
          <a:xfrm>
            <a:off x="762819" y="639738"/>
            <a:ext cx="3570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: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ظهور صورتين وكتابة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789437" y="3131443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مجموعة 9"/>
          <p:cNvGrpSpPr/>
          <p:nvPr/>
        </p:nvGrpSpPr>
        <p:grpSpPr>
          <a:xfrm>
            <a:off x="8489047" y="1062261"/>
            <a:ext cx="360040" cy="523220"/>
            <a:chOff x="3707904" y="3328417"/>
            <a:chExt cx="360040" cy="523220"/>
          </a:xfrm>
        </p:grpSpPr>
        <p:sp>
          <p:nvSpPr>
            <p:cNvPr id="31" name="شكل بيضاوي 30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مربع نص 31"/>
            <p:cNvSpPr txBox="1"/>
            <p:nvPr/>
          </p:nvSpPr>
          <p:spPr>
            <a:xfrm>
              <a:off x="3707904" y="3328417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مستطيل 32"/>
          <p:cNvSpPr/>
          <p:nvPr/>
        </p:nvSpPr>
        <p:spPr>
          <a:xfrm>
            <a:off x="5199237" y="1067594"/>
            <a:ext cx="3361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: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ظهور ثلاثة صور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2877716" y="357301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=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مجموعة 9"/>
          <p:cNvGrpSpPr/>
          <p:nvPr/>
        </p:nvGrpSpPr>
        <p:grpSpPr>
          <a:xfrm>
            <a:off x="4307875" y="995586"/>
            <a:ext cx="379050" cy="523220"/>
            <a:chOff x="3688854" y="3309367"/>
            <a:chExt cx="379050" cy="523220"/>
          </a:xfrm>
        </p:grpSpPr>
        <p:sp>
          <p:nvSpPr>
            <p:cNvPr id="36" name="شكل بيضاوي 35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3688854" y="3309367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4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مستطيل 37"/>
          <p:cNvSpPr/>
          <p:nvPr/>
        </p:nvSpPr>
        <p:spPr>
          <a:xfrm>
            <a:off x="50354" y="1058069"/>
            <a:ext cx="4339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ظهور صورة واحدة على الأقل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جـ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2915816" y="40008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جـ =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2781325" y="441806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مجموعة 9"/>
          <p:cNvGrpSpPr/>
          <p:nvPr/>
        </p:nvGrpSpPr>
        <p:grpSpPr>
          <a:xfrm>
            <a:off x="8502248" y="1446684"/>
            <a:ext cx="360040" cy="523220"/>
            <a:chOff x="3707904" y="3318892"/>
            <a:chExt cx="360040" cy="523220"/>
          </a:xfrm>
        </p:grpSpPr>
        <p:sp>
          <p:nvSpPr>
            <p:cNvPr id="42" name="شكل بيضاوي 41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مربع نص 42"/>
            <p:cNvSpPr txBox="1"/>
            <p:nvPr/>
          </p:nvSpPr>
          <p:spPr>
            <a:xfrm>
              <a:off x="3707904" y="3318892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5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مستطيل 43"/>
          <p:cNvSpPr/>
          <p:nvPr/>
        </p:nvSpPr>
        <p:spPr>
          <a:xfrm>
            <a:off x="4187577" y="1499642"/>
            <a:ext cx="4390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ظهور صورة واحدة على الأكثر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385964" y="486916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 =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WordArt 65"/>
          <p:cNvSpPr>
            <a:spLocks noChangeArrowheads="1" noChangeShapeType="1" noTextEdit="1"/>
          </p:cNvSpPr>
          <p:nvPr/>
        </p:nvSpPr>
        <p:spPr bwMode="auto">
          <a:xfrm>
            <a:off x="6982172" y="1969790"/>
            <a:ext cx="1620000" cy="2159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sp>
        <p:nvSpPr>
          <p:cNvPr id="48" name="WordArt 65"/>
          <p:cNvSpPr>
            <a:spLocks noChangeArrowheads="1" noChangeShapeType="1" noTextEdit="1"/>
          </p:cNvSpPr>
          <p:nvPr/>
        </p:nvSpPr>
        <p:spPr bwMode="auto">
          <a:xfrm>
            <a:off x="8188426" y="5388074"/>
            <a:ext cx="675480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2 ــ</a:t>
            </a:r>
          </a:p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  صــ  70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49" name="مجموعة 9"/>
          <p:cNvGrpSpPr/>
          <p:nvPr/>
        </p:nvGrpSpPr>
        <p:grpSpPr>
          <a:xfrm>
            <a:off x="7673518" y="5354166"/>
            <a:ext cx="369565" cy="523220"/>
            <a:chOff x="3707904" y="3309367"/>
            <a:chExt cx="369565" cy="523220"/>
          </a:xfrm>
        </p:grpSpPr>
        <p:sp>
          <p:nvSpPr>
            <p:cNvPr id="50" name="شكل بيضاوي 49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مربع نص 50"/>
            <p:cNvSpPr txBox="1"/>
            <p:nvPr/>
          </p:nvSpPr>
          <p:spPr>
            <a:xfrm>
              <a:off x="3717429" y="3309367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مستطيل 51"/>
          <p:cNvSpPr/>
          <p:nvPr/>
        </p:nvSpPr>
        <p:spPr>
          <a:xfrm>
            <a:off x="4231010" y="5426174"/>
            <a:ext cx="3552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: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ظهور كتابتين وصورة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-135954" y="5339308"/>
            <a:ext cx="435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=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4" name="مجموعة 9"/>
          <p:cNvGrpSpPr/>
          <p:nvPr/>
        </p:nvGrpSpPr>
        <p:grpSpPr>
          <a:xfrm>
            <a:off x="7696959" y="5814789"/>
            <a:ext cx="369525" cy="523220"/>
            <a:chOff x="3698379" y="3318892"/>
            <a:chExt cx="369525" cy="523220"/>
          </a:xfrm>
        </p:grpSpPr>
        <p:sp>
          <p:nvSpPr>
            <p:cNvPr id="55" name="شكل بيضاوي 54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مربع نص 55"/>
            <p:cNvSpPr txBox="1"/>
            <p:nvPr/>
          </p:nvSpPr>
          <p:spPr>
            <a:xfrm>
              <a:off x="3698379" y="3318892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مستطيل 56"/>
          <p:cNvSpPr/>
          <p:nvPr/>
        </p:nvSpPr>
        <p:spPr>
          <a:xfrm>
            <a:off x="3524193" y="5858222"/>
            <a:ext cx="4269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ظهور كتابة واحدة على الأقل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463480" y="6193879"/>
            <a:ext cx="457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=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-468560" y="6212929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1" grpId="0"/>
      <p:bldP spid="28" grpId="0"/>
      <p:bldP spid="29" grpId="0"/>
      <p:bldP spid="33" grpId="0"/>
      <p:bldP spid="34" grpId="0"/>
      <p:bldP spid="38" grpId="0"/>
      <p:bldP spid="39" grpId="0"/>
      <p:bldP spid="40" grpId="0"/>
      <p:bldP spid="44" grpId="0"/>
      <p:bldP spid="45" grpId="0"/>
      <p:bldP spid="46" grpId="0"/>
      <p:bldP spid="48" grpId="0" animBg="1"/>
      <p:bldP spid="52" grpId="0"/>
      <p:bldP spid="53" grpId="0"/>
      <p:bldP spid="57" grpId="0"/>
      <p:bldP spid="58" grpId="0"/>
      <p:bldP spid="5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5"/>
          <p:cNvSpPr>
            <a:spLocks noChangeArrowheads="1" noChangeShapeType="1" noTextEdit="1"/>
          </p:cNvSpPr>
          <p:nvPr/>
        </p:nvSpPr>
        <p:spPr bwMode="auto">
          <a:xfrm rot="21600000">
            <a:off x="539553" y="188639"/>
            <a:ext cx="8064895" cy="36724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CascadeDown">
              <a:avLst>
                <a:gd name="adj" fmla="val 35885"/>
              </a:avLst>
            </a:prstTxWarp>
          </a:bodyPr>
          <a:lstStyle/>
          <a:p>
            <a:pPr algn="ctr" rtl="1"/>
            <a:r>
              <a:rPr lang="ar-SA" sz="44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 تعين احتمالات الأحداث</a:t>
            </a:r>
          </a:p>
        </p:txBody>
      </p:sp>
      <p:sp>
        <p:nvSpPr>
          <p:cNvPr id="4" name="WordArt 65"/>
          <p:cNvSpPr>
            <a:spLocks noChangeArrowheads="1" noChangeShapeType="1" noTextEdit="1"/>
          </p:cNvSpPr>
          <p:nvPr/>
        </p:nvSpPr>
        <p:spPr bwMode="auto">
          <a:xfrm rot="21600000">
            <a:off x="323528" y="3284983"/>
            <a:ext cx="8496944" cy="410445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none" fromWordArt="1">
            <a:prstTxWarp prst="textCascadeUp">
              <a:avLst>
                <a:gd name="adj" fmla="val 40142"/>
              </a:avLst>
            </a:prstTxWarp>
          </a:bodyPr>
          <a:lstStyle/>
          <a:p>
            <a:pPr algn="ctr" rtl="1"/>
            <a:r>
              <a:rPr lang="en-US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Precising  Probabilities </a:t>
            </a:r>
          </a:p>
          <a:p>
            <a:pPr algn="ctr" rtl="1"/>
            <a:r>
              <a:rPr lang="en-US" sz="54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 of  Events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mph" presetSubtype="6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7EB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2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60"/>
                            </p:stCondLst>
                            <p:childTnLst>
                              <p:par>
                                <p:cTn id="21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/>
      <p:bldP spid="4" grpId="1"/>
      <p:bldP spid="4" grpId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مستطيل مستدير الزوايا 91"/>
          <p:cNvSpPr/>
          <p:nvPr/>
        </p:nvSpPr>
        <p:spPr>
          <a:xfrm>
            <a:off x="427162" y="3501296"/>
            <a:ext cx="8280000" cy="2844000"/>
          </a:xfrm>
          <a:prstGeom prst="roundRect">
            <a:avLst>
              <a:gd name="adj" fmla="val 10297"/>
            </a:avLst>
          </a:prstGeom>
          <a:solidFill>
            <a:srgbClr val="FFFF00">
              <a:alpha val="40000"/>
            </a:srgb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274762" y="260648"/>
            <a:ext cx="8604000" cy="2592000"/>
          </a:xfrm>
          <a:prstGeom prst="roundRect">
            <a:avLst>
              <a:gd name="adj" fmla="val 10297"/>
            </a:avLst>
          </a:prstGeom>
          <a:solidFill>
            <a:srgbClr val="FFFF00">
              <a:alpha val="40000"/>
            </a:srgb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2182759" y="334397"/>
            <a:ext cx="6349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Probability  of  an  Event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احتمال وقوع حدث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35074" y="711746"/>
            <a:ext cx="8604448" cy="769675"/>
            <a:chOff x="0" y="1331243"/>
            <a:chExt cx="8604448" cy="769675"/>
          </a:xfrm>
        </p:grpSpPr>
        <p:sp>
          <p:nvSpPr>
            <p:cNvPr id="7" name="مربع نص 6"/>
            <p:cNvSpPr txBox="1"/>
            <p:nvPr/>
          </p:nvSpPr>
          <p:spPr>
            <a:xfrm>
              <a:off x="0" y="1700808"/>
              <a:ext cx="8604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إذا كان   حدثاً فى فضاء عينة ف ( منته وغير خال ) لتجربة عشوائية نتائجها لها فرص الظهور نفسها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7628904" y="1331243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مجموعة 11"/>
          <p:cNvGrpSpPr/>
          <p:nvPr/>
        </p:nvGrpSpPr>
        <p:grpSpPr>
          <a:xfrm>
            <a:off x="5292080" y="1262598"/>
            <a:ext cx="3456384" cy="769675"/>
            <a:chOff x="3203848" y="1475259"/>
            <a:chExt cx="3456384" cy="769675"/>
          </a:xfrm>
        </p:grpSpPr>
        <p:sp>
          <p:nvSpPr>
            <p:cNvPr id="10" name="مربع نص 9"/>
            <p:cNvSpPr txBox="1"/>
            <p:nvPr/>
          </p:nvSpPr>
          <p:spPr>
            <a:xfrm>
              <a:off x="3203848" y="1844824"/>
              <a:ext cx="3456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فإن احتمال وقوع الحدث    هو :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4264918" y="1475259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مجموعة 23"/>
          <p:cNvGrpSpPr/>
          <p:nvPr/>
        </p:nvGrpSpPr>
        <p:grpSpPr>
          <a:xfrm>
            <a:off x="3635896" y="1753766"/>
            <a:ext cx="3471242" cy="983496"/>
            <a:chOff x="3116982" y="2268394"/>
            <a:chExt cx="3471242" cy="983496"/>
          </a:xfrm>
        </p:grpSpPr>
        <p:grpSp>
          <p:nvGrpSpPr>
            <p:cNvPr id="23" name="مجموعة 22"/>
            <p:cNvGrpSpPr/>
            <p:nvPr/>
          </p:nvGrpSpPr>
          <p:grpSpPr>
            <a:xfrm>
              <a:off x="3116982" y="2339355"/>
              <a:ext cx="3471242" cy="912535"/>
              <a:chOff x="3116982" y="2339355"/>
              <a:chExt cx="3471242" cy="912535"/>
            </a:xfrm>
          </p:grpSpPr>
          <p:grpSp>
            <p:nvGrpSpPr>
              <p:cNvPr id="18" name="مجموعة 17"/>
              <p:cNvGrpSpPr/>
              <p:nvPr/>
            </p:nvGrpSpPr>
            <p:grpSpPr>
              <a:xfrm>
                <a:off x="3223154" y="2339355"/>
                <a:ext cx="3365070" cy="769675"/>
                <a:chOff x="3223154" y="2339355"/>
                <a:chExt cx="3365070" cy="769675"/>
              </a:xfrm>
            </p:grpSpPr>
            <p:grpSp>
              <p:nvGrpSpPr>
                <p:cNvPr id="15" name="مجموعة 14"/>
                <p:cNvGrpSpPr/>
                <p:nvPr/>
              </p:nvGrpSpPr>
              <p:grpSpPr>
                <a:xfrm>
                  <a:off x="5148064" y="2339355"/>
                  <a:ext cx="1440160" cy="769675"/>
                  <a:chOff x="5148064" y="2339355"/>
                  <a:chExt cx="1440160" cy="769675"/>
                </a:xfrm>
              </p:grpSpPr>
              <p:sp>
                <p:nvSpPr>
                  <p:cNvPr id="13" name="مربع نص 12"/>
                  <p:cNvSpPr txBox="1"/>
                  <p:nvPr/>
                </p:nvSpPr>
                <p:spPr>
                  <a:xfrm>
                    <a:off x="5148064" y="2708920"/>
                    <a:ext cx="144016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ل (    ) =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4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6329" y="2339355"/>
                    <a:ext cx="461963" cy="646331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TkamolZulfiMath" pitchFamily="2" charset="-78"/>
                      </a:rPr>
                      <a:t>أ</a:t>
                    </a:r>
                    <a:endPara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17" name="رابط مستقيم 16"/>
                <p:cNvCxnSpPr/>
                <p:nvPr/>
              </p:nvCxnSpPr>
              <p:spPr>
                <a:xfrm flipH="1">
                  <a:off x="3223154" y="2896369"/>
                  <a:ext cx="2304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مربع نص 19"/>
              <p:cNvSpPr txBox="1"/>
              <p:nvPr/>
            </p:nvSpPr>
            <p:spPr>
              <a:xfrm>
                <a:off x="3116982" y="2882558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عدد نواتج فضاء العينة ( ف )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2" name="مجموعة 21"/>
            <p:cNvGrpSpPr/>
            <p:nvPr/>
          </p:nvGrpSpPr>
          <p:grpSpPr>
            <a:xfrm>
              <a:off x="3390156" y="2268394"/>
              <a:ext cx="2016224" cy="647025"/>
              <a:chOff x="4629150" y="4058836"/>
              <a:chExt cx="2016224" cy="647025"/>
            </a:xfrm>
          </p:grpSpPr>
          <p:sp>
            <p:nvSpPr>
              <p:cNvPr id="19" name="مربع نص 18"/>
              <p:cNvSpPr txBox="1"/>
              <p:nvPr/>
            </p:nvSpPr>
            <p:spPr>
              <a:xfrm>
                <a:off x="4629150" y="4336529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عدد نواتج الحدث (    )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4844975" y="4058836"/>
                <a:ext cx="461963" cy="58477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0" name="مجموعة 39"/>
          <p:cNvGrpSpPr/>
          <p:nvPr/>
        </p:nvGrpSpPr>
        <p:grpSpPr>
          <a:xfrm>
            <a:off x="2388518" y="1700808"/>
            <a:ext cx="1368152" cy="1063269"/>
            <a:chOff x="5292080" y="3898919"/>
            <a:chExt cx="1368152" cy="1063269"/>
          </a:xfrm>
        </p:grpSpPr>
        <p:grpSp>
          <p:nvGrpSpPr>
            <p:cNvPr id="39" name="مجموعة 38"/>
            <p:cNvGrpSpPr/>
            <p:nvPr/>
          </p:nvGrpSpPr>
          <p:grpSpPr>
            <a:xfrm>
              <a:off x="5297413" y="3898919"/>
              <a:ext cx="1362819" cy="927850"/>
              <a:chOff x="5297413" y="3898919"/>
              <a:chExt cx="1362819" cy="927850"/>
            </a:xfrm>
          </p:grpSpPr>
          <p:grpSp>
            <p:nvGrpSpPr>
              <p:cNvPr id="27" name="مجموعة 26"/>
              <p:cNvGrpSpPr/>
              <p:nvPr/>
            </p:nvGrpSpPr>
            <p:grpSpPr>
              <a:xfrm>
                <a:off x="5436184" y="4365104"/>
                <a:ext cx="1224048" cy="461665"/>
                <a:chOff x="5436184" y="4365104"/>
                <a:chExt cx="1224048" cy="461665"/>
              </a:xfrm>
            </p:grpSpPr>
            <p:cxnSp>
              <p:nvCxnSpPr>
                <p:cNvPr id="25" name="رابط مستقيم 24"/>
                <p:cNvCxnSpPr/>
                <p:nvPr/>
              </p:nvCxnSpPr>
              <p:spPr>
                <a:xfrm flipH="1">
                  <a:off x="5436184" y="4590653"/>
                  <a:ext cx="79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مربع نص 25"/>
                <p:cNvSpPr txBox="1"/>
                <p:nvPr/>
              </p:nvSpPr>
              <p:spPr>
                <a:xfrm>
                  <a:off x="6228184" y="4365104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0" name="مجموعة 29"/>
              <p:cNvGrpSpPr/>
              <p:nvPr/>
            </p:nvGrpSpPr>
            <p:grpSpPr>
              <a:xfrm>
                <a:off x="5297413" y="3898919"/>
                <a:ext cx="936104" cy="720309"/>
                <a:chOff x="3995936" y="5053017"/>
                <a:chExt cx="936104" cy="720309"/>
              </a:xfrm>
            </p:grpSpPr>
            <p:sp>
              <p:nvSpPr>
                <p:cNvPr id="28" name="مربع نص 27"/>
                <p:cNvSpPr txBox="1"/>
                <p:nvPr/>
              </p:nvSpPr>
              <p:spPr>
                <a:xfrm>
                  <a:off x="3995936" y="5373216"/>
                  <a:ext cx="9361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ن (  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254053" y="5053017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4" name="مربع نص 33"/>
            <p:cNvSpPr txBox="1"/>
            <p:nvPr/>
          </p:nvSpPr>
          <p:spPr>
            <a:xfrm>
              <a:off x="5292080" y="456207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 ( ف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مجموعة 46"/>
          <p:cNvGrpSpPr/>
          <p:nvPr/>
        </p:nvGrpSpPr>
        <p:grpSpPr>
          <a:xfrm>
            <a:off x="213420" y="1835299"/>
            <a:ext cx="2035274" cy="758502"/>
            <a:chOff x="4399409" y="3472433"/>
            <a:chExt cx="2035274" cy="758502"/>
          </a:xfrm>
        </p:grpSpPr>
        <p:sp>
          <p:nvSpPr>
            <p:cNvPr id="44" name="مربع نص 43"/>
            <p:cNvSpPr txBox="1"/>
            <p:nvPr/>
          </p:nvSpPr>
          <p:spPr>
            <a:xfrm>
              <a:off x="4399409" y="3798565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 ( ف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6" name="مجموعة 45"/>
            <p:cNvGrpSpPr/>
            <p:nvPr/>
          </p:nvGrpSpPr>
          <p:grpSpPr>
            <a:xfrm>
              <a:off x="5220072" y="3472433"/>
              <a:ext cx="1214611" cy="758502"/>
              <a:chOff x="5220072" y="3472433"/>
              <a:chExt cx="1214611" cy="758502"/>
            </a:xfrm>
          </p:grpSpPr>
          <p:grpSp>
            <p:nvGrpSpPr>
              <p:cNvPr id="41" name="مجموعة 40"/>
              <p:cNvGrpSpPr/>
              <p:nvPr/>
            </p:nvGrpSpPr>
            <p:grpSpPr>
              <a:xfrm>
                <a:off x="5498579" y="3472433"/>
                <a:ext cx="936104" cy="720309"/>
                <a:chOff x="3995936" y="5053017"/>
                <a:chExt cx="936104" cy="720309"/>
              </a:xfrm>
            </p:grpSpPr>
            <p:sp>
              <p:nvSpPr>
                <p:cNvPr id="42" name="مربع نص 41"/>
                <p:cNvSpPr txBox="1"/>
                <p:nvPr/>
              </p:nvSpPr>
              <p:spPr>
                <a:xfrm>
                  <a:off x="3995936" y="5373216"/>
                  <a:ext cx="9361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ن (  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254053" y="5053017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5" name="Oval 7"/>
              <p:cNvSpPr>
                <a:spLocks noChangeArrowheads="1"/>
              </p:cNvSpPr>
              <p:nvPr/>
            </p:nvSpPr>
            <p:spPr bwMode="auto">
              <a:xfrm>
                <a:off x="5220072" y="3688457"/>
                <a:ext cx="648072" cy="54247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حمس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9" name="مستطيل 48"/>
          <p:cNvSpPr/>
          <p:nvPr/>
        </p:nvSpPr>
        <p:spPr>
          <a:xfrm>
            <a:off x="323528" y="3530397"/>
            <a:ext cx="8316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Properties  of  the  Probabilty  of  an  Event    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Diwani" pitchFamily="2" charset="-78"/>
              </a:rPr>
              <a:t>خواص الاحتمال لحدث ما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Diwani" pitchFamily="2" charset="-78"/>
            </a:endParaRPr>
          </a:p>
        </p:txBody>
      </p:sp>
      <p:grpSp>
        <p:nvGrpSpPr>
          <p:cNvPr id="50" name="مجموعة 49"/>
          <p:cNvGrpSpPr/>
          <p:nvPr/>
        </p:nvGrpSpPr>
        <p:grpSpPr>
          <a:xfrm>
            <a:off x="3510930" y="3832473"/>
            <a:ext cx="4834061" cy="769675"/>
            <a:chOff x="3600400" y="1331243"/>
            <a:chExt cx="4834061" cy="769675"/>
          </a:xfrm>
        </p:grpSpPr>
        <p:sp>
          <p:nvSpPr>
            <p:cNvPr id="51" name="مربع نص 50"/>
            <p:cNvSpPr txBox="1"/>
            <p:nvPr/>
          </p:nvSpPr>
          <p:spPr>
            <a:xfrm>
              <a:off x="3600400" y="1700808"/>
              <a:ext cx="48340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ليكن    حدثاً فى فضاء عينة ف ( منته وغير خال ) فإن :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Text Box 2"/>
            <p:cNvSpPr txBox="1">
              <a:spLocks noChangeArrowheads="1"/>
            </p:cNvSpPr>
            <p:nvPr/>
          </p:nvSpPr>
          <p:spPr bwMode="auto">
            <a:xfrm>
              <a:off x="7628904" y="1331243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مجموعة 70"/>
          <p:cNvGrpSpPr/>
          <p:nvPr/>
        </p:nvGrpSpPr>
        <p:grpSpPr>
          <a:xfrm>
            <a:off x="5148064" y="4437112"/>
            <a:ext cx="2088232" cy="774080"/>
            <a:chOff x="4475609" y="4293096"/>
            <a:chExt cx="2088232" cy="774080"/>
          </a:xfrm>
        </p:grpSpPr>
        <p:sp>
          <p:nvSpPr>
            <p:cNvPr id="58" name="مربع نص 57"/>
            <p:cNvSpPr txBox="1"/>
            <p:nvPr/>
          </p:nvSpPr>
          <p:spPr>
            <a:xfrm>
              <a:off x="4475609" y="4605511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0                 1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3" name="مجموعة 62"/>
            <p:cNvGrpSpPr/>
            <p:nvPr/>
          </p:nvGrpSpPr>
          <p:grpSpPr>
            <a:xfrm>
              <a:off x="4788024" y="4293096"/>
              <a:ext cx="1694284" cy="720309"/>
              <a:chOff x="6118076" y="4509120"/>
              <a:chExt cx="1694284" cy="720309"/>
            </a:xfrm>
          </p:grpSpPr>
          <p:sp>
            <p:nvSpPr>
              <p:cNvPr id="56" name="Oval 7"/>
              <p:cNvSpPr>
                <a:spLocks noChangeArrowheads="1"/>
              </p:cNvSpPr>
              <p:nvPr/>
            </p:nvSpPr>
            <p:spPr bwMode="auto">
              <a:xfrm>
                <a:off x="6118076" y="4681711"/>
                <a:ext cx="648072" cy="54247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حمس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KsorZulfiMath" pitchFamily="2" charset="-78"/>
                  </a:rPr>
                  <a:t>  </a:t>
                </a:r>
                <a:endPara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2" name="مجموعة 61"/>
              <p:cNvGrpSpPr/>
              <p:nvPr/>
            </p:nvGrpSpPr>
            <p:grpSpPr>
              <a:xfrm>
                <a:off x="6372200" y="4509120"/>
                <a:ext cx="1440160" cy="720309"/>
                <a:chOff x="6372200" y="4509120"/>
                <a:chExt cx="1440160" cy="720309"/>
              </a:xfrm>
            </p:grpSpPr>
            <p:sp>
              <p:nvSpPr>
                <p:cNvPr id="57" name="Oval 7"/>
                <p:cNvSpPr>
                  <a:spLocks noChangeArrowheads="1"/>
                </p:cNvSpPr>
                <p:nvPr/>
              </p:nvSpPr>
              <p:spPr bwMode="auto">
                <a:xfrm>
                  <a:off x="7164288" y="4681711"/>
                  <a:ext cx="648072" cy="54247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حمس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KsorZulfiMath" pitchFamily="2" charset="-78"/>
                    </a:rPr>
                    <a:t>  </a:t>
                  </a:r>
                  <a:endPara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9" name="مجموعة 58"/>
                <p:cNvGrpSpPr/>
                <p:nvPr/>
              </p:nvGrpSpPr>
              <p:grpSpPr>
                <a:xfrm>
                  <a:off x="6372200" y="4509120"/>
                  <a:ext cx="936104" cy="720309"/>
                  <a:chOff x="3995936" y="5053017"/>
                  <a:chExt cx="936104" cy="720309"/>
                </a:xfrm>
              </p:grpSpPr>
              <p:sp>
                <p:nvSpPr>
                  <p:cNvPr id="60" name="مربع نص 59"/>
                  <p:cNvSpPr txBox="1"/>
                  <p:nvPr/>
                </p:nvSpPr>
                <p:spPr>
                  <a:xfrm>
                    <a:off x="3995936" y="5373216"/>
                    <a:ext cx="93610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ل (   )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1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54053" y="5053017"/>
                    <a:ext cx="461963" cy="646331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TkamolZulfiMath" pitchFamily="2" charset="-78"/>
                      </a:rPr>
                      <a:t>أ</a:t>
                    </a:r>
                    <a:endPara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67" name="مجموعة 28"/>
          <p:cNvGrpSpPr/>
          <p:nvPr/>
        </p:nvGrpSpPr>
        <p:grpSpPr>
          <a:xfrm>
            <a:off x="7370787" y="4725144"/>
            <a:ext cx="460623" cy="523220"/>
            <a:chOff x="6588224" y="4657328"/>
            <a:chExt cx="460623" cy="523220"/>
          </a:xfrm>
        </p:grpSpPr>
        <p:sp>
          <p:nvSpPr>
            <p:cNvPr id="69" name="شكل بيضاوي 68"/>
            <p:cNvSpPr/>
            <p:nvPr/>
          </p:nvSpPr>
          <p:spPr>
            <a:xfrm>
              <a:off x="6675130" y="4706134"/>
              <a:ext cx="360000" cy="360000"/>
            </a:xfrm>
            <a:prstGeom prst="ellipse">
              <a:avLst/>
            </a:prstGeom>
            <a:solidFill>
              <a:schemeClr val="accent6">
                <a:lumMod val="75000"/>
                <a:alpha val="50196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مستطيل 69"/>
            <p:cNvSpPr/>
            <p:nvPr/>
          </p:nvSpPr>
          <p:spPr>
            <a:xfrm>
              <a:off x="6588224" y="4657328"/>
              <a:ext cx="4606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SA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2" name="مجموعة 28"/>
          <p:cNvGrpSpPr/>
          <p:nvPr/>
        </p:nvGrpSpPr>
        <p:grpSpPr>
          <a:xfrm>
            <a:off x="7370787" y="5253469"/>
            <a:ext cx="460623" cy="523220"/>
            <a:chOff x="6588224" y="4657328"/>
            <a:chExt cx="460623" cy="523220"/>
          </a:xfrm>
        </p:grpSpPr>
        <p:sp>
          <p:nvSpPr>
            <p:cNvPr id="73" name="شكل بيضاوي 72"/>
            <p:cNvSpPr/>
            <p:nvPr/>
          </p:nvSpPr>
          <p:spPr>
            <a:xfrm>
              <a:off x="6675130" y="4706134"/>
              <a:ext cx="360000" cy="360000"/>
            </a:xfrm>
            <a:prstGeom prst="ellipse">
              <a:avLst/>
            </a:prstGeom>
            <a:solidFill>
              <a:schemeClr val="accent6">
                <a:lumMod val="75000"/>
                <a:alpha val="50196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مستطيل 73"/>
            <p:cNvSpPr/>
            <p:nvPr/>
          </p:nvSpPr>
          <p:spPr>
            <a:xfrm>
              <a:off x="6588224" y="4657328"/>
              <a:ext cx="4606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SA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1" name="مجموعة 80"/>
          <p:cNvGrpSpPr/>
          <p:nvPr/>
        </p:nvGrpSpPr>
        <p:grpSpPr>
          <a:xfrm>
            <a:off x="1250107" y="4922118"/>
            <a:ext cx="6120680" cy="750625"/>
            <a:chOff x="1907704" y="5022701"/>
            <a:chExt cx="6120680" cy="750625"/>
          </a:xfrm>
        </p:grpSpPr>
        <p:sp>
          <p:nvSpPr>
            <p:cNvPr id="76" name="Text Box 2"/>
            <p:cNvSpPr txBox="1">
              <a:spLocks noChangeArrowheads="1"/>
            </p:cNvSpPr>
            <p:nvPr/>
          </p:nvSpPr>
          <p:spPr bwMode="auto">
            <a:xfrm>
              <a:off x="3677989" y="5037559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0" name="مجموعة 79"/>
            <p:cNvGrpSpPr/>
            <p:nvPr/>
          </p:nvGrpSpPr>
          <p:grpSpPr>
            <a:xfrm>
              <a:off x="1907704" y="5022701"/>
              <a:ext cx="6120680" cy="750625"/>
              <a:chOff x="1907704" y="5022701"/>
              <a:chExt cx="6120680" cy="750625"/>
            </a:xfrm>
          </p:grpSpPr>
          <p:sp>
            <p:nvSpPr>
              <p:cNvPr id="77" name="Text Box 2"/>
              <p:cNvSpPr txBox="1">
                <a:spLocks noChangeArrowheads="1"/>
              </p:cNvSpPr>
              <p:nvPr/>
            </p:nvSpPr>
            <p:spPr bwMode="auto">
              <a:xfrm>
                <a:off x="5180632" y="5047084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" name="مجموعة 78"/>
              <p:cNvGrpSpPr/>
              <p:nvPr/>
            </p:nvGrpSpPr>
            <p:grpSpPr>
              <a:xfrm>
                <a:off x="1907704" y="5022701"/>
                <a:ext cx="6120680" cy="750625"/>
                <a:chOff x="1907704" y="5022701"/>
                <a:chExt cx="6120680" cy="750625"/>
              </a:xfrm>
            </p:grpSpPr>
            <p:sp>
              <p:nvSpPr>
                <p:cNvPr id="75" name="مربع نص 74"/>
                <p:cNvSpPr txBox="1"/>
                <p:nvPr/>
              </p:nvSpPr>
              <p:spPr>
                <a:xfrm>
                  <a:off x="1907704" y="5373216"/>
                  <a:ext cx="61206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إذا كان     = {  }  ، فإن  ل (   ) = 0   ويسمى   بالحدث المستحيل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990357" y="5022701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82" name="مجموعة 28"/>
          <p:cNvGrpSpPr/>
          <p:nvPr/>
        </p:nvGrpSpPr>
        <p:grpSpPr>
          <a:xfrm>
            <a:off x="7370787" y="5795625"/>
            <a:ext cx="460623" cy="523220"/>
            <a:chOff x="6588224" y="4657328"/>
            <a:chExt cx="460623" cy="523220"/>
          </a:xfrm>
        </p:grpSpPr>
        <p:sp>
          <p:nvSpPr>
            <p:cNvPr id="83" name="شكل بيضاوي 82"/>
            <p:cNvSpPr/>
            <p:nvPr/>
          </p:nvSpPr>
          <p:spPr>
            <a:xfrm>
              <a:off x="6675130" y="4706134"/>
              <a:ext cx="360000" cy="360000"/>
            </a:xfrm>
            <a:prstGeom prst="ellipse">
              <a:avLst/>
            </a:prstGeom>
            <a:solidFill>
              <a:schemeClr val="accent6">
                <a:lumMod val="75000"/>
                <a:alpha val="50196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مستطيل 83"/>
            <p:cNvSpPr/>
            <p:nvPr/>
          </p:nvSpPr>
          <p:spPr>
            <a:xfrm>
              <a:off x="6588224" y="4657328"/>
              <a:ext cx="4606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SA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5" name="مجموعة 84"/>
          <p:cNvGrpSpPr/>
          <p:nvPr/>
        </p:nvGrpSpPr>
        <p:grpSpPr>
          <a:xfrm>
            <a:off x="1250107" y="5464274"/>
            <a:ext cx="6120680" cy="750625"/>
            <a:chOff x="1907704" y="5022701"/>
            <a:chExt cx="6120680" cy="750625"/>
          </a:xfrm>
        </p:grpSpPr>
        <p:sp>
          <p:nvSpPr>
            <p:cNvPr id="86" name="Text Box 2"/>
            <p:cNvSpPr txBox="1">
              <a:spLocks noChangeArrowheads="1"/>
            </p:cNvSpPr>
            <p:nvPr/>
          </p:nvSpPr>
          <p:spPr bwMode="auto">
            <a:xfrm>
              <a:off x="3759522" y="5037559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7" name="مجموعة 79"/>
            <p:cNvGrpSpPr/>
            <p:nvPr/>
          </p:nvGrpSpPr>
          <p:grpSpPr>
            <a:xfrm>
              <a:off x="1907704" y="5022701"/>
              <a:ext cx="6120680" cy="750625"/>
              <a:chOff x="1907704" y="5022701"/>
              <a:chExt cx="6120680" cy="750625"/>
            </a:xfrm>
          </p:grpSpPr>
          <p:sp>
            <p:nvSpPr>
              <p:cNvPr id="88" name="Text Box 2"/>
              <p:cNvSpPr txBox="1">
                <a:spLocks noChangeArrowheads="1"/>
              </p:cNvSpPr>
              <p:nvPr/>
            </p:nvSpPr>
            <p:spPr bwMode="auto">
              <a:xfrm>
                <a:off x="5262165" y="5047084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9" name="مجموعة 78"/>
              <p:cNvGrpSpPr/>
              <p:nvPr/>
            </p:nvGrpSpPr>
            <p:grpSpPr>
              <a:xfrm>
                <a:off x="1907704" y="5022701"/>
                <a:ext cx="6120680" cy="750625"/>
                <a:chOff x="1907704" y="5022701"/>
                <a:chExt cx="6120680" cy="750625"/>
              </a:xfrm>
            </p:grpSpPr>
            <p:sp>
              <p:nvSpPr>
                <p:cNvPr id="90" name="مربع نص 89"/>
                <p:cNvSpPr txBox="1"/>
                <p:nvPr/>
              </p:nvSpPr>
              <p:spPr>
                <a:xfrm>
                  <a:off x="1907704" y="5373216"/>
                  <a:ext cx="61206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إذا كان     = ف   ، فإن  ل (   ) = 1   ويسمى   بالحدث المؤكد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990357" y="5022701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mph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F3FA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" presetClass="emph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mph" presetSubtype="6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BAFE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" presetClass="emph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61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3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8" grpId="0" animBg="1"/>
      <p:bldP spid="49" grpId="0"/>
      <p:bldP spid="49" grpId="1"/>
      <p:bldP spid="49" grpId="2"/>
      <p:bldP spid="49" grpId="3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/>
          <p:cNvSpPr/>
          <p:nvPr/>
        </p:nvSpPr>
        <p:spPr>
          <a:xfrm>
            <a:off x="395536" y="658788"/>
            <a:ext cx="3456000" cy="396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مستطيل 58"/>
          <p:cNvSpPr/>
          <p:nvPr/>
        </p:nvSpPr>
        <p:spPr>
          <a:xfrm>
            <a:off x="386011" y="1054876"/>
            <a:ext cx="3456000" cy="396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مستطيل 27"/>
          <p:cNvSpPr/>
          <p:nvPr/>
        </p:nvSpPr>
        <p:spPr>
          <a:xfrm>
            <a:off x="1403648" y="649263"/>
            <a:ext cx="1008112" cy="1188000"/>
          </a:xfrm>
          <a:prstGeom prst="rect">
            <a:avLst/>
          </a:prstGeom>
          <a:solidFill>
            <a:srgbClr val="FF5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مستطيل 29"/>
          <p:cNvSpPr/>
          <p:nvPr/>
        </p:nvSpPr>
        <p:spPr>
          <a:xfrm>
            <a:off x="395536" y="664121"/>
            <a:ext cx="1008112" cy="1188000"/>
          </a:xfrm>
          <a:prstGeom prst="rect">
            <a:avLst/>
          </a:prstGeom>
          <a:solidFill>
            <a:srgbClr val="15F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6804248" y="332688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3  ــ  صــ  71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95920" y="259864"/>
          <a:ext cx="3456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/>
                <a:gridCol w="1008000"/>
                <a:gridCol w="1440000"/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الشعبة  ب</a:t>
                      </a:r>
                      <a:endParaRPr lang="en-US" sz="1800" b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الشعبة  أ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وسيلة النقل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الحافلة المدرسية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 الأهل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سيارة نقل عام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4221485" y="65902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يبيّن الجدول المقابل وسيلة النقل التي يستخدمها طلاب الصف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613147" y="1062261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الحادى عشر ب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شعبتيه للمجيء إلى المدرسة.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970759" y="1446917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اختير طالب عشوائيًّا من بين طلاب شعبتي الصف الحادي عشر.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789437" y="192659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احتمال أن يكون هذا الطالب من الذين يستقلون الحافلة المدرسية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114203" y="1916832"/>
            <a:ext cx="1872208" cy="393715"/>
            <a:chOff x="4139952" y="4115172"/>
            <a:chExt cx="1872208" cy="393715"/>
          </a:xfrm>
        </p:grpSpPr>
        <p:sp>
          <p:nvSpPr>
            <p:cNvPr id="10" name="مستطيل 9"/>
            <p:cNvSpPr/>
            <p:nvPr/>
          </p:nvSpPr>
          <p:spPr>
            <a:xfrm>
              <a:off x="4139952" y="4139555"/>
              <a:ext cx="946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</a:t>
              </a:r>
              <a:r>
                <a:rPr lang="ar-EG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لمدرسة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EG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؟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4963475" y="4115172"/>
              <a:ext cx="1048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EG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للمجيء إلى</a:t>
              </a:r>
              <a:endParaRPr lang="en-US" dirty="0"/>
            </a:p>
          </p:txBody>
        </p:sp>
      </p:grpSp>
      <p:sp>
        <p:nvSpPr>
          <p:cNvPr id="12" name="WordArt 65"/>
          <p:cNvSpPr>
            <a:spLocks noChangeArrowheads="1" noChangeShapeType="1" noTextEdit="1"/>
          </p:cNvSpPr>
          <p:nvPr/>
        </p:nvSpPr>
        <p:spPr bwMode="auto">
          <a:xfrm>
            <a:off x="7056456" y="2358437"/>
            <a:ext cx="1620000" cy="2159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grpSp>
        <p:nvGrpSpPr>
          <p:cNvPr id="25" name="مجموعة 24"/>
          <p:cNvGrpSpPr/>
          <p:nvPr/>
        </p:nvGrpSpPr>
        <p:grpSpPr>
          <a:xfrm>
            <a:off x="5460479" y="2809503"/>
            <a:ext cx="2783929" cy="769904"/>
            <a:chOff x="5220072" y="4499366"/>
            <a:chExt cx="2783929" cy="769904"/>
          </a:xfrm>
        </p:grpSpPr>
        <p:sp>
          <p:nvSpPr>
            <p:cNvPr id="21" name="مربع نص 20"/>
            <p:cNvSpPr txBox="1"/>
            <p:nvPr/>
          </p:nvSpPr>
          <p:spPr>
            <a:xfrm>
              <a:off x="5220072" y="4869160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16 + 15 = 31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2" name="مجموعة 21"/>
            <p:cNvGrpSpPr/>
            <p:nvPr/>
          </p:nvGrpSpPr>
          <p:grpSpPr>
            <a:xfrm>
              <a:off x="7067897" y="4499366"/>
              <a:ext cx="936104" cy="720309"/>
              <a:chOff x="3995936" y="5053017"/>
              <a:chExt cx="936104" cy="720309"/>
            </a:xfrm>
          </p:grpSpPr>
          <p:sp>
            <p:nvSpPr>
              <p:cNvPr id="23" name="مربع نص 22"/>
              <p:cNvSpPr txBox="1"/>
              <p:nvPr/>
            </p:nvSpPr>
            <p:spPr>
              <a:xfrm>
                <a:off x="3995936" y="5373216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ن (  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4254053" y="5053017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7" name="مربع نص 26"/>
          <p:cNvSpPr txBox="1"/>
          <p:nvPr/>
        </p:nvSpPr>
        <p:spPr>
          <a:xfrm>
            <a:off x="7351737" y="353294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( ف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5517629" y="361111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( 16 + 6 + 4 )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779912" y="3616449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( 15 + 8 + 3 )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3222898" y="362597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52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مجموعة 44"/>
          <p:cNvGrpSpPr/>
          <p:nvPr/>
        </p:nvGrpSpPr>
        <p:grpSpPr>
          <a:xfrm>
            <a:off x="4572000" y="3730749"/>
            <a:ext cx="3888432" cy="983496"/>
            <a:chOff x="3707904" y="3948147"/>
            <a:chExt cx="3888432" cy="983496"/>
          </a:xfrm>
        </p:grpSpPr>
        <p:sp>
          <p:nvSpPr>
            <p:cNvPr id="33" name="مربع نص 32"/>
            <p:cNvSpPr txBox="1"/>
            <p:nvPr/>
          </p:nvSpPr>
          <p:spPr>
            <a:xfrm>
              <a:off x="7092280" y="4273932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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4" name="مجموعة 33"/>
            <p:cNvGrpSpPr/>
            <p:nvPr/>
          </p:nvGrpSpPr>
          <p:grpSpPr>
            <a:xfrm>
              <a:off x="3707904" y="3948147"/>
              <a:ext cx="3471242" cy="983496"/>
              <a:chOff x="3116982" y="2268394"/>
              <a:chExt cx="3471242" cy="983496"/>
            </a:xfrm>
          </p:grpSpPr>
          <p:grpSp>
            <p:nvGrpSpPr>
              <p:cNvPr id="35" name="مجموعة 22"/>
              <p:cNvGrpSpPr/>
              <p:nvPr/>
            </p:nvGrpSpPr>
            <p:grpSpPr>
              <a:xfrm>
                <a:off x="3116982" y="2339355"/>
                <a:ext cx="3471242" cy="912535"/>
                <a:chOff x="3116982" y="2339355"/>
                <a:chExt cx="3471242" cy="912535"/>
              </a:xfrm>
            </p:grpSpPr>
            <p:grpSp>
              <p:nvGrpSpPr>
                <p:cNvPr id="39" name="مجموعة 17"/>
                <p:cNvGrpSpPr/>
                <p:nvPr/>
              </p:nvGrpSpPr>
              <p:grpSpPr>
                <a:xfrm>
                  <a:off x="3223154" y="2339355"/>
                  <a:ext cx="3365070" cy="769675"/>
                  <a:chOff x="3223154" y="2339355"/>
                  <a:chExt cx="3365070" cy="769675"/>
                </a:xfrm>
              </p:grpSpPr>
              <p:grpSp>
                <p:nvGrpSpPr>
                  <p:cNvPr id="41" name="مجموعة 14"/>
                  <p:cNvGrpSpPr/>
                  <p:nvPr/>
                </p:nvGrpSpPr>
                <p:grpSpPr>
                  <a:xfrm>
                    <a:off x="5148064" y="2339355"/>
                    <a:ext cx="1440160" cy="769675"/>
                    <a:chOff x="5148064" y="2339355"/>
                    <a:chExt cx="1440160" cy="769675"/>
                  </a:xfrm>
                </p:grpSpPr>
                <p:sp>
                  <p:nvSpPr>
                    <p:cNvPr id="43" name="مربع نص 42"/>
                    <p:cNvSpPr txBox="1"/>
                    <p:nvPr/>
                  </p:nvSpPr>
                  <p:spPr>
                    <a:xfrm>
                      <a:off x="5148064" y="2708920"/>
                      <a:ext cx="144016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 (    ) =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4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76329" y="2339355"/>
                      <a:ext cx="461963" cy="646331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TkamolZulfiMath" pitchFamily="2" charset="-78"/>
                        </a:rPr>
                        <a:t>أ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cxnSp>
                <p:nvCxnSpPr>
                  <p:cNvPr id="42" name="رابط مستقيم 41"/>
                  <p:cNvCxnSpPr/>
                  <p:nvPr/>
                </p:nvCxnSpPr>
                <p:spPr>
                  <a:xfrm flipH="1">
                    <a:off x="3223154" y="2896369"/>
                    <a:ext cx="230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مربع نص 39"/>
                <p:cNvSpPr txBox="1"/>
                <p:nvPr/>
              </p:nvSpPr>
              <p:spPr>
                <a:xfrm>
                  <a:off x="3116982" y="2882558"/>
                  <a:ext cx="24482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عدد نواتج فضاء العينة ( ف )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" name="مجموعة 21"/>
              <p:cNvGrpSpPr/>
              <p:nvPr/>
            </p:nvGrpSpPr>
            <p:grpSpPr>
              <a:xfrm>
                <a:off x="3390156" y="2268394"/>
                <a:ext cx="2016224" cy="647025"/>
                <a:chOff x="4629150" y="4058836"/>
                <a:chExt cx="2016224" cy="647025"/>
              </a:xfrm>
            </p:grpSpPr>
            <p:sp>
              <p:nvSpPr>
                <p:cNvPr id="37" name="مربع نص 36"/>
                <p:cNvSpPr txBox="1"/>
                <p:nvPr/>
              </p:nvSpPr>
              <p:spPr>
                <a:xfrm>
                  <a:off x="4629150" y="4336529"/>
                  <a:ext cx="20162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عدد نواتج الحدث (    )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844975" y="4058836"/>
                  <a:ext cx="461963" cy="584775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46" name="مجموعة 45"/>
          <p:cNvGrpSpPr/>
          <p:nvPr/>
        </p:nvGrpSpPr>
        <p:grpSpPr>
          <a:xfrm>
            <a:off x="3808487" y="4033639"/>
            <a:ext cx="907529" cy="727055"/>
            <a:chOff x="5752703" y="4247693"/>
            <a:chExt cx="907529" cy="727055"/>
          </a:xfrm>
        </p:grpSpPr>
        <p:grpSp>
          <p:nvGrpSpPr>
            <p:cNvPr id="47" name="مجموعة 38"/>
            <p:cNvGrpSpPr/>
            <p:nvPr/>
          </p:nvGrpSpPr>
          <p:grpSpPr>
            <a:xfrm>
              <a:off x="5762227" y="4247693"/>
              <a:ext cx="898005" cy="579076"/>
              <a:chOff x="5762227" y="4247693"/>
              <a:chExt cx="898005" cy="579076"/>
            </a:xfrm>
          </p:grpSpPr>
          <p:grpSp>
            <p:nvGrpSpPr>
              <p:cNvPr id="49" name="مجموعة 26"/>
              <p:cNvGrpSpPr/>
              <p:nvPr/>
            </p:nvGrpSpPr>
            <p:grpSpPr>
              <a:xfrm>
                <a:off x="5860759" y="4365104"/>
                <a:ext cx="799473" cy="461665"/>
                <a:chOff x="5860759" y="4365104"/>
                <a:chExt cx="799473" cy="461665"/>
              </a:xfrm>
            </p:grpSpPr>
            <p:cxnSp>
              <p:nvCxnSpPr>
                <p:cNvPr id="53" name="رابط مستقيم 52"/>
                <p:cNvCxnSpPr/>
                <p:nvPr/>
              </p:nvCxnSpPr>
              <p:spPr>
                <a:xfrm flipH="1">
                  <a:off x="5860759" y="4581128"/>
                  <a:ext cx="39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مربع نص 53"/>
                <p:cNvSpPr txBox="1"/>
                <p:nvPr/>
              </p:nvSpPr>
              <p:spPr>
                <a:xfrm>
                  <a:off x="6228184" y="4365104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51" name="مربع نص 50"/>
              <p:cNvSpPr txBox="1"/>
              <p:nvPr/>
            </p:nvSpPr>
            <p:spPr>
              <a:xfrm>
                <a:off x="5762227" y="4247693"/>
                <a:ext cx="5760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31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8" name="مربع نص 47"/>
            <p:cNvSpPr txBox="1"/>
            <p:nvPr/>
          </p:nvSpPr>
          <p:spPr>
            <a:xfrm>
              <a:off x="5752703" y="4513083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52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" name="WordArt 65"/>
          <p:cNvSpPr>
            <a:spLocks noChangeArrowheads="1" noChangeShapeType="1" noTextEdit="1"/>
          </p:cNvSpPr>
          <p:nvPr/>
        </p:nvSpPr>
        <p:spPr bwMode="auto">
          <a:xfrm>
            <a:off x="6814914" y="4850110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3 ــ  صــ  71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58" name="مجموعة 57"/>
          <p:cNvGrpSpPr/>
          <p:nvPr/>
        </p:nvGrpSpPr>
        <p:grpSpPr>
          <a:xfrm>
            <a:off x="3209181" y="2272451"/>
            <a:ext cx="5440913" cy="777459"/>
            <a:chOff x="1619672" y="4995867"/>
            <a:chExt cx="5440913" cy="777459"/>
          </a:xfrm>
        </p:grpSpPr>
        <p:sp>
          <p:nvSpPr>
            <p:cNvPr id="13" name="مستطيل 12"/>
            <p:cNvSpPr/>
            <p:nvPr/>
          </p:nvSpPr>
          <p:spPr>
            <a:xfrm>
              <a:off x="1619672" y="5373216"/>
              <a:ext cx="54409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: 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المجئ بالحافلة المدرسية إلى المدرسة 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 </a:t>
              </a:r>
              <a:r>
                <a:rPr lang="ar-SA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ليكن ا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لحدث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Text Box 2"/>
            <p:cNvSpPr txBox="1">
              <a:spLocks noChangeArrowheads="1"/>
            </p:cNvSpPr>
            <p:nvPr/>
          </p:nvSpPr>
          <p:spPr bwMode="auto">
            <a:xfrm>
              <a:off x="5531147" y="4995867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مستطيل 56"/>
          <p:cNvSpPr/>
          <p:nvPr/>
        </p:nvSpPr>
        <p:spPr>
          <a:xfrm>
            <a:off x="3905809" y="5219675"/>
            <a:ext cx="4867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  :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المجئ مع الاهل إلى المدرسة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ليكن ا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5921102" y="569318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( ب ) = 6 + 8 = 14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1" name="مجموعة 60"/>
          <p:cNvGrpSpPr/>
          <p:nvPr/>
        </p:nvGrpSpPr>
        <p:grpSpPr>
          <a:xfrm>
            <a:off x="4791075" y="6011182"/>
            <a:ext cx="3888432" cy="705803"/>
            <a:chOff x="3707904" y="4225840"/>
            <a:chExt cx="3888432" cy="705803"/>
          </a:xfrm>
        </p:grpSpPr>
        <p:sp>
          <p:nvSpPr>
            <p:cNvPr id="62" name="مربع نص 61"/>
            <p:cNvSpPr txBox="1"/>
            <p:nvPr/>
          </p:nvSpPr>
          <p:spPr>
            <a:xfrm>
              <a:off x="7092280" y="4273932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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3" name="مجموعة 33"/>
            <p:cNvGrpSpPr/>
            <p:nvPr/>
          </p:nvGrpSpPr>
          <p:grpSpPr>
            <a:xfrm>
              <a:off x="3707904" y="4225840"/>
              <a:ext cx="3471242" cy="705803"/>
              <a:chOff x="3116982" y="2546087"/>
              <a:chExt cx="3471242" cy="705803"/>
            </a:xfrm>
          </p:grpSpPr>
          <p:grpSp>
            <p:nvGrpSpPr>
              <p:cNvPr id="64" name="مجموعة 22"/>
              <p:cNvGrpSpPr/>
              <p:nvPr/>
            </p:nvGrpSpPr>
            <p:grpSpPr>
              <a:xfrm>
                <a:off x="3116982" y="2708920"/>
                <a:ext cx="3471242" cy="542970"/>
                <a:chOff x="3116982" y="2708920"/>
                <a:chExt cx="3471242" cy="542970"/>
              </a:xfrm>
            </p:grpSpPr>
            <p:grpSp>
              <p:nvGrpSpPr>
                <p:cNvPr id="68" name="مجموعة 17"/>
                <p:cNvGrpSpPr/>
                <p:nvPr/>
              </p:nvGrpSpPr>
              <p:grpSpPr>
                <a:xfrm>
                  <a:off x="3223154" y="2708920"/>
                  <a:ext cx="3365070" cy="400110"/>
                  <a:chOff x="3223154" y="2708920"/>
                  <a:chExt cx="3365070" cy="400110"/>
                </a:xfrm>
              </p:grpSpPr>
              <p:sp>
                <p:nvSpPr>
                  <p:cNvPr id="72" name="مربع نص 71"/>
                  <p:cNvSpPr txBox="1"/>
                  <p:nvPr/>
                </p:nvSpPr>
                <p:spPr>
                  <a:xfrm>
                    <a:off x="5148064" y="2708920"/>
                    <a:ext cx="144016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ل ( ب ) =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cxnSp>
                <p:nvCxnSpPr>
                  <p:cNvPr id="71" name="رابط مستقيم 70"/>
                  <p:cNvCxnSpPr/>
                  <p:nvPr/>
                </p:nvCxnSpPr>
                <p:spPr>
                  <a:xfrm flipH="1">
                    <a:off x="3223154" y="2896369"/>
                    <a:ext cx="230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مربع نص 68"/>
                <p:cNvSpPr txBox="1"/>
                <p:nvPr/>
              </p:nvSpPr>
              <p:spPr>
                <a:xfrm>
                  <a:off x="3116982" y="2882558"/>
                  <a:ext cx="24482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عدد نواتج فضاء العينة ( ف )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6" name="مربع نص 65"/>
              <p:cNvSpPr txBox="1"/>
              <p:nvPr/>
            </p:nvSpPr>
            <p:spPr>
              <a:xfrm>
                <a:off x="3390156" y="2546087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عدد نواتج الحدث ( ب )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4" name="مجموعة 73"/>
          <p:cNvGrpSpPr/>
          <p:nvPr/>
        </p:nvGrpSpPr>
        <p:grpSpPr>
          <a:xfrm>
            <a:off x="3952502" y="5985738"/>
            <a:ext cx="936105" cy="736580"/>
            <a:chOff x="5724127" y="4238168"/>
            <a:chExt cx="936105" cy="736580"/>
          </a:xfrm>
        </p:grpSpPr>
        <p:grpSp>
          <p:nvGrpSpPr>
            <p:cNvPr id="75" name="مجموعة 38"/>
            <p:cNvGrpSpPr/>
            <p:nvPr/>
          </p:nvGrpSpPr>
          <p:grpSpPr>
            <a:xfrm>
              <a:off x="5724127" y="4238168"/>
              <a:ext cx="936105" cy="588601"/>
              <a:chOff x="5724127" y="4238168"/>
              <a:chExt cx="936105" cy="588601"/>
            </a:xfrm>
          </p:grpSpPr>
          <p:grpSp>
            <p:nvGrpSpPr>
              <p:cNvPr id="77" name="مجموعة 26"/>
              <p:cNvGrpSpPr/>
              <p:nvPr/>
            </p:nvGrpSpPr>
            <p:grpSpPr>
              <a:xfrm>
                <a:off x="5860759" y="4365104"/>
                <a:ext cx="799473" cy="461665"/>
                <a:chOff x="5860759" y="4365104"/>
                <a:chExt cx="799473" cy="461665"/>
              </a:xfrm>
            </p:grpSpPr>
            <p:cxnSp>
              <p:nvCxnSpPr>
                <p:cNvPr id="79" name="رابط مستقيم 78"/>
                <p:cNvCxnSpPr/>
                <p:nvPr/>
              </p:nvCxnSpPr>
              <p:spPr>
                <a:xfrm flipH="1">
                  <a:off x="5860759" y="4581128"/>
                  <a:ext cx="39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مربع نص 79"/>
                <p:cNvSpPr txBox="1"/>
                <p:nvPr/>
              </p:nvSpPr>
              <p:spPr>
                <a:xfrm>
                  <a:off x="6228184" y="4365104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78" name="مربع نص 77"/>
              <p:cNvSpPr txBox="1"/>
              <p:nvPr/>
            </p:nvSpPr>
            <p:spPr>
              <a:xfrm>
                <a:off x="5724127" y="4238168"/>
                <a:ext cx="5760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6" name="مربع نص 75"/>
            <p:cNvSpPr txBox="1"/>
            <p:nvPr/>
          </p:nvSpPr>
          <p:spPr>
            <a:xfrm>
              <a:off x="5752703" y="4513083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52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1" name="مجموعة 80"/>
          <p:cNvGrpSpPr/>
          <p:nvPr/>
        </p:nvGrpSpPr>
        <p:grpSpPr>
          <a:xfrm>
            <a:off x="3131840" y="5989930"/>
            <a:ext cx="979537" cy="727055"/>
            <a:chOff x="5680695" y="4247693"/>
            <a:chExt cx="979537" cy="727055"/>
          </a:xfrm>
        </p:grpSpPr>
        <p:grpSp>
          <p:nvGrpSpPr>
            <p:cNvPr id="82" name="مجموعة 38"/>
            <p:cNvGrpSpPr/>
            <p:nvPr/>
          </p:nvGrpSpPr>
          <p:grpSpPr>
            <a:xfrm>
              <a:off x="5680695" y="4247693"/>
              <a:ext cx="979537" cy="579076"/>
              <a:chOff x="5680695" y="4247693"/>
              <a:chExt cx="979537" cy="579076"/>
            </a:xfrm>
          </p:grpSpPr>
          <p:grpSp>
            <p:nvGrpSpPr>
              <p:cNvPr id="84" name="مجموعة 26"/>
              <p:cNvGrpSpPr/>
              <p:nvPr/>
            </p:nvGrpSpPr>
            <p:grpSpPr>
              <a:xfrm>
                <a:off x="5860759" y="4365104"/>
                <a:ext cx="799473" cy="461665"/>
                <a:chOff x="5860759" y="4365104"/>
                <a:chExt cx="799473" cy="461665"/>
              </a:xfrm>
            </p:grpSpPr>
            <p:cxnSp>
              <p:nvCxnSpPr>
                <p:cNvPr id="86" name="رابط مستقيم 85"/>
                <p:cNvCxnSpPr/>
                <p:nvPr/>
              </p:nvCxnSpPr>
              <p:spPr>
                <a:xfrm flipH="1">
                  <a:off x="5860759" y="4581128"/>
                  <a:ext cx="39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مربع نص 86"/>
                <p:cNvSpPr txBox="1"/>
                <p:nvPr/>
              </p:nvSpPr>
              <p:spPr>
                <a:xfrm>
                  <a:off x="6228184" y="4365104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5" name="مربع نص 84"/>
              <p:cNvSpPr txBox="1"/>
              <p:nvPr/>
            </p:nvSpPr>
            <p:spPr>
              <a:xfrm>
                <a:off x="5680695" y="4247693"/>
                <a:ext cx="5760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3" name="مربع نص 82"/>
            <p:cNvSpPr txBox="1"/>
            <p:nvPr/>
          </p:nvSpPr>
          <p:spPr>
            <a:xfrm>
              <a:off x="5752703" y="4513083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8" dur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59" grpId="0" animBg="1"/>
      <p:bldP spid="28" grpId="0" animBg="1"/>
      <p:bldP spid="28" grpId="1" animBg="1"/>
      <p:bldP spid="30" grpId="0" animBg="1"/>
      <p:bldP spid="30" grpId="1" animBg="1"/>
      <p:bldP spid="3" grpId="0"/>
      <p:bldP spid="5" grpId="0"/>
      <p:bldP spid="6" grpId="0"/>
      <p:bldP spid="7" grpId="0"/>
      <p:bldP spid="8" grpId="0"/>
      <p:bldP spid="12" grpId="0"/>
      <p:bldP spid="27" grpId="0"/>
      <p:bldP spid="29" grpId="0"/>
      <p:bldP spid="31" grpId="0"/>
      <p:bldP spid="32" grpId="0"/>
      <p:bldP spid="55" grpId="0" animBg="1"/>
      <p:bldP spid="57" grpId="0"/>
      <p:bldP spid="6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6785198" y="304113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4  ــ  صــ  72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17029" y="760745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احتمال اختيار رقم هاتف عشوائياً مكون من 5 أرقام مختلفة من عناصر المجموعة { 1 ، 2 ، 3 ، 4 ، 5 ، 6 ، 7 }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WordArt 65"/>
          <p:cNvSpPr>
            <a:spLocks noChangeArrowheads="1" noChangeShapeType="1" noTextEdit="1"/>
          </p:cNvSpPr>
          <p:nvPr/>
        </p:nvSpPr>
        <p:spPr bwMode="auto">
          <a:xfrm>
            <a:off x="7200472" y="1268760"/>
            <a:ext cx="1620000" cy="2159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391344" y="1345872"/>
            <a:ext cx="8701421" cy="786984"/>
            <a:chOff x="1543472" y="4986342"/>
            <a:chExt cx="8701421" cy="786984"/>
          </a:xfrm>
        </p:grpSpPr>
        <p:sp>
          <p:nvSpPr>
            <p:cNvPr id="7" name="مستطيل 6"/>
            <p:cNvSpPr/>
            <p:nvPr/>
          </p:nvSpPr>
          <p:spPr>
            <a:xfrm>
              <a:off x="1543472" y="5373216"/>
              <a:ext cx="87014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: 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 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اختيار رقم هاتف مكون من 5 أرقام مختلفة من عناصر المجموعة {7،6،5،4،3،2،1} 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 </a:t>
              </a:r>
              <a:r>
                <a:rPr lang="ar-SA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ليكن ا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لحدث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8728074" y="4986342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3903737" y="1907307"/>
            <a:ext cx="4651945" cy="906274"/>
            <a:chOff x="3789437" y="1897782"/>
            <a:chExt cx="4651945" cy="906274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3789437" y="1897782"/>
              <a:ext cx="4651945" cy="769904"/>
              <a:chOff x="3789437" y="1897782"/>
              <a:chExt cx="4651945" cy="769904"/>
            </a:xfrm>
          </p:grpSpPr>
          <p:sp>
            <p:nvSpPr>
              <p:cNvPr id="14" name="مربع نص 13"/>
              <p:cNvSpPr txBox="1"/>
              <p:nvPr/>
            </p:nvSpPr>
            <p:spPr>
              <a:xfrm>
                <a:off x="5138539" y="224853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0" name="مجموعة 19"/>
              <p:cNvGrpSpPr/>
              <p:nvPr/>
            </p:nvGrpSpPr>
            <p:grpSpPr>
              <a:xfrm>
                <a:off x="3789437" y="1897782"/>
                <a:ext cx="4651945" cy="769904"/>
                <a:chOff x="3789437" y="1897782"/>
                <a:chExt cx="4651945" cy="769904"/>
              </a:xfrm>
            </p:grpSpPr>
            <p:sp>
              <p:nvSpPr>
                <p:cNvPr id="15" name="مربع نص 14"/>
                <p:cNvSpPr txBox="1"/>
                <p:nvPr/>
              </p:nvSpPr>
              <p:spPr>
                <a:xfrm>
                  <a:off x="5470004" y="226224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9" name="مجموعة 18"/>
                <p:cNvGrpSpPr/>
                <p:nvPr/>
              </p:nvGrpSpPr>
              <p:grpSpPr>
                <a:xfrm>
                  <a:off x="3789437" y="1897782"/>
                  <a:ext cx="4651945" cy="769904"/>
                  <a:chOff x="3789437" y="1897782"/>
                  <a:chExt cx="4651945" cy="769904"/>
                </a:xfrm>
              </p:grpSpPr>
              <p:sp>
                <p:nvSpPr>
                  <p:cNvPr id="16" name="مربع نص 15"/>
                  <p:cNvSpPr txBox="1"/>
                  <p:nvPr/>
                </p:nvSpPr>
                <p:spPr>
                  <a:xfrm>
                    <a:off x="5830044" y="2262014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grpSp>
                <p:nvGrpSpPr>
                  <p:cNvPr id="18" name="مجموعة 17"/>
                  <p:cNvGrpSpPr/>
                  <p:nvPr/>
                </p:nvGrpSpPr>
                <p:grpSpPr>
                  <a:xfrm>
                    <a:off x="3789437" y="1897782"/>
                    <a:ext cx="4651945" cy="769904"/>
                    <a:chOff x="3789437" y="1897782"/>
                    <a:chExt cx="4651945" cy="769904"/>
                  </a:xfrm>
                </p:grpSpPr>
                <p:grpSp>
                  <p:nvGrpSpPr>
                    <p:cNvPr id="9" name="مجموعة 8"/>
                    <p:cNvGrpSpPr/>
                    <p:nvPr/>
                  </p:nvGrpSpPr>
                  <p:grpSpPr>
                    <a:xfrm>
                      <a:off x="3789437" y="1897782"/>
                      <a:ext cx="4651945" cy="769904"/>
                      <a:chOff x="3342531" y="4499366"/>
                      <a:chExt cx="4651945" cy="769904"/>
                    </a:xfrm>
                  </p:grpSpPr>
                  <p:sp>
                    <p:nvSpPr>
                      <p:cNvPr id="10" name="مربع نص 9"/>
                      <p:cNvSpPr txBox="1"/>
                      <p:nvPr/>
                    </p:nvSpPr>
                    <p:spPr>
                      <a:xfrm>
                        <a:off x="3342531" y="4869160"/>
                        <a:ext cx="318321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= 7   6   5   4   3 =   520 2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grpSp>
                    <p:nvGrpSpPr>
                      <p:cNvPr id="11" name="مجموعة 21"/>
                      <p:cNvGrpSpPr/>
                      <p:nvPr/>
                    </p:nvGrpSpPr>
                    <p:grpSpPr>
                      <a:xfrm>
                        <a:off x="6923881" y="4499366"/>
                        <a:ext cx="1070595" cy="748884"/>
                        <a:chOff x="3851920" y="5053017"/>
                        <a:chExt cx="1070595" cy="748884"/>
                      </a:xfrm>
                    </p:grpSpPr>
                    <p:sp>
                      <p:nvSpPr>
                        <p:cNvPr id="12" name="مربع نص 11"/>
                        <p:cNvSpPr txBox="1"/>
                        <p:nvPr/>
                      </p:nvSpPr>
                      <p:spPr>
                        <a:xfrm>
                          <a:off x="3851920" y="5401791"/>
                          <a:ext cx="1070595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ar-SA" sz="20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ن (   ) =</a:t>
                          </a:r>
                          <a:endParaRPr lang="en-US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13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25478" y="5053017"/>
                          <a:ext cx="461963" cy="646331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alpha val="0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TkamolZulfiMath" pitchFamily="2" charset="-78"/>
                            </a:rPr>
                            <a:t>أ</a:t>
                          </a:r>
                          <a:endParaRPr kumimoji="0" lang="en-US" sz="5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7" name="مربع نص 16"/>
                    <p:cNvSpPr txBox="1"/>
                    <p:nvPr/>
                  </p:nvSpPr>
                  <p:spPr>
                    <a:xfrm>
                      <a:off x="6184751" y="2262247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</p:grpSp>
          </p:grpSp>
        </p:grpSp>
        <p:grpSp>
          <p:nvGrpSpPr>
            <p:cNvPr id="22" name="مجموعة 21"/>
            <p:cNvGrpSpPr/>
            <p:nvPr/>
          </p:nvGrpSpPr>
          <p:grpSpPr>
            <a:xfrm>
              <a:off x="6903690" y="2146573"/>
              <a:ext cx="736079" cy="657483"/>
              <a:chOff x="7614245" y="4878685"/>
              <a:chExt cx="736079" cy="657483"/>
            </a:xfrm>
          </p:grpSpPr>
          <p:grpSp>
            <p:nvGrpSpPr>
              <p:cNvPr id="23" name="مجموعة 8"/>
              <p:cNvGrpSpPr/>
              <p:nvPr/>
            </p:nvGrpSpPr>
            <p:grpSpPr>
              <a:xfrm>
                <a:off x="7614245" y="4975195"/>
                <a:ext cx="566539" cy="560973"/>
                <a:chOff x="4581525" y="2420888"/>
                <a:chExt cx="566539" cy="560973"/>
              </a:xfrm>
            </p:grpSpPr>
            <p:sp>
              <p:nvSpPr>
                <p:cNvPr id="25" name="مربع نص 24"/>
                <p:cNvSpPr txBox="1"/>
                <p:nvPr/>
              </p:nvSpPr>
              <p:spPr>
                <a:xfrm>
                  <a:off x="4716016" y="2420888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ل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" name="مربع نص 25"/>
                <p:cNvSpPr txBox="1"/>
                <p:nvPr/>
              </p:nvSpPr>
              <p:spPr>
                <a:xfrm>
                  <a:off x="4581525" y="2612529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ARABIC SYMBOL FOR MATH"/>
                    </a:rPr>
                    <a:t>5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4" name="مربع نص 23"/>
              <p:cNvSpPr txBox="1"/>
              <p:nvPr/>
            </p:nvSpPr>
            <p:spPr>
              <a:xfrm>
                <a:off x="7846268" y="487868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BIC SYMBOL FOR MATH"/>
                  </a:rPr>
                  <a:t>7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9" name="مجموعة 20"/>
          <p:cNvGrpSpPr/>
          <p:nvPr/>
        </p:nvGrpSpPr>
        <p:grpSpPr>
          <a:xfrm>
            <a:off x="3812679" y="2727970"/>
            <a:ext cx="4863777" cy="430426"/>
            <a:chOff x="3587130" y="2217981"/>
            <a:chExt cx="4863777" cy="430426"/>
          </a:xfrm>
        </p:grpSpPr>
        <p:sp>
          <p:nvSpPr>
            <p:cNvPr id="35" name="مربع نص 34"/>
            <p:cNvSpPr txBox="1"/>
            <p:nvPr/>
          </p:nvSpPr>
          <p:spPr>
            <a:xfrm>
              <a:off x="5229597" y="225272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6" name="مجموعة 19"/>
            <p:cNvGrpSpPr/>
            <p:nvPr/>
          </p:nvGrpSpPr>
          <p:grpSpPr>
            <a:xfrm>
              <a:off x="3587130" y="2217981"/>
              <a:ext cx="4863777" cy="430426"/>
              <a:chOff x="3587130" y="2217981"/>
              <a:chExt cx="4863777" cy="430426"/>
            </a:xfrm>
          </p:grpSpPr>
          <p:sp>
            <p:nvSpPr>
              <p:cNvPr id="37" name="مربع نص 36"/>
              <p:cNvSpPr txBox="1"/>
              <p:nvPr/>
            </p:nvSpPr>
            <p:spPr>
              <a:xfrm>
                <a:off x="5724128" y="224319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8" name="مجموعة 18"/>
              <p:cNvGrpSpPr/>
              <p:nvPr/>
            </p:nvGrpSpPr>
            <p:grpSpPr>
              <a:xfrm>
                <a:off x="3587130" y="2217981"/>
                <a:ext cx="4863777" cy="430426"/>
                <a:chOff x="3587130" y="2217981"/>
                <a:chExt cx="4863777" cy="430426"/>
              </a:xfrm>
            </p:grpSpPr>
            <p:sp>
              <p:nvSpPr>
                <p:cNvPr id="39" name="مربع نص 38"/>
                <p:cNvSpPr txBox="1"/>
                <p:nvPr/>
              </p:nvSpPr>
              <p:spPr>
                <a:xfrm>
                  <a:off x="6209134" y="2239005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40" name="مجموعة 17"/>
                <p:cNvGrpSpPr/>
                <p:nvPr/>
              </p:nvGrpSpPr>
              <p:grpSpPr>
                <a:xfrm>
                  <a:off x="3587130" y="2217981"/>
                  <a:ext cx="4863777" cy="430426"/>
                  <a:chOff x="3587130" y="2217981"/>
                  <a:chExt cx="4863777" cy="430426"/>
                </a:xfrm>
              </p:grpSpPr>
              <p:grpSp>
                <p:nvGrpSpPr>
                  <p:cNvPr id="41" name="مجموعة 8"/>
                  <p:cNvGrpSpPr/>
                  <p:nvPr/>
                </p:nvGrpSpPr>
                <p:grpSpPr>
                  <a:xfrm>
                    <a:off x="3587130" y="2217981"/>
                    <a:ext cx="4863777" cy="430426"/>
                    <a:chOff x="3140224" y="4819565"/>
                    <a:chExt cx="4863777" cy="430426"/>
                  </a:xfrm>
                </p:grpSpPr>
                <p:sp>
                  <p:nvSpPr>
                    <p:cNvPr id="43" name="مربع نص 9"/>
                    <p:cNvSpPr txBox="1"/>
                    <p:nvPr/>
                  </p:nvSpPr>
                  <p:spPr>
                    <a:xfrm>
                      <a:off x="3140224" y="4849881"/>
                      <a:ext cx="404730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 10   10   10   10   10 =   000 100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5" name="مربع نص 11"/>
                    <p:cNvSpPr txBox="1"/>
                    <p:nvPr/>
                  </p:nvSpPr>
                  <p:spPr>
                    <a:xfrm>
                      <a:off x="7014939" y="4819565"/>
                      <a:ext cx="98906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 ( ف )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42" name="مربع نص 16"/>
                  <p:cNvSpPr txBox="1"/>
                  <p:nvPr/>
                </p:nvSpPr>
                <p:spPr>
                  <a:xfrm>
                    <a:off x="6713190" y="2239005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</p:grpSp>
      <p:sp>
        <p:nvSpPr>
          <p:cNvPr id="47" name="مربع نص 46"/>
          <p:cNvSpPr txBox="1"/>
          <p:nvPr/>
        </p:nvSpPr>
        <p:spPr>
          <a:xfrm>
            <a:off x="304478" y="278336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الرقم 0 على اليسار له معنى فى الهواتف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8" name="مجموعة 47"/>
          <p:cNvGrpSpPr/>
          <p:nvPr/>
        </p:nvGrpSpPr>
        <p:grpSpPr>
          <a:xfrm>
            <a:off x="5104631" y="2862461"/>
            <a:ext cx="3888432" cy="983496"/>
            <a:chOff x="3707904" y="3948147"/>
            <a:chExt cx="3888432" cy="983496"/>
          </a:xfrm>
        </p:grpSpPr>
        <p:sp>
          <p:nvSpPr>
            <p:cNvPr id="49" name="مربع نص 48"/>
            <p:cNvSpPr txBox="1"/>
            <p:nvPr/>
          </p:nvSpPr>
          <p:spPr>
            <a:xfrm>
              <a:off x="7092280" y="4273932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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0" name="مجموعة 33"/>
            <p:cNvGrpSpPr/>
            <p:nvPr/>
          </p:nvGrpSpPr>
          <p:grpSpPr>
            <a:xfrm>
              <a:off x="3707904" y="3948147"/>
              <a:ext cx="3471242" cy="983496"/>
              <a:chOff x="3116982" y="2268394"/>
              <a:chExt cx="3471242" cy="983496"/>
            </a:xfrm>
          </p:grpSpPr>
          <p:grpSp>
            <p:nvGrpSpPr>
              <p:cNvPr id="51" name="مجموعة 22"/>
              <p:cNvGrpSpPr/>
              <p:nvPr/>
            </p:nvGrpSpPr>
            <p:grpSpPr>
              <a:xfrm>
                <a:off x="3116982" y="2339355"/>
                <a:ext cx="3471242" cy="912535"/>
                <a:chOff x="3116982" y="2339355"/>
                <a:chExt cx="3471242" cy="912535"/>
              </a:xfrm>
            </p:grpSpPr>
            <p:grpSp>
              <p:nvGrpSpPr>
                <p:cNvPr id="55" name="مجموعة 17"/>
                <p:cNvGrpSpPr/>
                <p:nvPr/>
              </p:nvGrpSpPr>
              <p:grpSpPr>
                <a:xfrm>
                  <a:off x="3223154" y="2339355"/>
                  <a:ext cx="3365070" cy="769675"/>
                  <a:chOff x="3223154" y="2339355"/>
                  <a:chExt cx="3365070" cy="769675"/>
                </a:xfrm>
              </p:grpSpPr>
              <p:grpSp>
                <p:nvGrpSpPr>
                  <p:cNvPr id="57" name="مجموعة 14"/>
                  <p:cNvGrpSpPr/>
                  <p:nvPr/>
                </p:nvGrpSpPr>
                <p:grpSpPr>
                  <a:xfrm>
                    <a:off x="5148064" y="2339355"/>
                    <a:ext cx="1440160" cy="769675"/>
                    <a:chOff x="5148064" y="2339355"/>
                    <a:chExt cx="1440160" cy="769675"/>
                  </a:xfrm>
                </p:grpSpPr>
                <p:sp>
                  <p:nvSpPr>
                    <p:cNvPr id="59" name="مربع نص 58"/>
                    <p:cNvSpPr txBox="1"/>
                    <p:nvPr/>
                  </p:nvSpPr>
                  <p:spPr>
                    <a:xfrm>
                      <a:off x="5148064" y="2708920"/>
                      <a:ext cx="144016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 (    ) =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60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76329" y="2339355"/>
                      <a:ext cx="461963" cy="646331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TkamolZulfiMath" pitchFamily="2" charset="-78"/>
                        </a:rPr>
                        <a:t>أ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cxnSp>
                <p:nvCxnSpPr>
                  <p:cNvPr id="58" name="رابط مستقيم 57"/>
                  <p:cNvCxnSpPr/>
                  <p:nvPr/>
                </p:nvCxnSpPr>
                <p:spPr>
                  <a:xfrm flipH="1">
                    <a:off x="3223154" y="2896369"/>
                    <a:ext cx="230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مربع نص 55"/>
                <p:cNvSpPr txBox="1"/>
                <p:nvPr/>
              </p:nvSpPr>
              <p:spPr>
                <a:xfrm>
                  <a:off x="3116982" y="2882558"/>
                  <a:ext cx="24482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عدد نواتج فضاء العينة ( ف )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2" name="مجموعة 21"/>
              <p:cNvGrpSpPr/>
              <p:nvPr/>
            </p:nvGrpSpPr>
            <p:grpSpPr>
              <a:xfrm>
                <a:off x="3390156" y="2268394"/>
                <a:ext cx="2016224" cy="647025"/>
                <a:chOff x="4629150" y="4058836"/>
                <a:chExt cx="2016224" cy="647025"/>
              </a:xfrm>
            </p:grpSpPr>
            <p:sp>
              <p:nvSpPr>
                <p:cNvPr id="53" name="مربع نص 52"/>
                <p:cNvSpPr txBox="1"/>
                <p:nvPr/>
              </p:nvSpPr>
              <p:spPr>
                <a:xfrm>
                  <a:off x="4629150" y="4336529"/>
                  <a:ext cx="20162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عدد نواتج الحدث (    )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844975" y="4058836"/>
                  <a:ext cx="461963" cy="584775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61" name="مجموعة 60"/>
          <p:cNvGrpSpPr/>
          <p:nvPr/>
        </p:nvGrpSpPr>
        <p:grpSpPr>
          <a:xfrm>
            <a:off x="2349277" y="3179068"/>
            <a:ext cx="1728192" cy="661537"/>
            <a:chOff x="4932040" y="4264773"/>
            <a:chExt cx="1728192" cy="661537"/>
          </a:xfrm>
        </p:grpSpPr>
        <p:grpSp>
          <p:nvGrpSpPr>
            <p:cNvPr id="62" name="مجموعة 38"/>
            <p:cNvGrpSpPr/>
            <p:nvPr/>
          </p:nvGrpSpPr>
          <p:grpSpPr>
            <a:xfrm>
              <a:off x="5023098" y="4264773"/>
              <a:ext cx="1637134" cy="561996"/>
              <a:chOff x="5023098" y="4264773"/>
              <a:chExt cx="1637134" cy="561996"/>
            </a:xfrm>
          </p:grpSpPr>
          <p:grpSp>
            <p:nvGrpSpPr>
              <p:cNvPr id="64" name="مجموعة 26"/>
              <p:cNvGrpSpPr/>
              <p:nvPr/>
            </p:nvGrpSpPr>
            <p:grpSpPr>
              <a:xfrm>
                <a:off x="5248647" y="4365104"/>
                <a:ext cx="1411585" cy="461665"/>
                <a:chOff x="5248647" y="4365104"/>
                <a:chExt cx="1411585" cy="461665"/>
              </a:xfrm>
            </p:grpSpPr>
            <p:cxnSp>
              <p:nvCxnSpPr>
                <p:cNvPr id="66" name="رابط مستقيم 65"/>
                <p:cNvCxnSpPr/>
                <p:nvPr/>
              </p:nvCxnSpPr>
              <p:spPr>
                <a:xfrm flipH="1">
                  <a:off x="5248647" y="4581128"/>
                  <a:ext cx="97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مربع نص 66"/>
                <p:cNvSpPr txBox="1"/>
                <p:nvPr/>
              </p:nvSpPr>
              <p:spPr>
                <a:xfrm>
                  <a:off x="6228184" y="4365104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5" name="مربع نص 64"/>
              <p:cNvSpPr txBox="1"/>
              <p:nvPr/>
            </p:nvSpPr>
            <p:spPr>
              <a:xfrm>
                <a:off x="5023098" y="4264773"/>
                <a:ext cx="1152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520 2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3" name="مربع نص 62"/>
            <p:cNvSpPr txBox="1"/>
            <p:nvPr/>
          </p:nvSpPr>
          <p:spPr>
            <a:xfrm>
              <a:off x="4932040" y="4526200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000 100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8" name="مجموعة 67"/>
          <p:cNvGrpSpPr/>
          <p:nvPr/>
        </p:nvGrpSpPr>
        <p:grpSpPr>
          <a:xfrm>
            <a:off x="3894212" y="2797779"/>
            <a:ext cx="1368152" cy="1063269"/>
            <a:chOff x="5292080" y="3898919"/>
            <a:chExt cx="1368152" cy="1063269"/>
          </a:xfrm>
        </p:grpSpPr>
        <p:grpSp>
          <p:nvGrpSpPr>
            <p:cNvPr id="69" name="مجموعة 38"/>
            <p:cNvGrpSpPr/>
            <p:nvPr/>
          </p:nvGrpSpPr>
          <p:grpSpPr>
            <a:xfrm>
              <a:off x="5297413" y="3898919"/>
              <a:ext cx="1362819" cy="927850"/>
              <a:chOff x="5297413" y="3898919"/>
              <a:chExt cx="1362819" cy="927850"/>
            </a:xfrm>
          </p:grpSpPr>
          <p:grpSp>
            <p:nvGrpSpPr>
              <p:cNvPr id="71" name="مجموعة 26"/>
              <p:cNvGrpSpPr/>
              <p:nvPr/>
            </p:nvGrpSpPr>
            <p:grpSpPr>
              <a:xfrm>
                <a:off x="5436184" y="4365104"/>
                <a:ext cx="1224048" cy="461665"/>
                <a:chOff x="5436184" y="4365104"/>
                <a:chExt cx="1224048" cy="461665"/>
              </a:xfrm>
            </p:grpSpPr>
            <p:cxnSp>
              <p:nvCxnSpPr>
                <p:cNvPr id="75" name="رابط مستقيم 74"/>
                <p:cNvCxnSpPr/>
                <p:nvPr/>
              </p:nvCxnSpPr>
              <p:spPr>
                <a:xfrm flipH="1">
                  <a:off x="5436184" y="4590653"/>
                  <a:ext cx="79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مربع نص 75"/>
                <p:cNvSpPr txBox="1"/>
                <p:nvPr/>
              </p:nvSpPr>
              <p:spPr>
                <a:xfrm>
                  <a:off x="6228184" y="4365104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72" name="مجموعة 29"/>
              <p:cNvGrpSpPr/>
              <p:nvPr/>
            </p:nvGrpSpPr>
            <p:grpSpPr>
              <a:xfrm>
                <a:off x="5297413" y="3898919"/>
                <a:ext cx="936104" cy="720309"/>
                <a:chOff x="3995936" y="5053017"/>
                <a:chExt cx="936104" cy="720309"/>
              </a:xfrm>
            </p:grpSpPr>
            <p:sp>
              <p:nvSpPr>
                <p:cNvPr id="73" name="مربع نص 72"/>
                <p:cNvSpPr txBox="1"/>
                <p:nvPr/>
              </p:nvSpPr>
              <p:spPr>
                <a:xfrm>
                  <a:off x="3995936" y="5373216"/>
                  <a:ext cx="9361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ن (  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254053" y="5053017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70" name="مربع نص 69"/>
            <p:cNvSpPr txBox="1"/>
            <p:nvPr/>
          </p:nvSpPr>
          <p:spPr>
            <a:xfrm>
              <a:off x="5292080" y="456207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 ( ف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7" name="مجموعة 76"/>
          <p:cNvGrpSpPr/>
          <p:nvPr/>
        </p:nvGrpSpPr>
        <p:grpSpPr>
          <a:xfrm>
            <a:off x="1403648" y="3203451"/>
            <a:ext cx="1296144" cy="642487"/>
            <a:chOff x="5364088" y="4283823"/>
            <a:chExt cx="1296144" cy="642487"/>
          </a:xfrm>
        </p:grpSpPr>
        <p:grpSp>
          <p:nvGrpSpPr>
            <p:cNvPr id="78" name="مجموعة 38"/>
            <p:cNvGrpSpPr/>
            <p:nvPr/>
          </p:nvGrpSpPr>
          <p:grpSpPr>
            <a:xfrm>
              <a:off x="5508104" y="4283823"/>
              <a:ext cx="1152128" cy="542946"/>
              <a:chOff x="5508104" y="4283823"/>
              <a:chExt cx="1152128" cy="542946"/>
            </a:xfrm>
          </p:grpSpPr>
          <p:grpSp>
            <p:nvGrpSpPr>
              <p:cNvPr id="80" name="مجموعة 26"/>
              <p:cNvGrpSpPr/>
              <p:nvPr/>
            </p:nvGrpSpPr>
            <p:grpSpPr>
              <a:xfrm>
                <a:off x="5508104" y="4365104"/>
                <a:ext cx="1152128" cy="461665"/>
                <a:chOff x="5508104" y="4365104"/>
                <a:chExt cx="1152128" cy="461665"/>
              </a:xfrm>
            </p:grpSpPr>
            <p:cxnSp>
              <p:nvCxnSpPr>
                <p:cNvPr id="82" name="رابط مستقيم 81"/>
                <p:cNvCxnSpPr/>
                <p:nvPr/>
              </p:nvCxnSpPr>
              <p:spPr>
                <a:xfrm flipH="1">
                  <a:off x="5508104" y="4581128"/>
                  <a:ext cx="72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مربع نص 82"/>
                <p:cNvSpPr txBox="1"/>
                <p:nvPr/>
              </p:nvSpPr>
              <p:spPr>
                <a:xfrm>
                  <a:off x="6228184" y="4365104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1" name="مربع نص 80"/>
              <p:cNvSpPr txBox="1"/>
              <p:nvPr/>
            </p:nvSpPr>
            <p:spPr>
              <a:xfrm>
                <a:off x="5575920" y="4283823"/>
                <a:ext cx="5231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9" name="مربع نص 78"/>
            <p:cNvSpPr txBox="1"/>
            <p:nvPr/>
          </p:nvSpPr>
          <p:spPr>
            <a:xfrm>
              <a:off x="5364088" y="4526200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500 2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4" name="WordArt 65"/>
          <p:cNvSpPr>
            <a:spLocks noChangeArrowheads="1" noChangeShapeType="1" noTextEdit="1"/>
          </p:cNvSpPr>
          <p:nvPr/>
        </p:nvSpPr>
        <p:spPr bwMode="auto">
          <a:xfrm>
            <a:off x="6840464" y="4077072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4 ــ  صــ  72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85" name="مستطيل 84"/>
          <p:cNvSpPr/>
          <p:nvPr/>
        </p:nvSpPr>
        <p:spPr>
          <a:xfrm>
            <a:off x="2546251" y="4600178"/>
            <a:ext cx="6016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  :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اختيار رقم هاتف مكون من 7 أرقام مختلفة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ليكن ا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8" name="مجموعة 107"/>
          <p:cNvGrpSpPr/>
          <p:nvPr/>
        </p:nvGrpSpPr>
        <p:grpSpPr>
          <a:xfrm>
            <a:off x="2771800" y="4975190"/>
            <a:ext cx="5837981" cy="686058"/>
            <a:chOff x="2838475" y="4984715"/>
            <a:chExt cx="5837981" cy="686058"/>
          </a:xfrm>
        </p:grpSpPr>
        <p:sp>
          <p:nvSpPr>
            <p:cNvPr id="105" name="مربع نص 104"/>
            <p:cNvSpPr txBox="1"/>
            <p:nvPr/>
          </p:nvSpPr>
          <p:spPr>
            <a:xfrm>
              <a:off x="4778499" y="511909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7" name="مجموعة 106"/>
            <p:cNvGrpSpPr/>
            <p:nvPr/>
          </p:nvGrpSpPr>
          <p:grpSpPr>
            <a:xfrm>
              <a:off x="2838475" y="4984715"/>
              <a:ext cx="5837981" cy="686058"/>
              <a:chOff x="2838475" y="4984715"/>
              <a:chExt cx="5837981" cy="686058"/>
            </a:xfrm>
          </p:grpSpPr>
          <p:grpSp>
            <p:nvGrpSpPr>
              <p:cNvPr id="86" name="مجموعة 85"/>
              <p:cNvGrpSpPr/>
              <p:nvPr/>
            </p:nvGrpSpPr>
            <p:grpSpPr>
              <a:xfrm>
                <a:off x="2838475" y="4984715"/>
                <a:ext cx="5837981" cy="686058"/>
                <a:chOff x="2703984" y="2117998"/>
                <a:chExt cx="5837981" cy="686058"/>
              </a:xfrm>
            </p:grpSpPr>
            <p:grpSp>
              <p:nvGrpSpPr>
                <p:cNvPr id="87" name="مجموعة 20"/>
                <p:cNvGrpSpPr/>
                <p:nvPr/>
              </p:nvGrpSpPr>
              <p:grpSpPr>
                <a:xfrm>
                  <a:off x="2703984" y="2242850"/>
                  <a:ext cx="5837981" cy="413827"/>
                  <a:chOff x="2703984" y="2242850"/>
                  <a:chExt cx="5837981" cy="413827"/>
                </a:xfrm>
              </p:grpSpPr>
              <p:sp>
                <p:nvSpPr>
                  <p:cNvPr id="93" name="مربع نص 92"/>
                  <p:cNvSpPr txBox="1"/>
                  <p:nvPr/>
                </p:nvSpPr>
                <p:spPr>
                  <a:xfrm>
                    <a:off x="4984998" y="2252375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grpSp>
                <p:nvGrpSpPr>
                  <p:cNvPr id="94" name="مجموعة 19"/>
                  <p:cNvGrpSpPr/>
                  <p:nvPr/>
                </p:nvGrpSpPr>
                <p:grpSpPr>
                  <a:xfrm>
                    <a:off x="2703984" y="2242850"/>
                    <a:ext cx="5837981" cy="413827"/>
                    <a:chOff x="2703984" y="2242850"/>
                    <a:chExt cx="5837981" cy="413827"/>
                  </a:xfrm>
                </p:grpSpPr>
                <p:sp>
                  <p:nvSpPr>
                    <p:cNvPr id="95" name="مربع نص 94"/>
                    <p:cNvSpPr txBox="1"/>
                    <p:nvPr/>
                  </p:nvSpPr>
                  <p:spPr>
                    <a:xfrm>
                      <a:off x="5349230" y="2252375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96" name="مجموعة 18"/>
                    <p:cNvGrpSpPr/>
                    <p:nvPr/>
                  </p:nvGrpSpPr>
                  <p:grpSpPr>
                    <a:xfrm>
                      <a:off x="2703984" y="2242850"/>
                      <a:ext cx="5837981" cy="413827"/>
                      <a:chOff x="2703984" y="2242850"/>
                      <a:chExt cx="5837981" cy="413827"/>
                    </a:xfrm>
                  </p:grpSpPr>
                  <p:sp>
                    <p:nvSpPr>
                      <p:cNvPr id="97" name="مربع نص 96"/>
                      <p:cNvSpPr txBox="1"/>
                      <p:nvPr/>
                    </p:nvSpPr>
                    <p:spPr>
                      <a:xfrm>
                        <a:off x="5705078" y="2242850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grpSp>
                    <p:nvGrpSpPr>
                      <p:cNvPr id="98" name="مجموعة 17"/>
                      <p:cNvGrpSpPr/>
                      <p:nvPr/>
                    </p:nvGrpSpPr>
                    <p:grpSpPr>
                      <a:xfrm>
                        <a:off x="2703984" y="2246556"/>
                        <a:ext cx="5837981" cy="410121"/>
                        <a:chOff x="2703984" y="2246556"/>
                        <a:chExt cx="5837981" cy="410121"/>
                      </a:xfrm>
                    </p:grpSpPr>
                    <p:grpSp>
                      <p:nvGrpSpPr>
                        <p:cNvPr id="99" name="مجموعة 8"/>
                        <p:cNvGrpSpPr/>
                        <p:nvPr/>
                      </p:nvGrpSpPr>
                      <p:grpSpPr>
                        <a:xfrm>
                          <a:off x="2703984" y="2246556"/>
                          <a:ext cx="5837981" cy="410121"/>
                          <a:chOff x="2257078" y="4848140"/>
                          <a:chExt cx="5837981" cy="410121"/>
                        </a:xfrm>
                      </p:grpSpPr>
                      <p:sp>
                        <p:nvSpPr>
                          <p:cNvPr id="101" name="مربع نص 9"/>
                          <p:cNvSpPr txBox="1"/>
                          <p:nvPr/>
                        </p:nvSpPr>
                        <p:spPr>
                          <a:xfrm>
                            <a:off x="2257078" y="4858151"/>
                            <a:ext cx="4263330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r"/>
                            <a:r>
                              <a:rPr lang="ar-SA" sz="20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  <a:t>= 10   9   8   7   6   5   4 =   800 604</a:t>
                            </a:r>
                            <a:endParaRPr lang="en-US" sz="20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103" name="مربع نص 11"/>
                          <p:cNvSpPr txBox="1"/>
                          <p:nvPr/>
                        </p:nvSpPr>
                        <p:spPr>
                          <a:xfrm>
                            <a:off x="6923881" y="4848140"/>
                            <a:ext cx="1171178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r"/>
                            <a:r>
                              <a:rPr lang="ar-SA" sz="2000" b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  <a:t>ن ( ب ) =</a:t>
                            </a:r>
                            <a:endParaRPr lang="en-US" sz="20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100" name="مربع نص 16"/>
                        <p:cNvSpPr txBox="1"/>
                        <p:nvPr/>
                      </p:nvSpPr>
                      <p:spPr>
                        <a:xfrm>
                          <a:off x="6055593" y="2252375"/>
                          <a:ext cx="43204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X</a:t>
                          </a: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88" name="مجموعة 21"/>
                <p:cNvGrpSpPr/>
                <p:nvPr/>
              </p:nvGrpSpPr>
              <p:grpSpPr>
                <a:xfrm>
                  <a:off x="6903690" y="2117998"/>
                  <a:ext cx="783704" cy="686058"/>
                  <a:chOff x="7614245" y="4850110"/>
                  <a:chExt cx="783704" cy="686058"/>
                </a:xfrm>
              </p:grpSpPr>
              <p:grpSp>
                <p:nvGrpSpPr>
                  <p:cNvPr id="89" name="مجموعة 8"/>
                  <p:cNvGrpSpPr/>
                  <p:nvPr/>
                </p:nvGrpSpPr>
                <p:grpSpPr>
                  <a:xfrm>
                    <a:off x="7614245" y="4975195"/>
                    <a:ext cx="566539" cy="560973"/>
                    <a:chOff x="4581525" y="2420888"/>
                    <a:chExt cx="566539" cy="560973"/>
                  </a:xfrm>
                </p:grpSpPr>
                <p:sp>
                  <p:nvSpPr>
                    <p:cNvPr id="91" name="مربع نص 90"/>
                    <p:cNvSpPr txBox="1"/>
                    <p:nvPr/>
                  </p:nvSpPr>
                  <p:spPr>
                    <a:xfrm>
                      <a:off x="4716016" y="2420888"/>
                      <a:ext cx="4320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92" name="مربع نص 91"/>
                    <p:cNvSpPr txBox="1"/>
                    <p:nvPr/>
                  </p:nvSpPr>
                  <p:spPr>
                    <a:xfrm>
                      <a:off x="4581525" y="2612529"/>
                      <a:ext cx="3600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ABIC SYMBOL FOR MATH"/>
                        </a:rPr>
                        <a:t>7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90" name="مربع نص 89"/>
                  <p:cNvSpPr txBox="1"/>
                  <p:nvPr/>
                </p:nvSpPr>
                <p:spPr>
                  <a:xfrm>
                    <a:off x="7893893" y="4850110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BIC SYMBOL FOR MATH"/>
                      </a:rPr>
                      <a:t>10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106" name="مربع نص 105"/>
              <p:cNvSpPr txBox="1"/>
              <p:nvPr/>
            </p:nvSpPr>
            <p:spPr>
              <a:xfrm>
                <a:off x="4427984" y="510956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09" name="مجموعة 108"/>
          <p:cNvGrpSpPr/>
          <p:nvPr/>
        </p:nvGrpSpPr>
        <p:grpSpPr>
          <a:xfrm>
            <a:off x="2415952" y="5589240"/>
            <a:ext cx="6270029" cy="449476"/>
            <a:chOff x="2406427" y="5113273"/>
            <a:chExt cx="6270029" cy="449476"/>
          </a:xfrm>
        </p:grpSpPr>
        <p:sp>
          <p:nvSpPr>
            <p:cNvPr id="110" name="مربع نص 109"/>
            <p:cNvSpPr txBox="1"/>
            <p:nvPr/>
          </p:nvSpPr>
          <p:spPr>
            <a:xfrm>
              <a:off x="4970140" y="515334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1" name="مجموعة 106"/>
            <p:cNvGrpSpPr/>
            <p:nvPr/>
          </p:nvGrpSpPr>
          <p:grpSpPr>
            <a:xfrm>
              <a:off x="2406427" y="5113273"/>
              <a:ext cx="6270029" cy="449476"/>
              <a:chOff x="2406427" y="5113273"/>
              <a:chExt cx="6270029" cy="449476"/>
            </a:xfrm>
          </p:grpSpPr>
          <p:grpSp>
            <p:nvGrpSpPr>
              <p:cNvPr id="114" name="مجموعة 20"/>
              <p:cNvGrpSpPr/>
              <p:nvPr/>
            </p:nvGrpSpPr>
            <p:grpSpPr>
              <a:xfrm>
                <a:off x="2406427" y="5113273"/>
                <a:ext cx="6270029" cy="449476"/>
                <a:chOff x="2271936" y="2246556"/>
                <a:chExt cx="6270029" cy="449476"/>
              </a:xfrm>
            </p:grpSpPr>
            <p:sp>
              <p:nvSpPr>
                <p:cNvPr id="120" name="مربع نص 119"/>
                <p:cNvSpPr txBox="1"/>
                <p:nvPr/>
              </p:nvSpPr>
              <p:spPr>
                <a:xfrm>
                  <a:off x="5324847" y="2295014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21" name="مجموعة 19"/>
                <p:cNvGrpSpPr/>
                <p:nvPr/>
              </p:nvGrpSpPr>
              <p:grpSpPr>
                <a:xfrm>
                  <a:off x="2271936" y="2246556"/>
                  <a:ext cx="6270029" cy="449476"/>
                  <a:chOff x="2271936" y="2246556"/>
                  <a:chExt cx="6270029" cy="449476"/>
                </a:xfrm>
              </p:grpSpPr>
              <p:sp>
                <p:nvSpPr>
                  <p:cNvPr id="122" name="مربع نص 121"/>
                  <p:cNvSpPr txBox="1"/>
                  <p:nvPr/>
                </p:nvSpPr>
                <p:spPr>
                  <a:xfrm>
                    <a:off x="5819378" y="2281297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grpSp>
                <p:nvGrpSpPr>
                  <p:cNvPr id="123" name="مجموعة 18"/>
                  <p:cNvGrpSpPr/>
                  <p:nvPr/>
                </p:nvGrpSpPr>
                <p:grpSpPr>
                  <a:xfrm>
                    <a:off x="2271936" y="2246556"/>
                    <a:ext cx="6270029" cy="449476"/>
                    <a:chOff x="2271936" y="2246556"/>
                    <a:chExt cx="6270029" cy="449476"/>
                  </a:xfrm>
                </p:grpSpPr>
                <p:sp>
                  <p:nvSpPr>
                    <p:cNvPr id="124" name="مربع نص 123"/>
                    <p:cNvSpPr txBox="1"/>
                    <p:nvPr/>
                  </p:nvSpPr>
                  <p:spPr>
                    <a:xfrm>
                      <a:off x="6313909" y="229082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125" name="مجموعة 124"/>
                    <p:cNvGrpSpPr/>
                    <p:nvPr/>
                  </p:nvGrpSpPr>
                  <p:grpSpPr>
                    <a:xfrm>
                      <a:off x="2271936" y="2246556"/>
                      <a:ext cx="6270029" cy="449476"/>
                      <a:chOff x="2271936" y="2246556"/>
                      <a:chExt cx="6270029" cy="449476"/>
                    </a:xfrm>
                  </p:grpSpPr>
                  <p:grpSp>
                    <p:nvGrpSpPr>
                      <p:cNvPr id="126" name="مجموعة 8"/>
                      <p:cNvGrpSpPr/>
                      <p:nvPr/>
                    </p:nvGrpSpPr>
                    <p:grpSpPr>
                      <a:xfrm>
                        <a:off x="2271936" y="2246556"/>
                        <a:ext cx="6270029" cy="449476"/>
                        <a:chOff x="1825030" y="4848140"/>
                        <a:chExt cx="6270029" cy="449476"/>
                      </a:xfrm>
                    </p:grpSpPr>
                    <p:sp>
                      <p:nvSpPr>
                        <p:cNvPr id="128" name="مربع نص 9"/>
                        <p:cNvSpPr txBox="1"/>
                        <p:nvPr/>
                      </p:nvSpPr>
                      <p:spPr>
                        <a:xfrm>
                          <a:off x="1825030" y="4897506"/>
                          <a:ext cx="5453558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ar-SA" sz="20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= 10   10   10   10   10   10   10 =   000 000 10</a:t>
                          </a:r>
                          <a:endParaRPr lang="en-US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129" name="مربع نص 11"/>
                        <p:cNvSpPr txBox="1"/>
                        <p:nvPr/>
                      </p:nvSpPr>
                      <p:spPr>
                        <a:xfrm>
                          <a:off x="6923881" y="4848140"/>
                          <a:ext cx="1171178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ar-SA" sz="20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ن ( ف )</a:t>
                          </a:r>
                          <a:endParaRPr lang="en-US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127" name="مربع نص 16"/>
                      <p:cNvSpPr txBox="1"/>
                      <p:nvPr/>
                    </p:nvSpPr>
                    <p:spPr>
                      <a:xfrm>
                        <a:off x="6798915" y="2296155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113" name="مربع نص 112"/>
              <p:cNvSpPr txBox="1"/>
              <p:nvPr/>
            </p:nvSpPr>
            <p:spPr>
              <a:xfrm>
                <a:off x="4475609" y="514801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30" name="مجموعة 129"/>
          <p:cNvGrpSpPr/>
          <p:nvPr/>
        </p:nvGrpSpPr>
        <p:grpSpPr>
          <a:xfrm>
            <a:off x="5133206" y="6001657"/>
            <a:ext cx="3888432" cy="705803"/>
            <a:chOff x="3707904" y="4225840"/>
            <a:chExt cx="3888432" cy="705803"/>
          </a:xfrm>
        </p:grpSpPr>
        <p:sp>
          <p:nvSpPr>
            <p:cNvPr id="131" name="مربع نص 130"/>
            <p:cNvSpPr txBox="1"/>
            <p:nvPr/>
          </p:nvSpPr>
          <p:spPr>
            <a:xfrm>
              <a:off x="7092280" y="4273932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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2" name="مجموعة 33"/>
            <p:cNvGrpSpPr/>
            <p:nvPr/>
          </p:nvGrpSpPr>
          <p:grpSpPr>
            <a:xfrm>
              <a:off x="3707904" y="4225840"/>
              <a:ext cx="3471242" cy="705803"/>
              <a:chOff x="3116982" y="2546087"/>
              <a:chExt cx="3471242" cy="705803"/>
            </a:xfrm>
          </p:grpSpPr>
          <p:grpSp>
            <p:nvGrpSpPr>
              <p:cNvPr id="133" name="مجموعة 22"/>
              <p:cNvGrpSpPr/>
              <p:nvPr/>
            </p:nvGrpSpPr>
            <p:grpSpPr>
              <a:xfrm>
                <a:off x="3116982" y="2708920"/>
                <a:ext cx="3471242" cy="542970"/>
                <a:chOff x="3116982" y="2708920"/>
                <a:chExt cx="3471242" cy="542970"/>
              </a:xfrm>
            </p:grpSpPr>
            <p:grpSp>
              <p:nvGrpSpPr>
                <p:cNvPr id="135" name="مجموعة 17"/>
                <p:cNvGrpSpPr/>
                <p:nvPr/>
              </p:nvGrpSpPr>
              <p:grpSpPr>
                <a:xfrm>
                  <a:off x="3223154" y="2708920"/>
                  <a:ext cx="3365070" cy="400110"/>
                  <a:chOff x="3223154" y="2708920"/>
                  <a:chExt cx="3365070" cy="400110"/>
                </a:xfrm>
              </p:grpSpPr>
              <p:sp>
                <p:nvSpPr>
                  <p:cNvPr id="137" name="مربع نص 136"/>
                  <p:cNvSpPr txBox="1"/>
                  <p:nvPr/>
                </p:nvSpPr>
                <p:spPr>
                  <a:xfrm>
                    <a:off x="5148064" y="2708920"/>
                    <a:ext cx="144016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ل ( ب ) =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cxnSp>
                <p:nvCxnSpPr>
                  <p:cNvPr id="138" name="رابط مستقيم 137"/>
                  <p:cNvCxnSpPr/>
                  <p:nvPr/>
                </p:nvCxnSpPr>
                <p:spPr>
                  <a:xfrm flipH="1">
                    <a:off x="3223154" y="2896369"/>
                    <a:ext cx="230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6" name="مربع نص 135"/>
                <p:cNvSpPr txBox="1"/>
                <p:nvPr/>
              </p:nvSpPr>
              <p:spPr>
                <a:xfrm>
                  <a:off x="3116982" y="2882558"/>
                  <a:ext cx="24482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عدد نواتج فضاء العينة ( ف )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4" name="مربع نص 133"/>
              <p:cNvSpPr txBox="1"/>
              <p:nvPr/>
            </p:nvSpPr>
            <p:spPr>
              <a:xfrm>
                <a:off x="3390156" y="2546087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عدد نواتج الحدث ( ب )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39" name="مجموعة 138"/>
          <p:cNvGrpSpPr/>
          <p:nvPr/>
        </p:nvGrpSpPr>
        <p:grpSpPr>
          <a:xfrm>
            <a:off x="3904878" y="5998298"/>
            <a:ext cx="1368152" cy="743070"/>
            <a:chOff x="5292080" y="4219118"/>
            <a:chExt cx="1368152" cy="743070"/>
          </a:xfrm>
        </p:grpSpPr>
        <p:grpSp>
          <p:nvGrpSpPr>
            <p:cNvPr id="140" name="مجموعة 38"/>
            <p:cNvGrpSpPr/>
            <p:nvPr/>
          </p:nvGrpSpPr>
          <p:grpSpPr>
            <a:xfrm>
              <a:off x="5297413" y="4219118"/>
              <a:ext cx="1362819" cy="607651"/>
              <a:chOff x="5297413" y="4219118"/>
              <a:chExt cx="1362819" cy="607651"/>
            </a:xfrm>
          </p:grpSpPr>
          <p:grpSp>
            <p:nvGrpSpPr>
              <p:cNvPr id="142" name="مجموعة 26"/>
              <p:cNvGrpSpPr/>
              <p:nvPr/>
            </p:nvGrpSpPr>
            <p:grpSpPr>
              <a:xfrm>
                <a:off x="5436184" y="4365104"/>
                <a:ext cx="1224048" cy="461665"/>
                <a:chOff x="5436184" y="4365104"/>
                <a:chExt cx="1224048" cy="461665"/>
              </a:xfrm>
            </p:grpSpPr>
            <p:cxnSp>
              <p:nvCxnSpPr>
                <p:cNvPr id="146" name="رابط مستقيم 145"/>
                <p:cNvCxnSpPr/>
                <p:nvPr/>
              </p:nvCxnSpPr>
              <p:spPr>
                <a:xfrm flipH="1">
                  <a:off x="5436184" y="4590653"/>
                  <a:ext cx="79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مربع نص 146"/>
                <p:cNvSpPr txBox="1"/>
                <p:nvPr/>
              </p:nvSpPr>
              <p:spPr>
                <a:xfrm>
                  <a:off x="6228184" y="4365104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44" name="مربع نص 143"/>
              <p:cNvSpPr txBox="1"/>
              <p:nvPr/>
            </p:nvSpPr>
            <p:spPr>
              <a:xfrm>
                <a:off x="5297413" y="4219118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ن ( ب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1" name="مربع نص 140"/>
            <p:cNvSpPr txBox="1"/>
            <p:nvPr/>
          </p:nvSpPr>
          <p:spPr>
            <a:xfrm>
              <a:off x="5292080" y="456207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 ( ف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8" name="مجموعة 147"/>
          <p:cNvGrpSpPr/>
          <p:nvPr/>
        </p:nvGrpSpPr>
        <p:grpSpPr>
          <a:xfrm>
            <a:off x="2032670" y="6053226"/>
            <a:ext cx="1891258" cy="646679"/>
            <a:chOff x="4768974" y="4276268"/>
            <a:chExt cx="1891258" cy="646679"/>
          </a:xfrm>
        </p:grpSpPr>
        <p:grpSp>
          <p:nvGrpSpPr>
            <p:cNvPr id="149" name="مجموعة 38"/>
            <p:cNvGrpSpPr/>
            <p:nvPr/>
          </p:nvGrpSpPr>
          <p:grpSpPr>
            <a:xfrm>
              <a:off x="4860032" y="4276268"/>
              <a:ext cx="1800200" cy="550501"/>
              <a:chOff x="4860032" y="4276268"/>
              <a:chExt cx="1800200" cy="550501"/>
            </a:xfrm>
          </p:grpSpPr>
          <p:grpSp>
            <p:nvGrpSpPr>
              <p:cNvPr id="151" name="مجموعة 26"/>
              <p:cNvGrpSpPr/>
              <p:nvPr/>
            </p:nvGrpSpPr>
            <p:grpSpPr>
              <a:xfrm>
                <a:off x="4860032" y="4365104"/>
                <a:ext cx="1800200" cy="461665"/>
                <a:chOff x="4860032" y="4365104"/>
                <a:chExt cx="1800200" cy="461665"/>
              </a:xfrm>
            </p:grpSpPr>
            <p:cxnSp>
              <p:nvCxnSpPr>
                <p:cNvPr id="153" name="رابط مستقيم 152"/>
                <p:cNvCxnSpPr/>
                <p:nvPr/>
              </p:nvCxnSpPr>
              <p:spPr>
                <a:xfrm flipH="1">
                  <a:off x="4860032" y="4581128"/>
                  <a:ext cx="133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مربع نص 153"/>
                <p:cNvSpPr txBox="1"/>
                <p:nvPr/>
              </p:nvSpPr>
              <p:spPr>
                <a:xfrm>
                  <a:off x="6228184" y="4365104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52" name="مربع نص 151"/>
              <p:cNvSpPr txBox="1"/>
              <p:nvPr/>
            </p:nvSpPr>
            <p:spPr>
              <a:xfrm>
                <a:off x="4961756" y="4276268"/>
                <a:ext cx="1152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800 604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0" name="مربع نص 149"/>
            <p:cNvSpPr txBox="1"/>
            <p:nvPr/>
          </p:nvSpPr>
          <p:spPr>
            <a:xfrm>
              <a:off x="4768974" y="4522837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000 000 10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5" name="مجموعة 154"/>
          <p:cNvGrpSpPr/>
          <p:nvPr/>
        </p:nvGrpSpPr>
        <p:grpSpPr>
          <a:xfrm>
            <a:off x="765101" y="6064973"/>
            <a:ext cx="1305669" cy="652012"/>
            <a:chOff x="5354563" y="4283823"/>
            <a:chExt cx="1305669" cy="652012"/>
          </a:xfrm>
        </p:grpSpPr>
        <p:grpSp>
          <p:nvGrpSpPr>
            <p:cNvPr id="156" name="مجموعة 38"/>
            <p:cNvGrpSpPr/>
            <p:nvPr/>
          </p:nvGrpSpPr>
          <p:grpSpPr>
            <a:xfrm>
              <a:off x="5407521" y="4283823"/>
              <a:ext cx="1252711" cy="542946"/>
              <a:chOff x="5407521" y="4283823"/>
              <a:chExt cx="1252711" cy="542946"/>
            </a:xfrm>
          </p:grpSpPr>
          <p:grpSp>
            <p:nvGrpSpPr>
              <p:cNvPr id="158" name="مجموعة 26"/>
              <p:cNvGrpSpPr/>
              <p:nvPr/>
            </p:nvGrpSpPr>
            <p:grpSpPr>
              <a:xfrm>
                <a:off x="5508104" y="4365104"/>
                <a:ext cx="1152128" cy="461665"/>
                <a:chOff x="5508104" y="4365104"/>
                <a:chExt cx="1152128" cy="461665"/>
              </a:xfrm>
            </p:grpSpPr>
            <p:cxnSp>
              <p:nvCxnSpPr>
                <p:cNvPr id="160" name="رابط مستقيم 159"/>
                <p:cNvCxnSpPr/>
                <p:nvPr/>
              </p:nvCxnSpPr>
              <p:spPr>
                <a:xfrm flipH="1">
                  <a:off x="5508104" y="4581128"/>
                  <a:ext cx="72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مربع نص 160"/>
                <p:cNvSpPr txBox="1"/>
                <p:nvPr/>
              </p:nvSpPr>
              <p:spPr>
                <a:xfrm>
                  <a:off x="6228184" y="4365104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59" name="مربع نص 158"/>
              <p:cNvSpPr txBox="1"/>
              <p:nvPr/>
            </p:nvSpPr>
            <p:spPr>
              <a:xfrm>
                <a:off x="5407521" y="4283823"/>
                <a:ext cx="7539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189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7" name="مربع نص 156"/>
            <p:cNvSpPr txBox="1"/>
            <p:nvPr/>
          </p:nvSpPr>
          <p:spPr>
            <a:xfrm>
              <a:off x="5354563" y="4535725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125 3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47" grpId="0"/>
      <p:bldP spid="84" grpId="0" animBg="1"/>
      <p:bldP spid="8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83150" y="353447"/>
            <a:ext cx="8359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Mutually  Exclusive  Events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الاحداث المتنافية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1541959" y="990253"/>
            <a:ext cx="7416824" cy="966649"/>
            <a:chOff x="827584" y="1234852"/>
            <a:chExt cx="7416824" cy="966649"/>
          </a:xfrm>
        </p:grpSpPr>
        <p:sp>
          <p:nvSpPr>
            <p:cNvPr id="7" name="مستطيل 6"/>
            <p:cNvSpPr/>
            <p:nvPr/>
          </p:nvSpPr>
          <p:spPr>
            <a:xfrm>
              <a:off x="3923928" y="1763291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EG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مجموعة 13"/>
            <p:cNvGrpSpPr/>
            <p:nvPr/>
          </p:nvGrpSpPr>
          <p:grpSpPr>
            <a:xfrm>
              <a:off x="827584" y="1234852"/>
              <a:ext cx="7416824" cy="966649"/>
              <a:chOff x="827584" y="1234852"/>
              <a:chExt cx="7416824" cy="966649"/>
            </a:xfrm>
          </p:grpSpPr>
          <p:sp>
            <p:nvSpPr>
              <p:cNvPr id="8" name="مستطيل 7"/>
              <p:cNvSpPr/>
              <p:nvPr/>
            </p:nvSpPr>
            <p:spPr>
              <a:xfrm>
                <a:off x="5993110" y="1753766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EG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3" name="مجموعة 12"/>
              <p:cNvGrpSpPr/>
              <p:nvPr/>
            </p:nvGrpSpPr>
            <p:grpSpPr>
              <a:xfrm>
                <a:off x="827584" y="1234852"/>
                <a:ext cx="7416824" cy="966649"/>
                <a:chOff x="827584" y="1234852"/>
                <a:chExt cx="7416824" cy="966649"/>
              </a:xfrm>
            </p:grpSpPr>
            <p:sp>
              <p:nvSpPr>
                <p:cNvPr id="10" name="مستطيل 9"/>
                <p:cNvSpPr/>
                <p:nvPr/>
              </p:nvSpPr>
              <p:spPr>
                <a:xfrm flipV="1">
                  <a:off x="2483768" y="1801391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ar-EG" sz="20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«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2" name="مجموعة 11"/>
                <p:cNvGrpSpPr/>
                <p:nvPr/>
              </p:nvGrpSpPr>
              <p:grpSpPr>
                <a:xfrm>
                  <a:off x="827584" y="1234852"/>
                  <a:ext cx="7416824" cy="965970"/>
                  <a:chOff x="827584" y="1234852"/>
                  <a:chExt cx="7416824" cy="965970"/>
                </a:xfrm>
              </p:grpSpPr>
              <p:sp>
                <p:nvSpPr>
                  <p:cNvPr id="5" name="مربع نص 4"/>
                  <p:cNvSpPr txBox="1"/>
                  <p:nvPr/>
                </p:nvSpPr>
                <p:spPr>
                  <a:xfrm>
                    <a:off x="827584" y="1234852"/>
                    <a:ext cx="7416824" cy="9659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عندما تكون الأحداث من فضاء العينة نفسه ولا توجد بينهما نواتج مشتركة حينها تسمى بــ    أحداث منفصلة      أو    أحداث متنافية   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" name="مستطيل 10"/>
                  <p:cNvSpPr/>
                  <p:nvPr/>
                </p:nvSpPr>
                <p:spPr>
                  <a:xfrm flipV="1">
                    <a:off x="4499992" y="1772816"/>
                    <a:ext cx="32733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ar-EG" sz="20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«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18" name="مجموعة 17"/>
          <p:cNvGrpSpPr/>
          <p:nvPr/>
        </p:nvGrpSpPr>
        <p:grpSpPr>
          <a:xfrm>
            <a:off x="300286" y="1427634"/>
            <a:ext cx="2543522" cy="1785342"/>
            <a:chOff x="300286" y="1427634"/>
            <a:chExt cx="2543522" cy="1785342"/>
          </a:xfrm>
        </p:grpSpPr>
        <p:sp>
          <p:nvSpPr>
            <p:cNvPr id="16" name="مستطيل 15"/>
            <p:cNvSpPr/>
            <p:nvPr/>
          </p:nvSpPr>
          <p:spPr>
            <a:xfrm>
              <a:off x="395536" y="1772816"/>
              <a:ext cx="2448272" cy="1440160"/>
            </a:xfrm>
            <a:prstGeom prst="rect">
              <a:avLst/>
            </a:prstGeom>
            <a:solidFill>
              <a:srgbClr val="B3C9E3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مربع نص 16"/>
            <p:cNvSpPr txBox="1"/>
            <p:nvPr/>
          </p:nvSpPr>
          <p:spPr>
            <a:xfrm>
              <a:off x="300286" y="1427634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1960662" y="1666900"/>
            <a:ext cx="648072" cy="1404156"/>
            <a:chOff x="4896036" y="2708920"/>
            <a:chExt cx="648072" cy="1404156"/>
          </a:xfrm>
        </p:grpSpPr>
        <p:sp>
          <p:nvSpPr>
            <p:cNvPr id="20" name="مستطيل مستدير الزوايا 19"/>
            <p:cNvSpPr/>
            <p:nvPr/>
          </p:nvSpPr>
          <p:spPr>
            <a:xfrm rot="16200000">
              <a:off x="4644008" y="3212976"/>
              <a:ext cx="1152128" cy="648072"/>
            </a:xfrm>
            <a:prstGeom prst="roundRect">
              <a:avLst>
                <a:gd name="adj" fmla="val 50000"/>
              </a:avLst>
            </a:prstGeom>
            <a:solidFill>
              <a:srgbClr val="FF505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4902125" y="2708920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539552" y="2013223"/>
            <a:ext cx="1080120" cy="763513"/>
            <a:chOff x="1763688" y="4105647"/>
            <a:chExt cx="1080120" cy="763513"/>
          </a:xfrm>
        </p:grpSpPr>
        <p:sp>
          <p:nvSpPr>
            <p:cNvPr id="24" name="شكل بيضاوي 23"/>
            <p:cNvSpPr/>
            <p:nvPr/>
          </p:nvSpPr>
          <p:spPr>
            <a:xfrm>
              <a:off x="1763688" y="4221088"/>
              <a:ext cx="1080120" cy="648072"/>
            </a:xfrm>
            <a:prstGeom prst="ellipse">
              <a:avLst/>
            </a:prstGeom>
            <a:solidFill>
              <a:srgbClr val="2DFF8C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مربع نص 24"/>
            <p:cNvSpPr txBox="1"/>
            <p:nvPr/>
          </p:nvSpPr>
          <p:spPr>
            <a:xfrm>
              <a:off x="2070770" y="410564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352103" y="2968377"/>
            <a:ext cx="2520280" cy="877213"/>
            <a:chOff x="323528" y="3558158"/>
            <a:chExt cx="2520280" cy="877213"/>
          </a:xfrm>
        </p:grpSpPr>
        <p:sp>
          <p:nvSpPr>
            <p:cNvPr id="27" name="مربع نص 26"/>
            <p:cNvSpPr txBox="1"/>
            <p:nvPr/>
          </p:nvSpPr>
          <p:spPr>
            <a:xfrm>
              <a:off x="323528" y="3789040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شكل فن لحدثين متنافيين   ، ب   من فضاء العينة نفسه ف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644128" y="3558158"/>
              <a:ext cx="461963" cy="5232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4427984" y="207037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فى تجربة رمى حجر نرد منتظم مرتين متتاليتين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مجموعة 32"/>
          <p:cNvGrpSpPr/>
          <p:nvPr/>
        </p:nvGrpSpPr>
        <p:grpSpPr>
          <a:xfrm>
            <a:off x="4139952" y="2191147"/>
            <a:ext cx="4764446" cy="758180"/>
            <a:chOff x="4139952" y="2248297"/>
            <a:chExt cx="4764446" cy="758180"/>
          </a:xfrm>
        </p:grpSpPr>
        <p:sp>
          <p:nvSpPr>
            <p:cNvPr id="31" name="مستطيل 30"/>
            <p:cNvSpPr/>
            <p:nvPr/>
          </p:nvSpPr>
          <p:spPr>
            <a:xfrm>
              <a:off x="4139952" y="2606367"/>
              <a:ext cx="47644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: 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مجموع العددين الظاهرين يساوى 5 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 </a:t>
              </a:r>
              <a:r>
                <a:rPr lang="ar-SA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الحدث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7854453" y="2248297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مجموعة 35"/>
          <p:cNvGrpSpPr/>
          <p:nvPr/>
        </p:nvGrpSpPr>
        <p:grpSpPr>
          <a:xfrm>
            <a:off x="4254053" y="2708920"/>
            <a:ext cx="4215904" cy="777344"/>
            <a:chOff x="4139952" y="3606924"/>
            <a:chExt cx="4215904" cy="777344"/>
          </a:xfrm>
        </p:grpSpPr>
        <p:sp>
          <p:nvSpPr>
            <p:cNvPr id="34" name="مربع نص 33"/>
            <p:cNvSpPr txBox="1"/>
            <p:nvPr/>
          </p:nvSpPr>
          <p:spPr>
            <a:xfrm>
              <a:off x="4139952" y="3861048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{ (</a:t>
              </a:r>
              <a:r>
                <a:rPr lang="ar-SA" sz="2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sz="20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sz="2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sz="20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sz="2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sz="20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sz="2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sz="2000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}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7893893" y="3606924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مستطيل 37"/>
          <p:cNvSpPr/>
          <p:nvPr/>
        </p:nvSpPr>
        <p:spPr>
          <a:xfrm>
            <a:off x="4346451" y="3558158"/>
            <a:ext cx="4653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 :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ظهور العدد 1 فى الرمية الأولى 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2796183" y="3976489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= {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}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4512315" y="4562078"/>
            <a:ext cx="4543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جـ  :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ظهور العدد نفسه فى الرميتين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2843808" y="4969743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جـ = {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}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" name="مجموعة 48"/>
          <p:cNvGrpSpPr/>
          <p:nvPr/>
        </p:nvGrpSpPr>
        <p:grpSpPr>
          <a:xfrm>
            <a:off x="6576031" y="5210150"/>
            <a:ext cx="1499978" cy="778272"/>
            <a:chOff x="6126273" y="5210150"/>
            <a:chExt cx="1499978" cy="778272"/>
          </a:xfrm>
        </p:grpSpPr>
        <p:grpSp>
          <p:nvGrpSpPr>
            <p:cNvPr id="47" name="مجموعة 46"/>
            <p:cNvGrpSpPr/>
            <p:nvPr/>
          </p:nvGrpSpPr>
          <p:grpSpPr>
            <a:xfrm>
              <a:off x="6372200" y="5210150"/>
              <a:ext cx="1254051" cy="778272"/>
              <a:chOff x="6372200" y="5210150"/>
              <a:chExt cx="1254051" cy="778272"/>
            </a:xfrm>
          </p:grpSpPr>
          <p:sp>
            <p:nvSpPr>
              <p:cNvPr id="44" name="مربع نص 43"/>
              <p:cNvSpPr txBox="1"/>
              <p:nvPr/>
            </p:nvSpPr>
            <p:spPr>
              <a:xfrm>
                <a:off x="6372200" y="5564857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جـ =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6" name="مجموعة 45"/>
              <p:cNvGrpSpPr/>
              <p:nvPr/>
            </p:nvGrpSpPr>
            <p:grpSpPr>
              <a:xfrm>
                <a:off x="6794724" y="5210150"/>
                <a:ext cx="831527" cy="778272"/>
                <a:chOff x="6794724" y="5210150"/>
                <a:chExt cx="831527" cy="778272"/>
              </a:xfrm>
            </p:grpSpPr>
            <p:sp>
              <p:nvSpPr>
                <p:cNvPr id="4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7164288" y="5210150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" name="مربع نص 44"/>
                <p:cNvSpPr txBox="1"/>
                <p:nvPr/>
              </p:nvSpPr>
              <p:spPr>
                <a:xfrm rot="10800000">
                  <a:off x="6794724" y="5526757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cs typeface="Al-Kharashi 3"/>
                    </a:rPr>
                    <a:t>U</a:t>
                  </a:r>
                  <a:endParaRPr lang="en-US" sz="2400" b="1" dirty="0"/>
                </a:p>
              </p:txBody>
            </p:sp>
          </p:grpSp>
        </p:grpSp>
        <p:sp>
          <p:nvSpPr>
            <p:cNvPr id="48" name="مستطيل 47"/>
            <p:cNvSpPr/>
            <p:nvPr/>
          </p:nvSpPr>
          <p:spPr>
            <a:xfrm>
              <a:off x="6126273" y="5498182"/>
              <a:ext cx="3994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φ</a:t>
              </a:r>
              <a:endParaRPr lang="en-US" sz="2400" dirty="0"/>
            </a:p>
          </p:txBody>
        </p:sp>
      </p:grpSp>
      <p:grpSp>
        <p:nvGrpSpPr>
          <p:cNvPr id="52" name="مجموعة 51"/>
          <p:cNvGrpSpPr/>
          <p:nvPr/>
        </p:nvGrpSpPr>
        <p:grpSpPr>
          <a:xfrm>
            <a:off x="2452911" y="5219675"/>
            <a:ext cx="3816424" cy="800914"/>
            <a:chOff x="1331640" y="5394007"/>
            <a:chExt cx="3816424" cy="800914"/>
          </a:xfrm>
        </p:grpSpPr>
        <p:sp>
          <p:nvSpPr>
            <p:cNvPr id="50" name="مربع نص 49"/>
            <p:cNvSpPr txBox="1"/>
            <p:nvPr/>
          </p:nvSpPr>
          <p:spPr>
            <a:xfrm>
              <a:off x="1331640" y="5733256"/>
              <a:ext cx="3816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يسمى الحدثين   ، جـ   </a:t>
              </a:r>
              <a:r>
                <a:rPr lang="ar-SA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LAWI-3-55" pitchFamily="2" charset="-78"/>
                </a:rPr>
                <a:t>حدثان متنافيان</a:t>
              </a:r>
              <a:endPara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endParaRPr>
            </a:p>
          </p:txBody>
        </p:sp>
        <p:sp>
          <p:nvSpPr>
            <p:cNvPr id="51" name="Text Box 2"/>
            <p:cNvSpPr txBox="1">
              <a:spLocks noChangeArrowheads="1"/>
            </p:cNvSpPr>
            <p:nvPr/>
          </p:nvSpPr>
          <p:spPr bwMode="auto">
            <a:xfrm>
              <a:off x="3597796" y="5394007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مجموعة 62"/>
          <p:cNvGrpSpPr/>
          <p:nvPr/>
        </p:nvGrpSpPr>
        <p:grpSpPr>
          <a:xfrm>
            <a:off x="5311130" y="5733256"/>
            <a:ext cx="2758022" cy="778272"/>
            <a:chOff x="5311130" y="5733256"/>
            <a:chExt cx="2758022" cy="778272"/>
          </a:xfrm>
        </p:grpSpPr>
        <p:sp>
          <p:nvSpPr>
            <p:cNvPr id="55" name="مستطيل 54"/>
            <p:cNvSpPr/>
            <p:nvPr/>
          </p:nvSpPr>
          <p:spPr>
            <a:xfrm>
              <a:off x="5311130" y="6002238"/>
              <a:ext cx="3994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φ</a:t>
              </a:r>
              <a:endParaRPr lang="en-US" sz="2400" dirty="0"/>
            </a:p>
          </p:txBody>
        </p:sp>
        <p:grpSp>
          <p:nvGrpSpPr>
            <p:cNvPr id="62" name="مجموعة 61"/>
            <p:cNvGrpSpPr/>
            <p:nvPr/>
          </p:nvGrpSpPr>
          <p:grpSpPr>
            <a:xfrm>
              <a:off x="5633070" y="5733256"/>
              <a:ext cx="2436082" cy="778272"/>
              <a:chOff x="5633070" y="5733256"/>
              <a:chExt cx="2436082" cy="778272"/>
            </a:xfrm>
          </p:grpSpPr>
          <p:grpSp>
            <p:nvGrpSpPr>
              <p:cNvPr id="54" name="مجموعة 46"/>
              <p:cNvGrpSpPr/>
              <p:nvPr/>
            </p:nvGrpSpPr>
            <p:grpSpPr>
              <a:xfrm>
                <a:off x="5633070" y="5733256"/>
                <a:ext cx="2436082" cy="778272"/>
                <a:chOff x="5190169" y="5210150"/>
                <a:chExt cx="2436082" cy="778272"/>
              </a:xfrm>
            </p:grpSpPr>
            <p:sp>
              <p:nvSpPr>
                <p:cNvPr id="56" name="مربع نص 55"/>
                <p:cNvSpPr txBox="1"/>
                <p:nvPr/>
              </p:nvSpPr>
              <p:spPr>
                <a:xfrm>
                  <a:off x="5190169" y="5545807"/>
                  <a:ext cx="183010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ب = { (</a:t>
                  </a:r>
                  <a:r>
                    <a:rPr lang="ar-SA" sz="2000" b="1" dirty="0" smtClean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</a:t>
                  </a:r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،</a:t>
                  </a:r>
                  <a:r>
                    <a:rPr lang="ar-SA" sz="2000" b="1" dirty="0" smtClean="0">
                      <a:solidFill>
                        <a:srgbClr val="009A4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) }  =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57" name="مجموعة 45"/>
                <p:cNvGrpSpPr/>
                <p:nvPr/>
              </p:nvGrpSpPr>
              <p:grpSpPr>
                <a:xfrm>
                  <a:off x="6794724" y="5210150"/>
                  <a:ext cx="831527" cy="778272"/>
                  <a:chOff x="6794724" y="5210150"/>
                  <a:chExt cx="831527" cy="778272"/>
                </a:xfrm>
              </p:grpSpPr>
              <p:sp>
                <p:nvSpPr>
                  <p:cNvPr id="58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210150"/>
                    <a:ext cx="461963" cy="646331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TkamolZulfiMath" pitchFamily="2" charset="-78"/>
                      </a:rPr>
                      <a:t>أ</a:t>
                    </a:r>
                    <a:endPara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" name="مربع نص 58"/>
                  <p:cNvSpPr txBox="1"/>
                  <p:nvPr/>
                </p:nvSpPr>
                <p:spPr>
                  <a:xfrm rot="10800000">
                    <a:off x="6794724" y="5526757"/>
                    <a:ext cx="5040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cs typeface="Al-Kharashi 3"/>
                      </a:rPr>
                      <a:t>U</a:t>
                    </a:r>
                    <a:endParaRPr lang="en-US" sz="2400" b="1" dirty="0"/>
                  </a:p>
                </p:txBody>
              </p:sp>
            </p:grpSp>
          </p:grpSp>
          <p:cxnSp>
            <p:nvCxnSpPr>
              <p:cNvPr id="61" name="رابط مستقيم 60"/>
              <p:cNvCxnSpPr/>
              <p:nvPr/>
            </p:nvCxnSpPr>
            <p:spPr>
              <a:xfrm flipH="1">
                <a:off x="5786611" y="6140921"/>
                <a:ext cx="72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مجموعة 63"/>
          <p:cNvGrpSpPr/>
          <p:nvPr/>
        </p:nvGrpSpPr>
        <p:grpSpPr>
          <a:xfrm>
            <a:off x="956742" y="5733256"/>
            <a:ext cx="3816424" cy="739359"/>
            <a:chOff x="664518" y="5394007"/>
            <a:chExt cx="3816424" cy="739359"/>
          </a:xfrm>
        </p:grpSpPr>
        <p:sp>
          <p:nvSpPr>
            <p:cNvPr id="65" name="مربع نص 64"/>
            <p:cNvSpPr txBox="1"/>
            <p:nvPr/>
          </p:nvSpPr>
          <p:spPr>
            <a:xfrm>
              <a:off x="664518" y="5733256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يسمى   ، ب حدثان غير متنافيين</a:t>
              </a:r>
              <a:endPara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endParaRPr>
            </a:p>
          </p:txBody>
        </p:sp>
        <p:sp>
          <p:nvSpPr>
            <p:cNvPr id="66" name="Text Box 2"/>
            <p:cNvSpPr txBox="1">
              <a:spLocks noChangeArrowheads="1"/>
            </p:cNvSpPr>
            <p:nvPr/>
          </p:nvSpPr>
          <p:spPr bwMode="auto">
            <a:xfrm>
              <a:off x="3597796" y="5394007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" presetClass="emph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5"/>
          <p:cNvSpPr>
            <a:spLocks noChangeArrowheads="1" noChangeShapeType="1" noTextEdit="1"/>
          </p:cNvSpPr>
          <p:nvPr/>
        </p:nvSpPr>
        <p:spPr bwMode="auto">
          <a:xfrm>
            <a:off x="1212007" y="1028353"/>
            <a:ext cx="3801566" cy="748655"/>
          </a:xfrm>
          <a:prstGeom prst="rect">
            <a:avLst/>
          </a:prstGeom>
        </p:spPr>
        <p:txBody>
          <a:bodyPr wrap="none" fromWordArt="1"/>
          <a:lstStyle/>
          <a:p>
            <a:pPr rtl="1"/>
            <a:r>
              <a:rPr lang="en-US" sz="4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Counting</a:t>
            </a:r>
          </a:p>
        </p:txBody>
      </p:sp>
      <p:sp>
        <p:nvSpPr>
          <p:cNvPr id="8" name="WordArt 65"/>
          <p:cNvSpPr>
            <a:spLocks noChangeArrowheads="1" noChangeShapeType="1" noTextEdit="1"/>
          </p:cNvSpPr>
          <p:nvPr/>
        </p:nvSpPr>
        <p:spPr bwMode="auto">
          <a:xfrm>
            <a:off x="1197149" y="2976761"/>
            <a:ext cx="3744416" cy="648072"/>
          </a:xfrm>
          <a:prstGeom prst="rect">
            <a:avLst/>
          </a:prstGeom>
        </p:spPr>
        <p:txBody>
          <a:bodyPr wrap="none" fromWordArt="1"/>
          <a:lstStyle/>
          <a:p>
            <a:pPr rtl="1"/>
            <a:r>
              <a:rPr lang="en-US" sz="4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By  Using</a:t>
            </a:r>
          </a:p>
        </p:txBody>
      </p:sp>
      <p:sp>
        <p:nvSpPr>
          <p:cNvPr id="10" name="WordArt 65"/>
          <p:cNvSpPr>
            <a:spLocks noChangeArrowheads="1" noChangeShapeType="1" noTextEdit="1"/>
          </p:cNvSpPr>
          <p:nvPr/>
        </p:nvSpPr>
        <p:spPr bwMode="auto">
          <a:xfrm>
            <a:off x="1178099" y="4931643"/>
            <a:ext cx="2188815" cy="720080"/>
          </a:xfrm>
          <a:prstGeom prst="rect">
            <a:avLst/>
          </a:prstGeom>
        </p:spPr>
        <p:txBody>
          <a:bodyPr wrap="none" fromWordArt="1"/>
          <a:lstStyle/>
          <a:p>
            <a:pPr rtl="1"/>
            <a:r>
              <a:rPr lang="en-US" sz="4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Lists</a:t>
            </a:r>
          </a:p>
        </p:txBody>
      </p:sp>
      <p:sp>
        <p:nvSpPr>
          <p:cNvPr id="12" name="WordArt 65"/>
          <p:cNvSpPr>
            <a:spLocks noChangeArrowheads="1" noChangeShapeType="1" noTextEdit="1"/>
          </p:cNvSpPr>
          <p:nvPr/>
        </p:nvSpPr>
        <p:spPr bwMode="auto">
          <a:xfrm>
            <a:off x="5907385" y="3040385"/>
            <a:ext cx="2169765" cy="830188"/>
          </a:xfrm>
          <a:prstGeom prst="rect">
            <a:avLst/>
          </a:prstGeom>
        </p:spPr>
        <p:txBody>
          <a:bodyPr wrap="none" fromWordArt="1"/>
          <a:lstStyle/>
          <a:p>
            <a:pPr algn="r" rtl="1"/>
            <a:r>
              <a:rPr lang="ar-SA" sz="54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عن طريق</a:t>
            </a:r>
          </a:p>
        </p:txBody>
      </p:sp>
      <p:sp>
        <p:nvSpPr>
          <p:cNvPr id="13" name="WordArt 65"/>
          <p:cNvSpPr>
            <a:spLocks noChangeArrowheads="1" noChangeShapeType="1" noTextEdit="1"/>
          </p:cNvSpPr>
          <p:nvPr/>
        </p:nvSpPr>
        <p:spPr bwMode="auto">
          <a:xfrm>
            <a:off x="5868144" y="4941168"/>
            <a:ext cx="2198340" cy="830188"/>
          </a:xfrm>
          <a:prstGeom prst="rect">
            <a:avLst/>
          </a:prstGeom>
        </p:spPr>
        <p:txBody>
          <a:bodyPr wrap="none" fromWordArt="1"/>
          <a:lstStyle/>
          <a:p>
            <a:pPr algn="r" rtl="1"/>
            <a:r>
              <a:rPr lang="ar-SA" sz="54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القوائم</a:t>
            </a:r>
          </a:p>
        </p:txBody>
      </p:sp>
      <p:sp>
        <p:nvSpPr>
          <p:cNvPr id="14" name="WordArt 65"/>
          <p:cNvSpPr>
            <a:spLocks noChangeArrowheads="1" noChangeShapeType="1" noTextEdit="1"/>
          </p:cNvSpPr>
          <p:nvPr/>
        </p:nvSpPr>
        <p:spPr bwMode="auto">
          <a:xfrm>
            <a:off x="5589637" y="1052736"/>
            <a:ext cx="2484784" cy="830188"/>
          </a:xfrm>
          <a:prstGeom prst="rect">
            <a:avLst/>
          </a:prstGeom>
        </p:spPr>
        <p:txBody>
          <a:bodyPr wrap="none" fromWordArt="1"/>
          <a:lstStyle/>
          <a:p>
            <a:pPr algn="r" rtl="1"/>
            <a:r>
              <a:rPr lang="ar-SA" sz="54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العد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-21600000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-21600000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0" grpId="0"/>
      <p:bldP spid="10" grpId="1"/>
      <p:bldP spid="12" grpId="0" animBg="1"/>
      <p:bldP spid="12" grpId="1"/>
      <p:bldP spid="13" grpId="0" animBg="1"/>
      <p:bldP spid="13" grpId="1"/>
      <p:bldP spid="14" grpId="0" animBg="1"/>
      <p:bldP spid="14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طيل مستدير الزوايا 52"/>
          <p:cNvSpPr/>
          <p:nvPr/>
        </p:nvSpPr>
        <p:spPr>
          <a:xfrm>
            <a:off x="288480" y="260648"/>
            <a:ext cx="8604000" cy="2772000"/>
          </a:xfrm>
          <a:prstGeom prst="roundRect">
            <a:avLst>
              <a:gd name="adj" fmla="val 10297"/>
            </a:avLst>
          </a:prstGeom>
          <a:solidFill>
            <a:srgbClr val="FFFF00">
              <a:alpha val="40000"/>
            </a:srgb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2104678" y="300489"/>
            <a:ext cx="4868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قاعدة الإضافة للأحداث المتنافية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3568" y="893862"/>
            <a:ext cx="7743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Addition  Rule  for  Mutually  Exclusive  Events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4159002" y="1170846"/>
            <a:ext cx="4661470" cy="1024493"/>
            <a:chOff x="2771800" y="2636912"/>
            <a:chExt cx="4661470" cy="1024493"/>
          </a:xfrm>
        </p:grpSpPr>
        <p:grpSp>
          <p:nvGrpSpPr>
            <p:cNvPr id="8" name="مجموعة 7"/>
            <p:cNvGrpSpPr/>
            <p:nvPr/>
          </p:nvGrpSpPr>
          <p:grpSpPr>
            <a:xfrm>
              <a:off x="2771800" y="2953519"/>
              <a:ext cx="4661470" cy="707886"/>
              <a:chOff x="2771800" y="2953519"/>
              <a:chExt cx="4661470" cy="707886"/>
            </a:xfrm>
          </p:grpSpPr>
          <p:sp>
            <p:nvSpPr>
              <p:cNvPr id="6" name="مربع نص 5"/>
              <p:cNvSpPr txBox="1"/>
              <p:nvPr/>
            </p:nvSpPr>
            <p:spPr>
              <a:xfrm>
                <a:off x="6929214" y="2953519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*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" name="مربع نص 6"/>
              <p:cNvSpPr txBox="1"/>
              <p:nvPr/>
            </p:nvSpPr>
            <p:spPr>
              <a:xfrm>
                <a:off x="2771800" y="2996952"/>
                <a:ext cx="42484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إذا كان   ، ب حدثين من فضاء العينة فإن :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6073303" y="2636912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مجموعة 23"/>
          <p:cNvGrpSpPr/>
          <p:nvPr/>
        </p:nvGrpSpPr>
        <p:grpSpPr>
          <a:xfrm>
            <a:off x="440110" y="1153319"/>
            <a:ext cx="4320480" cy="805106"/>
            <a:chOff x="2699792" y="3699723"/>
            <a:chExt cx="4320480" cy="805106"/>
          </a:xfrm>
        </p:grpSpPr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3308424" y="3699723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مجموعة 22"/>
            <p:cNvGrpSpPr/>
            <p:nvPr/>
          </p:nvGrpSpPr>
          <p:grpSpPr>
            <a:xfrm>
              <a:off x="2699792" y="3711699"/>
              <a:ext cx="4320480" cy="793130"/>
              <a:chOff x="2699792" y="3711699"/>
              <a:chExt cx="4320480" cy="793130"/>
            </a:xfrm>
          </p:grpSpPr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5065191" y="3711699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2" name="مجموعة 21"/>
              <p:cNvGrpSpPr/>
              <p:nvPr/>
            </p:nvGrpSpPr>
            <p:grpSpPr>
              <a:xfrm>
                <a:off x="2699792" y="3717032"/>
                <a:ext cx="4320480" cy="787797"/>
                <a:chOff x="2699792" y="3717032"/>
                <a:chExt cx="4320480" cy="787797"/>
              </a:xfrm>
            </p:grpSpPr>
            <p:grpSp>
              <p:nvGrpSpPr>
                <p:cNvPr id="18" name="مجموعة 17"/>
                <p:cNvGrpSpPr/>
                <p:nvPr/>
              </p:nvGrpSpPr>
              <p:grpSpPr>
                <a:xfrm>
                  <a:off x="2699792" y="4005064"/>
                  <a:ext cx="4320480" cy="499765"/>
                  <a:chOff x="2699792" y="4005064"/>
                  <a:chExt cx="4320480" cy="499765"/>
                </a:xfrm>
              </p:grpSpPr>
              <p:sp>
                <p:nvSpPr>
                  <p:cNvPr id="13" name="مربع نص 12"/>
                  <p:cNvSpPr txBox="1"/>
                  <p:nvPr/>
                </p:nvSpPr>
                <p:spPr>
                  <a:xfrm rot="10800000">
                    <a:off x="2978300" y="4005064"/>
                    <a:ext cx="5040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cs typeface="Al-Kharashi 3"/>
                      </a:rPr>
                      <a:t>U</a:t>
                    </a:r>
                    <a:endParaRPr lang="en-US" sz="2400" b="1" dirty="0"/>
                  </a:p>
                </p:txBody>
              </p:sp>
              <p:grpSp>
                <p:nvGrpSpPr>
                  <p:cNvPr id="17" name="مجموعة 16"/>
                  <p:cNvGrpSpPr/>
                  <p:nvPr/>
                </p:nvGrpSpPr>
                <p:grpSpPr>
                  <a:xfrm>
                    <a:off x="2699792" y="4043164"/>
                    <a:ext cx="4320480" cy="461665"/>
                    <a:chOff x="2699792" y="4130030"/>
                    <a:chExt cx="4320480" cy="461665"/>
                  </a:xfrm>
                </p:grpSpPr>
                <p:sp>
                  <p:nvSpPr>
                    <p:cNvPr id="12" name="مربع نص 11"/>
                    <p:cNvSpPr txBox="1"/>
                    <p:nvPr/>
                  </p:nvSpPr>
                  <p:spPr>
                    <a:xfrm>
                      <a:off x="2699792" y="4149080"/>
                      <a:ext cx="432048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 (      ب ) = ل (   ) + ل ( ب ) ــ ل (       ب )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4" name="مربع نص 13"/>
                    <p:cNvSpPr txBox="1"/>
                    <p:nvPr/>
                  </p:nvSpPr>
                  <p:spPr>
                    <a:xfrm>
                      <a:off x="6184751" y="4130030"/>
                      <a:ext cx="50405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b="1" dirty="0" smtClean="0">
                          <a:cs typeface="Al-Kharashi 3"/>
                        </a:rPr>
                        <a:t>U</a:t>
                      </a:r>
                      <a:endParaRPr lang="en-US" sz="2400" b="1" dirty="0"/>
                    </a:p>
                  </p:txBody>
                </p:sp>
              </p:grpSp>
            </p:grpSp>
            <p:sp>
              <p:nvSpPr>
                <p:cNvPr id="2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370860" y="3717032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25" name="مجموعة 24"/>
          <p:cNvGrpSpPr/>
          <p:nvPr/>
        </p:nvGrpSpPr>
        <p:grpSpPr>
          <a:xfrm>
            <a:off x="5392663" y="1703477"/>
            <a:ext cx="3581350" cy="1024493"/>
            <a:chOff x="3851920" y="2636912"/>
            <a:chExt cx="3581350" cy="1024493"/>
          </a:xfrm>
        </p:grpSpPr>
        <p:grpSp>
          <p:nvGrpSpPr>
            <p:cNvPr id="26" name="مجموعة 7"/>
            <p:cNvGrpSpPr/>
            <p:nvPr/>
          </p:nvGrpSpPr>
          <p:grpSpPr>
            <a:xfrm>
              <a:off x="3851920" y="2953519"/>
              <a:ext cx="3581350" cy="707886"/>
              <a:chOff x="3851920" y="2953519"/>
              <a:chExt cx="3581350" cy="707886"/>
            </a:xfrm>
          </p:grpSpPr>
          <p:sp>
            <p:nvSpPr>
              <p:cNvPr id="28" name="مربع نص 27"/>
              <p:cNvSpPr txBox="1"/>
              <p:nvPr/>
            </p:nvSpPr>
            <p:spPr>
              <a:xfrm>
                <a:off x="6929214" y="2953519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*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مربع نص 28"/>
              <p:cNvSpPr txBox="1"/>
              <p:nvPr/>
            </p:nvSpPr>
            <p:spPr>
              <a:xfrm>
                <a:off x="3851920" y="2996952"/>
                <a:ext cx="3168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إذا كان   ، ب حدثين متنافيين فإن :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6073303" y="2636912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مجموعة 22"/>
          <p:cNvGrpSpPr/>
          <p:nvPr/>
        </p:nvGrpSpPr>
        <p:grpSpPr>
          <a:xfrm>
            <a:off x="2484909" y="1719858"/>
            <a:ext cx="3024336" cy="793130"/>
            <a:chOff x="3995936" y="3711699"/>
            <a:chExt cx="3024336" cy="793130"/>
          </a:xfrm>
        </p:grpSpPr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5065191" y="3711699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4" name="مجموعة 21"/>
            <p:cNvGrpSpPr/>
            <p:nvPr/>
          </p:nvGrpSpPr>
          <p:grpSpPr>
            <a:xfrm>
              <a:off x="3995936" y="3717032"/>
              <a:ext cx="3024336" cy="787797"/>
              <a:chOff x="3995936" y="3717032"/>
              <a:chExt cx="3024336" cy="787797"/>
            </a:xfrm>
          </p:grpSpPr>
          <p:grpSp>
            <p:nvGrpSpPr>
              <p:cNvPr id="38" name="مجموعة 16"/>
              <p:cNvGrpSpPr/>
              <p:nvPr/>
            </p:nvGrpSpPr>
            <p:grpSpPr>
              <a:xfrm>
                <a:off x="3995936" y="4043164"/>
                <a:ext cx="3024336" cy="461665"/>
                <a:chOff x="3995936" y="4130030"/>
                <a:chExt cx="3024336" cy="461665"/>
              </a:xfrm>
            </p:grpSpPr>
            <p:sp>
              <p:nvSpPr>
                <p:cNvPr id="39" name="مربع نص 38"/>
                <p:cNvSpPr txBox="1"/>
                <p:nvPr/>
              </p:nvSpPr>
              <p:spPr>
                <a:xfrm>
                  <a:off x="3995936" y="4149080"/>
                  <a:ext cx="30243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ل (      ب ) = ل (   ) + ل ( ب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0" name="مربع نص 39"/>
                <p:cNvSpPr txBox="1"/>
                <p:nvPr/>
              </p:nvSpPr>
              <p:spPr>
                <a:xfrm>
                  <a:off x="6184751" y="4130030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cs typeface="Al-Kharashi 3"/>
                    </a:rPr>
                    <a:t>U</a:t>
                  </a:r>
                  <a:endParaRPr lang="en-US" sz="2400" b="1" dirty="0"/>
                </a:p>
              </p:txBody>
            </p:sp>
          </p:grpSp>
          <p:sp>
            <p:nvSpPr>
              <p:cNvPr id="36" name="Text Box 2"/>
              <p:cNvSpPr txBox="1">
                <a:spLocks noChangeArrowheads="1"/>
              </p:cNvSpPr>
              <p:nvPr/>
            </p:nvSpPr>
            <p:spPr bwMode="auto">
              <a:xfrm>
                <a:off x="6370860" y="3717032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5" name="مجموعة 21"/>
          <p:cNvGrpSpPr/>
          <p:nvPr/>
        </p:nvGrpSpPr>
        <p:grpSpPr>
          <a:xfrm>
            <a:off x="218754" y="1738908"/>
            <a:ext cx="2212056" cy="768747"/>
            <a:chOff x="5322938" y="3717032"/>
            <a:chExt cx="2212056" cy="768747"/>
          </a:xfrm>
        </p:grpSpPr>
        <p:grpSp>
          <p:nvGrpSpPr>
            <p:cNvPr id="49" name="مجموعة 16"/>
            <p:cNvGrpSpPr/>
            <p:nvPr/>
          </p:nvGrpSpPr>
          <p:grpSpPr>
            <a:xfrm>
              <a:off x="5322938" y="4024114"/>
              <a:ext cx="2212056" cy="461665"/>
              <a:chOff x="5322938" y="4110980"/>
              <a:chExt cx="2212056" cy="461665"/>
            </a:xfrm>
          </p:grpSpPr>
          <p:sp>
            <p:nvSpPr>
              <p:cNvPr id="50" name="مربع نص 49"/>
              <p:cNvSpPr txBox="1"/>
              <p:nvPr/>
            </p:nvSpPr>
            <p:spPr>
              <a:xfrm>
                <a:off x="5322938" y="4139555"/>
                <a:ext cx="2212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حيث  ل (      ب ) = 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مربع نص 50"/>
              <p:cNvSpPr txBox="1"/>
              <p:nvPr/>
            </p:nvSpPr>
            <p:spPr>
              <a:xfrm flipV="1">
                <a:off x="6060926" y="4110980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cs typeface="Al-Kharashi 3"/>
                  </a:rPr>
                  <a:t>U</a:t>
                </a:r>
                <a:endParaRPr lang="en-US" sz="2400" b="1" dirty="0"/>
              </a:p>
            </p:txBody>
          </p:sp>
        </p:grpSp>
        <p:sp>
          <p:nvSpPr>
            <p:cNvPr id="47" name="Text Box 2"/>
            <p:cNvSpPr txBox="1">
              <a:spLocks noChangeArrowheads="1"/>
            </p:cNvSpPr>
            <p:nvPr/>
          </p:nvSpPr>
          <p:spPr bwMode="auto">
            <a:xfrm>
              <a:off x="6370860" y="3717032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مربع نص 51"/>
          <p:cNvSpPr txBox="1"/>
          <p:nvPr/>
        </p:nvSpPr>
        <p:spPr>
          <a:xfrm>
            <a:off x="3544838" y="25268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والعكس صحيح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WordArt 65"/>
          <p:cNvSpPr>
            <a:spLocks noChangeArrowheads="1" noChangeShapeType="1" noTextEdit="1"/>
          </p:cNvSpPr>
          <p:nvPr/>
        </p:nvSpPr>
        <p:spPr bwMode="auto">
          <a:xfrm>
            <a:off x="6804248" y="3188625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5  ــ  صــ  73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558602" y="3491483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تختار مها عشوائياً عددا بين  0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ــ ما احتمال أن تختار عددا أكبر من 6    عددا أصغر من 3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مستطيل 55"/>
          <p:cNvSpPr/>
          <p:nvPr/>
        </p:nvSpPr>
        <p:spPr>
          <a:xfrm>
            <a:off x="2133253" y="3582541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</a:t>
            </a:r>
            <a:endParaRPr lang="en-US" sz="2000" dirty="0"/>
          </a:p>
        </p:txBody>
      </p:sp>
      <p:sp>
        <p:nvSpPr>
          <p:cNvPr id="57" name="WordArt 65"/>
          <p:cNvSpPr>
            <a:spLocks noChangeArrowheads="1" noChangeShapeType="1" noTextEdit="1"/>
          </p:cNvSpPr>
          <p:nvPr/>
        </p:nvSpPr>
        <p:spPr bwMode="auto">
          <a:xfrm>
            <a:off x="7145238" y="4096154"/>
            <a:ext cx="1620000" cy="2159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5532487" y="4493433"/>
            <a:ext cx="325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جـ  :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العدد أكبر من 6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6751290" y="496441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جـ =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، 8 ، 9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مستطيل 59"/>
          <p:cNvSpPr/>
          <p:nvPr/>
        </p:nvSpPr>
        <p:spPr>
          <a:xfrm>
            <a:off x="1015033" y="4499595"/>
            <a:ext cx="3361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 :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العدد أصغر  من 3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2195736" y="496974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=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 ، 1 ، 2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0" name="مجموعة 69"/>
          <p:cNvGrpSpPr/>
          <p:nvPr/>
        </p:nvGrpSpPr>
        <p:grpSpPr>
          <a:xfrm>
            <a:off x="5004048" y="4926310"/>
            <a:ext cx="1574651" cy="646679"/>
            <a:chOff x="5301605" y="5681691"/>
            <a:chExt cx="1574651" cy="646679"/>
          </a:xfrm>
        </p:grpSpPr>
        <p:sp>
          <p:nvSpPr>
            <p:cNvPr id="62" name="مربع نص 61"/>
            <p:cNvSpPr txBox="1"/>
            <p:nvPr/>
          </p:nvSpPr>
          <p:spPr>
            <a:xfrm>
              <a:off x="5652120" y="5805264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 ( جـ ) 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3" name="مجموعة 62"/>
            <p:cNvGrpSpPr/>
            <p:nvPr/>
          </p:nvGrpSpPr>
          <p:grpSpPr>
            <a:xfrm>
              <a:off x="5301605" y="5681691"/>
              <a:ext cx="576064" cy="646679"/>
              <a:chOff x="5752703" y="4279631"/>
              <a:chExt cx="576064" cy="646679"/>
            </a:xfrm>
          </p:grpSpPr>
          <p:grpSp>
            <p:nvGrpSpPr>
              <p:cNvPr id="64" name="مجموعة 38"/>
              <p:cNvGrpSpPr/>
              <p:nvPr/>
            </p:nvGrpSpPr>
            <p:grpSpPr>
              <a:xfrm>
                <a:off x="5915769" y="4279631"/>
                <a:ext cx="360041" cy="400110"/>
                <a:chOff x="5915769" y="4279631"/>
                <a:chExt cx="360041" cy="400110"/>
              </a:xfrm>
            </p:grpSpPr>
            <p:cxnSp>
              <p:nvCxnSpPr>
                <p:cNvPr id="68" name="رابط مستقيم 67"/>
                <p:cNvCxnSpPr/>
                <p:nvPr/>
              </p:nvCxnSpPr>
              <p:spPr>
                <a:xfrm flipH="1">
                  <a:off x="5932759" y="4581128"/>
                  <a:ext cx="324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مربع نص 66"/>
                <p:cNvSpPr txBox="1"/>
                <p:nvPr/>
              </p:nvSpPr>
              <p:spPr>
                <a:xfrm>
                  <a:off x="5915769" y="4279631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5" name="مربع نص 64"/>
              <p:cNvSpPr txBox="1"/>
              <p:nvPr/>
            </p:nvSpPr>
            <p:spPr>
              <a:xfrm>
                <a:off x="5752703" y="4526200"/>
                <a:ext cx="576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1" name="مجموعة 70"/>
          <p:cNvGrpSpPr/>
          <p:nvPr/>
        </p:nvGrpSpPr>
        <p:grpSpPr>
          <a:xfrm>
            <a:off x="755576" y="4926310"/>
            <a:ext cx="1502643" cy="646679"/>
            <a:chOff x="5301605" y="5681691"/>
            <a:chExt cx="1502643" cy="646679"/>
          </a:xfrm>
        </p:grpSpPr>
        <p:sp>
          <p:nvSpPr>
            <p:cNvPr id="72" name="مربع نص 71"/>
            <p:cNvSpPr txBox="1"/>
            <p:nvPr/>
          </p:nvSpPr>
          <p:spPr>
            <a:xfrm>
              <a:off x="5580112" y="5805264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 ( م ) 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3" name="مجموعة 62"/>
            <p:cNvGrpSpPr/>
            <p:nvPr/>
          </p:nvGrpSpPr>
          <p:grpSpPr>
            <a:xfrm>
              <a:off x="5301605" y="5681691"/>
              <a:ext cx="576064" cy="646679"/>
              <a:chOff x="5752703" y="4279631"/>
              <a:chExt cx="576064" cy="646679"/>
            </a:xfrm>
          </p:grpSpPr>
          <p:grpSp>
            <p:nvGrpSpPr>
              <p:cNvPr id="74" name="مجموعة 38"/>
              <p:cNvGrpSpPr/>
              <p:nvPr/>
            </p:nvGrpSpPr>
            <p:grpSpPr>
              <a:xfrm>
                <a:off x="5915769" y="4279631"/>
                <a:ext cx="360041" cy="400110"/>
                <a:chOff x="5915769" y="4279631"/>
                <a:chExt cx="360041" cy="400110"/>
              </a:xfrm>
            </p:grpSpPr>
            <p:cxnSp>
              <p:nvCxnSpPr>
                <p:cNvPr id="76" name="رابط مستقيم 75"/>
                <p:cNvCxnSpPr/>
                <p:nvPr/>
              </p:nvCxnSpPr>
              <p:spPr>
                <a:xfrm flipH="1">
                  <a:off x="5932759" y="4581128"/>
                  <a:ext cx="324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مربع نص 76"/>
                <p:cNvSpPr txBox="1"/>
                <p:nvPr/>
              </p:nvSpPr>
              <p:spPr>
                <a:xfrm>
                  <a:off x="5915769" y="4279631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75" name="مربع نص 74"/>
              <p:cNvSpPr txBox="1"/>
              <p:nvPr/>
            </p:nvSpPr>
            <p:spPr>
              <a:xfrm>
                <a:off x="5752703" y="4526200"/>
                <a:ext cx="576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8" name="مربع نص 77"/>
          <p:cNvSpPr txBox="1"/>
          <p:nvPr/>
        </p:nvSpPr>
        <p:spPr>
          <a:xfrm>
            <a:off x="5796136" y="5454749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المطلوب إيجاد  ل ( جـ    م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مربع نص 78"/>
          <p:cNvSpPr txBox="1"/>
          <p:nvPr/>
        </p:nvSpPr>
        <p:spPr>
          <a:xfrm>
            <a:off x="6343625" y="542617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cs typeface="Al-Kharashi 3"/>
              </a:rPr>
              <a:t>U</a:t>
            </a:r>
            <a:endParaRPr lang="en-US" sz="2400" b="1" dirty="0"/>
          </a:p>
        </p:txBody>
      </p:sp>
      <p:grpSp>
        <p:nvGrpSpPr>
          <p:cNvPr id="80" name="مجموعة 79"/>
          <p:cNvGrpSpPr/>
          <p:nvPr/>
        </p:nvGrpSpPr>
        <p:grpSpPr>
          <a:xfrm>
            <a:off x="3976886" y="5401791"/>
            <a:ext cx="1315194" cy="480715"/>
            <a:chOff x="6211811" y="5507707"/>
            <a:chExt cx="1315194" cy="480715"/>
          </a:xfrm>
        </p:grpSpPr>
        <p:grpSp>
          <p:nvGrpSpPr>
            <p:cNvPr id="81" name="مجموعة 46"/>
            <p:cNvGrpSpPr/>
            <p:nvPr/>
          </p:nvGrpSpPr>
          <p:grpSpPr>
            <a:xfrm>
              <a:off x="6414304" y="5526757"/>
              <a:ext cx="1112701" cy="461665"/>
              <a:chOff x="6414304" y="5526757"/>
              <a:chExt cx="1112701" cy="461665"/>
            </a:xfrm>
          </p:grpSpPr>
          <p:sp>
            <p:nvSpPr>
              <p:cNvPr id="83" name="مربع نص 82"/>
              <p:cNvSpPr txBox="1"/>
              <p:nvPr/>
            </p:nvSpPr>
            <p:spPr>
              <a:xfrm>
                <a:off x="6414304" y="5583907"/>
                <a:ext cx="11127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جـ    م  =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مربع نص 85"/>
              <p:cNvSpPr txBox="1"/>
              <p:nvPr/>
            </p:nvSpPr>
            <p:spPr>
              <a:xfrm rot="10800000">
                <a:off x="6794724" y="5526757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cs typeface="Al-Kharashi 3"/>
                  </a:rPr>
                  <a:t>U</a:t>
                </a:r>
                <a:endParaRPr lang="en-US" sz="2400" b="1" dirty="0"/>
              </a:p>
            </p:txBody>
          </p:sp>
        </p:grpSp>
        <p:sp>
          <p:nvSpPr>
            <p:cNvPr id="82" name="مستطيل 81"/>
            <p:cNvSpPr/>
            <p:nvPr/>
          </p:nvSpPr>
          <p:spPr>
            <a:xfrm>
              <a:off x="6211811" y="5507707"/>
              <a:ext cx="3994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φ</a:t>
              </a:r>
              <a:endParaRPr lang="en-US" sz="2400" dirty="0"/>
            </a:p>
          </p:txBody>
        </p:sp>
      </p:grpSp>
      <p:grpSp>
        <p:nvGrpSpPr>
          <p:cNvPr id="89" name="مجموعة 88"/>
          <p:cNvGrpSpPr/>
          <p:nvPr/>
        </p:nvGrpSpPr>
        <p:grpSpPr>
          <a:xfrm>
            <a:off x="971600" y="5335116"/>
            <a:ext cx="2342356" cy="523220"/>
            <a:chOff x="4067944" y="6045557"/>
            <a:chExt cx="2342356" cy="523220"/>
          </a:xfrm>
        </p:grpSpPr>
        <p:sp>
          <p:nvSpPr>
            <p:cNvPr id="87" name="مربع نص 86"/>
            <p:cNvSpPr txBox="1"/>
            <p:nvPr/>
          </p:nvSpPr>
          <p:spPr>
            <a:xfrm>
              <a:off x="4067944" y="6165304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جـ ، م حدثان متنافيان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مربع نص 87"/>
            <p:cNvSpPr txBox="1"/>
            <p:nvPr/>
          </p:nvSpPr>
          <p:spPr>
            <a:xfrm>
              <a:off x="5906244" y="6045557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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3" name="مجموعة 16"/>
          <p:cNvGrpSpPr/>
          <p:nvPr/>
        </p:nvGrpSpPr>
        <p:grpSpPr>
          <a:xfrm>
            <a:off x="5004048" y="5919663"/>
            <a:ext cx="3096344" cy="461665"/>
            <a:chOff x="4043561" y="4130030"/>
            <a:chExt cx="3096344" cy="461665"/>
          </a:xfrm>
        </p:grpSpPr>
        <p:sp>
          <p:nvSpPr>
            <p:cNvPr id="95" name="مربع نص 94"/>
            <p:cNvSpPr txBox="1"/>
            <p:nvPr/>
          </p:nvSpPr>
          <p:spPr>
            <a:xfrm>
              <a:off x="4043561" y="4149080"/>
              <a:ext cx="3096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 ( جـ    م ) = ل ( جـ ) + ل ( م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مربع نص 95"/>
            <p:cNvSpPr txBox="1"/>
            <p:nvPr/>
          </p:nvSpPr>
          <p:spPr>
            <a:xfrm>
              <a:off x="6184751" y="4130030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cs typeface="Al-Kharashi 3"/>
                </a:rPr>
                <a:t>U</a:t>
              </a:r>
              <a:endParaRPr lang="en-US" sz="2400" b="1" dirty="0"/>
            </a:p>
          </p:txBody>
        </p:sp>
      </p:grpSp>
      <p:grpSp>
        <p:nvGrpSpPr>
          <p:cNvPr id="97" name="مجموعة 96"/>
          <p:cNvGrpSpPr/>
          <p:nvPr/>
        </p:nvGrpSpPr>
        <p:grpSpPr>
          <a:xfrm>
            <a:off x="4240535" y="5867747"/>
            <a:ext cx="801613" cy="646679"/>
            <a:chOff x="5301605" y="5681691"/>
            <a:chExt cx="801613" cy="646679"/>
          </a:xfrm>
        </p:grpSpPr>
        <p:sp>
          <p:nvSpPr>
            <p:cNvPr id="98" name="مربع نص 97"/>
            <p:cNvSpPr txBox="1"/>
            <p:nvPr/>
          </p:nvSpPr>
          <p:spPr>
            <a:xfrm>
              <a:off x="5752703" y="5795739"/>
              <a:ext cx="350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9" name="مجموعة 62"/>
            <p:cNvGrpSpPr/>
            <p:nvPr/>
          </p:nvGrpSpPr>
          <p:grpSpPr>
            <a:xfrm>
              <a:off x="5301605" y="5681691"/>
              <a:ext cx="576064" cy="646679"/>
              <a:chOff x="5752703" y="4279631"/>
              <a:chExt cx="576064" cy="646679"/>
            </a:xfrm>
          </p:grpSpPr>
          <p:grpSp>
            <p:nvGrpSpPr>
              <p:cNvPr id="100" name="مجموعة 38"/>
              <p:cNvGrpSpPr/>
              <p:nvPr/>
            </p:nvGrpSpPr>
            <p:grpSpPr>
              <a:xfrm>
                <a:off x="5915769" y="4279631"/>
                <a:ext cx="360041" cy="400110"/>
                <a:chOff x="5915769" y="4279631"/>
                <a:chExt cx="360041" cy="400110"/>
              </a:xfrm>
            </p:grpSpPr>
            <p:cxnSp>
              <p:nvCxnSpPr>
                <p:cNvPr id="102" name="رابط مستقيم 101"/>
                <p:cNvCxnSpPr/>
                <p:nvPr/>
              </p:nvCxnSpPr>
              <p:spPr>
                <a:xfrm flipH="1">
                  <a:off x="5932759" y="4581128"/>
                  <a:ext cx="324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مربع نص 102"/>
                <p:cNvSpPr txBox="1"/>
                <p:nvPr/>
              </p:nvSpPr>
              <p:spPr>
                <a:xfrm>
                  <a:off x="5915769" y="4279631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1" name="مربع نص 100"/>
              <p:cNvSpPr txBox="1"/>
              <p:nvPr/>
            </p:nvSpPr>
            <p:spPr>
              <a:xfrm>
                <a:off x="5752703" y="4526200"/>
                <a:ext cx="576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04" name="مجموعة 103"/>
          <p:cNvGrpSpPr/>
          <p:nvPr/>
        </p:nvGrpSpPr>
        <p:grpSpPr>
          <a:xfrm>
            <a:off x="3626371" y="5867747"/>
            <a:ext cx="801613" cy="646679"/>
            <a:chOff x="5301605" y="5681691"/>
            <a:chExt cx="801613" cy="646679"/>
          </a:xfrm>
        </p:grpSpPr>
        <p:sp>
          <p:nvSpPr>
            <p:cNvPr id="105" name="مربع نص 104"/>
            <p:cNvSpPr txBox="1"/>
            <p:nvPr/>
          </p:nvSpPr>
          <p:spPr>
            <a:xfrm>
              <a:off x="5752703" y="5795739"/>
              <a:ext cx="350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6" name="مجموعة 62"/>
            <p:cNvGrpSpPr/>
            <p:nvPr/>
          </p:nvGrpSpPr>
          <p:grpSpPr>
            <a:xfrm>
              <a:off x="5301605" y="5681691"/>
              <a:ext cx="576064" cy="646679"/>
              <a:chOff x="5752703" y="4279631"/>
              <a:chExt cx="576064" cy="646679"/>
            </a:xfrm>
          </p:grpSpPr>
          <p:grpSp>
            <p:nvGrpSpPr>
              <p:cNvPr id="107" name="مجموعة 38"/>
              <p:cNvGrpSpPr/>
              <p:nvPr/>
            </p:nvGrpSpPr>
            <p:grpSpPr>
              <a:xfrm>
                <a:off x="5915769" y="4279631"/>
                <a:ext cx="360041" cy="400110"/>
                <a:chOff x="5915769" y="4279631"/>
                <a:chExt cx="360041" cy="400110"/>
              </a:xfrm>
            </p:grpSpPr>
            <p:cxnSp>
              <p:nvCxnSpPr>
                <p:cNvPr id="109" name="رابط مستقيم 108"/>
                <p:cNvCxnSpPr/>
                <p:nvPr/>
              </p:nvCxnSpPr>
              <p:spPr>
                <a:xfrm flipH="1">
                  <a:off x="5932759" y="4581128"/>
                  <a:ext cx="324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مربع نص 109"/>
                <p:cNvSpPr txBox="1"/>
                <p:nvPr/>
              </p:nvSpPr>
              <p:spPr>
                <a:xfrm>
                  <a:off x="5915769" y="4279631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8" name="مربع نص 107"/>
              <p:cNvSpPr txBox="1"/>
              <p:nvPr/>
            </p:nvSpPr>
            <p:spPr>
              <a:xfrm>
                <a:off x="5752703" y="4526200"/>
                <a:ext cx="576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11" name="مجموعة 110"/>
          <p:cNvGrpSpPr/>
          <p:nvPr/>
        </p:nvGrpSpPr>
        <p:grpSpPr>
          <a:xfrm>
            <a:off x="2997349" y="5867747"/>
            <a:ext cx="801613" cy="646679"/>
            <a:chOff x="5301605" y="5681691"/>
            <a:chExt cx="801613" cy="646679"/>
          </a:xfrm>
        </p:grpSpPr>
        <p:sp>
          <p:nvSpPr>
            <p:cNvPr id="112" name="مربع نص 111"/>
            <p:cNvSpPr txBox="1"/>
            <p:nvPr/>
          </p:nvSpPr>
          <p:spPr>
            <a:xfrm>
              <a:off x="5752703" y="5795739"/>
              <a:ext cx="350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3" name="مجموعة 62"/>
            <p:cNvGrpSpPr/>
            <p:nvPr/>
          </p:nvGrpSpPr>
          <p:grpSpPr>
            <a:xfrm>
              <a:off x="5301605" y="5681691"/>
              <a:ext cx="576064" cy="646679"/>
              <a:chOff x="5752703" y="4279631"/>
              <a:chExt cx="576064" cy="646679"/>
            </a:xfrm>
          </p:grpSpPr>
          <p:grpSp>
            <p:nvGrpSpPr>
              <p:cNvPr id="114" name="مجموعة 38"/>
              <p:cNvGrpSpPr/>
              <p:nvPr/>
            </p:nvGrpSpPr>
            <p:grpSpPr>
              <a:xfrm>
                <a:off x="5896719" y="4279631"/>
                <a:ext cx="360041" cy="400110"/>
                <a:chOff x="5896719" y="4279631"/>
                <a:chExt cx="360041" cy="400110"/>
              </a:xfrm>
            </p:grpSpPr>
            <p:cxnSp>
              <p:nvCxnSpPr>
                <p:cNvPr id="116" name="رابط مستقيم 115"/>
                <p:cNvCxnSpPr/>
                <p:nvPr/>
              </p:nvCxnSpPr>
              <p:spPr>
                <a:xfrm flipH="1">
                  <a:off x="5932759" y="4581128"/>
                  <a:ext cx="324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مربع نص 116"/>
                <p:cNvSpPr txBox="1"/>
                <p:nvPr/>
              </p:nvSpPr>
              <p:spPr>
                <a:xfrm>
                  <a:off x="5896719" y="4279631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6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15" name="مربع نص 114"/>
              <p:cNvSpPr txBox="1"/>
              <p:nvPr/>
            </p:nvSpPr>
            <p:spPr>
              <a:xfrm>
                <a:off x="5752703" y="4526200"/>
                <a:ext cx="576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18" name="مربع نص 117"/>
          <p:cNvSpPr txBox="1"/>
          <p:nvPr/>
        </p:nvSpPr>
        <p:spPr>
          <a:xfrm>
            <a:off x="1835696" y="593871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0.6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6" name="مجموعة 125"/>
          <p:cNvGrpSpPr/>
          <p:nvPr/>
        </p:nvGrpSpPr>
        <p:grpSpPr>
          <a:xfrm>
            <a:off x="3986411" y="4086597"/>
            <a:ext cx="1551409" cy="409635"/>
            <a:chOff x="6452592" y="4819565"/>
            <a:chExt cx="1551409" cy="409635"/>
          </a:xfrm>
        </p:grpSpPr>
        <p:sp>
          <p:nvSpPr>
            <p:cNvPr id="128" name="مربع نص 9"/>
            <p:cNvSpPr txBox="1"/>
            <p:nvPr/>
          </p:nvSpPr>
          <p:spPr>
            <a:xfrm>
              <a:off x="6452592" y="4829090"/>
              <a:ext cx="7444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10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مربع نص 11"/>
            <p:cNvSpPr txBox="1"/>
            <p:nvPr/>
          </p:nvSpPr>
          <p:spPr>
            <a:xfrm>
              <a:off x="7014939" y="4819565"/>
              <a:ext cx="9890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 ( ف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" presetClass="emph" presetSubtype="1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" presetClass="emph" presetSubtype="1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mph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F3FA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8" dur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repeatCount="2000" ac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6" presetClass="emph" presetSubtype="0" repeatCount="2000" ac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7" dur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2" dur="1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7" dur="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2" dur="1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7" dur="1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/>
      <p:bldP spid="54" grpId="0"/>
      <p:bldP spid="55" grpId="0"/>
      <p:bldP spid="56" grpId="0"/>
      <p:bldP spid="56" grpId="1"/>
      <p:bldP spid="56" grpId="2"/>
      <p:bldP spid="57" grpId="0"/>
      <p:bldP spid="58" grpId="0"/>
      <p:bldP spid="59" grpId="0"/>
      <p:bldP spid="60" grpId="0"/>
      <p:bldP spid="61" grpId="0"/>
      <p:bldP spid="78" grpId="0"/>
      <p:bldP spid="79" grpId="0"/>
      <p:bldP spid="79" grpId="1"/>
      <p:bldP spid="79" grpId="2"/>
      <p:bldP spid="1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/>
          <p:cNvGrpSpPr/>
          <p:nvPr/>
        </p:nvGrpSpPr>
        <p:grpSpPr>
          <a:xfrm>
            <a:off x="189037" y="1312193"/>
            <a:ext cx="8640960" cy="428685"/>
            <a:chOff x="179512" y="1312193"/>
            <a:chExt cx="8640960" cy="428685"/>
          </a:xfrm>
        </p:grpSpPr>
        <p:grpSp>
          <p:nvGrpSpPr>
            <p:cNvPr id="8" name="مجموعة 7"/>
            <p:cNvGrpSpPr/>
            <p:nvPr/>
          </p:nvGrpSpPr>
          <p:grpSpPr>
            <a:xfrm>
              <a:off x="179512" y="1312193"/>
              <a:ext cx="8640960" cy="407432"/>
              <a:chOff x="179512" y="1312193"/>
              <a:chExt cx="8640960" cy="407432"/>
            </a:xfrm>
          </p:grpSpPr>
          <p:sp>
            <p:nvSpPr>
              <p:cNvPr id="4" name="مربع نص 3"/>
              <p:cNvSpPr txBox="1"/>
              <p:nvPr/>
            </p:nvSpPr>
            <p:spPr>
              <a:xfrm>
                <a:off x="179512" y="1350293"/>
                <a:ext cx="8640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فى تجربة ألقاء حجر نرد منتظم ــ ما احتمال الحدث    الحصول على عدد أصغر من 2      من مضاعفات العدد 3 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" name="مستطيل 5"/>
              <p:cNvSpPr/>
              <p:nvPr/>
            </p:nvSpPr>
            <p:spPr>
              <a:xfrm>
                <a:off x="4725541" y="1312193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EG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مستطيل 6"/>
            <p:cNvSpPr/>
            <p:nvPr/>
          </p:nvSpPr>
          <p:spPr>
            <a:xfrm flipV="1">
              <a:off x="202693" y="1340768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EG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6703665" y="793279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5 ــ  صــ  73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051720" y="134076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WordArt 65"/>
          <p:cNvSpPr>
            <a:spLocks noChangeArrowheads="1" noChangeShapeType="1" noTextEdit="1"/>
          </p:cNvSpPr>
          <p:nvPr/>
        </p:nvSpPr>
        <p:spPr bwMode="auto">
          <a:xfrm>
            <a:off x="6813773" y="1926357"/>
            <a:ext cx="1620000" cy="2159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397996" y="2390343"/>
            <a:ext cx="3384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جـ  : </a:t>
            </a:r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العدد أصغر من 2 </a:t>
            </a:r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108551" y="292913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جـ =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7236296" y="3457575"/>
            <a:ext cx="1402060" cy="637154"/>
            <a:chOff x="5474196" y="5694579"/>
            <a:chExt cx="1402060" cy="637154"/>
          </a:xfrm>
        </p:grpSpPr>
        <p:sp>
          <p:nvSpPr>
            <p:cNvPr id="14" name="مربع نص 13"/>
            <p:cNvSpPr txBox="1"/>
            <p:nvPr/>
          </p:nvSpPr>
          <p:spPr>
            <a:xfrm>
              <a:off x="5652120" y="5805264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 ( جـ ) 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" name="مجموعة 62"/>
            <p:cNvGrpSpPr/>
            <p:nvPr/>
          </p:nvGrpSpPr>
          <p:grpSpPr>
            <a:xfrm>
              <a:off x="5474196" y="5694579"/>
              <a:ext cx="360041" cy="637154"/>
              <a:chOff x="5925294" y="4292519"/>
              <a:chExt cx="360041" cy="637154"/>
            </a:xfrm>
          </p:grpSpPr>
          <p:grpSp>
            <p:nvGrpSpPr>
              <p:cNvPr id="16" name="مجموعة 38"/>
              <p:cNvGrpSpPr/>
              <p:nvPr/>
            </p:nvGrpSpPr>
            <p:grpSpPr>
              <a:xfrm>
                <a:off x="5925294" y="4292519"/>
                <a:ext cx="360041" cy="400110"/>
                <a:chOff x="5925294" y="4292519"/>
                <a:chExt cx="360041" cy="400110"/>
              </a:xfrm>
            </p:grpSpPr>
            <p:cxnSp>
              <p:nvCxnSpPr>
                <p:cNvPr id="18" name="رابط مستقيم 17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مربع نص 18"/>
                <p:cNvSpPr txBox="1"/>
                <p:nvPr/>
              </p:nvSpPr>
              <p:spPr>
                <a:xfrm>
                  <a:off x="5925294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7" name="مربع نص 16"/>
              <p:cNvSpPr txBox="1"/>
              <p:nvPr/>
            </p:nvSpPr>
            <p:spPr>
              <a:xfrm>
                <a:off x="6002634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" name="مستطيل 19"/>
          <p:cNvSpPr/>
          <p:nvPr/>
        </p:nvSpPr>
        <p:spPr>
          <a:xfrm>
            <a:off x="947217" y="2386980"/>
            <a:ext cx="4105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 : </a:t>
            </a:r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العدد من مضاعفات العدد 3 </a:t>
            </a:r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743225" y="293446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=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، 6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3914402" y="3458968"/>
            <a:ext cx="1305670" cy="637154"/>
            <a:chOff x="5498578" y="5694579"/>
            <a:chExt cx="1305670" cy="637154"/>
          </a:xfrm>
        </p:grpSpPr>
        <p:sp>
          <p:nvSpPr>
            <p:cNvPr id="23" name="مربع نص 22"/>
            <p:cNvSpPr txBox="1"/>
            <p:nvPr/>
          </p:nvSpPr>
          <p:spPr>
            <a:xfrm>
              <a:off x="5580112" y="5805264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 ( م ) 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4" name="مجموعة 62"/>
            <p:cNvGrpSpPr/>
            <p:nvPr/>
          </p:nvGrpSpPr>
          <p:grpSpPr>
            <a:xfrm>
              <a:off x="5498578" y="5694579"/>
              <a:ext cx="360041" cy="637154"/>
              <a:chOff x="5949676" y="4292519"/>
              <a:chExt cx="360041" cy="637154"/>
            </a:xfrm>
          </p:grpSpPr>
          <p:grpSp>
            <p:nvGrpSpPr>
              <p:cNvPr id="25" name="مجموعة 38"/>
              <p:cNvGrpSpPr/>
              <p:nvPr/>
            </p:nvGrpSpPr>
            <p:grpSpPr>
              <a:xfrm>
                <a:off x="5949676" y="4292519"/>
                <a:ext cx="360041" cy="400110"/>
                <a:chOff x="5949676" y="4292519"/>
                <a:chExt cx="360041" cy="400110"/>
              </a:xfrm>
            </p:grpSpPr>
            <p:cxnSp>
              <p:nvCxnSpPr>
                <p:cNvPr id="27" name="رابط مستقيم 26"/>
                <p:cNvCxnSpPr/>
                <p:nvPr/>
              </p:nvCxnSpPr>
              <p:spPr>
                <a:xfrm flipH="1">
                  <a:off x="6050284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مربع نص 27"/>
                <p:cNvSpPr txBox="1"/>
                <p:nvPr/>
              </p:nvSpPr>
              <p:spPr>
                <a:xfrm>
                  <a:off x="5949676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6" name="مربع نص 25"/>
              <p:cNvSpPr txBox="1"/>
              <p:nvPr/>
            </p:nvSpPr>
            <p:spPr>
              <a:xfrm>
                <a:off x="6021685" y="4529563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9" name="مجموعة 28"/>
          <p:cNvGrpSpPr/>
          <p:nvPr/>
        </p:nvGrpSpPr>
        <p:grpSpPr>
          <a:xfrm>
            <a:off x="3399682" y="3458968"/>
            <a:ext cx="615304" cy="637154"/>
            <a:chOff x="5474196" y="5694579"/>
            <a:chExt cx="615304" cy="637154"/>
          </a:xfrm>
        </p:grpSpPr>
        <p:sp>
          <p:nvSpPr>
            <p:cNvPr id="30" name="مربع نص 29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1" name="مجموعة 62"/>
            <p:cNvGrpSpPr/>
            <p:nvPr/>
          </p:nvGrpSpPr>
          <p:grpSpPr>
            <a:xfrm>
              <a:off x="5474196" y="5694579"/>
              <a:ext cx="360041" cy="637154"/>
              <a:chOff x="5925294" y="4292519"/>
              <a:chExt cx="360041" cy="637154"/>
            </a:xfrm>
          </p:grpSpPr>
          <p:grpSp>
            <p:nvGrpSpPr>
              <p:cNvPr id="32" name="مجموعة 38"/>
              <p:cNvGrpSpPr/>
              <p:nvPr/>
            </p:nvGrpSpPr>
            <p:grpSpPr>
              <a:xfrm>
                <a:off x="5925294" y="4292519"/>
                <a:ext cx="360041" cy="400110"/>
                <a:chOff x="5925294" y="4292519"/>
                <a:chExt cx="360041" cy="400110"/>
              </a:xfrm>
            </p:grpSpPr>
            <p:cxnSp>
              <p:nvCxnSpPr>
                <p:cNvPr id="34" name="رابط مستقيم 33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مربع نص 34"/>
                <p:cNvSpPr txBox="1"/>
                <p:nvPr/>
              </p:nvSpPr>
              <p:spPr>
                <a:xfrm>
                  <a:off x="5925294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3" name="مربع نص 32"/>
              <p:cNvSpPr txBox="1"/>
              <p:nvPr/>
            </p:nvSpPr>
            <p:spPr>
              <a:xfrm>
                <a:off x="5983584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6" name="مربع نص 35"/>
          <p:cNvSpPr txBox="1"/>
          <p:nvPr/>
        </p:nvSpPr>
        <p:spPr>
          <a:xfrm>
            <a:off x="5940152" y="4052689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المطلوب إيجاد  ل ( جـ    م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487641" y="402411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cs typeface="Al-Kharashi 3"/>
              </a:rPr>
              <a:t>U</a:t>
            </a:r>
            <a:endParaRPr lang="en-US" sz="2400" b="1" dirty="0"/>
          </a:p>
        </p:txBody>
      </p:sp>
      <p:grpSp>
        <p:nvGrpSpPr>
          <p:cNvPr id="38" name="مجموعة 37"/>
          <p:cNvGrpSpPr/>
          <p:nvPr/>
        </p:nvGrpSpPr>
        <p:grpSpPr>
          <a:xfrm>
            <a:off x="7111330" y="4522837"/>
            <a:ext cx="1315194" cy="480715"/>
            <a:chOff x="6211811" y="5507707"/>
            <a:chExt cx="1315194" cy="480715"/>
          </a:xfrm>
        </p:grpSpPr>
        <p:grpSp>
          <p:nvGrpSpPr>
            <p:cNvPr id="39" name="مجموعة 46"/>
            <p:cNvGrpSpPr/>
            <p:nvPr/>
          </p:nvGrpSpPr>
          <p:grpSpPr>
            <a:xfrm>
              <a:off x="6414304" y="5526757"/>
              <a:ext cx="1112701" cy="461665"/>
              <a:chOff x="6414304" y="5526757"/>
              <a:chExt cx="1112701" cy="461665"/>
            </a:xfrm>
          </p:grpSpPr>
          <p:sp>
            <p:nvSpPr>
              <p:cNvPr id="41" name="مربع نص 40"/>
              <p:cNvSpPr txBox="1"/>
              <p:nvPr/>
            </p:nvSpPr>
            <p:spPr>
              <a:xfrm>
                <a:off x="6414304" y="5583907"/>
                <a:ext cx="11127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جـ    م  =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مربع نص 41"/>
              <p:cNvSpPr txBox="1"/>
              <p:nvPr/>
            </p:nvSpPr>
            <p:spPr>
              <a:xfrm rot="10800000">
                <a:off x="6794724" y="5526757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cs typeface="Al-Kharashi 3"/>
                  </a:rPr>
                  <a:t>U</a:t>
                </a:r>
                <a:endParaRPr lang="en-US" sz="2400" b="1" dirty="0"/>
              </a:p>
            </p:txBody>
          </p:sp>
        </p:grpSp>
        <p:sp>
          <p:nvSpPr>
            <p:cNvPr id="40" name="مستطيل 39"/>
            <p:cNvSpPr/>
            <p:nvPr/>
          </p:nvSpPr>
          <p:spPr>
            <a:xfrm>
              <a:off x="6211811" y="5507707"/>
              <a:ext cx="3994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φ</a:t>
              </a:r>
              <a:endParaRPr lang="en-US" sz="2400" dirty="0"/>
            </a:p>
          </p:txBody>
        </p:sp>
      </p:grpSp>
      <p:grpSp>
        <p:nvGrpSpPr>
          <p:cNvPr id="43" name="مجموعة 42"/>
          <p:cNvGrpSpPr/>
          <p:nvPr/>
        </p:nvGrpSpPr>
        <p:grpSpPr>
          <a:xfrm>
            <a:off x="4106044" y="4456162"/>
            <a:ext cx="2342356" cy="523220"/>
            <a:chOff x="4067944" y="6045557"/>
            <a:chExt cx="2342356" cy="523220"/>
          </a:xfrm>
        </p:grpSpPr>
        <p:sp>
          <p:nvSpPr>
            <p:cNvPr id="44" name="مربع نص 43"/>
            <p:cNvSpPr txBox="1"/>
            <p:nvPr/>
          </p:nvSpPr>
          <p:spPr>
            <a:xfrm>
              <a:off x="4067944" y="6165304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جـ ، م حدثان متنافيان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مربع نص 44"/>
            <p:cNvSpPr txBox="1"/>
            <p:nvPr/>
          </p:nvSpPr>
          <p:spPr>
            <a:xfrm>
              <a:off x="5906244" y="6045557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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6" name="مجموعة 16"/>
          <p:cNvGrpSpPr/>
          <p:nvPr/>
        </p:nvGrpSpPr>
        <p:grpSpPr>
          <a:xfrm>
            <a:off x="5364088" y="5127575"/>
            <a:ext cx="3096344" cy="461665"/>
            <a:chOff x="4043561" y="4130030"/>
            <a:chExt cx="3096344" cy="461665"/>
          </a:xfrm>
        </p:grpSpPr>
        <p:sp>
          <p:nvSpPr>
            <p:cNvPr id="47" name="مربع نص 46"/>
            <p:cNvSpPr txBox="1"/>
            <p:nvPr/>
          </p:nvSpPr>
          <p:spPr>
            <a:xfrm>
              <a:off x="4043561" y="4149080"/>
              <a:ext cx="3096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 ( جـ    م ) = ل ( جـ ) + ل ( م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مربع نص 47"/>
            <p:cNvSpPr txBox="1"/>
            <p:nvPr/>
          </p:nvSpPr>
          <p:spPr>
            <a:xfrm>
              <a:off x="6184751" y="4130030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cs typeface="Al-Kharashi 3"/>
                </a:rPr>
                <a:t>U</a:t>
              </a:r>
              <a:endParaRPr lang="en-US" sz="2400" b="1" dirty="0"/>
            </a:p>
          </p:txBody>
        </p:sp>
      </p:grpSp>
      <p:grpSp>
        <p:nvGrpSpPr>
          <p:cNvPr id="49" name="مجموعة 48"/>
          <p:cNvGrpSpPr/>
          <p:nvPr/>
        </p:nvGrpSpPr>
        <p:grpSpPr>
          <a:xfrm>
            <a:off x="4514850" y="5083214"/>
            <a:ext cx="887338" cy="656204"/>
            <a:chOff x="5215880" y="5689246"/>
            <a:chExt cx="887338" cy="656204"/>
          </a:xfrm>
        </p:grpSpPr>
        <p:sp>
          <p:nvSpPr>
            <p:cNvPr id="50" name="مربع نص 49"/>
            <p:cNvSpPr txBox="1"/>
            <p:nvPr/>
          </p:nvSpPr>
          <p:spPr>
            <a:xfrm>
              <a:off x="5752703" y="5795739"/>
              <a:ext cx="350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1" name="مجموعة 62"/>
            <p:cNvGrpSpPr/>
            <p:nvPr/>
          </p:nvGrpSpPr>
          <p:grpSpPr>
            <a:xfrm>
              <a:off x="5215880" y="5689246"/>
              <a:ext cx="576064" cy="656204"/>
              <a:chOff x="5666978" y="4287186"/>
              <a:chExt cx="576064" cy="656204"/>
            </a:xfrm>
          </p:grpSpPr>
          <p:grpSp>
            <p:nvGrpSpPr>
              <p:cNvPr id="52" name="مجموعة 38"/>
              <p:cNvGrpSpPr/>
              <p:nvPr/>
            </p:nvGrpSpPr>
            <p:grpSpPr>
              <a:xfrm>
                <a:off x="5868144" y="4287186"/>
                <a:ext cx="360041" cy="400110"/>
                <a:chOff x="5868144" y="4287186"/>
                <a:chExt cx="360041" cy="400110"/>
              </a:xfrm>
            </p:grpSpPr>
            <p:cxnSp>
              <p:nvCxnSpPr>
                <p:cNvPr id="54" name="رابط مستقيم 53"/>
                <p:cNvCxnSpPr/>
                <p:nvPr/>
              </p:nvCxnSpPr>
              <p:spPr>
                <a:xfrm flipH="1">
                  <a:off x="5932759" y="4581128"/>
                  <a:ext cx="25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مربع نص 54"/>
                <p:cNvSpPr txBox="1"/>
                <p:nvPr/>
              </p:nvSpPr>
              <p:spPr>
                <a:xfrm>
                  <a:off x="5868144" y="4287186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53" name="مربع نص 52"/>
              <p:cNvSpPr txBox="1"/>
              <p:nvPr/>
            </p:nvSpPr>
            <p:spPr>
              <a:xfrm>
                <a:off x="5666978" y="4543280"/>
                <a:ext cx="576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6" name="مجموعة 55"/>
          <p:cNvGrpSpPr/>
          <p:nvPr/>
        </p:nvGrpSpPr>
        <p:grpSpPr>
          <a:xfrm>
            <a:off x="4092327" y="5073689"/>
            <a:ext cx="695697" cy="656204"/>
            <a:chOff x="5407521" y="5679721"/>
            <a:chExt cx="695697" cy="656204"/>
          </a:xfrm>
        </p:grpSpPr>
        <p:sp>
          <p:nvSpPr>
            <p:cNvPr id="57" name="مربع نص 56"/>
            <p:cNvSpPr txBox="1"/>
            <p:nvPr/>
          </p:nvSpPr>
          <p:spPr>
            <a:xfrm>
              <a:off x="5752703" y="5795739"/>
              <a:ext cx="350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8" name="مجموعة 62"/>
            <p:cNvGrpSpPr/>
            <p:nvPr/>
          </p:nvGrpSpPr>
          <p:grpSpPr>
            <a:xfrm>
              <a:off x="5407521" y="5679721"/>
              <a:ext cx="364232" cy="656204"/>
              <a:chOff x="5858619" y="4277661"/>
              <a:chExt cx="364232" cy="656204"/>
            </a:xfrm>
          </p:grpSpPr>
          <p:grpSp>
            <p:nvGrpSpPr>
              <p:cNvPr id="59" name="مجموعة 38"/>
              <p:cNvGrpSpPr/>
              <p:nvPr/>
            </p:nvGrpSpPr>
            <p:grpSpPr>
              <a:xfrm>
                <a:off x="5858619" y="4277661"/>
                <a:ext cx="360041" cy="400110"/>
                <a:chOff x="5858619" y="4277661"/>
                <a:chExt cx="360041" cy="400110"/>
              </a:xfrm>
            </p:grpSpPr>
            <p:cxnSp>
              <p:nvCxnSpPr>
                <p:cNvPr id="61" name="رابط مستقيم 60"/>
                <p:cNvCxnSpPr/>
                <p:nvPr/>
              </p:nvCxnSpPr>
              <p:spPr>
                <a:xfrm flipH="1">
                  <a:off x="5932759" y="4581128"/>
                  <a:ext cx="25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مربع نص 61"/>
                <p:cNvSpPr txBox="1"/>
                <p:nvPr/>
              </p:nvSpPr>
              <p:spPr>
                <a:xfrm>
                  <a:off x="5858619" y="4277661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0" name="مربع نص 59"/>
              <p:cNvSpPr txBox="1"/>
              <p:nvPr/>
            </p:nvSpPr>
            <p:spPr>
              <a:xfrm>
                <a:off x="5862811" y="453375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63" name="مجموعة 62"/>
          <p:cNvGrpSpPr/>
          <p:nvPr/>
        </p:nvGrpSpPr>
        <p:grpSpPr>
          <a:xfrm>
            <a:off x="3505597" y="5085184"/>
            <a:ext cx="619497" cy="627629"/>
            <a:chOff x="5483721" y="5698771"/>
            <a:chExt cx="619497" cy="627629"/>
          </a:xfrm>
        </p:grpSpPr>
        <p:sp>
          <p:nvSpPr>
            <p:cNvPr id="64" name="مربع نص 63"/>
            <p:cNvSpPr txBox="1"/>
            <p:nvPr/>
          </p:nvSpPr>
          <p:spPr>
            <a:xfrm>
              <a:off x="5752703" y="5795739"/>
              <a:ext cx="350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5" name="مجموعة 62"/>
            <p:cNvGrpSpPr/>
            <p:nvPr/>
          </p:nvGrpSpPr>
          <p:grpSpPr>
            <a:xfrm>
              <a:off x="5483721" y="5698771"/>
              <a:ext cx="365373" cy="627629"/>
              <a:chOff x="5934819" y="4296711"/>
              <a:chExt cx="365373" cy="627629"/>
            </a:xfrm>
          </p:grpSpPr>
          <p:grpSp>
            <p:nvGrpSpPr>
              <p:cNvPr id="66" name="مجموعة 38"/>
              <p:cNvGrpSpPr/>
              <p:nvPr/>
            </p:nvGrpSpPr>
            <p:grpSpPr>
              <a:xfrm>
                <a:off x="5934819" y="4296711"/>
                <a:ext cx="360041" cy="400110"/>
                <a:chOff x="5934819" y="4296711"/>
                <a:chExt cx="360041" cy="400110"/>
              </a:xfrm>
            </p:grpSpPr>
            <p:cxnSp>
              <p:nvCxnSpPr>
                <p:cNvPr id="68" name="رابط مستقيم 67"/>
                <p:cNvCxnSpPr/>
                <p:nvPr/>
              </p:nvCxnSpPr>
              <p:spPr>
                <a:xfrm flipH="1">
                  <a:off x="60217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مربع نص 68"/>
                <p:cNvSpPr txBox="1"/>
                <p:nvPr/>
              </p:nvSpPr>
              <p:spPr>
                <a:xfrm>
                  <a:off x="5934819" y="4296711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7" name="مربع نص 66"/>
              <p:cNvSpPr txBox="1"/>
              <p:nvPr/>
            </p:nvSpPr>
            <p:spPr>
              <a:xfrm>
                <a:off x="5940152" y="4524230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cxnSp>
        <p:nvCxnSpPr>
          <p:cNvPr id="71" name="رابط مستقيم 70"/>
          <p:cNvCxnSpPr/>
          <p:nvPr/>
        </p:nvCxnSpPr>
        <p:spPr>
          <a:xfrm>
            <a:off x="3194323" y="3582541"/>
            <a:ext cx="0" cy="237626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مربع نص 71"/>
          <p:cNvSpPr txBox="1"/>
          <p:nvPr/>
        </p:nvSpPr>
        <p:spPr>
          <a:xfrm>
            <a:off x="1038274" y="3328417"/>
            <a:ext cx="1319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Diwani" pitchFamily="2" charset="-78"/>
              </a:rPr>
              <a:t>حل آخر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Diwani" pitchFamily="2" charset="-78"/>
            </a:endParaRPr>
          </a:p>
        </p:txBody>
      </p:sp>
      <p:sp>
        <p:nvSpPr>
          <p:cNvPr id="73" name="مستطيل 72"/>
          <p:cNvSpPr/>
          <p:nvPr/>
        </p:nvSpPr>
        <p:spPr>
          <a:xfrm>
            <a:off x="3410347" y="3472433"/>
            <a:ext cx="5400600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مجموعة 46"/>
          <p:cNvGrpSpPr/>
          <p:nvPr/>
        </p:nvGrpSpPr>
        <p:grpSpPr>
          <a:xfrm>
            <a:off x="342578" y="4043164"/>
            <a:ext cx="2323307" cy="461665"/>
            <a:chOff x="5203699" y="5555332"/>
            <a:chExt cx="2323307" cy="461665"/>
          </a:xfrm>
        </p:grpSpPr>
        <p:sp>
          <p:nvSpPr>
            <p:cNvPr id="77" name="مربع نص 76"/>
            <p:cNvSpPr txBox="1"/>
            <p:nvPr/>
          </p:nvSpPr>
          <p:spPr>
            <a:xfrm>
              <a:off x="5203699" y="5583907"/>
              <a:ext cx="23233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جـ    م  = { 1 ، 3 ، 6 }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مربع نص 77"/>
            <p:cNvSpPr txBox="1"/>
            <p:nvPr/>
          </p:nvSpPr>
          <p:spPr>
            <a:xfrm rot="10800000" flipV="1">
              <a:off x="6922366" y="5555332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cs typeface="Al-Kharashi 3"/>
                </a:rPr>
                <a:t>U</a:t>
              </a:r>
              <a:endParaRPr lang="en-US" sz="2400" b="1" dirty="0"/>
            </a:p>
          </p:txBody>
        </p:sp>
      </p:grpSp>
      <p:grpSp>
        <p:nvGrpSpPr>
          <p:cNvPr id="79" name="مجموعة 16"/>
          <p:cNvGrpSpPr/>
          <p:nvPr/>
        </p:nvGrpSpPr>
        <p:grpSpPr>
          <a:xfrm>
            <a:off x="1547664" y="4537695"/>
            <a:ext cx="1332656" cy="461665"/>
            <a:chOff x="5807249" y="4130030"/>
            <a:chExt cx="1332656" cy="461665"/>
          </a:xfrm>
        </p:grpSpPr>
        <p:sp>
          <p:nvSpPr>
            <p:cNvPr id="80" name="مربع نص 79"/>
            <p:cNvSpPr txBox="1"/>
            <p:nvPr/>
          </p:nvSpPr>
          <p:spPr>
            <a:xfrm>
              <a:off x="5807249" y="4149080"/>
              <a:ext cx="1332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 ( جـ    م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مربع نص 80"/>
            <p:cNvSpPr txBox="1"/>
            <p:nvPr/>
          </p:nvSpPr>
          <p:spPr>
            <a:xfrm>
              <a:off x="6184751" y="4130030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cs typeface="Al-Kharashi 3"/>
                </a:rPr>
                <a:t>U</a:t>
              </a:r>
              <a:endParaRPr lang="en-US" sz="2400" b="1" dirty="0"/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1087041" y="4529563"/>
            <a:ext cx="615304" cy="637154"/>
            <a:chOff x="5474196" y="5694579"/>
            <a:chExt cx="615304" cy="637154"/>
          </a:xfrm>
        </p:grpSpPr>
        <p:sp>
          <p:nvSpPr>
            <p:cNvPr id="83" name="مربع نص 82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4" name="مجموعة 62"/>
            <p:cNvGrpSpPr/>
            <p:nvPr/>
          </p:nvGrpSpPr>
          <p:grpSpPr>
            <a:xfrm>
              <a:off x="5474196" y="5694579"/>
              <a:ext cx="360041" cy="637154"/>
              <a:chOff x="5925294" y="4292519"/>
              <a:chExt cx="360041" cy="637154"/>
            </a:xfrm>
          </p:grpSpPr>
          <p:grpSp>
            <p:nvGrpSpPr>
              <p:cNvPr id="85" name="مجموعة 38"/>
              <p:cNvGrpSpPr/>
              <p:nvPr/>
            </p:nvGrpSpPr>
            <p:grpSpPr>
              <a:xfrm>
                <a:off x="5925294" y="4292519"/>
                <a:ext cx="360041" cy="400110"/>
                <a:chOff x="5925294" y="4292519"/>
                <a:chExt cx="360041" cy="400110"/>
              </a:xfrm>
            </p:grpSpPr>
            <p:cxnSp>
              <p:nvCxnSpPr>
                <p:cNvPr id="87" name="رابط مستقيم 86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مربع نص 87"/>
                <p:cNvSpPr txBox="1"/>
                <p:nvPr/>
              </p:nvSpPr>
              <p:spPr>
                <a:xfrm>
                  <a:off x="5925294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6" name="مربع نص 85"/>
              <p:cNvSpPr txBox="1"/>
              <p:nvPr/>
            </p:nvSpPr>
            <p:spPr>
              <a:xfrm>
                <a:off x="5974059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89" name="مجموعة 88"/>
          <p:cNvGrpSpPr/>
          <p:nvPr/>
        </p:nvGrpSpPr>
        <p:grpSpPr>
          <a:xfrm>
            <a:off x="553270" y="4529563"/>
            <a:ext cx="615304" cy="646679"/>
            <a:chOff x="5474196" y="5694579"/>
            <a:chExt cx="615304" cy="646679"/>
          </a:xfrm>
        </p:grpSpPr>
        <p:sp>
          <p:nvSpPr>
            <p:cNvPr id="90" name="مربع نص 89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1" name="مجموعة 62"/>
            <p:cNvGrpSpPr/>
            <p:nvPr/>
          </p:nvGrpSpPr>
          <p:grpSpPr>
            <a:xfrm>
              <a:off x="5474196" y="5694579"/>
              <a:ext cx="360041" cy="646679"/>
              <a:chOff x="5925294" y="4292519"/>
              <a:chExt cx="360041" cy="646679"/>
            </a:xfrm>
          </p:grpSpPr>
          <p:grpSp>
            <p:nvGrpSpPr>
              <p:cNvPr id="92" name="مجموعة 38"/>
              <p:cNvGrpSpPr/>
              <p:nvPr/>
            </p:nvGrpSpPr>
            <p:grpSpPr>
              <a:xfrm>
                <a:off x="5925294" y="4292519"/>
                <a:ext cx="360041" cy="400110"/>
                <a:chOff x="5925294" y="4292519"/>
                <a:chExt cx="360041" cy="400110"/>
              </a:xfrm>
            </p:grpSpPr>
            <p:cxnSp>
              <p:nvCxnSpPr>
                <p:cNvPr id="94" name="رابط مستقيم 93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مربع نص 94"/>
                <p:cNvSpPr txBox="1"/>
                <p:nvPr/>
              </p:nvSpPr>
              <p:spPr>
                <a:xfrm>
                  <a:off x="5925294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93" name="مربع نص 92"/>
              <p:cNvSpPr txBox="1"/>
              <p:nvPr/>
            </p:nvSpPr>
            <p:spPr>
              <a:xfrm>
                <a:off x="5974059" y="4539088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96" name="مجموعة 95"/>
          <p:cNvGrpSpPr/>
          <p:nvPr/>
        </p:nvGrpSpPr>
        <p:grpSpPr>
          <a:xfrm>
            <a:off x="4388743" y="1867237"/>
            <a:ext cx="1551409" cy="409635"/>
            <a:chOff x="6452592" y="4819565"/>
            <a:chExt cx="1551409" cy="409635"/>
          </a:xfrm>
        </p:grpSpPr>
        <p:sp>
          <p:nvSpPr>
            <p:cNvPr id="97" name="مربع نص 9"/>
            <p:cNvSpPr txBox="1"/>
            <p:nvPr/>
          </p:nvSpPr>
          <p:spPr>
            <a:xfrm>
              <a:off x="6452592" y="4829090"/>
              <a:ext cx="7444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6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مربع نص 11"/>
            <p:cNvSpPr txBox="1"/>
            <p:nvPr/>
          </p:nvSpPr>
          <p:spPr>
            <a:xfrm>
              <a:off x="7014939" y="4819565"/>
              <a:ext cx="9890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 ( ف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repeatCount="2000" ac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2000" ac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0" dur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9" dur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4" dur="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10" grpId="0"/>
      <p:bldP spid="11" grpId="0"/>
      <p:bldP spid="12" grpId="0"/>
      <p:bldP spid="20" grpId="0"/>
      <p:bldP spid="21" grpId="0"/>
      <p:bldP spid="36" grpId="0"/>
      <p:bldP spid="37" grpId="0"/>
      <p:bldP spid="37" grpId="1"/>
      <p:bldP spid="37" grpId="2"/>
      <p:bldP spid="72" grpId="0"/>
      <p:bldP spid="73" grpId="0" animBg="1"/>
      <p:bldP spid="73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مستطيل مستدير الزوايا 132"/>
          <p:cNvSpPr/>
          <p:nvPr/>
        </p:nvSpPr>
        <p:spPr>
          <a:xfrm>
            <a:off x="2249486" y="3798565"/>
            <a:ext cx="4968000" cy="2772000"/>
          </a:xfrm>
          <a:prstGeom prst="roundRect">
            <a:avLst>
              <a:gd name="adj" fmla="val 36068"/>
            </a:avLst>
          </a:prstGeom>
          <a:solidFill>
            <a:srgbClr val="FFFF00">
              <a:alpha val="40000"/>
            </a:srgb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539552" y="260648"/>
            <a:ext cx="7941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Complement  of  an  Event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متمم الحدث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107504" y="630213"/>
            <a:ext cx="8784976" cy="812180"/>
            <a:chOff x="107504" y="990253"/>
            <a:chExt cx="8784976" cy="812180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35322" y="990253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مجموعة 16"/>
            <p:cNvGrpSpPr/>
            <p:nvPr/>
          </p:nvGrpSpPr>
          <p:grpSpPr>
            <a:xfrm>
              <a:off x="107504" y="995586"/>
              <a:ext cx="8784976" cy="806847"/>
              <a:chOff x="107504" y="995586"/>
              <a:chExt cx="8784976" cy="806847"/>
            </a:xfrm>
          </p:grpSpPr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7412880" y="995586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" name="مجموعة 15"/>
              <p:cNvGrpSpPr/>
              <p:nvPr/>
            </p:nvGrpSpPr>
            <p:grpSpPr>
              <a:xfrm>
                <a:off x="107504" y="1005111"/>
                <a:ext cx="8784976" cy="797322"/>
                <a:chOff x="107504" y="1005111"/>
                <a:chExt cx="8784976" cy="797322"/>
              </a:xfrm>
            </p:grpSpPr>
            <p:sp>
              <p:nvSpPr>
                <p:cNvPr id="5" name="مربع نص 4"/>
                <p:cNvSpPr txBox="1"/>
                <p:nvPr/>
              </p:nvSpPr>
              <p:spPr>
                <a:xfrm>
                  <a:off x="107504" y="1340768"/>
                  <a:ext cx="87849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400" b="1" i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LAWI-3-55" pitchFamily="2" charset="-78"/>
                    </a:rPr>
                    <a:t>متمم الحدث    </a:t>
                  </a:r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ويرمز له بالرمز     ـــ هو مجموعة كل نواتج فضاء العينة وغير الموجودة فى الحدث     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3" name="مجموعة 12"/>
                <p:cNvGrpSpPr/>
                <p:nvPr/>
              </p:nvGrpSpPr>
              <p:grpSpPr>
                <a:xfrm>
                  <a:off x="5790803" y="1005111"/>
                  <a:ext cx="461963" cy="646331"/>
                  <a:chOff x="4716016" y="2708920"/>
                  <a:chExt cx="461963" cy="646331"/>
                </a:xfrm>
              </p:grpSpPr>
              <p:sp>
                <p:nvSpPr>
                  <p:cNvPr id="14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6016" y="2708920"/>
                    <a:ext cx="461963" cy="646331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TkamolZulfiMath" pitchFamily="2" charset="-78"/>
                      </a:rPr>
                      <a:t>أ</a:t>
                    </a:r>
                    <a:endPara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5" name="رابط مستقيم 14"/>
                  <p:cNvCxnSpPr/>
                  <p:nvPr/>
                </p:nvCxnSpPr>
                <p:spPr>
                  <a:xfrm flipH="1">
                    <a:off x="4821932" y="3068960"/>
                    <a:ext cx="18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9" name="مجموعة 18"/>
          <p:cNvGrpSpPr/>
          <p:nvPr/>
        </p:nvGrpSpPr>
        <p:grpSpPr>
          <a:xfrm>
            <a:off x="300286" y="1427634"/>
            <a:ext cx="2543522" cy="1785342"/>
            <a:chOff x="300286" y="1427634"/>
            <a:chExt cx="2543522" cy="1785342"/>
          </a:xfrm>
        </p:grpSpPr>
        <p:sp>
          <p:nvSpPr>
            <p:cNvPr id="20" name="مستطيل 19"/>
            <p:cNvSpPr/>
            <p:nvPr/>
          </p:nvSpPr>
          <p:spPr>
            <a:xfrm>
              <a:off x="395536" y="1772816"/>
              <a:ext cx="2448272" cy="1440160"/>
            </a:xfrm>
            <a:prstGeom prst="rect">
              <a:avLst/>
            </a:prstGeom>
            <a:solidFill>
              <a:srgbClr val="C7D7EB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مربع نص 20"/>
            <p:cNvSpPr txBox="1"/>
            <p:nvPr/>
          </p:nvSpPr>
          <p:spPr>
            <a:xfrm>
              <a:off x="300286" y="1427634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مجموعة 24"/>
          <p:cNvGrpSpPr/>
          <p:nvPr/>
        </p:nvGrpSpPr>
        <p:grpSpPr>
          <a:xfrm>
            <a:off x="437629" y="2494637"/>
            <a:ext cx="461963" cy="646331"/>
            <a:chOff x="4716016" y="2708920"/>
            <a:chExt cx="461963" cy="646331"/>
          </a:xfrm>
        </p:grpSpPr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4716016" y="2708920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رابط مستقيم 26"/>
            <p:cNvCxnSpPr/>
            <p:nvPr/>
          </p:nvCxnSpPr>
          <p:spPr>
            <a:xfrm flipH="1">
              <a:off x="4821932" y="3068960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مجموعة 60"/>
          <p:cNvGrpSpPr/>
          <p:nvPr/>
        </p:nvGrpSpPr>
        <p:grpSpPr>
          <a:xfrm>
            <a:off x="395536" y="1772816"/>
            <a:ext cx="2467322" cy="1449685"/>
            <a:chOff x="395536" y="4149080"/>
            <a:chExt cx="2467322" cy="1449685"/>
          </a:xfrm>
        </p:grpSpPr>
        <p:grpSp>
          <p:nvGrpSpPr>
            <p:cNvPr id="58" name="مجموعة 57"/>
            <p:cNvGrpSpPr/>
            <p:nvPr/>
          </p:nvGrpSpPr>
          <p:grpSpPr>
            <a:xfrm>
              <a:off x="395536" y="4149080"/>
              <a:ext cx="2457797" cy="1449685"/>
              <a:chOff x="395536" y="4149080"/>
              <a:chExt cx="2457797" cy="1449685"/>
            </a:xfrm>
          </p:grpSpPr>
          <p:grpSp>
            <p:nvGrpSpPr>
              <p:cNvPr id="56" name="مجموعة 55"/>
              <p:cNvGrpSpPr/>
              <p:nvPr/>
            </p:nvGrpSpPr>
            <p:grpSpPr>
              <a:xfrm>
                <a:off x="395536" y="4149080"/>
                <a:ext cx="2448272" cy="1449685"/>
                <a:chOff x="395536" y="4149080"/>
                <a:chExt cx="2448272" cy="1449685"/>
              </a:xfrm>
            </p:grpSpPr>
            <p:grpSp>
              <p:nvGrpSpPr>
                <p:cNvPr id="53" name="مجموعة 52"/>
                <p:cNvGrpSpPr/>
                <p:nvPr/>
              </p:nvGrpSpPr>
              <p:grpSpPr>
                <a:xfrm>
                  <a:off x="395536" y="4149080"/>
                  <a:ext cx="2448272" cy="1449685"/>
                  <a:chOff x="395536" y="4149080"/>
                  <a:chExt cx="2448272" cy="1449685"/>
                </a:xfrm>
              </p:grpSpPr>
              <p:grpSp>
                <p:nvGrpSpPr>
                  <p:cNvPr id="50" name="مجموعة 49"/>
                  <p:cNvGrpSpPr/>
                  <p:nvPr/>
                </p:nvGrpSpPr>
                <p:grpSpPr>
                  <a:xfrm>
                    <a:off x="395536" y="4149080"/>
                    <a:ext cx="2448272" cy="1449685"/>
                    <a:chOff x="395536" y="4149080"/>
                    <a:chExt cx="2448272" cy="1449685"/>
                  </a:xfrm>
                </p:grpSpPr>
                <p:grpSp>
                  <p:nvGrpSpPr>
                    <p:cNvPr id="47" name="مجموعة 46"/>
                    <p:cNvGrpSpPr/>
                    <p:nvPr/>
                  </p:nvGrpSpPr>
                  <p:grpSpPr>
                    <a:xfrm>
                      <a:off x="395536" y="4149080"/>
                      <a:ext cx="2448272" cy="1449685"/>
                      <a:chOff x="395536" y="4149080"/>
                      <a:chExt cx="2448272" cy="1449685"/>
                    </a:xfrm>
                  </p:grpSpPr>
                  <p:grpSp>
                    <p:nvGrpSpPr>
                      <p:cNvPr id="44" name="مجموعة 43"/>
                      <p:cNvGrpSpPr/>
                      <p:nvPr/>
                    </p:nvGrpSpPr>
                    <p:grpSpPr>
                      <a:xfrm>
                        <a:off x="395536" y="4149080"/>
                        <a:ext cx="2448272" cy="1449685"/>
                        <a:chOff x="395536" y="4149080"/>
                        <a:chExt cx="2448272" cy="1449685"/>
                      </a:xfrm>
                    </p:grpSpPr>
                    <p:grpSp>
                      <p:nvGrpSpPr>
                        <p:cNvPr id="40" name="مجموعة 39"/>
                        <p:cNvGrpSpPr/>
                        <p:nvPr/>
                      </p:nvGrpSpPr>
                      <p:grpSpPr>
                        <a:xfrm>
                          <a:off x="395536" y="4149080"/>
                          <a:ext cx="2448272" cy="1440160"/>
                          <a:chOff x="395536" y="4149080"/>
                          <a:chExt cx="2448272" cy="1440160"/>
                        </a:xfrm>
                      </p:grpSpPr>
                      <p:grpSp>
                        <p:nvGrpSpPr>
                          <p:cNvPr id="34" name="مجموعة 33"/>
                          <p:cNvGrpSpPr/>
                          <p:nvPr/>
                        </p:nvGrpSpPr>
                        <p:grpSpPr>
                          <a:xfrm>
                            <a:off x="395536" y="4149080"/>
                            <a:ext cx="2448272" cy="1440160"/>
                            <a:chOff x="1043608" y="4077072"/>
                            <a:chExt cx="2448272" cy="1440160"/>
                          </a:xfrm>
                        </p:grpSpPr>
                        <p:grpSp>
                          <p:nvGrpSpPr>
                            <p:cNvPr id="31" name="مجموعة 30"/>
                            <p:cNvGrpSpPr/>
                            <p:nvPr/>
                          </p:nvGrpSpPr>
                          <p:grpSpPr>
                            <a:xfrm>
                              <a:off x="1043608" y="4077072"/>
                              <a:ext cx="2448272" cy="1440160"/>
                              <a:chOff x="1043608" y="4077072"/>
                              <a:chExt cx="2448272" cy="1440160"/>
                            </a:xfrm>
                          </p:grpSpPr>
                          <p:sp>
                            <p:nvSpPr>
                              <p:cNvPr id="28" name="مستطيل 27"/>
                              <p:cNvSpPr/>
                              <p:nvPr/>
                            </p:nvSpPr>
                            <p:spPr>
                              <a:xfrm>
                                <a:off x="1043608" y="4077072"/>
                                <a:ext cx="2448272" cy="144016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 dirty="0"/>
                              </a:p>
                            </p:txBody>
                          </p:sp>
                          <p:cxnSp>
                            <p:nvCxnSpPr>
                              <p:cNvPr id="30" name="رابط مستقيم 29"/>
                              <p:cNvCxnSpPr/>
                              <p:nvPr/>
                            </p:nvCxnSpPr>
                            <p:spPr>
                              <a:xfrm flipH="1">
                                <a:off x="1043608" y="4077072"/>
                                <a:ext cx="432048" cy="288032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32" name="رابط مستقيم 31"/>
                            <p:cNvCxnSpPr/>
                            <p:nvPr/>
                          </p:nvCxnSpPr>
                          <p:spPr>
                            <a:xfrm flipH="1">
                              <a:off x="1043608" y="4086597"/>
                              <a:ext cx="1008112" cy="720080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38" name="رابط مستقيم 37"/>
                          <p:cNvCxnSpPr/>
                          <p:nvPr/>
                        </p:nvCxnSpPr>
                        <p:spPr>
                          <a:xfrm flipH="1">
                            <a:off x="400869" y="4158605"/>
                            <a:ext cx="1569318" cy="1131937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41" name="رابط مستقيم 40"/>
                        <p:cNvCxnSpPr/>
                        <p:nvPr/>
                      </p:nvCxnSpPr>
                      <p:spPr>
                        <a:xfrm flipH="1">
                          <a:off x="619945" y="4653136"/>
                          <a:ext cx="1359767" cy="945629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5" name="رابط مستقيم 44"/>
                      <p:cNvCxnSpPr/>
                      <p:nvPr/>
                    </p:nvCxnSpPr>
                    <p:spPr>
                      <a:xfrm flipH="1">
                        <a:off x="2483768" y="4163938"/>
                        <a:ext cx="326132" cy="20116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8" name="رابط مستقيم 47"/>
                    <p:cNvCxnSpPr/>
                    <p:nvPr/>
                  </p:nvCxnSpPr>
                  <p:spPr>
                    <a:xfrm flipH="1">
                      <a:off x="1259632" y="5085184"/>
                      <a:ext cx="720080" cy="50824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1" name="رابط مستقيم 50"/>
                  <p:cNvCxnSpPr/>
                  <p:nvPr/>
                </p:nvCxnSpPr>
                <p:spPr>
                  <a:xfrm flipH="1">
                    <a:off x="2618259" y="4518645"/>
                    <a:ext cx="225549" cy="13449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4" name="رابط مستقيم 53"/>
                <p:cNvCxnSpPr/>
                <p:nvPr/>
              </p:nvCxnSpPr>
              <p:spPr>
                <a:xfrm flipH="1">
                  <a:off x="1807122" y="5373216"/>
                  <a:ext cx="297556" cy="2106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رابط مستقيم 56"/>
              <p:cNvCxnSpPr/>
              <p:nvPr/>
            </p:nvCxnSpPr>
            <p:spPr>
              <a:xfrm flipH="1">
                <a:off x="2627784" y="4863827"/>
                <a:ext cx="225549" cy="1344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رابط مستقيم 58"/>
            <p:cNvCxnSpPr/>
            <p:nvPr/>
          </p:nvCxnSpPr>
          <p:spPr>
            <a:xfrm flipH="1">
              <a:off x="2267745" y="5229200"/>
              <a:ext cx="595113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مجموعة 21"/>
          <p:cNvGrpSpPr/>
          <p:nvPr/>
        </p:nvGrpSpPr>
        <p:grpSpPr>
          <a:xfrm>
            <a:off x="1970187" y="1666900"/>
            <a:ext cx="648072" cy="1404156"/>
            <a:chOff x="4896036" y="2708920"/>
            <a:chExt cx="648072" cy="1404156"/>
          </a:xfrm>
        </p:grpSpPr>
        <p:sp>
          <p:nvSpPr>
            <p:cNvPr id="23" name="مستطيل مستدير الزوايا 22"/>
            <p:cNvSpPr/>
            <p:nvPr/>
          </p:nvSpPr>
          <p:spPr>
            <a:xfrm rot="16200000">
              <a:off x="4644008" y="3212976"/>
              <a:ext cx="1152128" cy="648072"/>
            </a:xfrm>
            <a:prstGeom prst="roundRect">
              <a:avLst>
                <a:gd name="adj" fmla="val 50000"/>
              </a:avLst>
            </a:prstGeom>
            <a:solidFill>
              <a:srgbClr val="FF5050">
                <a:alpha val="50196"/>
              </a:srgbClr>
            </a:solidFill>
            <a:ln w="38100">
              <a:solidFill>
                <a:srgbClr val="009A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4902125" y="2708920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مربع نص 61"/>
          <p:cNvSpPr txBox="1"/>
          <p:nvPr/>
        </p:nvSpPr>
        <p:spPr>
          <a:xfrm>
            <a:off x="467544" y="321297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شكل فن لحدثين متممين داخل فضاء العينة نفسه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4" name="مجموعة 73"/>
          <p:cNvGrpSpPr/>
          <p:nvPr/>
        </p:nvGrpSpPr>
        <p:grpSpPr>
          <a:xfrm>
            <a:off x="6413152" y="1134269"/>
            <a:ext cx="2243113" cy="815772"/>
            <a:chOff x="3582938" y="2729711"/>
            <a:chExt cx="2243113" cy="815772"/>
          </a:xfrm>
        </p:grpSpPr>
        <p:grpSp>
          <p:nvGrpSpPr>
            <p:cNvPr id="72" name="مجموعة 71"/>
            <p:cNvGrpSpPr/>
            <p:nvPr/>
          </p:nvGrpSpPr>
          <p:grpSpPr>
            <a:xfrm>
              <a:off x="4768974" y="2729711"/>
              <a:ext cx="1057077" cy="799872"/>
              <a:chOff x="4768974" y="2729711"/>
              <a:chExt cx="1057077" cy="799872"/>
            </a:xfrm>
          </p:grpSpPr>
          <p:sp>
            <p:nvSpPr>
              <p:cNvPr id="67" name="Text Box 2"/>
              <p:cNvSpPr txBox="1">
                <a:spLocks noChangeArrowheads="1"/>
              </p:cNvSpPr>
              <p:nvPr/>
            </p:nvSpPr>
            <p:spPr bwMode="auto">
              <a:xfrm>
                <a:off x="5364088" y="2729711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1" name="مجموعة 70"/>
              <p:cNvGrpSpPr/>
              <p:nvPr/>
            </p:nvGrpSpPr>
            <p:grpSpPr>
              <a:xfrm>
                <a:off x="4768974" y="2754094"/>
                <a:ext cx="811138" cy="775489"/>
                <a:chOff x="4768974" y="2754094"/>
                <a:chExt cx="811138" cy="775489"/>
              </a:xfrm>
            </p:grpSpPr>
            <p:sp>
              <p:nvSpPr>
                <p:cNvPr id="66" name="مربع نص 65"/>
                <p:cNvSpPr txBox="1"/>
                <p:nvPr/>
              </p:nvSpPr>
              <p:spPr>
                <a:xfrm>
                  <a:off x="5076056" y="3067918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cs typeface="Al-Kharashi 3"/>
                    </a:rPr>
                    <a:t>U</a:t>
                  </a:r>
                  <a:endParaRPr lang="en-US" sz="2400" b="1" dirty="0"/>
                </a:p>
              </p:txBody>
            </p:sp>
            <p:grpSp>
              <p:nvGrpSpPr>
                <p:cNvPr id="68" name="مجموعة 67"/>
                <p:cNvGrpSpPr/>
                <p:nvPr/>
              </p:nvGrpSpPr>
              <p:grpSpPr>
                <a:xfrm>
                  <a:off x="4768974" y="2754094"/>
                  <a:ext cx="461963" cy="646331"/>
                  <a:chOff x="4716016" y="2708920"/>
                  <a:chExt cx="461963" cy="646331"/>
                </a:xfrm>
              </p:grpSpPr>
              <p:sp>
                <p:nvSpPr>
                  <p:cNvPr id="69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6016" y="2708920"/>
                    <a:ext cx="461963" cy="646331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TkamolZulfiMath" pitchFamily="2" charset="-78"/>
                      </a:rPr>
                      <a:t>أ</a:t>
                    </a:r>
                    <a:endPara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70" name="رابط مستقيم 69"/>
                  <p:cNvCxnSpPr/>
                  <p:nvPr/>
                </p:nvCxnSpPr>
                <p:spPr>
                  <a:xfrm flipH="1">
                    <a:off x="4821932" y="3068960"/>
                    <a:ext cx="18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73" name="مربع نص 72"/>
            <p:cNvSpPr txBox="1"/>
            <p:nvPr/>
          </p:nvSpPr>
          <p:spPr>
            <a:xfrm>
              <a:off x="3582938" y="3083818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 ف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5" name="مجموعة 84"/>
          <p:cNvGrpSpPr/>
          <p:nvPr/>
        </p:nvGrpSpPr>
        <p:grpSpPr>
          <a:xfrm>
            <a:off x="4183385" y="1139602"/>
            <a:ext cx="1792015" cy="815772"/>
            <a:chOff x="5599162" y="3212976"/>
            <a:chExt cx="1792015" cy="815772"/>
          </a:xfrm>
        </p:grpSpPr>
        <p:grpSp>
          <p:nvGrpSpPr>
            <p:cNvPr id="75" name="مجموعة 74"/>
            <p:cNvGrpSpPr/>
            <p:nvPr/>
          </p:nvGrpSpPr>
          <p:grpSpPr>
            <a:xfrm>
              <a:off x="5940152" y="3212976"/>
              <a:ext cx="1451025" cy="815772"/>
              <a:chOff x="4375026" y="2729711"/>
              <a:chExt cx="1451025" cy="815772"/>
            </a:xfrm>
          </p:grpSpPr>
          <p:grpSp>
            <p:nvGrpSpPr>
              <p:cNvPr id="76" name="مجموعة 71"/>
              <p:cNvGrpSpPr/>
              <p:nvPr/>
            </p:nvGrpSpPr>
            <p:grpSpPr>
              <a:xfrm>
                <a:off x="4768974" y="2729711"/>
                <a:ext cx="1057077" cy="780822"/>
                <a:chOff x="4768974" y="2729711"/>
                <a:chExt cx="1057077" cy="780822"/>
              </a:xfrm>
            </p:grpSpPr>
            <p:sp>
              <p:nvSpPr>
                <p:cNvPr id="7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364088" y="2729711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9" name="مجموعة 70"/>
                <p:cNvGrpSpPr/>
                <p:nvPr/>
              </p:nvGrpSpPr>
              <p:grpSpPr>
                <a:xfrm>
                  <a:off x="4768974" y="2754094"/>
                  <a:ext cx="701030" cy="756439"/>
                  <a:chOff x="4768974" y="2754094"/>
                  <a:chExt cx="701030" cy="756439"/>
                </a:xfrm>
              </p:grpSpPr>
              <p:sp>
                <p:nvSpPr>
                  <p:cNvPr id="80" name="مربع نص 79"/>
                  <p:cNvSpPr txBox="1"/>
                  <p:nvPr/>
                </p:nvSpPr>
                <p:spPr>
                  <a:xfrm flipV="1">
                    <a:off x="4965948" y="3048868"/>
                    <a:ext cx="5040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cs typeface="Al-Kharashi 3"/>
                      </a:rPr>
                      <a:t>U</a:t>
                    </a:r>
                    <a:endParaRPr lang="en-US" sz="2400" b="1" dirty="0"/>
                  </a:p>
                </p:txBody>
              </p:sp>
              <p:grpSp>
                <p:nvGrpSpPr>
                  <p:cNvPr id="81" name="مجموعة 67"/>
                  <p:cNvGrpSpPr/>
                  <p:nvPr/>
                </p:nvGrpSpPr>
                <p:grpSpPr>
                  <a:xfrm>
                    <a:off x="4768974" y="2754094"/>
                    <a:ext cx="461963" cy="646331"/>
                    <a:chOff x="4716016" y="2708920"/>
                    <a:chExt cx="461963" cy="646331"/>
                  </a:xfrm>
                </p:grpSpPr>
                <p:sp>
                  <p:nvSpPr>
                    <p:cNvPr id="82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16016" y="2708920"/>
                      <a:ext cx="461963" cy="646331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TkamolZulfiMath" pitchFamily="2" charset="-78"/>
                        </a:rPr>
                        <a:t>أ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83" name="رابط مستقيم 82"/>
                    <p:cNvCxnSpPr/>
                    <p:nvPr/>
                  </p:nvCxnSpPr>
                  <p:spPr>
                    <a:xfrm flipH="1">
                      <a:off x="4821932" y="3068960"/>
                      <a:ext cx="180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77" name="مربع نص 76"/>
              <p:cNvSpPr txBox="1"/>
              <p:nvPr/>
            </p:nvSpPr>
            <p:spPr>
              <a:xfrm>
                <a:off x="4375026" y="308381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4" name="مستطيل 83"/>
            <p:cNvSpPr/>
            <p:nvPr/>
          </p:nvSpPr>
          <p:spPr>
            <a:xfrm>
              <a:off x="5599162" y="3491483"/>
              <a:ext cx="4363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φ</a:t>
              </a:r>
              <a:endParaRPr lang="en-US" sz="2800" dirty="0"/>
            </a:p>
          </p:txBody>
        </p:sp>
      </p:grpSp>
      <p:sp>
        <p:nvSpPr>
          <p:cNvPr id="86" name="مربع نص 85"/>
          <p:cNvSpPr txBox="1"/>
          <p:nvPr/>
        </p:nvSpPr>
        <p:spPr>
          <a:xfrm>
            <a:off x="6150843" y="1331243"/>
            <a:ext cx="21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7" name="مجموعة 96"/>
          <p:cNvGrpSpPr/>
          <p:nvPr/>
        </p:nvGrpSpPr>
        <p:grpSpPr>
          <a:xfrm>
            <a:off x="4572000" y="1691283"/>
            <a:ext cx="3168352" cy="815772"/>
            <a:chOff x="4360168" y="2708920"/>
            <a:chExt cx="3168352" cy="815772"/>
          </a:xfrm>
        </p:grpSpPr>
        <p:grpSp>
          <p:nvGrpSpPr>
            <p:cNvPr id="87" name="مجموعة 86"/>
            <p:cNvGrpSpPr/>
            <p:nvPr/>
          </p:nvGrpSpPr>
          <p:grpSpPr>
            <a:xfrm>
              <a:off x="5004048" y="2708920"/>
              <a:ext cx="2243113" cy="815772"/>
              <a:chOff x="3582938" y="2729711"/>
              <a:chExt cx="2243113" cy="815772"/>
            </a:xfrm>
          </p:grpSpPr>
          <p:grpSp>
            <p:nvGrpSpPr>
              <p:cNvPr id="88" name="مجموعة 71"/>
              <p:cNvGrpSpPr/>
              <p:nvPr/>
            </p:nvGrpSpPr>
            <p:grpSpPr>
              <a:xfrm>
                <a:off x="4768974" y="2729711"/>
                <a:ext cx="1057077" cy="799872"/>
                <a:chOff x="4768974" y="2729711"/>
                <a:chExt cx="1057077" cy="799872"/>
              </a:xfrm>
            </p:grpSpPr>
            <p:sp>
              <p:nvSpPr>
                <p:cNvPr id="9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364088" y="2729711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91" name="مجموعة 70"/>
                <p:cNvGrpSpPr/>
                <p:nvPr/>
              </p:nvGrpSpPr>
              <p:grpSpPr>
                <a:xfrm>
                  <a:off x="4768974" y="2754094"/>
                  <a:ext cx="811138" cy="775489"/>
                  <a:chOff x="4768974" y="2754094"/>
                  <a:chExt cx="811138" cy="775489"/>
                </a:xfrm>
              </p:grpSpPr>
              <p:sp>
                <p:nvSpPr>
                  <p:cNvPr id="92" name="مربع نص 91"/>
                  <p:cNvSpPr txBox="1"/>
                  <p:nvPr/>
                </p:nvSpPr>
                <p:spPr>
                  <a:xfrm>
                    <a:off x="5076056" y="3067918"/>
                    <a:ext cx="5040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cs typeface="Al-Kharashi 3"/>
                      </a:rPr>
                      <a:t>U</a:t>
                    </a:r>
                    <a:endParaRPr lang="en-US" sz="2400" b="1" dirty="0"/>
                  </a:p>
                </p:txBody>
              </p:sp>
              <p:grpSp>
                <p:nvGrpSpPr>
                  <p:cNvPr id="93" name="مجموعة 67"/>
                  <p:cNvGrpSpPr/>
                  <p:nvPr/>
                </p:nvGrpSpPr>
                <p:grpSpPr>
                  <a:xfrm>
                    <a:off x="4768974" y="2754094"/>
                    <a:ext cx="461963" cy="646331"/>
                    <a:chOff x="4716016" y="2708920"/>
                    <a:chExt cx="461963" cy="646331"/>
                  </a:xfrm>
                </p:grpSpPr>
                <p:sp>
                  <p:nvSpPr>
                    <p:cNvPr id="94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16016" y="2708920"/>
                      <a:ext cx="461963" cy="646331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TkamolZulfiMath" pitchFamily="2" charset="-78"/>
                        </a:rPr>
                        <a:t>أ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95" name="رابط مستقيم 94"/>
                    <p:cNvCxnSpPr/>
                    <p:nvPr/>
                  </p:nvCxnSpPr>
                  <p:spPr>
                    <a:xfrm flipH="1">
                      <a:off x="4821932" y="3068960"/>
                      <a:ext cx="180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89" name="مربع نص 88"/>
              <p:cNvSpPr txBox="1"/>
              <p:nvPr/>
            </p:nvSpPr>
            <p:spPr>
              <a:xfrm>
                <a:off x="3582938" y="3083818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    ف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6" name="مربع نص 95"/>
            <p:cNvSpPr txBox="1"/>
            <p:nvPr/>
          </p:nvSpPr>
          <p:spPr>
            <a:xfrm>
              <a:off x="4360168" y="3040385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 (          )   ل (    ) = 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4" name="مجموعة 103"/>
          <p:cNvGrpSpPr/>
          <p:nvPr/>
        </p:nvGrpSpPr>
        <p:grpSpPr>
          <a:xfrm>
            <a:off x="3419872" y="2214389"/>
            <a:ext cx="5256584" cy="801613"/>
            <a:chOff x="3203848" y="2747020"/>
            <a:chExt cx="5256584" cy="801613"/>
          </a:xfrm>
        </p:grpSpPr>
        <p:sp>
          <p:nvSpPr>
            <p:cNvPr id="99" name="Text Box 2"/>
            <p:cNvSpPr txBox="1">
              <a:spLocks noChangeArrowheads="1"/>
            </p:cNvSpPr>
            <p:nvPr/>
          </p:nvSpPr>
          <p:spPr bwMode="auto">
            <a:xfrm>
              <a:off x="7431930" y="2752353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3" name="مجموعة 102"/>
            <p:cNvGrpSpPr/>
            <p:nvPr/>
          </p:nvGrpSpPr>
          <p:grpSpPr>
            <a:xfrm>
              <a:off x="3203848" y="2747020"/>
              <a:ext cx="5256584" cy="801613"/>
              <a:chOff x="3203848" y="2747020"/>
              <a:chExt cx="5256584" cy="801613"/>
            </a:xfrm>
          </p:grpSpPr>
          <p:sp>
            <p:nvSpPr>
              <p:cNvPr id="98" name="مربع نص 97"/>
              <p:cNvSpPr txBox="1"/>
              <p:nvPr/>
            </p:nvSpPr>
            <p:spPr>
              <a:xfrm>
                <a:off x="3203848" y="3148523"/>
                <a:ext cx="52565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الحدثان    ،     متتامان وحدثان متنافيان ( منفصلان ) فإن :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0" name="مجموعة 99"/>
              <p:cNvGrpSpPr/>
              <p:nvPr/>
            </p:nvGrpSpPr>
            <p:grpSpPr>
              <a:xfrm>
                <a:off x="7052840" y="2747020"/>
                <a:ext cx="461963" cy="646331"/>
                <a:chOff x="4716016" y="2708920"/>
                <a:chExt cx="461963" cy="646331"/>
              </a:xfrm>
            </p:grpSpPr>
            <p:sp>
              <p:nvSpPr>
                <p:cNvPr id="10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716016" y="2708920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2" name="رابط مستقيم 101"/>
                <p:cNvCxnSpPr/>
                <p:nvPr/>
              </p:nvCxnSpPr>
              <p:spPr>
                <a:xfrm flipH="1">
                  <a:off x="4821932" y="3068960"/>
                  <a:ext cx="18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1" name="مجموعة 120"/>
          <p:cNvGrpSpPr/>
          <p:nvPr/>
        </p:nvGrpSpPr>
        <p:grpSpPr>
          <a:xfrm>
            <a:off x="3914403" y="2780928"/>
            <a:ext cx="4176464" cy="815772"/>
            <a:chOff x="3923928" y="4509120"/>
            <a:chExt cx="4176464" cy="815772"/>
          </a:xfrm>
        </p:grpSpPr>
        <p:grpSp>
          <p:nvGrpSpPr>
            <p:cNvPr id="120" name="مجموعة 119"/>
            <p:cNvGrpSpPr/>
            <p:nvPr/>
          </p:nvGrpSpPr>
          <p:grpSpPr>
            <a:xfrm>
              <a:off x="3923928" y="4509120"/>
              <a:ext cx="4176464" cy="815772"/>
              <a:chOff x="3923928" y="4509120"/>
              <a:chExt cx="4176464" cy="815772"/>
            </a:xfrm>
          </p:grpSpPr>
          <p:grpSp>
            <p:nvGrpSpPr>
              <p:cNvPr id="105" name="مجموعة 104"/>
              <p:cNvGrpSpPr/>
              <p:nvPr/>
            </p:nvGrpSpPr>
            <p:grpSpPr>
              <a:xfrm>
                <a:off x="3923928" y="4509120"/>
                <a:ext cx="4176464" cy="815772"/>
                <a:chOff x="3361581" y="2708920"/>
                <a:chExt cx="4176464" cy="815772"/>
              </a:xfrm>
            </p:grpSpPr>
            <p:grpSp>
              <p:nvGrpSpPr>
                <p:cNvPr id="106" name="مجموعة 86"/>
                <p:cNvGrpSpPr/>
                <p:nvPr/>
              </p:nvGrpSpPr>
              <p:grpSpPr>
                <a:xfrm>
                  <a:off x="5809852" y="2708920"/>
                  <a:ext cx="1437309" cy="815772"/>
                  <a:chOff x="4388742" y="2729711"/>
                  <a:chExt cx="1437309" cy="815772"/>
                </a:xfrm>
              </p:grpSpPr>
              <p:grpSp>
                <p:nvGrpSpPr>
                  <p:cNvPr id="108" name="مجموعة 71"/>
                  <p:cNvGrpSpPr/>
                  <p:nvPr/>
                </p:nvGrpSpPr>
                <p:grpSpPr>
                  <a:xfrm>
                    <a:off x="4768974" y="2729711"/>
                    <a:ext cx="1057077" cy="799872"/>
                    <a:chOff x="4768974" y="2729711"/>
                    <a:chExt cx="1057077" cy="799872"/>
                  </a:xfrm>
                </p:grpSpPr>
                <p:sp>
                  <p:nvSpPr>
                    <p:cNvPr id="110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64088" y="2729711"/>
                      <a:ext cx="461963" cy="646331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TkamolZulfiMath" pitchFamily="2" charset="-78"/>
                        </a:rPr>
                        <a:t>أ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11" name="مجموعة 70"/>
                    <p:cNvGrpSpPr/>
                    <p:nvPr/>
                  </p:nvGrpSpPr>
                  <p:grpSpPr>
                    <a:xfrm>
                      <a:off x="4768974" y="2754094"/>
                      <a:ext cx="811138" cy="775489"/>
                      <a:chOff x="4768974" y="2754094"/>
                      <a:chExt cx="811138" cy="775489"/>
                    </a:xfrm>
                  </p:grpSpPr>
                  <p:sp>
                    <p:nvSpPr>
                      <p:cNvPr id="112" name="مربع نص 111"/>
                      <p:cNvSpPr txBox="1"/>
                      <p:nvPr/>
                    </p:nvSpPr>
                    <p:spPr>
                      <a:xfrm>
                        <a:off x="5076056" y="3067918"/>
                        <a:ext cx="504056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b="1" dirty="0" smtClean="0">
                            <a:cs typeface="Al-Kharashi 3"/>
                          </a:rPr>
                          <a:t>U</a:t>
                        </a:r>
                        <a:endParaRPr lang="en-US" sz="2400" b="1" dirty="0"/>
                      </a:p>
                    </p:txBody>
                  </p:sp>
                  <p:grpSp>
                    <p:nvGrpSpPr>
                      <p:cNvPr id="113" name="مجموعة 67"/>
                      <p:cNvGrpSpPr/>
                      <p:nvPr/>
                    </p:nvGrpSpPr>
                    <p:grpSpPr>
                      <a:xfrm>
                        <a:off x="4768974" y="2754094"/>
                        <a:ext cx="461963" cy="646331"/>
                        <a:chOff x="4716016" y="2708920"/>
                        <a:chExt cx="461963" cy="646331"/>
                      </a:xfrm>
                    </p:grpSpPr>
                    <p:sp>
                      <p:nvSpPr>
                        <p:cNvPr id="114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16016" y="2708920"/>
                          <a:ext cx="461963" cy="646331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alpha val="0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ar-SA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 pitchFamily="34" charset="0"/>
                              <a:ea typeface="Arial" pitchFamily="34" charset="0"/>
                              <a:cs typeface="Al-TkamolZulfiMath" pitchFamily="2" charset="-78"/>
                            </a:rPr>
                            <a:t>أ</a:t>
                          </a:r>
                          <a:endParaRPr kumimoji="0" lang="en-US" sz="5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cxnSp>
                      <p:nvCxnSpPr>
                        <p:cNvPr id="115" name="رابط مستقيم 114"/>
                        <p:cNvCxnSpPr/>
                        <p:nvPr/>
                      </p:nvCxnSpPr>
                      <p:spPr>
                        <a:xfrm flipH="1">
                          <a:off x="4821932" y="3068960"/>
                          <a:ext cx="180000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sp>
                <p:nvSpPr>
                  <p:cNvPr id="109" name="مربع نص 108"/>
                  <p:cNvSpPr txBox="1"/>
                  <p:nvPr/>
                </p:nvSpPr>
                <p:spPr>
                  <a:xfrm>
                    <a:off x="4388742" y="3083818"/>
                    <a:ext cx="41833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=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07" name="مربع نص 106"/>
                <p:cNvSpPr txBox="1"/>
                <p:nvPr/>
              </p:nvSpPr>
              <p:spPr>
                <a:xfrm>
                  <a:off x="3361581" y="3010768"/>
                  <a:ext cx="41764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ل (          )    ل (   ) + ل (   ) = 1</a:t>
                  </a:r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16" name="Text Box 2"/>
              <p:cNvSpPr txBox="1">
                <a:spLocks noChangeArrowheads="1"/>
              </p:cNvSpPr>
              <p:nvPr/>
            </p:nvSpPr>
            <p:spPr bwMode="auto">
              <a:xfrm>
                <a:off x="5741838" y="4509120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7" name="مجموعة 116"/>
            <p:cNvGrpSpPr/>
            <p:nvPr/>
          </p:nvGrpSpPr>
          <p:grpSpPr>
            <a:xfrm>
              <a:off x="4725541" y="4509120"/>
              <a:ext cx="461963" cy="646331"/>
              <a:chOff x="4716016" y="2708920"/>
              <a:chExt cx="461963" cy="646331"/>
            </a:xfrm>
          </p:grpSpPr>
          <p:sp>
            <p:nvSpPr>
              <p:cNvPr id="118" name="Text Box 2"/>
              <p:cNvSpPr txBox="1">
                <a:spLocks noChangeArrowheads="1"/>
              </p:cNvSpPr>
              <p:nvPr/>
            </p:nvSpPr>
            <p:spPr bwMode="auto">
              <a:xfrm>
                <a:off x="4716016" y="2708920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9" name="رابط مستقيم 118"/>
              <p:cNvCxnSpPr/>
              <p:nvPr/>
            </p:nvCxnSpPr>
            <p:spPr>
              <a:xfrm flipH="1">
                <a:off x="4821932" y="3068960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2" name="مستطيل 121"/>
          <p:cNvSpPr/>
          <p:nvPr/>
        </p:nvSpPr>
        <p:spPr>
          <a:xfrm>
            <a:off x="3184798" y="4075435"/>
            <a:ext cx="32445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Diwani" pitchFamily="2" charset="-78"/>
              </a:rPr>
              <a:t>قاعدة الحدث المتمم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Diwani" pitchFamily="2" charset="-78"/>
            </a:endParaRPr>
          </a:p>
        </p:txBody>
      </p:sp>
      <p:sp>
        <p:nvSpPr>
          <p:cNvPr id="124" name="مستطيل 123"/>
          <p:cNvSpPr/>
          <p:nvPr/>
        </p:nvSpPr>
        <p:spPr>
          <a:xfrm>
            <a:off x="3112790" y="4844876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The  Complement  Rule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Diwani" pitchFamily="2" charset="-78"/>
            </a:endParaRPr>
          </a:p>
        </p:txBody>
      </p:sp>
      <p:grpSp>
        <p:nvGrpSpPr>
          <p:cNvPr id="129" name="مجموعة 128"/>
          <p:cNvGrpSpPr/>
          <p:nvPr/>
        </p:nvGrpSpPr>
        <p:grpSpPr>
          <a:xfrm>
            <a:off x="2248694" y="4935934"/>
            <a:ext cx="4680520" cy="912763"/>
            <a:chOff x="2843808" y="4922118"/>
            <a:chExt cx="4680520" cy="912763"/>
          </a:xfrm>
        </p:grpSpPr>
        <p:sp>
          <p:nvSpPr>
            <p:cNvPr id="126" name="Text Box 2"/>
            <p:cNvSpPr txBox="1">
              <a:spLocks noChangeArrowheads="1"/>
            </p:cNvSpPr>
            <p:nvPr/>
          </p:nvSpPr>
          <p:spPr bwMode="auto">
            <a:xfrm>
              <a:off x="3452440" y="4922118"/>
              <a:ext cx="461963" cy="76944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8" name="مجموعة 127"/>
            <p:cNvGrpSpPr/>
            <p:nvPr/>
          </p:nvGrpSpPr>
          <p:grpSpPr>
            <a:xfrm>
              <a:off x="2843808" y="4941168"/>
              <a:ext cx="4680520" cy="893713"/>
              <a:chOff x="2843808" y="4941168"/>
              <a:chExt cx="4680520" cy="893713"/>
            </a:xfrm>
          </p:grpSpPr>
          <p:sp>
            <p:nvSpPr>
              <p:cNvPr id="125" name="مربع نص 124"/>
              <p:cNvSpPr txBox="1"/>
              <p:nvPr/>
            </p:nvSpPr>
            <p:spPr>
              <a:xfrm>
                <a:off x="2843808" y="5373216"/>
                <a:ext cx="4680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إذا كان    حدثاً ، فاحتمال عدم حدوث    هو :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7" name="Text Box 2"/>
              <p:cNvSpPr txBox="1">
                <a:spLocks noChangeArrowheads="1"/>
              </p:cNvSpPr>
              <p:nvPr/>
            </p:nvSpPr>
            <p:spPr bwMode="auto">
              <a:xfrm>
                <a:off x="6370860" y="4941168"/>
                <a:ext cx="461963" cy="76944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4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6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2" name="مجموعة 131"/>
          <p:cNvGrpSpPr/>
          <p:nvPr/>
        </p:nvGrpSpPr>
        <p:grpSpPr>
          <a:xfrm>
            <a:off x="2627784" y="5665539"/>
            <a:ext cx="3528392" cy="749697"/>
            <a:chOff x="3635896" y="5733256"/>
            <a:chExt cx="3528392" cy="749697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4820592" y="5733256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1" name="مجموعة 130"/>
            <p:cNvGrpSpPr/>
            <p:nvPr/>
          </p:nvGrpSpPr>
          <p:grpSpPr>
            <a:xfrm>
              <a:off x="3635896" y="5742781"/>
              <a:ext cx="3528392" cy="740172"/>
              <a:chOff x="3635896" y="5742781"/>
              <a:chExt cx="3528392" cy="740172"/>
            </a:xfrm>
          </p:grpSpPr>
          <p:grpSp>
            <p:nvGrpSpPr>
              <p:cNvPr id="12" name="مجموعة 11"/>
              <p:cNvGrpSpPr/>
              <p:nvPr/>
            </p:nvGrpSpPr>
            <p:grpSpPr>
              <a:xfrm>
                <a:off x="6362675" y="5742781"/>
                <a:ext cx="461963" cy="646331"/>
                <a:chOff x="4716016" y="2708920"/>
                <a:chExt cx="461963" cy="646331"/>
              </a:xfrm>
            </p:grpSpPr>
            <p:sp>
              <p:nvSpPr>
                <p:cNvPr id="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716016" y="2708920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1" name="رابط مستقيم 10"/>
                <p:cNvCxnSpPr/>
                <p:nvPr/>
              </p:nvCxnSpPr>
              <p:spPr>
                <a:xfrm flipH="1">
                  <a:off x="4821932" y="3068960"/>
                  <a:ext cx="18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0" name="مربع نص 129"/>
              <p:cNvSpPr txBox="1"/>
              <p:nvPr/>
            </p:nvSpPr>
            <p:spPr>
              <a:xfrm>
                <a:off x="3635896" y="6021288"/>
                <a:ext cx="3528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 (    ) = 1 ــ ل (    )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" presetClass="emph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mph" presetSubtype="1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F3FA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3" presetClass="emph" presetSubtype="10" ac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3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10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50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" presetClass="emph" presetSubtype="10" ac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2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61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3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10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50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2" grpId="0"/>
      <p:bldP spid="86" grpId="0"/>
      <p:bldP spid="122" grpId="0"/>
      <p:bldP spid="122" grpId="1"/>
      <p:bldP spid="122" grpId="2"/>
      <p:bldP spid="122" grpId="3"/>
      <p:bldP spid="124" grpId="0"/>
      <p:bldP spid="124" grpId="1"/>
      <p:bldP spid="124" grpId="2"/>
      <p:bldP spid="124" grpId="3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6641182" y="313638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6  ــ  صــ  74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1384598" y="366564"/>
            <a:ext cx="6994301" cy="769675"/>
            <a:chOff x="1835695" y="971203"/>
            <a:chExt cx="6994301" cy="769675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1835695" y="1312193"/>
              <a:ext cx="6994301" cy="428685"/>
              <a:chOff x="1826170" y="1312193"/>
              <a:chExt cx="6994301" cy="428685"/>
            </a:xfrm>
          </p:grpSpPr>
          <p:grpSp>
            <p:nvGrpSpPr>
              <p:cNvPr id="5" name="مجموعة 7"/>
              <p:cNvGrpSpPr/>
              <p:nvPr/>
            </p:nvGrpSpPr>
            <p:grpSpPr>
              <a:xfrm>
                <a:off x="1826170" y="1312193"/>
                <a:ext cx="6994301" cy="407432"/>
                <a:chOff x="1826170" y="1312193"/>
                <a:chExt cx="6994301" cy="407432"/>
              </a:xfrm>
            </p:grpSpPr>
            <p:sp>
              <p:nvSpPr>
                <p:cNvPr id="7" name="مربع نص 6"/>
                <p:cNvSpPr txBox="1"/>
                <p:nvPr/>
              </p:nvSpPr>
              <p:spPr>
                <a:xfrm>
                  <a:off x="1826170" y="1350293"/>
                  <a:ext cx="69943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فى تجربة رمى حجر نرد منتظم ــ إذا كان الحدث        ظهور عدد أكبر من أو يساوى  5  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" name="مستطيل 7"/>
                <p:cNvSpPr/>
                <p:nvPr/>
              </p:nvSpPr>
              <p:spPr>
                <a:xfrm>
                  <a:off x="4725541" y="1312193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ar-EG" sz="20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«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6" name="مستطيل 5"/>
              <p:cNvSpPr/>
              <p:nvPr/>
            </p:nvSpPr>
            <p:spPr>
              <a:xfrm flipV="1">
                <a:off x="1930885" y="1340768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EG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4911650" y="971203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6775673" y="124041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أوجد ما يلي 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مجموعة 9"/>
          <p:cNvGrpSpPr/>
          <p:nvPr/>
        </p:nvGrpSpPr>
        <p:grpSpPr>
          <a:xfrm>
            <a:off x="6588224" y="1196638"/>
            <a:ext cx="360040" cy="523220"/>
            <a:chOff x="3707904" y="3299728"/>
            <a:chExt cx="360040" cy="523220"/>
          </a:xfrm>
        </p:grpSpPr>
        <p:sp>
          <p:nvSpPr>
            <p:cNvPr id="17" name="شكل بيضاوي 16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3707904" y="3299728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5561062" y="880145"/>
            <a:ext cx="936104" cy="735767"/>
            <a:chOff x="4139952" y="1581175"/>
            <a:chExt cx="936104" cy="735767"/>
          </a:xfrm>
        </p:grpSpPr>
        <p:sp>
          <p:nvSpPr>
            <p:cNvPr id="19" name="مربع نص 18"/>
            <p:cNvSpPr txBox="1"/>
            <p:nvPr/>
          </p:nvSpPr>
          <p:spPr>
            <a:xfrm>
              <a:off x="4139952" y="1916832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 (   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4388544" y="1581175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WordArt 65"/>
          <p:cNvSpPr>
            <a:spLocks noChangeArrowheads="1" noChangeShapeType="1" noTextEdit="1"/>
          </p:cNvSpPr>
          <p:nvPr/>
        </p:nvSpPr>
        <p:spPr bwMode="auto">
          <a:xfrm>
            <a:off x="6886922" y="1791866"/>
            <a:ext cx="1620000" cy="2159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821932" y="221019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 =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، 2 ، 3 ، 4 ، 5 ، 6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777133" y="226201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( ف ) = 6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6584032" y="2411363"/>
            <a:ext cx="1612751" cy="768747"/>
            <a:chOff x="5580112" y="2761878"/>
            <a:chExt cx="1612751" cy="768747"/>
          </a:xfrm>
        </p:grpSpPr>
        <p:sp>
          <p:nvSpPr>
            <p:cNvPr id="25" name="مربع نص 24"/>
            <p:cNvSpPr txBox="1"/>
            <p:nvPr/>
          </p:nvSpPr>
          <p:spPr>
            <a:xfrm>
              <a:off x="5580112" y="3068960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{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 ، 6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}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6730900" y="2761878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مجموعة 29"/>
          <p:cNvGrpSpPr/>
          <p:nvPr/>
        </p:nvGrpSpPr>
        <p:grpSpPr>
          <a:xfrm>
            <a:off x="2868191" y="2430413"/>
            <a:ext cx="1296144" cy="724501"/>
            <a:chOff x="4139952" y="3248625"/>
            <a:chExt cx="1296144" cy="724501"/>
          </a:xfrm>
        </p:grpSpPr>
        <p:sp>
          <p:nvSpPr>
            <p:cNvPr id="28" name="مربع نص 27"/>
            <p:cNvSpPr txBox="1"/>
            <p:nvPr/>
          </p:nvSpPr>
          <p:spPr>
            <a:xfrm>
              <a:off x="4139952" y="3573016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 (    ) = 2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4716016" y="3248625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مجموعة 52"/>
          <p:cNvGrpSpPr/>
          <p:nvPr/>
        </p:nvGrpSpPr>
        <p:grpSpPr>
          <a:xfrm>
            <a:off x="4513708" y="2799978"/>
            <a:ext cx="2506564" cy="1063269"/>
            <a:chOff x="3779912" y="2941795"/>
            <a:chExt cx="2506564" cy="1063269"/>
          </a:xfrm>
        </p:grpSpPr>
        <p:grpSp>
          <p:nvGrpSpPr>
            <p:cNvPr id="31" name="مجموعة 30"/>
            <p:cNvGrpSpPr/>
            <p:nvPr/>
          </p:nvGrpSpPr>
          <p:grpSpPr>
            <a:xfrm>
              <a:off x="4932040" y="3077438"/>
              <a:ext cx="1354436" cy="778044"/>
              <a:chOff x="6241900" y="4019108"/>
              <a:chExt cx="1354436" cy="778044"/>
            </a:xfrm>
          </p:grpSpPr>
          <p:sp>
            <p:nvSpPr>
              <p:cNvPr id="32" name="مربع نص 31"/>
              <p:cNvSpPr txBox="1"/>
              <p:nvPr/>
            </p:nvSpPr>
            <p:spPr>
              <a:xfrm>
                <a:off x="7092280" y="4273932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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0" name="مجموعة 14"/>
              <p:cNvGrpSpPr/>
              <p:nvPr/>
            </p:nvGrpSpPr>
            <p:grpSpPr>
              <a:xfrm>
                <a:off x="6241900" y="4019108"/>
                <a:ext cx="937245" cy="750625"/>
                <a:chOff x="5650978" y="2339355"/>
                <a:chExt cx="937245" cy="750625"/>
              </a:xfrm>
            </p:grpSpPr>
            <p:sp>
              <p:nvSpPr>
                <p:cNvPr id="42" name="مربع نص 41"/>
                <p:cNvSpPr txBox="1"/>
                <p:nvPr/>
              </p:nvSpPr>
              <p:spPr>
                <a:xfrm>
                  <a:off x="5650978" y="2689870"/>
                  <a:ext cx="93724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ل (   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876329" y="2339355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4" name="مجموعة 43"/>
            <p:cNvGrpSpPr/>
            <p:nvPr/>
          </p:nvGrpSpPr>
          <p:grpSpPr>
            <a:xfrm>
              <a:off x="3779912" y="2941795"/>
              <a:ext cx="1368152" cy="1063269"/>
              <a:chOff x="5292080" y="3898919"/>
              <a:chExt cx="1368152" cy="1063269"/>
            </a:xfrm>
          </p:grpSpPr>
          <p:grpSp>
            <p:nvGrpSpPr>
              <p:cNvPr id="45" name="مجموعة 38"/>
              <p:cNvGrpSpPr/>
              <p:nvPr/>
            </p:nvGrpSpPr>
            <p:grpSpPr>
              <a:xfrm>
                <a:off x="5297413" y="3898919"/>
                <a:ext cx="1362819" cy="927850"/>
                <a:chOff x="5297413" y="3898919"/>
                <a:chExt cx="1362819" cy="927850"/>
              </a:xfrm>
            </p:grpSpPr>
            <p:grpSp>
              <p:nvGrpSpPr>
                <p:cNvPr id="47" name="مجموعة 26"/>
                <p:cNvGrpSpPr/>
                <p:nvPr/>
              </p:nvGrpSpPr>
              <p:grpSpPr>
                <a:xfrm>
                  <a:off x="5436184" y="4365104"/>
                  <a:ext cx="1224048" cy="461665"/>
                  <a:chOff x="5436184" y="4365104"/>
                  <a:chExt cx="1224048" cy="461665"/>
                </a:xfrm>
              </p:grpSpPr>
              <p:cxnSp>
                <p:nvCxnSpPr>
                  <p:cNvPr id="51" name="رابط مستقيم 50"/>
                  <p:cNvCxnSpPr/>
                  <p:nvPr/>
                </p:nvCxnSpPr>
                <p:spPr>
                  <a:xfrm flipH="1">
                    <a:off x="5436184" y="4590653"/>
                    <a:ext cx="792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مربع نص 51"/>
                  <p:cNvSpPr txBox="1"/>
                  <p:nvPr/>
                </p:nvSpPr>
                <p:spPr>
                  <a:xfrm>
                    <a:off x="6228184" y="4365104"/>
                    <a:ext cx="43204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=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8" name="مجموعة 29"/>
                <p:cNvGrpSpPr/>
                <p:nvPr/>
              </p:nvGrpSpPr>
              <p:grpSpPr>
                <a:xfrm>
                  <a:off x="5297413" y="3898919"/>
                  <a:ext cx="936104" cy="720309"/>
                  <a:chOff x="3995936" y="5053017"/>
                  <a:chExt cx="936104" cy="720309"/>
                </a:xfrm>
              </p:grpSpPr>
              <p:sp>
                <p:nvSpPr>
                  <p:cNvPr id="49" name="مربع نص 48"/>
                  <p:cNvSpPr txBox="1"/>
                  <p:nvPr/>
                </p:nvSpPr>
                <p:spPr>
                  <a:xfrm>
                    <a:off x="3995936" y="5373216"/>
                    <a:ext cx="93610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ن (   )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54053" y="5053017"/>
                    <a:ext cx="461963" cy="646331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TkamolZulfiMath" pitchFamily="2" charset="-78"/>
                      </a:rPr>
                      <a:t>أ</a:t>
                    </a:r>
                    <a:endPara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6" name="مربع نص 45"/>
              <p:cNvSpPr txBox="1"/>
              <p:nvPr/>
            </p:nvSpPr>
            <p:spPr>
              <a:xfrm>
                <a:off x="5292080" y="4562078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ن ( ف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4" name="مجموعة 53"/>
          <p:cNvGrpSpPr/>
          <p:nvPr/>
        </p:nvGrpSpPr>
        <p:grpSpPr>
          <a:xfrm>
            <a:off x="3985271" y="3212976"/>
            <a:ext cx="615304" cy="637154"/>
            <a:chOff x="5474196" y="5694579"/>
            <a:chExt cx="615304" cy="637154"/>
          </a:xfrm>
        </p:grpSpPr>
        <p:sp>
          <p:nvSpPr>
            <p:cNvPr id="55" name="مربع نص 54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6" name="مجموعة 62"/>
            <p:cNvGrpSpPr/>
            <p:nvPr/>
          </p:nvGrpSpPr>
          <p:grpSpPr>
            <a:xfrm>
              <a:off x="5474196" y="5694579"/>
              <a:ext cx="360041" cy="637154"/>
              <a:chOff x="5925294" y="4292519"/>
              <a:chExt cx="360041" cy="637154"/>
            </a:xfrm>
          </p:grpSpPr>
          <p:grpSp>
            <p:nvGrpSpPr>
              <p:cNvPr id="57" name="مجموعة 38"/>
              <p:cNvGrpSpPr/>
              <p:nvPr/>
            </p:nvGrpSpPr>
            <p:grpSpPr>
              <a:xfrm>
                <a:off x="5925294" y="4292519"/>
                <a:ext cx="360041" cy="400110"/>
                <a:chOff x="5925294" y="4292519"/>
                <a:chExt cx="360041" cy="400110"/>
              </a:xfrm>
            </p:grpSpPr>
            <p:cxnSp>
              <p:nvCxnSpPr>
                <p:cNvPr id="59" name="رابط مستقيم 58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مربع نص 59"/>
                <p:cNvSpPr txBox="1"/>
                <p:nvPr/>
              </p:nvSpPr>
              <p:spPr>
                <a:xfrm>
                  <a:off x="5925294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58" name="مربع نص 57"/>
              <p:cNvSpPr txBox="1"/>
              <p:nvPr/>
            </p:nvSpPr>
            <p:spPr>
              <a:xfrm>
                <a:off x="5974059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61" name="مجموعة 60"/>
          <p:cNvGrpSpPr/>
          <p:nvPr/>
        </p:nvGrpSpPr>
        <p:grpSpPr>
          <a:xfrm>
            <a:off x="3452640" y="3199511"/>
            <a:ext cx="615304" cy="637154"/>
            <a:chOff x="5474196" y="5694579"/>
            <a:chExt cx="615304" cy="637154"/>
          </a:xfrm>
        </p:grpSpPr>
        <p:sp>
          <p:nvSpPr>
            <p:cNvPr id="62" name="مربع نص 61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3" name="مجموعة 62"/>
            <p:cNvGrpSpPr/>
            <p:nvPr/>
          </p:nvGrpSpPr>
          <p:grpSpPr>
            <a:xfrm>
              <a:off x="5474196" y="5694579"/>
              <a:ext cx="360041" cy="637154"/>
              <a:chOff x="5925294" y="4292519"/>
              <a:chExt cx="360041" cy="637154"/>
            </a:xfrm>
          </p:grpSpPr>
          <p:grpSp>
            <p:nvGrpSpPr>
              <p:cNvPr id="64" name="مجموعة 38"/>
              <p:cNvGrpSpPr/>
              <p:nvPr/>
            </p:nvGrpSpPr>
            <p:grpSpPr>
              <a:xfrm>
                <a:off x="5925294" y="4292519"/>
                <a:ext cx="360041" cy="400110"/>
                <a:chOff x="5925294" y="4292519"/>
                <a:chExt cx="360041" cy="400110"/>
              </a:xfrm>
            </p:grpSpPr>
            <p:cxnSp>
              <p:nvCxnSpPr>
                <p:cNvPr id="66" name="رابط مستقيم 65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مربع نص 66"/>
                <p:cNvSpPr txBox="1"/>
                <p:nvPr/>
              </p:nvSpPr>
              <p:spPr>
                <a:xfrm>
                  <a:off x="5925294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5" name="مربع نص 64"/>
              <p:cNvSpPr txBox="1"/>
              <p:nvPr/>
            </p:nvSpPr>
            <p:spPr>
              <a:xfrm>
                <a:off x="5974059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68" name="مجموعة 9"/>
          <p:cNvGrpSpPr/>
          <p:nvPr/>
        </p:nvGrpSpPr>
        <p:grpSpPr>
          <a:xfrm>
            <a:off x="4427984" y="1196752"/>
            <a:ext cx="360040" cy="523220"/>
            <a:chOff x="3707904" y="3299728"/>
            <a:chExt cx="360040" cy="523220"/>
          </a:xfrm>
        </p:grpSpPr>
        <p:sp>
          <p:nvSpPr>
            <p:cNvPr id="69" name="شكل بيضاوي 68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مربع نص 69"/>
            <p:cNvSpPr txBox="1"/>
            <p:nvPr/>
          </p:nvSpPr>
          <p:spPr>
            <a:xfrm>
              <a:off x="3707904" y="3299728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مجموعة 74"/>
          <p:cNvGrpSpPr/>
          <p:nvPr/>
        </p:nvGrpSpPr>
        <p:grpSpPr>
          <a:xfrm>
            <a:off x="3400822" y="880259"/>
            <a:ext cx="936104" cy="735767"/>
            <a:chOff x="3400822" y="880259"/>
            <a:chExt cx="936104" cy="735767"/>
          </a:xfrm>
        </p:grpSpPr>
        <p:grpSp>
          <p:nvGrpSpPr>
            <p:cNvPr id="71" name="مجموعة 70"/>
            <p:cNvGrpSpPr/>
            <p:nvPr/>
          </p:nvGrpSpPr>
          <p:grpSpPr>
            <a:xfrm>
              <a:off x="3400822" y="880259"/>
              <a:ext cx="936104" cy="735767"/>
              <a:chOff x="4139952" y="1581175"/>
              <a:chExt cx="936104" cy="735767"/>
            </a:xfrm>
          </p:grpSpPr>
          <p:sp>
            <p:nvSpPr>
              <p:cNvPr id="72" name="مربع نص 71"/>
              <p:cNvSpPr txBox="1"/>
              <p:nvPr/>
            </p:nvSpPr>
            <p:spPr>
              <a:xfrm>
                <a:off x="4139952" y="1916832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 (   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Text Box 2"/>
              <p:cNvSpPr txBox="1">
                <a:spLocks noChangeArrowheads="1"/>
              </p:cNvSpPr>
              <p:nvPr/>
            </p:nvSpPr>
            <p:spPr bwMode="auto">
              <a:xfrm>
                <a:off x="4388544" y="1581175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74" name="رابط مستقيم 73"/>
            <p:cNvCxnSpPr/>
            <p:nvPr/>
          </p:nvCxnSpPr>
          <p:spPr>
            <a:xfrm flipH="1">
              <a:off x="3746004" y="1249710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مجموعة 75"/>
          <p:cNvGrpSpPr/>
          <p:nvPr/>
        </p:nvGrpSpPr>
        <p:grpSpPr>
          <a:xfrm>
            <a:off x="6218659" y="3582541"/>
            <a:ext cx="2213198" cy="666889"/>
            <a:chOff x="4860032" y="5773559"/>
            <a:chExt cx="2213198" cy="666889"/>
          </a:xfrm>
        </p:grpSpPr>
        <p:sp>
          <p:nvSpPr>
            <p:cNvPr id="77" name="Text Box 2"/>
            <p:cNvSpPr txBox="1">
              <a:spLocks noChangeArrowheads="1"/>
            </p:cNvSpPr>
            <p:nvPr/>
          </p:nvSpPr>
          <p:spPr bwMode="auto">
            <a:xfrm>
              <a:off x="5084241" y="5773559"/>
              <a:ext cx="461963" cy="5847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8" name="مجموعة 130"/>
            <p:cNvGrpSpPr/>
            <p:nvPr/>
          </p:nvGrpSpPr>
          <p:grpSpPr>
            <a:xfrm>
              <a:off x="4860032" y="5792609"/>
              <a:ext cx="2213198" cy="647839"/>
              <a:chOff x="4860032" y="5792609"/>
              <a:chExt cx="2213198" cy="647839"/>
            </a:xfrm>
          </p:grpSpPr>
          <p:grpSp>
            <p:nvGrpSpPr>
              <p:cNvPr id="79" name="مجموعة 11"/>
              <p:cNvGrpSpPr/>
              <p:nvPr/>
            </p:nvGrpSpPr>
            <p:grpSpPr>
              <a:xfrm>
                <a:off x="6381725" y="5792609"/>
                <a:ext cx="461963" cy="584775"/>
                <a:chOff x="4735066" y="2758748"/>
                <a:chExt cx="461963" cy="584775"/>
              </a:xfrm>
            </p:grpSpPr>
            <p:sp>
              <p:nvSpPr>
                <p:cNvPr id="8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735066" y="2758748"/>
                  <a:ext cx="461963" cy="584775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82" name="رابط مستقيم 81"/>
                <p:cNvCxnSpPr/>
                <p:nvPr/>
              </p:nvCxnSpPr>
              <p:spPr>
                <a:xfrm flipH="1">
                  <a:off x="4821932" y="3068960"/>
                  <a:ext cx="18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مربع نص 79"/>
              <p:cNvSpPr txBox="1"/>
              <p:nvPr/>
            </p:nvSpPr>
            <p:spPr>
              <a:xfrm>
                <a:off x="4860032" y="6040338"/>
                <a:ext cx="22131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 (    ) = 1 ــ ل (   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84" name="مربع نص 83"/>
          <p:cNvSpPr txBox="1"/>
          <p:nvPr/>
        </p:nvSpPr>
        <p:spPr>
          <a:xfrm>
            <a:off x="5627737" y="389914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5" name="مجموعة 84"/>
          <p:cNvGrpSpPr/>
          <p:nvPr/>
        </p:nvGrpSpPr>
        <p:grpSpPr>
          <a:xfrm>
            <a:off x="5262365" y="3827140"/>
            <a:ext cx="605779" cy="637154"/>
            <a:chOff x="5474196" y="5694579"/>
            <a:chExt cx="605779" cy="637154"/>
          </a:xfrm>
        </p:grpSpPr>
        <p:sp>
          <p:nvSpPr>
            <p:cNvPr id="86" name="مربع نص 85"/>
            <p:cNvSpPr txBox="1"/>
            <p:nvPr/>
          </p:nvSpPr>
          <p:spPr>
            <a:xfrm>
              <a:off x="5752702" y="5748114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ــ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7" name="مجموعة 62"/>
            <p:cNvGrpSpPr/>
            <p:nvPr/>
          </p:nvGrpSpPr>
          <p:grpSpPr>
            <a:xfrm>
              <a:off x="5474196" y="5694579"/>
              <a:ext cx="360041" cy="637154"/>
              <a:chOff x="5925294" y="4292519"/>
              <a:chExt cx="360041" cy="637154"/>
            </a:xfrm>
          </p:grpSpPr>
          <p:grpSp>
            <p:nvGrpSpPr>
              <p:cNvPr id="88" name="مجموعة 38"/>
              <p:cNvGrpSpPr/>
              <p:nvPr/>
            </p:nvGrpSpPr>
            <p:grpSpPr>
              <a:xfrm>
                <a:off x="5925294" y="4292519"/>
                <a:ext cx="360041" cy="400110"/>
                <a:chOff x="5925294" y="4292519"/>
                <a:chExt cx="360041" cy="400110"/>
              </a:xfrm>
            </p:grpSpPr>
            <p:cxnSp>
              <p:nvCxnSpPr>
                <p:cNvPr id="90" name="رابط مستقيم 89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مربع نص 90"/>
                <p:cNvSpPr txBox="1"/>
                <p:nvPr/>
              </p:nvSpPr>
              <p:spPr>
                <a:xfrm>
                  <a:off x="5925294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9" name="مربع نص 88"/>
              <p:cNvSpPr txBox="1"/>
              <p:nvPr/>
            </p:nvSpPr>
            <p:spPr>
              <a:xfrm>
                <a:off x="5974059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92" name="مجموعة 91"/>
          <p:cNvGrpSpPr/>
          <p:nvPr/>
        </p:nvGrpSpPr>
        <p:grpSpPr>
          <a:xfrm>
            <a:off x="4676776" y="3832473"/>
            <a:ext cx="615304" cy="637154"/>
            <a:chOff x="5474196" y="5694579"/>
            <a:chExt cx="615304" cy="637154"/>
          </a:xfrm>
        </p:grpSpPr>
        <p:sp>
          <p:nvSpPr>
            <p:cNvPr id="93" name="مربع نص 92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4" name="مجموعة 62"/>
            <p:cNvGrpSpPr/>
            <p:nvPr/>
          </p:nvGrpSpPr>
          <p:grpSpPr>
            <a:xfrm>
              <a:off x="5474196" y="5694579"/>
              <a:ext cx="360041" cy="637154"/>
              <a:chOff x="5925294" y="4292519"/>
              <a:chExt cx="360041" cy="637154"/>
            </a:xfrm>
          </p:grpSpPr>
          <p:grpSp>
            <p:nvGrpSpPr>
              <p:cNvPr id="95" name="مجموعة 38"/>
              <p:cNvGrpSpPr/>
              <p:nvPr/>
            </p:nvGrpSpPr>
            <p:grpSpPr>
              <a:xfrm>
                <a:off x="5925294" y="4292519"/>
                <a:ext cx="360041" cy="400110"/>
                <a:chOff x="5925294" y="4292519"/>
                <a:chExt cx="360041" cy="400110"/>
              </a:xfrm>
            </p:grpSpPr>
            <p:cxnSp>
              <p:nvCxnSpPr>
                <p:cNvPr id="97" name="رابط مستقيم 96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مربع نص 97"/>
                <p:cNvSpPr txBox="1"/>
                <p:nvPr/>
              </p:nvSpPr>
              <p:spPr>
                <a:xfrm>
                  <a:off x="5925294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96" name="مربع نص 95"/>
              <p:cNvSpPr txBox="1"/>
              <p:nvPr/>
            </p:nvSpPr>
            <p:spPr>
              <a:xfrm>
                <a:off x="5974059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01" name="مجموعة 100"/>
          <p:cNvGrpSpPr/>
          <p:nvPr/>
        </p:nvGrpSpPr>
        <p:grpSpPr>
          <a:xfrm>
            <a:off x="4211960" y="3790781"/>
            <a:ext cx="4248472" cy="780822"/>
            <a:chOff x="4274443" y="3781256"/>
            <a:chExt cx="4248472" cy="780822"/>
          </a:xfrm>
        </p:grpSpPr>
        <p:sp>
          <p:nvSpPr>
            <p:cNvPr id="99" name="مستطيل 98"/>
            <p:cNvSpPr/>
            <p:nvPr/>
          </p:nvSpPr>
          <p:spPr>
            <a:xfrm>
              <a:off x="4274443" y="3841998"/>
              <a:ext cx="424847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مربع نص 99"/>
            <p:cNvSpPr txBox="1"/>
            <p:nvPr/>
          </p:nvSpPr>
          <p:spPr>
            <a:xfrm>
              <a:off x="6137126" y="3781256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Diwani" pitchFamily="2" charset="-78"/>
                </a:rPr>
                <a:t>حل آخر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Diwani" pitchFamily="2" charset="-78"/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>
            <a:off x="5004048" y="4411687"/>
            <a:ext cx="2497237" cy="768747"/>
            <a:chOff x="1187624" y="4274046"/>
            <a:chExt cx="2497237" cy="768747"/>
          </a:xfrm>
        </p:grpSpPr>
        <p:sp>
          <p:nvSpPr>
            <p:cNvPr id="102" name="مربع نص 101"/>
            <p:cNvSpPr txBox="1"/>
            <p:nvPr/>
          </p:nvSpPr>
          <p:spPr>
            <a:xfrm>
              <a:off x="1187624" y="4581128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{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 ، 2 ، 3 ، 4 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}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3" name="مجموعة 102"/>
            <p:cNvGrpSpPr/>
            <p:nvPr/>
          </p:nvGrpSpPr>
          <p:grpSpPr>
            <a:xfrm>
              <a:off x="3222898" y="4274046"/>
              <a:ext cx="461963" cy="646331"/>
              <a:chOff x="4716016" y="2708920"/>
              <a:chExt cx="461963" cy="646331"/>
            </a:xfrm>
          </p:grpSpPr>
          <p:sp>
            <p:nvSpPr>
              <p:cNvPr id="104" name="Text Box 2"/>
              <p:cNvSpPr txBox="1">
                <a:spLocks noChangeArrowheads="1"/>
              </p:cNvSpPr>
              <p:nvPr/>
            </p:nvSpPr>
            <p:spPr bwMode="auto">
              <a:xfrm>
                <a:off x="4716016" y="2708920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5" name="رابط مستقيم 104"/>
              <p:cNvCxnSpPr/>
              <p:nvPr/>
            </p:nvCxnSpPr>
            <p:spPr>
              <a:xfrm flipH="1">
                <a:off x="4821932" y="3068960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مجموعة 110"/>
          <p:cNvGrpSpPr/>
          <p:nvPr/>
        </p:nvGrpSpPr>
        <p:grpSpPr>
          <a:xfrm>
            <a:off x="2887241" y="4442216"/>
            <a:ext cx="1296144" cy="724501"/>
            <a:chOff x="2887241" y="4442216"/>
            <a:chExt cx="1296144" cy="724501"/>
          </a:xfrm>
        </p:grpSpPr>
        <p:grpSp>
          <p:nvGrpSpPr>
            <p:cNvPr id="107" name="مجموعة 106"/>
            <p:cNvGrpSpPr/>
            <p:nvPr/>
          </p:nvGrpSpPr>
          <p:grpSpPr>
            <a:xfrm>
              <a:off x="2887241" y="4442216"/>
              <a:ext cx="1296144" cy="724501"/>
              <a:chOff x="4139952" y="3248625"/>
              <a:chExt cx="1296144" cy="724501"/>
            </a:xfrm>
          </p:grpSpPr>
          <p:sp>
            <p:nvSpPr>
              <p:cNvPr id="108" name="مربع نص 107"/>
              <p:cNvSpPr txBox="1"/>
              <p:nvPr/>
            </p:nvSpPr>
            <p:spPr>
              <a:xfrm>
                <a:off x="4139952" y="3573016"/>
                <a:ext cx="1296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ن (    ) = 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9" name="Text Box 2"/>
              <p:cNvSpPr txBox="1">
                <a:spLocks noChangeArrowheads="1"/>
              </p:cNvSpPr>
              <p:nvPr/>
            </p:nvSpPr>
            <p:spPr bwMode="auto">
              <a:xfrm>
                <a:off x="4716016" y="3248625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10" name="رابط مستقيم 109"/>
            <p:cNvCxnSpPr/>
            <p:nvPr/>
          </p:nvCxnSpPr>
          <p:spPr>
            <a:xfrm flipH="1">
              <a:off x="3563888" y="4797152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مجموعة 144"/>
          <p:cNvGrpSpPr/>
          <p:nvPr/>
        </p:nvGrpSpPr>
        <p:grpSpPr>
          <a:xfrm>
            <a:off x="4513708" y="4958019"/>
            <a:ext cx="2506564" cy="1063269"/>
            <a:chOff x="4513708" y="4958019"/>
            <a:chExt cx="2506564" cy="1063269"/>
          </a:xfrm>
        </p:grpSpPr>
        <p:grpSp>
          <p:nvGrpSpPr>
            <p:cNvPr id="143" name="مجموعة 142"/>
            <p:cNvGrpSpPr/>
            <p:nvPr/>
          </p:nvGrpSpPr>
          <p:grpSpPr>
            <a:xfrm>
              <a:off x="4513708" y="4958019"/>
              <a:ext cx="2506564" cy="1063269"/>
              <a:chOff x="4513708" y="4958019"/>
              <a:chExt cx="2506564" cy="1063269"/>
            </a:xfrm>
          </p:grpSpPr>
          <p:grpSp>
            <p:nvGrpSpPr>
              <p:cNvPr id="112" name="مجموعة 111"/>
              <p:cNvGrpSpPr/>
              <p:nvPr/>
            </p:nvGrpSpPr>
            <p:grpSpPr>
              <a:xfrm>
                <a:off x="4513708" y="4958019"/>
                <a:ext cx="2506564" cy="1063269"/>
                <a:chOff x="3779912" y="2941795"/>
                <a:chExt cx="2506564" cy="1063269"/>
              </a:xfrm>
            </p:grpSpPr>
            <p:grpSp>
              <p:nvGrpSpPr>
                <p:cNvPr id="113" name="مجموعة 30"/>
                <p:cNvGrpSpPr/>
                <p:nvPr/>
              </p:nvGrpSpPr>
              <p:grpSpPr>
                <a:xfrm>
                  <a:off x="4932040" y="3077438"/>
                  <a:ext cx="1354436" cy="778044"/>
                  <a:chOff x="6241900" y="4019108"/>
                  <a:chExt cx="1354436" cy="778044"/>
                </a:xfrm>
              </p:grpSpPr>
              <p:sp>
                <p:nvSpPr>
                  <p:cNvPr id="123" name="مربع نص 122"/>
                  <p:cNvSpPr txBox="1"/>
                  <p:nvPr/>
                </p:nvSpPr>
                <p:spPr>
                  <a:xfrm>
                    <a:off x="7092280" y="4273932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Aramath"/>
                      </a:rPr>
                      <a:t>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grpSp>
                <p:nvGrpSpPr>
                  <p:cNvPr id="124" name="مجموعة 14"/>
                  <p:cNvGrpSpPr/>
                  <p:nvPr/>
                </p:nvGrpSpPr>
                <p:grpSpPr>
                  <a:xfrm>
                    <a:off x="6241900" y="4019108"/>
                    <a:ext cx="937245" cy="750625"/>
                    <a:chOff x="5650978" y="2339355"/>
                    <a:chExt cx="937245" cy="750625"/>
                  </a:xfrm>
                </p:grpSpPr>
                <p:sp>
                  <p:nvSpPr>
                    <p:cNvPr id="125" name="مربع نص 124"/>
                    <p:cNvSpPr txBox="1"/>
                    <p:nvPr/>
                  </p:nvSpPr>
                  <p:spPr>
                    <a:xfrm>
                      <a:off x="5650978" y="2689870"/>
                      <a:ext cx="93724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 (    )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26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76329" y="2339355"/>
                      <a:ext cx="461963" cy="646331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Arial" pitchFamily="34" charset="0"/>
                          <a:cs typeface="Al-TkamolZulfiMath" pitchFamily="2" charset="-78"/>
                        </a:rPr>
                        <a:t>أ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4" name="مجموعة 43"/>
                <p:cNvGrpSpPr/>
                <p:nvPr/>
              </p:nvGrpSpPr>
              <p:grpSpPr>
                <a:xfrm>
                  <a:off x="3779912" y="2941795"/>
                  <a:ext cx="1368152" cy="1063269"/>
                  <a:chOff x="5292080" y="3898919"/>
                  <a:chExt cx="1368152" cy="1063269"/>
                </a:xfrm>
              </p:grpSpPr>
              <p:grpSp>
                <p:nvGrpSpPr>
                  <p:cNvPr id="115" name="مجموعة 38"/>
                  <p:cNvGrpSpPr/>
                  <p:nvPr/>
                </p:nvGrpSpPr>
                <p:grpSpPr>
                  <a:xfrm>
                    <a:off x="5297413" y="3898919"/>
                    <a:ext cx="1362819" cy="927850"/>
                    <a:chOff x="5297413" y="3898919"/>
                    <a:chExt cx="1362819" cy="927850"/>
                  </a:xfrm>
                </p:grpSpPr>
                <p:grpSp>
                  <p:nvGrpSpPr>
                    <p:cNvPr id="117" name="مجموعة 26"/>
                    <p:cNvGrpSpPr/>
                    <p:nvPr/>
                  </p:nvGrpSpPr>
                  <p:grpSpPr>
                    <a:xfrm>
                      <a:off x="5436184" y="4365104"/>
                      <a:ext cx="1224048" cy="461665"/>
                      <a:chOff x="5436184" y="4365104"/>
                      <a:chExt cx="1224048" cy="461665"/>
                    </a:xfrm>
                  </p:grpSpPr>
                  <p:cxnSp>
                    <p:nvCxnSpPr>
                      <p:cNvPr id="121" name="رابط مستقيم 120"/>
                      <p:cNvCxnSpPr/>
                      <p:nvPr/>
                    </p:nvCxnSpPr>
                    <p:spPr>
                      <a:xfrm flipH="1">
                        <a:off x="5436184" y="4590653"/>
                        <a:ext cx="792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2" name="مربع نص 121"/>
                      <p:cNvSpPr txBox="1"/>
                      <p:nvPr/>
                    </p:nvSpPr>
                    <p:spPr>
                      <a:xfrm>
                        <a:off x="6228184" y="4365104"/>
                        <a:ext cx="432048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ar-SA" sz="24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=</a:t>
                        </a:r>
                        <a:endPara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118" name="مجموعة 29"/>
                    <p:cNvGrpSpPr/>
                    <p:nvPr/>
                  </p:nvGrpSpPr>
                  <p:grpSpPr>
                    <a:xfrm>
                      <a:off x="5297413" y="3898919"/>
                      <a:ext cx="936104" cy="720309"/>
                      <a:chOff x="3995936" y="5053017"/>
                      <a:chExt cx="936104" cy="720309"/>
                    </a:xfrm>
                  </p:grpSpPr>
                  <p:sp>
                    <p:nvSpPr>
                      <p:cNvPr id="119" name="مربع نص 118"/>
                      <p:cNvSpPr txBox="1"/>
                      <p:nvPr/>
                    </p:nvSpPr>
                    <p:spPr>
                      <a:xfrm>
                        <a:off x="3995936" y="5373216"/>
                        <a:ext cx="936104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ar-SA" sz="20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ن (   )</a:t>
                        </a:r>
                        <a:endPara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20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54053" y="5053017"/>
                        <a:ext cx="461963" cy="646331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ar-SA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Arial" pitchFamily="34" charset="0"/>
                            <a:cs typeface="Al-TkamolZulfiMath" pitchFamily="2" charset="-78"/>
                          </a:rPr>
                          <a:t>أ</a:t>
                        </a:r>
                        <a:endPara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16" name="مربع نص 115"/>
                  <p:cNvSpPr txBox="1"/>
                  <p:nvPr/>
                </p:nvSpPr>
                <p:spPr>
                  <a:xfrm>
                    <a:off x="5292080" y="4562078"/>
                    <a:ext cx="100811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ن ( ف )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cxnSp>
            <p:nvCxnSpPr>
              <p:cNvPr id="142" name="رابط مستقيم 141"/>
              <p:cNvCxnSpPr/>
              <p:nvPr/>
            </p:nvCxnSpPr>
            <p:spPr>
              <a:xfrm flipH="1">
                <a:off x="4860032" y="5320258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رابط مستقيم 143"/>
            <p:cNvCxnSpPr/>
            <p:nvPr/>
          </p:nvCxnSpPr>
          <p:spPr>
            <a:xfrm flipH="1">
              <a:off x="5987777" y="5454749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مجموعة 145"/>
          <p:cNvGrpSpPr/>
          <p:nvPr/>
        </p:nvGrpSpPr>
        <p:grpSpPr>
          <a:xfrm>
            <a:off x="3995936" y="5355559"/>
            <a:ext cx="615304" cy="637154"/>
            <a:chOff x="5474196" y="5694579"/>
            <a:chExt cx="615304" cy="637154"/>
          </a:xfrm>
        </p:grpSpPr>
        <p:sp>
          <p:nvSpPr>
            <p:cNvPr id="147" name="مربع نص 146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8" name="مجموعة 62"/>
            <p:cNvGrpSpPr/>
            <p:nvPr/>
          </p:nvGrpSpPr>
          <p:grpSpPr>
            <a:xfrm>
              <a:off x="5474196" y="5694579"/>
              <a:ext cx="360041" cy="637154"/>
              <a:chOff x="5925294" y="4292519"/>
              <a:chExt cx="360041" cy="637154"/>
            </a:xfrm>
          </p:grpSpPr>
          <p:grpSp>
            <p:nvGrpSpPr>
              <p:cNvPr id="149" name="مجموعة 38"/>
              <p:cNvGrpSpPr/>
              <p:nvPr/>
            </p:nvGrpSpPr>
            <p:grpSpPr>
              <a:xfrm>
                <a:off x="5925294" y="4292519"/>
                <a:ext cx="360041" cy="400110"/>
                <a:chOff x="5925294" y="4292519"/>
                <a:chExt cx="360041" cy="400110"/>
              </a:xfrm>
            </p:grpSpPr>
            <p:cxnSp>
              <p:nvCxnSpPr>
                <p:cNvPr id="151" name="رابط مستقيم 150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مربع نص 151"/>
                <p:cNvSpPr txBox="1"/>
                <p:nvPr/>
              </p:nvSpPr>
              <p:spPr>
                <a:xfrm>
                  <a:off x="5925294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50" name="مربع نص 149"/>
              <p:cNvSpPr txBox="1"/>
              <p:nvPr/>
            </p:nvSpPr>
            <p:spPr>
              <a:xfrm>
                <a:off x="5974059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53" name="مجموعة 152"/>
          <p:cNvGrpSpPr/>
          <p:nvPr/>
        </p:nvGrpSpPr>
        <p:grpSpPr>
          <a:xfrm>
            <a:off x="3452640" y="5365084"/>
            <a:ext cx="615304" cy="637154"/>
            <a:chOff x="5474196" y="5694579"/>
            <a:chExt cx="615304" cy="637154"/>
          </a:xfrm>
        </p:grpSpPr>
        <p:sp>
          <p:nvSpPr>
            <p:cNvPr id="154" name="مربع نص 153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5" name="مجموعة 62"/>
            <p:cNvGrpSpPr/>
            <p:nvPr/>
          </p:nvGrpSpPr>
          <p:grpSpPr>
            <a:xfrm>
              <a:off x="5474196" y="5694579"/>
              <a:ext cx="360041" cy="637154"/>
              <a:chOff x="5925294" y="4292519"/>
              <a:chExt cx="360041" cy="637154"/>
            </a:xfrm>
          </p:grpSpPr>
          <p:grpSp>
            <p:nvGrpSpPr>
              <p:cNvPr id="156" name="مجموعة 38"/>
              <p:cNvGrpSpPr/>
              <p:nvPr/>
            </p:nvGrpSpPr>
            <p:grpSpPr>
              <a:xfrm>
                <a:off x="5925294" y="4292519"/>
                <a:ext cx="360041" cy="400110"/>
                <a:chOff x="5925294" y="4292519"/>
                <a:chExt cx="360041" cy="400110"/>
              </a:xfrm>
            </p:grpSpPr>
            <p:cxnSp>
              <p:nvCxnSpPr>
                <p:cNvPr id="158" name="رابط مستقيم 157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مربع نص 158"/>
                <p:cNvSpPr txBox="1"/>
                <p:nvPr/>
              </p:nvSpPr>
              <p:spPr>
                <a:xfrm>
                  <a:off x="5925294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57" name="مربع نص 156"/>
              <p:cNvSpPr txBox="1"/>
              <p:nvPr/>
            </p:nvSpPr>
            <p:spPr>
              <a:xfrm>
                <a:off x="5974059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64" name="مجموعة 163"/>
          <p:cNvGrpSpPr/>
          <p:nvPr/>
        </p:nvGrpSpPr>
        <p:grpSpPr>
          <a:xfrm>
            <a:off x="7514803" y="4816202"/>
            <a:ext cx="1080120" cy="1080120"/>
            <a:chOff x="1331640" y="3068960"/>
            <a:chExt cx="1080120" cy="1080120"/>
          </a:xfrm>
        </p:grpSpPr>
        <p:sp>
          <p:nvSpPr>
            <p:cNvPr id="160" name="مربع نص 159"/>
            <p:cNvSpPr txBox="1"/>
            <p:nvPr/>
          </p:nvSpPr>
          <p:spPr>
            <a:xfrm>
              <a:off x="1331640" y="3068960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Diwani" pitchFamily="2" charset="-78"/>
                </a:rPr>
                <a:t>حل آخر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Diwani" pitchFamily="2" charset="-78"/>
              </a:endParaRPr>
            </a:p>
          </p:txBody>
        </p:sp>
        <p:grpSp>
          <p:nvGrpSpPr>
            <p:cNvPr id="161" name="مجموعة 9"/>
            <p:cNvGrpSpPr/>
            <p:nvPr/>
          </p:nvGrpSpPr>
          <p:grpSpPr>
            <a:xfrm>
              <a:off x="1691680" y="3625860"/>
              <a:ext cx="360040" cy="523220"/>
              <a:chOff x="3707904" y="3299728"/>
              <a:chExt cx="360040" cy="523220"/>
            </a:xfrm>
          </p:grpSpPr>
          <p:sp>
            <p:nvSpPr>
              <p:cNvPr id="162" name="شكل بيضاوي 161"/>
              <p:cNvSpPr/>
              <p:nvPr/>
            </p:nvSpPr>
            <p:spPr>
              <a:xfrm>
                <a:off x="3707904" y="3356992"/>
                <a:ext cx="360000" cy="360000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مربع نص 162"/>
              <p:cNvSpPr txBox="1"/>
              <p:nvPr/>
            </p:nvSpPr>
            <p:spPr>
              <a:xfrm>
                <a:off x="3707904" y="3299728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chemeClr val="bg1"/>
                    </a:solidFill>
                  </a:rPr>
                  <a:t>2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5" name="مستطيل 164"/>
          <p:cNvSpPr/>
          <p:nvPr/>
        </p:nvSpPr>
        <p:spPr>
          <a:xfrm>
            <a:off x="2699792" y="4653136"/>
            <a:ext cx="6048672" cy="1584176"/>
          </a:xfrm>
          <a:prstGeom prst="rect">
            <a:avLst/>
          </a:prstGeom>
          <a:noFill/>
          <a:ln w="28575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9" dur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4" dur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9" dur="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9" dur="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2" grpId="0"/>
      <p:bldP spid="23" grpId="0"/>
      <p:bldP spid="24" grpId="0"/>
      <p:bldP spid="84" grpId="0"/>
      <p:bldP spid="16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شكل حر 87"/>
          <p:cNvSpPr/>
          <p:nvPr/>
        </p:nvSpPr>
        <p:spPr>
          <a:xfrm>
            <a:off x="174625" y="1276350"/>
            <a:ext cx="4479925" cy="2593975"/>
          </a:xfrm>
          <a:custGeom>
            <a:avLst/>
            <a:gdLst>
              <a:gd name="connsiteX0" fmla="*/ 3702050 w 4479925"/>
              <a:gd name="connsiteY0" fmla="*/ 457200 h 2593975"/>
              <a:gd name="connsiteX1" fmla="*/ 4368800 w 4479925"/>
              <a:gd name="connsiteY1" fmla="*/ 476250 h 2593975"/>
              <a:gd name="connsiteX2" fmla="*/ 4368800 w 4479925"/>
              <a:gd name="connsiteY2" fmla="*/ 485775 h 2593975"/>
              <a:gd name="connsiteX3" fmla="*/ 4387850 w 4479925"/>
              <a:gd name="connsiteY3" fmla="*/ 904875 h 2593975"/>
              <a:gd name="connsiteX4" fmla="*/ 4378325 w 4479925"/>
              <a:gd name="connsiteY4" fmla="*/ 1695450 h 2593975"/>
              <a:gd name="connsiteX5" fmla="*/ 4387850 w 4479925"/>
              <a:gd name="connsiteY5" fmla="*/ 2209800 h 2593975"/>
              <a:gd name="connsiteX6" fmla="*/ 4387850 w 4479925"/>
              <a:gd name="connsiteY6" fmla="*/ 2524125 h 2593975"/>
              <a:gd name="connsiteX7" fmla="*/ 4140200 w 4479925"/>
              <a:gd name="connsiteY7" fmla="*/ 2543175 h 2593975"/>
              <a:gd name="connsiteX8" fmla="*/ 3425825 w 4479925"/>
              <a:gd name="connsiteY8" fmla="*/ 2571750 h 2593975"/>
              <a:gd name="connsiteX9" fmla="*/ 2692400 w 4479925"/>
              <a:gd name="connsiteY9" fmla="*/ 2552700 h 2593975"/>
              <a:gd name="connsiteX10" fmla="*/ 1720850 w 4479925"/>
              <a:gd name="connsiteY10" fmla="*/ 2590800 h 2593975"/>
              <a:gd name="connsiteX11" fmla="*/ 1130300 w 4479925"/>
              <a:gd name="connsiteY11" fmla="*/ 2571750 h 2593975"/>
              <a:gd name="connsiteX12" fmla="*/ 730250 w 4479925"/>
              <a:gd name="connsiteY12" fmla="*/ 2571750 h 2593975"/>
              <a:gd name="connsiteX13" fmla="*/ 730250 w 4479925"/>
              <a:gd name="connsiteY13" fmla="*/ 2524125 h 2593975"/>
              <a:gd name="connsiteX14" fmla="*/ 739775 w 4479925"/>
              <a:gd name="connsiteY14" fmla="*/ 2333625 h 2593975"/>
              <a:gd name="connsiteX15" fmla="*/ 739775 w 4479925"/>
              <a:gd name="connsiteY15" fmla="*/ 2200275 h 2593975"/>
              <a:gd name="connsiteX16" fmla="*/ 968375 w 4479925"/>
              <a:gd name="connsiteY16" fmla="*/ 2171700 h 2593975"/>
              <a:gd name="connsiteX17" fmla="*/ 1349375 w 4479925"/>
              <a:gd name="connsiteY17" fmla="*/ 2190750 h 2593975"/>
              <a:gd name="connsiteX18" fmla="*/ 1406525 w 4479925"/>
              <a:gd name="connsiteY18" fmla="*/ 2190750 h 2593975"/>
              <a:gd name="connsiteX19" fmla="*/ 1425575 w 4479925"/>
              <a:gd name="connsiteY19" fmla="*/ 2066925 h 2593975"/>
              <a:gd name="connsiteX20" fmla="*/ 1444625 w 4479925"/>
              <a:gd name="connsiteY20" fmla="*/ 1885950 h 2593975"/>
              <a:gd name="connsiteX21" fmla="*/ 1435100 w 4479925"/>
              <a:gd name="connsiteY21" fmla="*/ 1743075 h 2593975"/>
              <a:gd name="connsiteX22" fmla="*/ 1692275 w 4479925"/>
              <a:gd name="connsiteY22" fmla="*/ 1743075 h 2593975"/>
              <a:gd name="connsiteX23" fmla="*/ 2054225 w 4479925"/>
              <a:gd name="connsiteY23" fmla="*/ 1733550 h 2593975"/>
              <a:gd name="connsiteX24" fmla="*/ 2139950 w 4479925"/>
              <a:gd name="connsiteY24" fmla="*/ 1695450 h 2593975"/>
              <a:gd name="connsiteX25" fmla="*/ 2082800 w 4479925"/>
              <a:gd name="connsiteY25" fmla="*/ 1343025 h 2593975"/>
              <a:gd name="connsiteX26" fmla="*/ 2473325 w 4479925"/>
              <a:gd name="connsiteY26" fmla="*/ 1352550 h 2593975"/>
              <a:gd name="connsiteX27" fmla="*/ 2825750 w 4479925"/>
              <a:gd name="connsiteY27" fmla="*/ 1323975 h 2593975"/>
              <a:gd name="connsiteX28" fmla="*/ 2825750 w 4479925"/>
              <a:gd name="connsiteY28" fmla="*/ 1133475 h 2593975"/>
              <a:gd name="connsiteX29" fmla="*/ 2844800 w 4479925"/>
              <a:gd name="connsiteY29" fmla="*/ 866775 h 2593975"/>
              <a:gd name="connsiteX30" fmla="*/ 3530600 w 4479925"/>
              <a:gd name="connsiteY30" fmla="*/ 885825 h 2593975"/>
              <a:gd name="connsiteX31" fmla="*/ 3530600 w 4479925"/>
              <a:gd name="connsiteY31" fmla="*/ 676275 h 2593975"/>
              <a:gd name="connsiteX32" fmla="*/ 3473450 w 4479925"/>
              <a:gd name="connsiteY32" fmla="*/ 438150 h 2593975"/>
              <a:gd name="connsiteX33" fmla="*/ 3092450 w 4479925"/>
              <a:gd name="connsiteY33" fmla="*/ 390525 h 2593975"/>
              <a:gd name="connsiteX34" fmla="*/ 2911475 w 4479925"/>
              <a:gd name="connsiteY34" fmla="*/ 409575 h 2593975"/>
              <a:gd name="connsiteX35" fmla="*/ 2768600 w 4479925"/>
              <a:gd name="connsiteY35" fmla="*/ 409575 h 2593975"/>
              <a:gd name="connsiteX36" fmla="*/ 2749550 w 4479925"/>
              <a:gd name="connsiteY36" fmla="*/ 666750 h 2593975"/>
              <a:gd name="connsiteX37" fmla="*/ 2711450 w 4479925"/>
              <a:gd name="connsiteY37" fmla="*/ 771525 h 2593975"/>
              <a:gd name="connsiteX38" fmla="*/ 2387600 w 4479925"/>
              <a:gd name="connsiteY38" fmla="*/ 800100 h 2593975"/>
              <a:gd name="connsiteX39" fmla="*/ 2111375 w 4479925"/>
              <a:gd name="connsiteY39" fmla="*/ 790575 h 2593975"/>
              <a:gd name="connsiteX40" fmla="*/ 2044700 w 4479925"/>
              <a:gd name="connsiteY40" fmla="*/ 819150 h 2593975"/>
              <a:gd name="connsiteX41" fmla="*/ 2035175 w 4479925"/>
              <a:gd name="connsiteY41" fmla="*/ 962025 h 2593975"/>
              <a:gd name="connsiteX42" fmla="*/ 2016125 w 4479925"/>
              <a:gd name="connsiteY42" fmla="*/ 1133475 h 2593975"/>
              <a:gd name="connsiteX43" fmla="*/ 1911350 w 4479925"/>
              <a:gd name="connsiteY43" fmla="*/ 1200150 h 2593975"/>
              <a:gd name="connsiteX44" fmla="*/ 1739900 w 4479925"/>
              <a:gd name="connsiteY44" fmla="*/ 1219200 h 2593975"/>
              <a:gd name="connsiteX45" fmla="*/ 1539875 w 4479925"/>
              <a:gd name="connsiteY45" fmla="*/ 1219200 h 2593975"/>
              <a:gd name="connsiteX46" fmla="*/ 1339850 w 4479925"/>
              <a:gd name="connsiteY46" fmla="*/ 1228725 h 2593975"/>
              <a:gd name="connsiteX47" fmla="*/ 1339850 w 4479925"/>
              <a:gd name="connsiteY47" fmla="*/ 1381125 h 2593975"/>
              <a:gd name="connsiteX48" fmla="*/ 1301750 w 4479925"/>
              <a:gd name="connsiteY48" fmla="*/ 1571625 h 2593975"/>
              <a:gd name="connsiteX49" fmla="*/ 1282700 w 4479925"/>
              <a:gd name="connsiteY49" fmla="*/ 1666875 h 2593975"/>
              <a:gd name="connsiteX50" fmla="*/ 1130300 w 4479925"/>
              <a:gd name="connsiteY50" fmla="*/ 1685925 h 2593975"/>
              <a:gd name="connsiteX51" fmla="*/ 892175 w 4479925"/>
              <a:gd name="connsiteY51" fmla="*/ 1685925 h 2593975"/>
              <a:gd name="connsiteX52" fmla="*/ 701675 w 4479925"/>
              <a:gd name="connsiteY52" fmla="*/ 1704975 h 2593975"/>
              <a:gd name="connsiteX53" fmla="*/ 625475 w 4479925"/>
              <a:gd name="connsiteY53" fmla="*/ 1695450 h 2593975"/>
              <a:gd name="connsiteX54" fmla="*/ 635000 w 4479925"/>
              <a:gd name="connsiteY54" fmla="*/ 1828800 h 2593975"/>
              <a:gd name="connsiteX55" fmla="*/ 615950 w 4479925"/>
              <a:gd name="connsiteY55" fmla="*/ 2000250 h 2593975"/>
              <a:gd name="connsiteX56" fmla="*/ 625475 w 4479925"/>
              <a:gd name="connsiteY56" fmla="*/ 2105025 h 2593975"/>
              <a:gd name="connsiteX57" fmla="*/ 415925 w 4479925"/>
              <a:gd name="connsiteY57" fmla="*/ 2143125 h 2593975"/>
              <a:gd name="connsiteX58" fmla="*/ 158750 w 4479925"/>
              <a:gd name="connsiteY58" fmla="*/ 2114550 h 2593975"/>
              <a:gd name="connsiteX59" fmla="*/ 63500 w 4479925"/>
              <a:gd name="connsiteY59" fmla="*/ 2105025 h 2593975"/>
              <a:gd name="connsiteX60" fmla="*/ 73025 w 4479925"/>
              <a:gd name="connsiteY60" fmla="*/ 1895475 h 2593975"/>
              <a:gd name="connsiteX61" fmla="*/ 53975 w 4479925"/>
              <a:gd name="connsiteY61" fmla="*/ 1552575 h 2593975"/>
              <a:gd name="connsiteX62" fmla="*/ 44450 w 4479925"/>
              <a:gd name="connsiteY62" fmla="*/ 1257300 h 2593975"/>
              <a:gd name="connsiteX63" fmla="*/ 44450 w 4479925"/>
              <a:gd name="connsiteY63" fmla="*/ 762000 h 2593975"/>
              <a:gd name="connsiteX64" fmla="*/ 15875 w 4479925"/>
              <a:gd name="connsiteY64" fmla="*/ 552450 h 2593975"/>
              <a:gd name="connsiteX65" fmla="*/ 6350 w 4479925"/>
              <a:gd name="connsiteY65" fmla="*/ 304800 h 2593975"/>
              <a:gd name="connsiteX66" fmla="*/ 53975 w 4479925"/>
              <a:gd name="connsiteY66" fmla="*/ 76200 h 2593975"/>
              <a:gd name="connsiteX67" fmla="*/ 53975 w 4479925"/>
              <a:gd name="connsiteY67" fmla="*/ 19050 h 2593975"/>
              <a:gd name="connsiteX68" fmla="*/ 130175 w 4479925"/>
              <a:gd name="connsiteY68" fmla="*/ 19050 h 2593975"/>
              <a:gd name="connsiteX69" fmla="*/ 425450 w 4479925"/>
              <a:gd name="connsiteY69" fmla="*/ 38100 h 2593975"/>
              <a:gd name="connsiteX70" fmla="*/ 1016000 w 4479925"/>
              <a:gd name="connsiteY70" fmla="*/ 28575 h 2593975"/>
              <a:gd name="connsiteX71" fmla="*/ 1692275 w 4479925"/>
              <a:gd name="connsiteY71" fmla="*/ 0 h 2593975"/>
              <a:gd name="connsiteX72" fmla="*/ 2339975 w 4479925"/>
              <a:gd name="connsiteY72" fmla="*/ 9525 h 2593975"/>
              <a:gd name="connsiteX73" fmla="*/ 2816225 w 4479925"/>
              <a:gd name="connsiteY73" fmla="*/ 19050 h 2593975"/>
              <a:gd name="connsiteX74" fmla="*/ 3092450 w 4479925"/>
              <a:gd name="connsiteY74" fmla="*/ 19050 h 2593975"/>
              <a:gd name="connsiteX75" fmla="*/ 3435350 w 4479925"/>
              <a:gd name="connsiteY75" fmla="*/ 47625 h 2593975"/>
              <a:gd name="connsiteX76" fmla="*/ 3425825 w 4479925"/>
              <a:gd name="connsiteY76" fmla="*/ 85725 h 2593975"/>
              <a:gd name="connsiteX77" fmla="*/ 3444875 w 4479925"/>
              <a:gd name="connsiteY77" fmla="*/ 219075 h 2593975"/>
              <a:gd name="connsiteX78" fmla="*/ 3502025 w 4479925"/>
              <a:gd name="connsiteY78" fmla="*/ 371475 h 2593975"/>
              <a:gd name="connsiteX79" fmla="*/ 3759200 w 4479925"/>
              <a:gd name="connsiteY79" fmla="*/ 457200 h 259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479925" h="2593975">
                <a:moveTo>
                  <a:pt x="3702050" y="457200"/>
                </a:moveTo>
                <a:lnTo>
                  <a:pt x="4368800" y="476250"/>
                </a:lnTo>
                <a:cubicBezTo>
                  <a:pt x="4479925" y="481013"/>
                  <a:pt x="4365625" y="414338"/>
                  <a:pt x="4368800" y="485775"/>
                </a:cubicBezTo>
                <a:cubicBezTo>
                  <a:pt x="4371975" y="557212"/>
                  <a:pt x="4386263" y="703263"/>
                  <a:pt x="4387850" y="904875"/>
                </a:cubicBezTo>
                <a:cubicBezTo>
                  <a:pt x="4389437" y="1106487"/>
                  <a:pt x="4378325" y="1477963"/>
                  <a:pt x="4378325" y="1695450"/>
                </a:cubicBezTo>
                <a:cubicBezTo>
                  <a:pt x="4378325" y="1912937"/>
                  <a:pt x="4386263" y="2071688"/>
                  <a:pt x="4387850" y="2209800"/>
                </a:cubicBezTo>
                <a:cubicBezTo>
                  <a:pt x="4389437" y="2347912"/>
                  <a:pt x="4429125" y="2468563"/>
                  <a:pt x="4387850" y="2524125"/>
                </a:cubicBezTo>
                <a:cubicBezTo>
                  <a:pt x="4346575" y="2579688"/>
                  <a:pt x="4140200" y="2543175"/>
                  <a:pt x="4140200" y="2543175"/>
                </a:cubicBezTo>
                <a:cubicBezTo>
                  <a:pt x="3979863" y="2551112"/>
                  <a:pt x="3667125" y="2570163"/>
                  <a:pt x="3425825" y="2571750"/>
                </a:cubicBezTo>
                <a:cubicBezTo>
                  <a:pt x="3184525" y="2573337"/>
                  <a:pt x="2976562" y="2549525"/>
                  <a:pt x="2692400" y="2552700"/>
                </a:cubicBezTo>
                <a:cubicBezTo>
                  <a:pt x="2408238" y="2555875"/>
                  <a:pt x="1981200" y="2587625"/>
                  <a:pt x="1720850" y="2590800"/>
                </a:cubicBezTo>
                <a:cubicBezTo>
                  <a:pt x="1460500" y="2593975"/>
                  <a:pt x="1295400" y="2574925"/>
                  <a:pt x="1130300" y="2571750"/>
                </a:cubicBezTo>
                <a:cubicBezTo>
                  <a:pt x="965200" y="2568575"/>
                  <a:pt x="796925" y="2579687"/>
                  <a:pt x="730250" y="2571750"/>
                </a:cubicBezTo>
                <a:cubicBezTo>
                  <a:pt x="663575" y="2563813"/>
                  <a:pt x="728663" y="2563812"/>
                  <a:pt x="730250" y="2524125"/>
                </a:cubicBezTo>
                <a:cubicBezTo>
                  <a:pt x="731837" y="2484438"/>
                  <a:pt x="738188" y="2387600"/>
                  <a:pt x="739775" y="2333625"/>
                </a:cubicBezTo>
                <a:cubicBezTo>
                  <a:pt x="741363" y="2279650"/>
                  <a:pt x="701675" y="2227262"/>
                  <a:pt x="739775" y="2200275"/>
                </a:cubicBezTo>
                <a:cubicBezTo>
                  <a:pt x="777875" y="2173288"/>
                  <a:pt x="866775" y="2173288"/>
                  <a:pt x="968375" y="2171700"/>
                </a:cubicBezTo>
                <a:cubicBezTo>
                  <a:pt x="1069975" y="2170113"/>
                  <a:pt x="1276350" y="2187575"/>
                  <a:pt x="1349375" y="2190750"/>
                </a:cubicBezTo>
                <a:cubicBezTo>
                  <a:pt x="1422400" y="2193925"/>
                  <a:pt x="1393825" y="2211387"/>
                  <a:pt x="1406525" y="2190750"/>
                </a:cubicBezTo>
                <a:cubicBezTo>
                  <a:pt x="1419225" y="2170113"/>
                  <a:pt x="1419225" y="2117725"/>
                  <a:pt x="1425575" y="2066925"/>
                </a:cubicBezTo>
                <a:cubicBezTo>
                  <a:pt x="1431925" y="2016125"/>
                  <a:pt x="1443038" y="1939925"/>
                  <a:pt x="1444625" y="1885950"/>
                </a:cubicBezTo>
                <a:cubicBezTo>
                  <a:pt x="1446213" y="1831975"/>
                  <a:pt x="1393825" y="1766887"/>
                  <a:pt x="1435100" y="1743075"/>
                </a:cubicBezTo>
                <a:cubicBezTo>
                  <a:pt x="1476375" y="1719263"/>
                  <a:pt x="1589088" y="1744662"/>
                  <a:pt x="1692275" y="1743075"/>
                </a:cubicBezTo>
                <a:cubicBezTo>
                  <a:pt x="1795462" y="1741488"/>
                  <a:pt x="1979613" y="1741487"/>
                  <a:pt x="2054225" y="1733550"/>
                </a:cubicBezTo>
                <a:cubicBezTo>
                  <a:pt x="2128837" y="1725613"/>
                  <a:pt x="2135188" y="1760537"/>
                  <a:pt x="2139950" y="1695450"/>
                </a:cubicBezTo>
                <a:cubicBezTo>
                  <a:pt x="2144712" y="1630363"/>
                  <a:pt x="2027238" y="1400175"/>
                  <a:pt x="2082800" y="1343025"/>
                </a:cubicBezTo>
                <a:cubicBezTo>
                  <a:pt x="2138362" y="1285875"/>
                  <a:pt x="2349500" y="1355725"/>
                  <a:pt x="2473325" y="1352550"/>
                </a:cubicBezTo>
                <a:cubicBezTo>
                  <a:pt x="2597150" y="1349375"/>
                  <a:pt x="2767013" y="1360487"/>
                  <a:pt x="2825750" y="1323975"/>
                </a:cubicBezTo>
                <a:cubicBezTo>
                  <a:pt x="2884487" y="1287463"/>
                  <a:pt x="2822575" y="1209675"/>
                  <a:pt x="2825750" y="1133475"/>
                </a:cubicBezTo>
                <a:cubicBezTo>
                  <a:pt x="2828925" y="1057275"/>
                  <a:pt x="2727325" y="908050"/>
                  <a:pt x="2844800" y="866775"/>
                </a:cubicBezTo>
                <a:cubicBezTo>
                  <a:pt x="2962275" y="825500"/>
                  <a:pt x="3416300" y="917575"/>
                  <a:pt x="3530600" y="885825"/>
                </a:cubicBezTo>
                <a:cubicBezTo>
                  <a:pt x="3644900" y="854075"/>
                  <a:pt x="3540125" y="750887"/>
                  <a:pt x="3530600" y="676275"/>
                </a:cubicBezTo>
                <a:cubicBezTo>
                  <a:pt x="3521075" y="601663"/>
                  <a:pt x="3546475" y="485775"/>
                  <a:pt x="3473450" y="438150"/>
                </a:cubicBezTo>
                <a:cubicBezTo>
                  <a:pt x="3400425" y="390525"/>
                  <a:pt x="3186112" y="395287"/>
                  <a:pt x="3092450" y="390525"/>
                </a:cubicBezTo>
                <a:cubicBezTo>
                  <a:pt x="2998788" y="385763"/>
                  <a:pt x="2965450" y="406400"/>
                  <a:pt x="2911475" y="409575"/>
                </a:cubicBezTo>
                <a:cubicBezTo>
                  <a:pt x="2857500" y="412750"/>
                  <a:pt x="2795587" y="366713"/>
                  <a:pt x="2768600" y="409575"/>
                </a:cubicBezTo>
                <a:cubicBezTo>
                  <a:pt x="2741613" y="452437"/>
                  <a:pt x="2759075" y="606425"/>
                  <a:pt x="2749550" y="666750"/>
                </a:cubicBezTo>
                <a:cubicBezTo>
                  <a:pt x="2740025" y="727075"/>
                  <a:pt x="2771775" y="749300"/>
                  <a:pt x="2711450" y="771525"/>
                </a:cubicBezTo>
                <a:cubicBezTo>
                  <a:pt x="2651125" y="793750"/>
                  <a:pt x="2487612" y="796925"/>
                  <a:pt x="2387600" y="800100"/>
                </a:cubicBezTo>
                <a:cubicBezTo>
                  <a:pt x="2287588" y="803275"/>
                  <a:pt x="2168525" y="787400"/>
                  <a:pt x="2111375" y="790575"/>
                </a:cubicBezTo>
                <a:cubicBezTo>
                  <a:pt x="2054225" y="793750"/>
                  <a:pt x="2057400" y="790575"/>
                  <a:pt x="2044700" y="819150"/>
                </a:cubicBezTo>
                <a:cubicBezTo>
                  <a:pt x="2032000" y="847725"/>
                  <a:pt x="2039937" y="909638"/>
                  <a:pt x="2035175" y="962025"/>
                </a:cubicBezTo>
                <a:cubicBezTo>
                  <a:pt x="2030413" y="1014412"/>
                  <a:pt x="2036763" y="1093788"/>
                  <a:pt x="2016125" y="1133475"/>
                </a:cubicBezTo>
                <a:cubicBezTo>
                  <a:pt x="1995488" y="1173163"/>
                  <a:pt x="1957387" y="1185863"/>
                  <a:pt x="1911350" y="1200150"/>
                </a:cubicBezTo>
                <a:cubicBezTo>
                  <a:pt x="1865313" y="1214437"/>
                  <a:pt x="1801813" y="1216025"/>
                  <a:pt x="1739900" y="1219200"/>
                </a:cubicBezTo>
                <a:cubicBezTo>
                  <a:pt x="1677987" y="1222375"/>
                  <a:pt x="1606550" y="1217613"/>
                  <a:pt x="1539875" y="1219200"/>
                </a:cubicBezTo>
                <a:cubicBezTo>
                  <a:pt x="1473200" y="1220787"/>
                  <a:pt x="1373188" y="1201738"/>
                  <a:pt x="1339850" y="1228725"/>
                </a:cubicBezTo>
                <a:cubicBezTo>
                  <a:pt x="1306513" y="1255713"/>
                  <a:pt x="1346200" y="1323975"/>
                  <a:pt x="1339850" y="1381125"/>
                </a:cubicBezTo>
                <a:cubicBezTo>
                  <a:pt x="1333500" y="1438275"/>
                  <a:pt x="1301750" y="1571625"/>
                  <a:pt x="1301750" y="1571625"/>
                </a:cubicBezTo>
                <a:cubicBezTo>
                  <a:pt x="1292225" y="1619250"/>
                  <a:pt x="1311275" y="1647825"/>
                  <a:pt x="1282700" y="1666875"/>
                </a:cubicBezTo>
                <a:cubicBezTo>
                  <a:pt x="1254125" y="1685925"/>
                  <a:pt x="1195388" y="1682750"/>
                  <a:pt x="1130300" y="1685925"/>
                </a:cubicBezTo>
                <a:cubicBezTo>
                  <a:pt x="1065213" y="1689100"/>
                  <a:pt x="963612" y="1682750"/>
                  <a:pt x="892175" y="1685925"/>
                </a:cubicBezTo>
                <a:cubicBezTo>
                  <a:pt x="820738" y="1689100"/>
                  <a:pt x="746125" y="1703388"/>
                  <a:pt x="701675" y="1704975"/>
                </a:cubicBezTo>
                <a:cubicBezTo>
                  <a:pt x="657225" y="1706563"/>
                  <a:pt x="636587" y="1674813"/>
                  <a:pt x="625475" y="1695450"/>
                </a:cubicBezTo>
                <a:cubicBezTo>
                  <a:pt x="614363" y="1716087"/>
                  <a:pt x="636588" y="1778000"/>
                  <a:pt x="635000" y="1828800"/>
                </a:cubicBezTo>
                <a:cubicBezTo>
                  <a:pt x="633413" y="1879600"/>
                  <a:pt x="617537" y="1954213"/>
                  <a:pt x="615950" y="2000250"/>
                </a:cubicBezTo>
                <a:cubicBezTo>
                  <a:pt x="614363" y="2046287"/>
                  <a:pt x="658812" y="2081213"/>
                  <a:pt x="625475" y="2105025"/>
                </a:cubicBezTo>
                <a:cubicBezTo>
                  <a:pt x="592138" y="2128837"/>
                  <a:pt x="493712" y="2141538"/>
                  <a:pt x="415925" y="2143125"/>
                </a:cubicBezTo>
                <a:cubicBezTo>
                  <a:pt x="338138" y="2144712"/>
                  <a:pt x="158750" y="2114550"/>
                  <a:pt x="158750" y="2114550"/>
                </a:cubicBezTo>
                <a:cubicBezTo>
                  <a:pt x="100013" y="2108200"/>
                  <a:pt x="77787" y="2141537"/>
                  <a:pt x="63500" y="2105025"/>
                </a:cubicBezTo>
                <a:cubicBezTo>
                  <a:pt x="49213" y="2068513"/>
                  <a:pt x="74613" y="1987550"/>
                  <a:pt x="73025" y="1895475"/>
                </a:cubicBezTo>
                <a:cubicBezTo>
                  <a:pt x="71438" y="1803400"/>
                  <a:pt x="58738" y="1658938"/>
                  <a:pt x="53975" y="1552575"/>
                </a:cubicBezTo>
                <a:cubicBezTo>
                  <a:pt x="49213" y="1446213"/>
                  <a:pt x="46037" y="1389062"/>
                  <a:pt x="44450" y="1257300"/>
                </a:cubicBezTo>
                <a:cubicBezTo>
                  <a:pt x="42863" y="1125538"/>
                  <a:pt x="49212" y="879475"/>
                  <a:pt x="44450" y="762000"/>
                </a:cubicBezTo>
                <a:cubicBezTo>
                  <a:pt x="39688" y="644525"/>
                  <a:pt x="22225" y="628650"/>
                  <a:pt x="15875" y="552450"/>
                </a:cubicBezTo>
                <a:cubicBezTo>
                  <a:pt x="9525" y="476250"/>
                  <a:pt x="0" y="384175"/>
                  <a:pt x="6350" y="304800"/>
                </a:cubicBezTo>
                <a:cubicBezTo>
                  <a:pt x="12700" y="225425"/>
                  <a:pt x="46038" y="123825"/>
                  <a:pt x="53975" y="76200"/>
                </a:cubicBezTo>
                <a:cubicBezTo>
                  <a:pt x="61912" y="28575"/>
                  <a:pt x="41275" y="28575"/>
                  <a:pt x="53975" y="19050"/>
                </a:cubicBezTo>
                <a:cubicBezTo>
                  <a:pt x="66675" y="9525"/>
                  <a:pt x="68262" y="15875"/>
                  <a:pt x="130175" y="19050"/>
                </a:cubicBezTo>
                <a:cubicBezTo>
                  <a:pt x="192088" y="22225"/>
                  <a:pt x="425450" y="38100"/>
                  <a:pt x="425450" y="38100"/>
                </a:cubicBezTo>
                <a:lnTo>
                  <a:pt x="1016000" y="28575"/>
                </a:lnTo>
                <a:cubicBezTo>
                  <a:pt x="1227137" y="22225"/>
                  <a:pt x="1692275" y="0"/>
                  <a:pt x="1692275" y="0"/>
                </a:cubicBezTo>
                <a:lnTo>
                  <a:pt x="2339975" y="9525"/>
                </a:lnTo>
                <a:lnTo>
                  <a:pt x="2816225" y="19050"/>
                </a:lnTo>
                <a:cubicBezTo>
                  <a:pt x="2941637" y="20637"/>
                  <a:pt x="2989263" y="14288"/>
                  <a:pt x="3092450" y="19050"/>
                </a:cubicBezTo>
                <a:cubicBezTo>
                  <a:pt x="3195637" y="23812"/>
                  <a:pt x="3379787" y="36512"/>
                  <a:pt x="3435350" y="47625"/>
                </a:cubicBezTo>
                <a:cubicBezTo>
                  <a:pt x="3490913" y="58738"/>
                  <a:pt x="3424238" y="57150"/>
                  <a:pt x="3425825" y="85725"/>
                </a:cubicBezTo>
                <a:cubicBezTo>
                  <a:pt x="3427413" y="114300"/>
                  <a:pt x="3432175" y="171450"/>
                  <a:pt x="3444875" y="219075"/>
                </a:cubicBezTo>
                <a:cubicBezTo>
                  <a:pt x="3457575" y="266700"/>
                  <a:pt x="3449638" y="331788"/>
                  <a:pt x="3502025" y="371475"/>
                </a:cubicBezTo>
                <a:cubicBezTo>
                  <a:pt x="3554413" y="411163"/>
                  <a:pt x="3656806" y="434181"/>
                  <a:pt x="3759200" y="457200"/>
                </a:cubicBezTo>
              </a:path>
            </a:pathLst>
          </a:custGeom>
          <a:solidFill>
            <a:srgbClr val="EBF1DE">
              <a:alpha val="60000"/>
            </a:srgbClr>
          </a:solidFill>
          <a:ln w="28575">
            <a:solidFill>
              <a:srgbClr val="009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3770387" y="1350293"/>
            <a:ext cx="576064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3059832" y="1763291"/>
            <a:ext cx="576064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2339752" y="2170956"/>
            <a:ext cx="576064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مستطيل 18"/>
          <p:cNvSpPr/>
          <p:nvPr/>
        </p:nvSpPr>
        <p:spPr>
          <a:xfrm>
            <a:off x="1629197" y="2627387"/>
            <a:ext cx="576064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مستطيل 19"/>
          <p:cNvSpPr/>
          <p:nvPr/>
        </p:nvSpPr>
        <p:spPr>
          <a:xfrm>
            <a:off x="952550" y="3059435"/>
            <a:ext cx="576064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ستطيل 20"/>
          <p:cNvSpPr/>
          <p:nvPr/>
        </p:nvSpPr>
        <p:spPr>
          <a:xfrm>
            <a:off x="241995" y="3501008"/>
            <a:ext cx="576064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7164288" y="323131"/>
            <a:ext cx="1728192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6 ــ  صــ  74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8100" y="279698"/>
            <a:ext cx="702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فى تجربة إلقاء حجر نرد منتظم مرتين متتاليتين أوجد احتمال الحصول على عددين مختلفين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WordArt 65"/>
          <p:cNvSpPr>
            <a:spLocks noChangeArrowheads="1" noChangeShapeType="1" noTextEdit="1"/>
          </p:cNvSpPr>
          <p:nvPr/>
        </p:nvSpPr>
        <p:spPr bwMode="auto">
          <a:xfrm>
            <a:off x="7056456" y="855762"/>
            <a:ext cx="1620000" cy="2159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938739" y="135562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( ف ) = 36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653533" y="1873399"/>
            <a:ext cx="4482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جـ  : </a:t>
            </a:r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الحصول على عددين متساويين </a:t>
            </a:r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716016" y="2377455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جـ = {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algn="r"/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}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938739" y="353294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( جـ ) = 6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5771752" y="3917598"/>
            <a:ext cx="2506564" cy="743070"/>
            <a:chOff x="3779912" y="3261994"/>
            <a:chExt cx="2506564" cy="743070"/>
          </a:xfrm>
        </p:grpSpPr>
        <p:grpSp>
          <p:nvGrpSpPr>
            <p:cNvPr id="25" name="مجموعة 30"/>
            <p:cNvGrpSpPr/>
            <p:nvPr/>
          </p:nvGrpSpPr>
          <p:grpSpPr>
            <a:xfrm>
              <a:off x="4932040" y="3332262"/>
              <a:ext cx="1354436" cy="523220"/>
              <a:chOff x="6241900" y="4273932"/>
              <a:chExt cx="1354436" cy="523220"/>
            </a:xfrm>
          </p:grpSpPr>
          <p:sp>
            <p:nvSpPr>
              <p:cNvPr id="35" name="مربع نص 34"/>
              <p:cNvSpPr txBox="1"/>
              <p:nvPr/>
            </p:nvSpPr>
            <p:spPr>
              <a:xfrm>
                <a:off x="7092280" y="4273932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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مربع نص 36"/>
              <p:cNvSpPr txBox="1"/>
              <p:nvPr/>
            </p:nvSpPr>
            <p:spPr>
              <a:xfrm>
                <a:off x="6241900" y="4369623"/>
                <a:ext cx="9372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 ( جـ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" name="مجموعة 43"/>
            <p:cNvGrpSpPr/>
            <p:nvPr/>
          </p:nvGrpSpPr>
          <p:grpSpPr>
            <a:xfrm>
              <a:off x="3779912" y="3261994"/>
              <a:ext cx="1368152" cy="743070"/>
              <a:chOff x="5292080" y="4219118"/>
              <a:chExt cx="1368152" cy="743070"/>
            </a:xfrm>
          </p:grpSpPr>
          <p:grpSp>
            <p:nvGrpSpPr>
              <p:cNvPr id="27" name="مجموعة 38"/>
              <p:cNvGrpSpPr/>
              <p:nvPr/>
            </p:nvGrpSpPr>
            <p:grpSpPr>
              <a:xfrm>
                <a:off x="5325988" y="4219118"/>
                <a:ext cx="1334244" cy="607651"/>
                <a:chOff x="5325988" y="4219118"/>
                <a:chExt cx="1334244" cy="607651"/>
              </a:xfrm>
            </p:grpSpPr>
            <p:grpSp>
              <p:nvGrpSpPr>
                <p:cNvPr id="29" name="مجموعة 26"/>
                <p:cNvGrpSpPr/>
                <p:nvPr/>
              </p:nvGrpSpPr>
              <p:grpSpPr>
                <a:xfrm>
                  <a:off x="5436184" y="4365104"/>
                  <a:ext cx="1224048" cy="461665"/>
                  <a:chOff x="5436184" y="4365104"/>
                  <a:chExt cx="1224048" cy="461665"/>
                </a:xfrm>
              </p:grpSpPr>
              <p:cxnSp>
                <p:nvCxnSpPr>
                  <p:cNvPr id="33" name="رابط مستقيم 32"/>
                  <p:cNvCxnSpPr/>
                  <p:nvPr/>
                </p:nvCxnSpPr>
                <p:spPr>
                  <a:xfrm flipH="1">
                    <a:off x="5436184" y="4590653"/>
                    <a:ext cx="792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مربع نص 33"/>
                  <p:cNvSpPr txBox="1"/>
                  <p:nvPr/>
                </p:nvSpPr>
                <p:spPr>
                  <a:xfrm>
                    <a:off x="6228184" y="4365104"/>
                    <a:ext cx="43204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=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1" name="مربع نص 30"/>
                <p:cNvSpPr txBox="1"/>
                <p:nvPr/>
              </p:nvSpPr>
              <p:spPr>
                <a:xfrm>
                  <a:off x="5325988" y="4219118"/>
                  <a:ext cx="9361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ن ( جـ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8" name="مربع نص 27"/>
              <p:cNvSpPr txBox="1"/>
              <p:nvPr/>
            </p:nvSpPr>
            <p:spPr>
              <a:xfrm>
                <a:off x="5292080" y="4562078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ن ( ف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9" name="مجموعة 38"/>
          <p:cNvGrpSpPr/>
          <p:nvPr/>
        </p:nvGrpSpPr>
        <p:grpSpPr>
          <a:xfrm>
            <a:off x="5114156" y="3993569"/>
            <a:ext cx="728464" cy="637154"/>
            <a:chOff x="5361036" y="5681691"/>
            <a:chExt cx="728464" cy="637154"/>
          </a:xfrm>
        </p:grpSpPr>
        <p:sp>
          <p:nvSpPr>
            <p:cNvPr id="40" name="مربع نص 39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1" name="مجموعة 62"/>
            <p:cNvGrpSpPr/>
            <p:nvPr/>
          </p:nvGrpSpPr>
          <p:grpSpPr>
            <a:xfrm>
              <a:off x="5361036" y="5681691"/>
              <a:ext cx="504056" cy="637154"/>
              <a:chOff x="5812134" y="4279631"/>
              <a:chExt cx="504056" cy="637154"/>
            </a:xfrm>
          </p:grpSpPr>
          <p:grpSp>
            <p:nvGrpSpPr>
              <p:cNvPr id="42" name="مجموعة 38"/>
              <p:cNvGrpSpPr/>
              <p:nvPr/>
            </p:nvGrpSpPr>
            <p:grpSpPr>
              <a:xfrm>
                <a:off x="5846042" y="4279631"/>
                <a:ext cx="360041" cy="400110"/>
                <a:chOff x="5846042" y="4279631"/>
                <a:chExt cx="360041" cy="400110"/>
              </a:xfrm>
            </p:grpSpPr>
            <p:cxnSp>
              <p:nvCxnSpPr>
                <p:cNvPr id="44" name="رابط مستقيم 43"/>
                <p:cNvCxnSpPr/>
                <p:nvPr/>
              </p:nvCxnSpPr>
              <p:spPr>
                <a:xfrm flipH="1">
                  <a:off x="5918050" y="4581128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مربع نص 44"/>
                <p:cNvSpPr txBox="1"/>
                <p:nvPr/>
              </p:nvSpPr>
              <p:spPr>
                <a:xfrm>
                  <a:off x="5846042" y="4279631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6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3" name="مربع نص 42"/>
              <p:cNvSpPr txBox="1"/>
              <p:nvPr/>
            </p:nvSpPr>
            <p:spPr>
              <a:xfrm>
                <a:off x="5812134" y="4516675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6" name="مجموعة 45"/>
          <p:cNvGrpSpPr/>
          <p:nvPr/>
        </p:nvGrpSpPr>
        <p:grpSpPr>
          <a:xfrm>
            <a:off x="4542285" y="4006457"/>
            <a:ext cx="624829" cy="637154"/>
            <a:chOff x="5464671" y="5694579"/>
            <a:chExt cx="624829" cy="637154"/>
          </a:xfrm>
        </p:grpSpPr>
        <p:sp>
          <p:nvSpPr>
            <p:cNvPr id="47" name="مربع نص 46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8" name="مجموعة 62"/>
            <p:cNvGrpSpPr/>
            <p:nvPr/>
          </p:nvGrpSpPr>
          <p:grpSpPr>
            <a:xfrm>
              <a:off x="5464671" y="5694579"/>
              <a:ext cx="360041" cy="637154"/>
              <a:chOff x="5915769" y="4292519"/>
              <a:chExt cx="360041" cy="637154"/>
            </a:xfrm>
          </p:grpSpPr>
          <p:grpSp>
            <p:nvGrpSpPr>
              <p:cNvPr id="49" name="مجموعة 38"/>
              <p:cNvGrpSpPr/>
              <p:nvPr/>
            </p:nvGrpSpPr>
            <p:grpSpPr>
              <a:xfrm>
                <a:off x="5915769" y="4292519"/>
                <a:ext cx="360041" cy="400110"/>
                <a:chOff x="5915769" y="4292519"/>
                <a:chExt cx="360041" cy="400110"/>
              </a:xfrm>
            </p:grpSpPr>
            <p:cxnSp>
              <p:nvCxnSpPr>
                <p:cNvPr id="51" name="رابط مستقيم 50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مربع نص 51"/>
                <p:cNvSpPr txBox="1"/>
                <p:nvPr/>
              </p:nvSpPr>
              <p:spPr>
                <a:xfrm>
                  <a:off x="5915769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50" name="مربع نص 49"/>
              <p:cNvSpPr txBox="1"/>
              <p:nvPr/>
            </p:nvSpPr>
            <p:spPr>
              <a:xfrm>
                <a:off x="5974059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5" name="مجموعة 54"/>
          <p:cNvGrpSpPr/>
          <p:nvPr/>
        </p:nvGrpSpPr>
        <p:grpSpPr>
          <a:xfrm>
            <a:off x="4416550" y="4838615"/>
            <a:ext cx="4360489" cy="400110"/>
            <a:chOff x="4407025" y="4838615"/>
            <a:chExt cx="4360489" cy="400110"/>
          </a:xfrm>
        </p:grpSpPr>
        <p:sp>
          <p:nvSpPr>
            <p:cNvPr id="53" name="مستطيل 52"/>
            <p:cNvSpPr/>
            <p:nvPr/>
          </p:nvSpPr>
          <p:spPr>
            <a:xfrm>
              <a:off x="4407025" y="4838615"/>
              <a:ext cx="43604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جـ  : </a:t>
              </a:r>
              <a:r>
                <a:rPr lang="ar-EG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الحصول على عددين مختلفين </a:t>
              </a:r>
              <a:r>
                <a:rPr lang="ar-EG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SA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الحدث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4" name="رابط مستقيم 53"/>
            <p:cNvCxnSpPr/>
            <p:nvPr/>
          </p:nvCxnSpPr>
          <p:spPr>
            <a:xfrm flipH="1">
              <a:off x="7768927" y="4931643"/>
              <a:ext cx="21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مجموعة 130"/>
          <p:cNvGrpSpPr/>
          <p:nvPr/>
        </p:nvGrpSpPr>
        <p:grpSpPr>
          <a:xfrm>
            <a:off x="6281142" y="5405154"/>
            <a:ext cx="2213198" cy="400110"/>
            <a:chOff x="4879082" y="6021288"/>
            <a:chExt cx="2213198" cy="400110"/>
          </a:xfrm>
        </p:grpSpPr>
        <p:cxnSp>
          <p:nvCxnSpPr>
            <p:cNvPr id="63" name="رابط مستقيم 62"/>
            <p:cNvCxnSpPr/>
            <p:nvPr/>
          </p:nvCxnSpPr>
          <p:spPr>
            <a:xfrm flipH="1">
              <a:off x="6468591" y="6102821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مربع نص 60"/>
            <p:cNvSpPr txBox="1"/>
            <p:nvPr/>
          </p:nvSpPr>
          <p:spPr>
            <a:xfrm>
              <a:off x="4879082" y="6021288"/>
              <a:ext cx="2213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 ( جـ ) = 1 ــ ل ( جـ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4" name="مربع نص 63"/>
          <p:cNvSpPr txBox="1"/>
          <p:nvPr/>
        </p:nvSpPr>
        <p:spPr>
          <a:xfrm>
            <a:off x="5652120" y="5435699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/>
              <a:t>= 1</a:t>
            </a:r>
            <a:endParaRPr lang="en-US" sz="2000" b="1" dirty="0"/>
          </a:p>
        </p:txBody>
      </p:sp>
      <p:grpSp>
        <p:nvGrpSpPr>
          <p:cNvPr id="65" name="مجموعة 64"/>
          <p:cNvGrpSpPr/>
          <p:nvPr/>
        </p:nvGrpSpPr>
        <p:grpSpPr>
          <a:xfrm>
            <a:off x="5257032" y="5340701"/>
            <a:ext cx="624829" cy="637154"/>
            <a:chOff x="5464671" y="5694579"/>
            <a:chExt cx="624829" cy="637154"/>
          </a:xfrm>
        </p:grpSpPr>
        <p:sp>
          <p:nvSpPr>
            <p:cNvPr id="66" name="مربع نص 65"/>
            <p:cNvSpPr txBox="1"/>
            <p:nvPr/>
          </p:nvSpPr>
          <p:spPr>
            <a:xfrm>
              <a:off x="5762227" y="5767164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ــ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7" name="مجموعة 62"/>
            <p:cNvGrpSpPr/>
            <p:nvPr/>
          </p:nvGrpSpPr>
          <p:grpSpPr>
            <a:xfrm>
              <a:off x="5464671" y="5694579"/>
              <a:ext cx="360041" cy="637154"/>
              <a:chOff x="5915769" y="4292519"/>
              <a:chExt cx="360041" cy="637154"/>
            </a:xfrm>
          </p:grpSpPr>
          <p:grpSp>
            <p:nvGrpSpPr>
              <p:cNvPr id="68" name="مجموعة 38"/>
              <p:cNvGrpSpPr/>
              <p:nvPr/>
            </p:nvGrpSpPr>
            <p:grpSpPr>
              <a:xfrm>
                <a:off x="5915769" y="4292519"/>
                <a:ext cx="360041" cy="400110"/>
                <a:chOff x="5915769" y="4292519"/>
                <a:chExt cx="360041" cy="400110"/>
              </a:xfrm>
            </p:grpSpPr>
            <p:cxnSp>
              <p:nvCxnSpPr>
                <p:cNvPr id="70" name="رابط مستقيم 69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مربع نص 70"/>
                <p:cNvSpPr txBox="1"/>
                <p:nvPr/>
              </p:nvSpPr>
              <p:spPr>
                <a:xfrm>
                  <a:off x="5915769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9" name="مربع نص 68"/>
              <p:cNvSpPr txBox="1"/>
              <p:nvPr/>
            </p:nvSpPr>
            <p:spPr>
              <a:xfrm>
                <a:off x="5974059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2" name="مجموعة 71"/>
          <p:cNvGrpSpPr/>
          <p:nvPr/>
        </p:nvGrpSpPr>
        <p:grpSpPr>
          <a:xfrm>
            <a:off x="4748784" y="5340701"/>
            <a:ext cx="624829" cy="637154"/>
            <a:chOff x="5464671" y="5694579"/>
            <a:chExt cx="624829" cy="637154"/>
          </a:xfrm>
        </p:grpSpPr>
        <p:sp>
          <p:nvSpPr>
            <p:cNvPr id="73" name="مربع نص 72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4" name="مجموعة 62"/>
            <p:cNvGrpSpPr/>
            <p:nvPr/>
          </p:nvGrpSpPr>
          <p:grpSpPr>
            <a:xfrm>
              <a:off x="5464671" y="5694579"/>
              <a:ext cx="360041" cy="637154"/>
              <a:chOff x="5915769" y="4292519"/>
              <a:chExt cx="360041" cy="637154"/>
            </a:xfrm>
          </p:grpSpPr>
          <p:grpSp>
            <p:nvGrpSpPr>
              <p:cNvPr id="75" name="مجموعة 38"/>
              <p:cNvGrpSpPr/>
              <p:nvPr/>
            </p:nvGrpSpPr>
            <p:grpSpPr>
              <a:xfrm>
                <a:off x="5915769" y="4292519"/>
                <a:ext cx="360041" cy="400110"/>
                <a:chOff x="5915769" y="4292519"/>
                <a:chExt cx="360041" cy="400110"/>
              </a:xfrm>
            </p:grpSpPr>
            <p:cxnSp>
              <p:nvCxnSpPr>
                <p:cNvPr id="77" name="رابط مستقيم 76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مربع نص 77"/>
                <p:cNvSpPr txBox="1"/>
                <p:nvPr/>
              </p:nvSpPr>
              <p:spPr>
                <a:xfrm>
                  <a:off x="5915769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76" name="مربع نص 75"/>
              <p:cNvSpPr txBox="1"/>
              <p:nvPr/>
            </p:nvSpPr>
            <p:spPr>
              <a:xfrm>
                <a:off x="5974059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9" name="مجموعة 78"/>
          <p:cNvGrpSpPr/>
          <p:nvPr/>
        </p:nvGrpSpPr>
        <p:grpSpPr>
          <a:xfrm>
            <a:off x="4657725" y="1916833"/>
            <a:ext cx="4368105" cy="4392487"/>
            <a:chOff x="4202435" y="1729383"/>
            <a:chExt cx="4368105" cy="4392487"/>
          </a:xfrm>
        </p:grpSpPr>
        <p:sp>
          <p:nvSpPr>
            <p:cNvPr id="80" name="مستطيل 79"/>
            <p:cNvSpPr/>
            <p:nvPr/>
          </p:nvSpPr>
          <p:spPr>
            <a:xfrm>
              <a:off x="4202435" y="1729383"/>
              <a:ext cx="4368105" cy="4392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مربع نص 80"/>
            <p:cNvSpPr txBox="1"/>
            <p:nvPr/>
          </p:nvSpPr>
          <p:spPr>
            <a:xfrm>
              <a:off x="5902660" y="3781256"/>
              <a:ext cx="13145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Diwani" pitchFamily="2" charset="-78"/>
                </a:rPr>
                <a:t>حل آخر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Diwani" pitchFamily="2" charset="-78"/>
              </a:endParaRPr>
            </a:p>
          </p:txBody>
        </p:sp>
      </p:grpSp>
      <p:sp>
        <p:nvSpPr>
          <p:cNvPr id="82" name="مستطيل 81"/>
          <p:cNvSpPr/>
          <p:nvPr/>
        </p:nvSpPr>
        <p:spPr>
          <a:xfrm>
            <a:off x="57150" y="4700184"/>
            <a:ext cx="4431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جـ  : </a:t>
            </a:r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الحصول على عددين مختلفين  </a:t>
            </a:r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78929" y="846237"/>
            <a:ext cx="4483546" cy="2990195"/>
            <a:chOff x="4264918" y="3347700"/>
            <a:chExt cx="4483546" cy="2990195"/>
          </a:xfrm>
        </p:grpSpPr>
        <p:sp>
          <p:nvSpPr>
            <p:cNvPr id="7" name="مربع نص 6"/>
            <p:cNvSpPr txBox="1"/>
            <p:nvPr/>
          </p:nvSpPr>
          <p:spPr>
            <a:xfrm>
              <a:off x="5148064" y="3347700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عناصر فضاء العينة ( ف )  هي :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4327401" y="3726557"/>
              <a:ext cx="4248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مربع نص 7"/>
            <p:cNvSpPr txBox="1"/>
            <p:nvPr/>
          </p:nvSpPr>
          <p:spPr>
            <a:xfrm>
              <a:off x="4274443" y="4143747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4274443" y="4551511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4274443" y="5012134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4283968" y="5434657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4264918" y="5876230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ar-S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ar-S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</a:t>
              </a:r>
              <a:r>
                <a:rPr lang="ar-SA" b="1" dirty="0" smtClean="0">
                  <a:solidFill>
                    <a:srgbClr val="009A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ar-S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9" name="مربع نص 88"/>
          <p:cNvSpPr txBox="1"/>
          <p:nvPr/>
        </p:nvSpPr>
        <p:spPr>
          <a:xfrm>
            <a:off x="1754163" y="521573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( جـ ) = 30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مربع نص 89"/>
          <p:cNvSpPr txBox="1"/>
          <p:nvPr/>
        </p:nvSpPr>
        <p:spPr>
          <a:xfrm>
            <a:off x="395536" y="9807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جـ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1" name="مجموعة 90"/>
          <p:cNvGrpSpPr/>
          <p:nvPr/>
        </p:nvGrpSpPr>
        <p:grpSpPr>
          <a:xfrm>
            <a:off x="1687486" y="5719791"/>
            <a:ext cx="2506564" cy="743070"/>
            <a:chOff x="3779912" y="3261994"/>
            <a:chExt cx="2506564" cy="743070"/>
          </a:xfrm>
        </p:grpSpPr>
        <p:grpSp>
          <p:nvGrpSpPr>
            <p:cNvPr id="92" name="مجموعة 30"/>
            <p:cNvGrpSpPr/>
            <p:nvPr/>
          </p:nvGrpSpPr>
          <p:grpSpPr>
            <a:xfrm>
              <a:off x="4932040" y="3332262"/>
              <a:ext cx="1354436" cy="523220"/>
              <a:chOff x="6241900" y="4273932"/>
              <a:chExt cx="1354436" cy="523220"/>
            </a:xfrm>
          </p:grpSpPr>
          <p:sp>
            <p:nvSpPr>
              <p:cNvPr id="100" name="مربع نص 99"/>
              <p:cNvSpPr txBox="1"/>
              <p:nvPr/>
            </p:nvSpPr>
            <p:spPr>
              <a:xfrm>
                <a:off x="7092280" y="4273932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amath"/>
                  </a:rPr>
                  <a:t>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مربع نص 100"/>
              <p:cNvSpPr txBox="1"/>
              <p:nvPr/>
            </p:nvSpPr>
            <p:spPr>
              <a:xfrm>
                <a:off x="6241900" y="4369623"/>
                <a:ext cx="9372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 ( جـ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3" name="مجموعة 43"/>
            <p:cNvGrpSpPr/>
            <p:nvPr/>
          </p:nvGrpSpPr>
          <p:grpSpPr>
            <a:xfrm>
              <a:off x="3779912" y="3261994"/>
              <a:ext cx="1368152" cy="743070"/>
              <a:chOff x="5292080" y="4219118"/>
              <a:chExt cx="1368152" cy="743070"/>
            </a:xfrm>
          </p:grpSpPr>
          <p:grpSp>
            <p:nvGrpSpPr>
              <p:cNvPr id="94" name="مجموعة 38"/>
              <p:cNvGrpSpPr/>
              <p:nvPr/>
            </p:nvGrpSpPr>
            <p:grpSpPr>
              <a:xfrm>
                <a:off x="5325988" y="4219118"/>
                <a:ext cx="1334244" cy="607651"/>
                <a:chOff x="5325988" y="4219118"/>
                <a:chExt cx="1334244" cy="607651"/>
              </a:xfrm>
            </p:grpSpPr>
            <p:grpSp>
              <p:nvGrpSpPr>
                <p:cNvPr id="96" name="مجموعة 26"/>
                <p:cNvGrpSpPr/>
                <p:nvPr/>
              </p:nvGrpSpPr>
              <p:grpSpPr>
                <a:xfrm>
                  <a:off x="5436184" y="4365104"/>
                  <a:ext cx="1224048" cy="461665"/>
                  <a:chOff x="5436184" y="4365104"/>
                  <a:chExt cx="1224048" cy="461665"/>
                </a:xfrm>
              </p:grpSpPr>
              <p:cxnSp>
                <p:nvCxnSpPr>
                  <p:cNvPr id="98" name="رابط مستقيم 97"/>
                  <p:cNvCxnSpPr/>
                  <p:nvPr/>
                </p:nvCxnSpPr>
                <p:spPr>
                  <a:xfrm flipH="1">
                    <a:off x="5436184" y="4590653"/>
                    <a:ext cx="792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مربع نص 98"/>
                  <p:cNvSpPr txBox="1"/>
                  <p:nvPr/>
                </p:nvSpPr>
                <p:spPr>
                  <a:xfrm>
                    <a:off x="6228184" y="4365104"/>
                    <a:ext cx="43204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=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97" name="مربع نص 96"/>
                <p:cNvSpPr txBox="1"/>
                <p:nvPr/>
              </p:nvSpPr>
              <p:spPr>
                <a:xfrm>
                  <a:off x="5325988" y="4219118"/>
                  <a:ext cx="9361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ن ( جـ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95" name="مربع نص 94"/>
              <p:cNvSpPr txBox="1"/>
              <p:nvPr/>
            </p:nvSpPr>
            <p:spPr>
              <a:xfrm>
                <a:off x="5292080" y="4562078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ن ( ف )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02" name="مجموعة 101"/>
          <p:cNvGrpSpPr/>
          <p:nvPr/>
        </p:nvGrpSpPr>
        <p:grpSpPr>
          <a:xfrm>
            <a:off x="1029890" y="5799354"/>
            <a:ext cx="728464" cy="633562"/>
            <a:chOff x="5361036" y="5685283"/>
            <a:chExt cx="728464" cy="633562"/>
          </a:xfrm>
        </p:grpSpPr>
        <p:sp>
          <p:nvSpPr>
            <p:cNvPr id="103" name="مربع نص 102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4" name="مجموعة 62"/>
            <p:cNvGrpSpPr/>
            <p:nvPr/>
          </p:nvGrpSpPr>
          <p:grpSpPr>
            <a:xfrm>
              <a:off x="5361036" y="5685283"/>
              <a:ext cx="504057" cy="633562"/>
              <a:chOff x="5812134" y="4283223"/>
              <a:chExt cx="504057" cy="633562"/>
            </a:xfrm>
          </p:grpSpPr>
          <p:grpSp>
            <p:nvGrpSpPr>
              <p:cNvPr id="105" name="مجموعة 38"/>
              <p:cNvGrpSpPr/>
              <p:nvPr/>
            </p:nvGrpSpPr>
            <p:grpSpPr>
              <a:xfrm>
                <a:off x="5812135" y="4283223"/>
                <a:ext cx="504056" cy="400110"/>
                <a:chOff x="5812135" y="4283223"/>
                <a:chExt cx="504056" cy="400110"/>
              </a:xfrm>
            </p:grpSpPr>
            <p:cxnSp>
              <p:nvCxnSpPr>
                <p:cNvPr id="107" name="رابط مستقيم 106"/>
                <p:cNvCxnSpPr/>
                <p:nvPr/>
              </p:nvCxnSpPr>
              <p:spPr>
                <a:xfrm flipH="1">
                  <a:off x="5918050" y="4581128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مربع نص 107"/>
                <p:cNvSpPr txBox="1"/>
                <p:nvPr/>
              </p:nvSpPr>
              <p:spPr>
                <a:xfrm>
                  <a:off x="5812135" y="4283223"/>
                  <a:ext cx="5040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30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6" name="مربع نص 105"/>
              <p:cNvSpPr txBox="1"/>
              <p:nvPr/>
            </p:nvSpPr>
            <p:spPr>
              <a:xfrm>
                <a:off x="5812134" y="4516675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09" name="مجموعة 108"/>
          <p:cNvGrpSpPr/>
          <p:nvPr/>
        </p:nvGrpSpPr>
        <p:grpSpPr>
          <a:xfrm>
            <a:off x="458019" y="5808650"/>
            <a:ext cx="624829" cy="637154"/>
            <a:chOff x="5464671" y="5694579"/>
            <a:chExt cx="624829" cy="637154"/>
          </a:xfrm>
        </p:grpSpPr>
        <p:sp>
          <p:nvSpPr>
            <p:cNvPr id="110" name="مربع نص 109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1" name="مجموعة 62"/>
            <p:cNvGrpSpPr/>
            <p:nvPr/>
          </p:nvGrpSpPr>
          <p:grpSpPr>
            <a:xfrm>
              <a:off x="5464671" y="5694579"/>
              <a:ext cx="360041" cy="637154"/>
              <a:chOff x="5915769" y="4292519"/>
              <a:chExt cx="360041" cy="637154"/>
            </a:xfrm>
          </p:grpSpPr>
          <p:grpSp>
            <p:nvGrpSpPr>
              <p:cNvPr id="112" name="مجموعة 38"/>
              <p:cNvGrpSpPr/>
              <p:nvPr/>
            </p:nvGrpSpPr>
            <p:grpSpPr>
              <a:xfrm>
                <a:off x="5915769" y="4292519"/>
                <a:ext cx="360041" cy="400110"/>
                <a:chOff x="5915769" y="4292519"/>
                <a:chExt cx="360041" cy="400110"/>
              </a:xfrm>
            </p:grpSpPr>
            <p:cxnSp>
              <p:nvCxnSpPr>
                <p:cNvPr id="114" name="رابط مستقيم 113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مربع نص 114"/>
                <p:cNvSpPr txBox="1"/>
                <p:nvPr/>
              </p:nvSpPr>
              <p:spPr>
                <a:xfrm>
                  <a:off x="5915769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13" name="مربع نص 112"/>
              <p:cNvSpPr txBox="1"/>
              <p:nvPr/>
            </p:nvSpPr>
            <p:spPr>
              <a:xfrm>
                <a:off x="5974059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16" name="مستطيل 115"/>
          <p:cNvSpPr/>
          <p:nvPr/>
        </p:nvSpPr>
        <p:spPr>
          <a:xfrm>
            <a:off x="179512" y="4077072"/>
            <a:ext cx="4392488" cy="2448272"/>
          </a:xfrm>
          <a:prstGeom prst="rect">
            <a:avLst/>
          </a:prstGeom>
          <a:noFill/>
          <a:ln w="28575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مربع نص 116"/>
          <p:cNvSpPr txBox="1"/>
          <p:nvPr/>
        </p:nvSpPr>
        <p:spPr>
          <a:xfrm>
            <a:off x="1754162" y="4069288"/>
            <a:ext cx="138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Diwani" pitchFamily="2" charset="-78"/>
              </a:rPr>
              <a:t>حل آخر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Diwani" pitchFamily="2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1" dur="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6" dur="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 animBg="1"/>
      <p:bldP spid="4" grpId="0"/>
      <p:bldP spid="5" grpId="0"/>
      <p:bldP spid="14" grpId="0"/>
      <p:bldP spid="15" grpId="0"/>
      <p:bldP spid="22" grpId="0"/>
      <p:bldP spid="23" grpId="0"/>
      <p:bldP spid="64" grpId="0"/>
      <p:bldP spid="82" grpId="0"/>
      <p:bldP spid="89" grpId="0"/>
      <p:bldP spid="90" grpId="0"/>
      <p:bldP spid="116" grpId="0" animBg="1"/>
      <p:bldP spid="1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مستطيل مستدير الزوايا 42"/>
          <p:cNvSpPr/>
          <p:nvPr/>
        </p:nvSpPr>
        <p:spPr>
          <a:xfrm>
            <a:off x="693093" y="5099069"/>
            <a:ext cx="7848872" cy="1512000"/>
          </a:xfrm>
          <a:prstGeom prst="roundRect">
            <a:avLst>
              <a:gd name="adj" fmla="val 18502"/>
            </a:avLst>
          </a:prstGeom>
          <a:solidFill>
            <a:schemeClr val="bg2">
              <a:lumMod val="75000"/>
              <a:alpha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1029558" y="3328585"/>
            <a:ext cx="7272000" cy="15120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740718" y="1547267"/>
            <a:ext cx="7848872" cy="1512000"/>
          </a:xfrm>
          <a:prstGeom prst="roundRect">
            <a:avLst>
              <a:gd name="adj" fmla="val 50000"/>
            </a:avLst>
          </a:prstGeom>
          <a:solidFill>
            <a:srgbClr val="B5DDE9">
              <a:alpha val="40000"/>
            </a:srgbClr>
          </a:solidFill>
          <a:ln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683568" y="260648"/>
            <a:ext cx="7612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Independent  Events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الحدثان المستقلان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23528" y="98072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يكون الحدثان مستقلين إذا وقوع أحدهما ليس له أى تأثير على وقوع الآخر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922562" y="1643658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 إلقاء قطعة نقود معدنية منتظمة وحجر نرد منتظم مرة واحدة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333053" y="2070373"/>
            <a:ext cx="8136904" cy="434018"/>
            <a:chOff x="251520" y="2603004"/>
            <a:chExt cx="8136904" cy="434018"/>
          </a:xfrm>
        </p:grpSpPr>
        <p:sp>
          <p:nvSpPr>
            <p:cNvPr id="10" name="مستطيل 9"/>
            <p:cNvSpPr/>
            <p:nvPr/>
          </p:nvSpPr>
          <p:spPr>
            <a:xfrm>
              <a:off x="3707904" y="2603004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EG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16" name="مجموعة 15"/>
            <p:cNvGrpSpPr/>
            <p:nvPr/>
          </p:nvGrpSpPr>
          <p:grpSpPr>
            <a:xfrm>
              <a:off x="251520" y="2622054"/>
              <a:ext cx="8136904" cy="414968"/>
              <a:chOff x="251520" y="2622054"/>
              <a:chExt cx="8136904" cy="414968"/>
            </a:xfrm>
          </p:grpSpPr>
          <p:sp>
            <p:nvSpPr>
              <p:cNvPr id="11" name="مستطيل 10"/>
              <p:cNvSpPr/>
              <p:nvPr/>
            </p:nvSpPr>
            <p:spPr>
              <a:xfrm flipV="1">
                <a:off x="727001" y="2627387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EG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5" name="مجموعة 14"/>
              <p:cNvGrpSpPr/>
              <p:nvPr/>
            </p:nvGrpSpPr>
            <p:grpSpPr>
              <a:xfrm>
                <a:off x="251520" y="2622054"/>
                <a:ext cx="8136904" cy="414968"/>
                <a:chOff x="251520" y="2622054"/>
                <a:chExt cx="8136904" cy="414968"/>
              </a:xfrm>
            </p:grpSpPr>
            <p:grpSp>
              <p:nvGrpSpPr>
                <p:cNvPr id="14" name="مجموعة 13"/>
                <p:cNvGrpSpPr/>
                <p:nvPr/>
              </p:nvGrpSpPr>
              <p:grpSpPr>
                <a:xfrm>
                  <a:off x="251520" y="2622054"/>
                  <a:ext cx="8136904" cy="414968"/>
                  <a:chOff x="251520" y="2622054"/>
                  <a:chExt cx="8136904" cy="414968"/>
                </a:xfrm>
              </p:grpSpPr>
              <p:sp>
                <p:nvSpPr>
                  <p:cNvPr id="7" name="مربع نص 6"/>
                  <p:cNvSpPr txBox="1"/>
                  <p:nvPr/>
                </p:nvSpPr>
                <p:spPr>
                  <a:xfrm>
                    <a:off x="251520" y="2636912"/>
                    <a:ext cx="813690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فإن الحدثين    الوجه الظاهر لقطعة النقود كتابة    ،     الوجه العلوى لحجر النرد العدد 3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" name="مستطيل 11"/>
                  <p:cNvSpPr/>
                  <p:nvPr/>
                </p:nvSpPr>
                <p:spPr>
                  <a:xfrm>
                    <a:off x="7029797" y="2622054"/>
                    <a:ext cx="32733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ar-EG" sz="20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«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3" name="مستطيل 12"/>
                <p:cNvSpPr/>
                <p:nvPr/>
              </p:nvSpPr>
              <p:spPr>
                <a:xfrm flipV="1">
                  <a:off x="4139952" y="2636912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ar-EG" sz="20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«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18" name="مربع نص 17"/>
          <p:cNvSpPr txBox="1"/>
          <p:nvPr/>
        </p:nvSpPr>
        <p:spPr>
          <a:xfrm>
            <a:off x="1898179" y="256490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يؤثر وقوع أحدهما على وقوع الآخر لذلك الحدثان مستقلان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319289" y="342900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يلعب عبدا لله وسالم كرة اليد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مجموعة 20"/>
          <p:cNvGrpSpPr/>
          <p:nvPr/>
        </p:nvGrpSpPr>
        <p:grpSpPr>
          <a:xfrm>
            <a:off x="1104889" y="3866381"/>
            <a:ext cx="7096086" cy="434018"/>
            <a:chOff x="932298" y="2603004"/>
            <a:chExt cx="7096086" cy="434018"/>
          </a:xfrm>
        </p:grpSpPr>
        <p:sp>
          <p:nvSpPr>
            <p:cNvPr id="22" name="مستطيل 21"/>
            <p:cNvSpPr/>
            <p:nvPr/>
          </p:nvSpPr>
          <p:spPr>
            <a:xfrm>
              <a:off x="3707904" y="2603004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EG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23" name="مجموعة 15"/>
            <p:cNvGrpSpPr/>
            <p:nvPr/>
          </p:nvGrpSpPr>
          <p:grpSpPr>
            <a:xfrm>
              <a:off x="932298" y="2617862"/>
              <a:ext cx="7096086" cy="419160"/>
              <a:chOff x="932298" y="2617862"/>
              <a:chExt cx="7096086" cy="419160"/>
            </a:xfrm>
          </p:grpSpPr>
          <p:sp>
            <p:nvSpPr>
              <p:cNvPr id="24" name="مستطيل 23"/>
              <p:cNvSpPr/>
              <p:nvPr/>
            </p:nvSpPr>
            <p:spPr>
              <a:xfrm flipV="1">
                <a:off x="932298" y="2627387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EG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5" name="مجموعة 14"/>
              <p:cNvGrpSpPr/>
              <p:nvPr/>
            </p:nvGrpSpPr>
            <p:grpSpPr>
              <a:xfrm>
                <a:off x="971600" y="2617862"/>
                <a:ext cx="7056784" cy="419160"/>
                <a:chOff x="971600" y="2617862"/>
                <a:chExt cx="7056784" cy="419160"/>
              </a:xfrm>
            </p:grpSpPr>
            <p:grpSp>
              <p:nvGrpSpPr>
                <p:cNvPr id="26" name="مجموعة 13"/>
                <p:cNvGrpSpPr/>
                <p:nvPr/>
              </p:nvGrpSpPr>
              <p:grpSpPr>
                <a:xfrm>
                  <a:off x="971600" y="2617862"/>
                  <a:ext cx="7056784" cy="404302"/>
                  <a:chOff x="971600" y="2617862"/>
                  <a:chExt cx="7056784" cy="404302"/>
                </a:xfrm>
              </p:grpSpPr>
              <p:sp>
                <p:nvSpPr>
                  <p:cNvPr id="28" name="مربع نص 6"/>
                  <p:cNvSpPr txBox="1"/>
                  <p:nvPr/>
                </p:nvSpPr>
                <p:spPr>
                  <a:xfrm>
                    <a:off x="971600" y="2617862"/>
                    <a:ext cx="705678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الحدثان    سجل عبد الله هدفاً من رمية حرة    ،     سجل سالم هدفاً من رمية حرة 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" name="مستطيل 28"/>
                  <p:cNvSpPr/>
                  <p:nvPr/>
                </p:nvSpPr>
                <p:spPr>
                  <a:xfrm>
                    <a:off x="7029797" y="2622054"/>
                    <a:ext cx="32733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ar-EG" sz="20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«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27" name="مستطيل 26"/>
                <p:cNvSpPr/>
                <p:nvPr/>
              </p:nvSpPr>
              <p:spPr>
                <a:xfrm flipV="1">
                  <a:off x="4139952" y="2636912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ar-EG" sz="20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«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30" name="مربع نص 29"/>
          <p:cNvSpPr txBox="1"/>
          <p:nvPr/>
        </p:nvSpPr>
        <p:spPr>
          <a:xfrm>
            <a:off x="1695872" y="4346054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هما حدثان مستقلان لأن وقوع أحدهما لا يؤثر على وقوع الحدث الآخر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611560" y="522920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لدينا كيسان : فى الاول 5 كرات حمراء و3 كرات خضراء وفى الثاني 4 كرات حمراء و6 كرات خضراء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مجموعة 32"/>
          <p:cNvGrpSpPr/>
          <p:nvPr/>
        </p:nvGrpSpPr>
        <p:grpSpPr>
          <a:xfrm>
            <a:off x="736526" y="5670773"/>
            <a:ext cx="7767339" cy="443543"/>
            <a:chOff x="572258" y="3097535"/>
            <a:chExt cx="7767339" cy="443543"/>
          </a:xfrm>
        </p:grpSpPr>
        <p:sp>
          <p:nvSpPr>
            <p:cNvPr id="34" name="مستطيل 33"/>
            <p:cNvSpPr/>
            <p:nvPr/>
          </p:nvSpPr>
          <p:spPr>
            <a:xfrm>
              <a:off x="3792366" y="3097535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EG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35" name="مجموعة 15"/>
            <p:cNvGrpSpPr/>
            <p:nvPr/>
          </p:nvGrpSpPr>
          <p:grpSpPr>
            <a:xfrm>
              <a:off x="572258" y="3099505"/>
              <a:ext cx="7767339" cy="441573"/>
              <a:chOff x="572258" y="3099505"/>
              <a:chExt cx="7767339" cy="441573"/>
            </a:xfrm>
          </p:grpSpPr>
          <p:sp>
            <p:nvSpPr>
              <p:cNvPr id="36" name="مستطيل 35"/>
              <p:cNvSpPr/>
              <p:nvPr/>
            </p:nvSpPr>
            <p:spPr>
              <a:xfrm flipV="1">
                <a:off x="572258" y="3140968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EG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7" name="مجموعة 14"/>
              <p:cNvGrpSpPr/>
              <p:nvPr/>
            </p:nvGrpSpPr>
            <p:grpSpPr>
              <a:xfrm>
                <a:off x="706749" y="3099505"/>
                <a:ext cx="7632848" cy="432048"/>
                <a:chOff x="706749" y="3099505"/>
                <a:chExt cx="7632848" cy="432048"/>
              </a:xfrm>
            </p:grpSpPr>
            <p:grpSp>
              <p:nvGrpSpPr>
                <p:cNvPr id="38" name="مجموعة 13"/>
                <p:cNvGrpSpPr/>
                <p:nvPr/>
              </p:nvGrpSpPr>
              <p:grpSpPr>
                <a:xfrm>
                  <a:off x="706749" y="3099505"/>
                  <a:ext cx="7632848" cy="400110"/>
                  <a:chOff x="706749" y="3099505"/>
                  <a:chExt cx="7632848" cy="400110"/>
                </a:xfrm>
              </p:grpSpPr>
              <p:sp>
                <p:nvSpPr>
                  <p:cNvPr id="40" name="مربع نص 6"/>
                  <p:cNvSpPr txBox="1"/>
                  <p:nvPr/>
                </p:nvSpPr>
                <p:spPr>
                  <a:xfrm>
                    <a:off x="706749" y="3099505"/>
                    <a:ext cx="763284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الحدثان    سحب كرة خضراء من الكيس الأول    ،     سحب كرة خضراء من الكيس الثاني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1" name="مستطيل 40"/>
                  <p:cNvSpPr/>
                  <p:nvPr/>
                </p:nvSpPr>
                <p:spPr>
                  <a:xfrm>
                    <a:off x="7349333" y="3099505"/>
                    <a:ext cx="32733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ar-EG" sz="20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«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39" name="مستطيل 38"/>
                <p:cNvSpPr/>
                <p:nvPr/>
              </p:nvSpPr>
              <p:spPr>
                <a:xfrm flipV="1">
                  <a:off x="4168527" y="3131443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ar-EG" sz="20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«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42" name="مربع نص 41"/>
          <p:cNvSpPr txBox="1"/>
          <p:nvPr/>
        </p:nvSpPr>
        <p:spPr>
          <a:xfrm>
            <a:off x="1691680" y="6134759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هما حدثان مستقلان لأن وقوع أحدهما لا يؤثر على وقوع الحدث الآخر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" presetClass="emph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1" grpId="0" animBg="1"/>
      <p:bldP spid="19" grpId="0" animBg="1"/>
      <p:bldP spid="5" grpId="0"/>
      <p:bldP spid="6" grpId="0"/>
      <p:bldP spid="18" grpId="0"/>
      <p:bldP spid="20" grpId="0"/>
      <p:bldP spid="30" grpId="0"/>
      <p:bldP spid="32" grpId="0"/>
      <p:bldP spid="4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مستطيل مستدير الزوايا 58"/>
          <p:cNvSpPr/>
          <p:nvPr/>
        </p:nvSpPr>
        <p:spPr>
          <a:xfrm>
            <a:off x="179512" y="3006477"/>
            <a:ext cx="8820000" cy="3492000"/>
          </a:xfrm>
          <a:prstGeom prst="roundRect">
            <a:avLst>
              <a:gd name="adj" fmla="val 20446"/>
            </a:avLst>
          </a:prstGeom>
          <a:solidFill>
            <a:srgbClr val="FFFF00">
              <a:alpha val="40000"/>
            </a:srgb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شكل حر 57"/>
          <p:cNvSpPr/>
          <p:nvPr/>
        </p:nvSpPr>
        <p:spPr>
          <a:xfrm>
            <a:off x="1079500" y="4695825"/>
            <a:ext cx="1731963" cy="1639887"/>
          </a:xfrm>
          <a:custGeom>
            <a:avLst/>
            <a:gdLst>
              <a:gd name="connsiteX0" fmla="*/ 1730375 w 1731963"/>
              <a:gd name="connsiteY0" fmla="*/ 0 h 1639887"/>
              <a:gd name="connsiteX1" fmla="*/ 1730375 w 1731963"/>
              <a:gd name="connsiteY1" fmla="*/ 123825 h 1639887"/>
              <a:gd name="connsiteX2" fmla="*/ 1730375 w 1731963"/>
              <a:gd name="connsiteY2" fmla="*/ 466725 h 1639887"/>
              <a:gd name="connsiteX3" fmla="*/ 1730375 w 1731963"/>
              <a:gd name="connsiteY3" fmla="*/ 828675 h 1639887"/>
              <a:gd name="connsiteX4" fmla="*/ 1720850 w 1731963"/>
              <a:gd name="connsiteY4" fmla="*/ 1238250 h 1639887"/>
              <a:gd name="connsiteX5" fmla="*/ 1720850 w 1731963"/>
              <a:gd name="connsiteY5" fmla="*/ 1476375 h 1639887"/>
              <a:gd name="connsiteX6" fmla="*/ 1720850 w 1731963"/>
              <a:gd name="connsiteY6" fmla="*/ 1581150 h 1639887"/>
              <a:gd name="connsiteX7" fmla="*/ 1692275 w 1731963"/>
              <a:gd name="connsiteY7" fmla="*/ 1600200 h 1639887"/>
              <a:gd name="connsiteX8" fmla="*/ 1530350 w 1731963"/>
              <a:gd name="connsiteY8" fmla="*/ 1628775 h 1639887"/>
              <a:gd name="connsiteX9" fmla="*/ 654050 w 1731963"/>
              <a:gd name="connsiteY9" fmla="*/ 1638300 h 1639887"/>
              <a:gd name="connsiteX10" fmla="*/ 168275 w 1731963"/>
              <a:gd name="connsiteY10" fmla="*/ 1619250 h 1639887"/>
              <a:gd name="connsiteX11" fmla="*/ 25400 w 1731963"/>
              <a:gd name="connsiteY11" fmla="*/ 1609725 h 1639887"/>
              <a:gd name="connsiteX12" fmla="*/ 15875 w 1731963"/>
              <a:gd name="connsiteY12" fmla="*/ 1581150 h 1639887"/>
              <a:gd name="connsiteX13" fmla="*/ 15875 w 1731963"/>
              <a:gd name="connsiteY13" fmla="*/ 1495425 h 1639887"/>
              <a:gd name="connsiteX14" fmla="*/ 63500 w 1731963"/>
              <a:gd name="connsiteY14" fmla="*/ 1171575 h 1639887"/>
              <a:gd name="connsiteX15" fmla="*/ 234950 w 1731963"/>
              <a:gd name="connsiteY15" fmla="*/ 914400 h 1639887"/>
              <a:gd name="connsiteX16" fmla="*/ 473075 w 1731963"/>
              <a:gd name="connsiteY16" fmla="*/ 628650 h 1639887"/>
              <a:gd name="connsiteX17" fmla="*/ 549275 w 1731963"/>
              <a:gd name="connsiteY17" fmla="*/ 495300 h 1639887"/>
              <a:gd name="connsiteX18" fmla="*/ 549275 w 1731963"/>
              <a:gd name="connsiteY18" fmla="*/ 200025 h 1639887"/>
              <a:gd name="connsiteX19" fmla="*/ 568325 w 1731963"/>
              <a:gd name="connsiteY19" fmla="*/ 161925 h 1639887"/>
              <a:gd name="connsiteX20" fmla="*/ 615950 w 1731963"/>
              <a:gd name="connsiteY20" fmla="*/ 95250 h 1639887"/>
              <a:gd name="connsiteX21" fmla="*/ 749300 w 1731963"/>
              <a:gd name="connsiteY21" fmla="*/ 28575 h 1639887"/>
              <a:gd name="connsiteX22" fmla="*/ 1177925 w 1731963"/>
              <a:gd name="connsiteY22" fmla="*/ 28575 h 1639887"/>
              <a:gd name="connsiteX23" fmla="*/ 1463675 w 1731963"/>
              <a:gd name="connsiteY23" fmla="*/ 28575 h 1639887"/>
              <a:gd name="connsiteX24" fmla="*/ 1730375 w 1731963"/>
              <a:gd name="connsiteY24" fmla="*/ 0 h 163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31963" h="1639887">
                <a:moveTo>
                  <a:pt x="1730375" y="0"/>
                </a:moveTo>
                <a:lnTo>
                  <a:pt x="1730375" y="123825"/>
                </a:lnTo>
                <a:lnTo>
                  <a:pt x="1730375" y="466725"/>
                </a:lnTo>
                <a:cubicBezTo>
                  <a:pt x="1730375" y="584200"/>
                  <a:pt x="1731963" y="700088"/>
                  <a:pt x="1730375" y="828675"/>
                </a:cubicBezTo>
                <a:cubicBezTo>
                  <a:pt x="1728788" y="957263"/>
                  <a:pt x="1722438" y="1130300"/>
                  <a:pt x="1720850" y="1238250"/>
                </a:cubicBezTo>
                <a:cubicBezTo>
                  <a:pt x="1719263" y="1346200"/>
                  <a:pt x="1720850" y="1476375"/>
                  <a:pt x="1720850" y="1476375"/>
                </a:cubicBezTo>
                <a:cubicBezTo>
                  <a:pt x="1720850" y="1533525"/>
                  <a:pt x="1725612" y="1560513"/>
                  <a:pt x="1720850" y="1581150"/>
                </a:cubicBezTo>
                <a:cubicBezTo>
                  <a:pt x="1716088" y="1601787"/>
                  <a:pt x="1724025" y="1592263"/>
                  <a:pt x="1692275" y="1600200"/>
                </a:cubicBezTo>
                <a:cubicBezTo>
                  <a:pt x="1660525" y="1608137"/>
                  <a:pt x="1703387" y="1622425"/>
                  <a:pt x="1530350" y="1628775"/>
                </a:cubicBezTo>
                <a:cubicBezTo>
                  <a:pt x="1357313" y="1635125"/>
                  <a:pt x="881062" y="1639887"/>
                  <a:pt x="654050" y="1638300"/>
                </a:cubicBezTo>
                <a:cubicBezTo>
                  <a:pt x="427038" y="1636713"/>
                  <a:pt x="273050" y="1624013"/>
                  <a:pt x="168275" y="1619250"/>
                </a:cubicBezTo>
                <a:cubicBezTo>
                  <a:pt x="63500" y="1614487"/>
                  <a:pt x="50800" y="1616075"/>
                  <a:pt x="25400" y="1609725"/>
                </a:cubicBezTo>
                <a:cubicBezTo>
                  <a:pt x="0" y="1603375"/>
                  <a:pt x="17462" y="1600200"/>
                  <a:pt x="15875" y="1581150"/>
                </a:cubicBezTo>
                <a:cubicBezTo>
                  <a:pt x="14288" y="1562100"/>
                  <a:pt x="7938" y="1563688"/>
                  <a:pt x="15875" y="1495425"/>
                </a:cubicBezTo>
                <a:cubicBezTo>
                  <a:pt x="23813" y="1427163"/>
                  <a:pt x="26988" y="1268412"/>
                  <a:pt x="63500" y="1171575"/>
                </a:cubicBezTo>
                <a:cubicBezTo>
                  <a:pt x="100012" y="1074738"/>
                  <a:pt x="166688" y="1004887"/>
                  <a:pt x="234950" y="914400"/>
                </a:cubicBezTo>
                <a:cubicBezTo>
                  <a:pt x="303212" y="823913"/>
                  <a:pt x="420688" y="698500"/>
                  <a:pt x="473075" y="628650"/>
                </a:cubicBezTo>
                <a:cubicBezTo>
                  <a:pt x="525462" y="558800"/>
                  <a:pt x="536575" y="566737"/>
                  <a:pt x="549275" y="495300"/>
                </a:cubicBezTo>
                <a:cubicBezTo>
                  <a:pt x="561975" y="423863"/>
                  <a:pt x="546100" y="255587"/>
                  <a:pt x="549275" y="200025"/>
                </a:cubicBezTo>
                <a:cubicBezTo>
                  <a:pt x="552450" y="144463"/>
                  <a:pt x="557213" y="179387"/>
                  <a:pt x="568325" y="161925"/>
                </a:cubicBezTo>
                <a:cubicBezTo>
                  <a:pt x="579437" y="144463"/>
                  <a:pt x="585788" y="117475"/>
                  <a:pt x="615950" y="95250"/>
                </a:cubicBezTo>
                <a:cubicBezTo>
                  <a:pt x="646112" y="73025"/>
                  <a:pt x="655638" y="39687"/>
                  <a:pt x="749300" y="28575"/>
                </a:cubicBezTo>
                <a:cubicBezTo>
                  <a:pt x="842962" y="17463"/>
                  <a:pt x="1177925" y="28575"/>
                  <a:pt x="1177925" y="28575"/>
                </a:cubicBezTo>
                <a:lnTo>
                  <a:pt x="1463675" y="28575"/>
                </a:lnTo>
                <a:lnTo>
                  <a:pt x="1730375" y="0"/>
                </a:lnTo>
                <a:close/>
              </a:path>
            </a:pathLst>
          </a:custGeom>
          <a:solidFill>
            <a:srgbClr val="EBF1D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1041239" y="260648"/>
            <a:ext cx="7272000" cy="2448000"/>
          </a:xfrm>
          <a:prstGeom prst="roundRect">
            <a:avLst>
              <a:gd name="adj" fmla="val 25083"/>
            </a:avLst>
          </a:prstGeom>
          <a:solidFill>
            <a:srgbClr val="FFFF00">
              <a:alpha val="40000"/>
            </a:srgb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3059832" y="289223"/>
            <a:ext cx="3228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قانون حدثين مستقلين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04321" y="914053"/>
            <a:ext cx="6943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Rules  of  Independent  Two  Events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1028750" y="1221135"/>
            <a:ext cx="7056784" cy="791389"/>
            <a:chOff x="899592" y="1515100"/>
            <a:chExt cx="7056784" cy="791389"/>
          </a:xfrm>
        </p:grpSpPr>
        <p:sp>
          <p:nvSpPr>
            <p:cNvPr id="6" name="مربع نص 5"/>
            <p:cNvSpPr txBox="1"/>
            <p:nvPr/>
          </p:nvSpPr>
          <p:spPr>
            <a:xfrm>
              <a:off x="899592" y="1844824"/>
              <a:ext cx="7056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إذا كان    ، ب حدثين مستقلين ــ فإن احتمال وقوع الحدثين معاً هو :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6802908" y="1515100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3774579" y="1790824"/>
            <a:ext cx="3960440" cy="759222"/>
            <a:chOff x="2618259" y="2339355"/>
            <a:chExt cx="3960440" cy="759222"/>
          </a:xfrm>
        </p:grpSpPr>
        <p:grpSp>
          <p:nvGrpSpPr>
            <p:cNvPr id="16" name="مجموعة 15"/>
            <p:cNvGrpSpPr/>
            <p:nvPr/>
          </p:nvGrpSpPr>
          <p:grpSpPr>
            <a:xfrm>
              <a:off x="2618259" y="2339355"/>
              <a:ext cx="3960440" cy="759222"/>
              <a:chOff x="2618259" y="2339355"/>
              <a:chExt cx="3960440" cy="759222"/>
            </a:xfrm>
          </p:grpSpPr>
          <p:grpSp>
            <p:nvGrpSpPr>
              <p:cNvPr id="14" name="مجموعة 13"/>
              <p:cNvGrpSpPr/>
              <p:nvPr/>
            </p:nvGrpSpPr>
            <p:grpSpPr>
              <a:xfrm>
                <a:off x="2618259" y="2339355"/>
                <a:ext cx="3960440" cy="759222"/>
                <a:chOff x="2618259" y="2339355"/>
                <a:chExt cx="3960440" cy="759222"/>
              </a:xfrm>
            </p:grpSpPr>
            <p:sp>
              <p:nvSpPr>
                <p:cNvPr id="1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149477" y="2339355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3" name="مجموعة 12"/>
                <p:cNvGrpSpPr/>
                <p:nvPr/>
              </p:nvGrpSpPr>
              <p:grpSpPr>
                <a:xfrm>
                  <a:off x="2618259" y="2344688"/>
                  <a:ext cx="3960440" cy="753889"/>
                  <a:chOff x="2618259" y="2344688"/>
                  <a:chExt cx="3960440" cy="753889"/>
                </a:xfrm>
              </p:grpSpPr>
              <p:sp>
                <p:nvSpPr>
                  <p:cNvPr id="10" name="مربع نص 9"/>
                  <p:cNvSpPr txBox="1"/>
                  <p:nvPr/>
                </p:nvSpPr>
                <p:spPr>
                  <a:xfrm>
                    <a:off x="2618259" y="2636912"/>
                    <a:ext cx="39604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ل (       ب ) = ل (    )    ل ( ب )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38229" y="2344688"/>
                    <a:ext cx="461963" cy="646331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SA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Arial" pitchFamily="34" charset="0"/>
                        <a:cs typeface="Al-TkamolZulfiMath" pitchFamily="2" charset="-78"/>
                      </a:rPr>
                      <a:t>أ</a:t>
                    </a:r>
                    <a:endPara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5" name="مربع نص 14"/>
              <p:cNvSpPr txBox="1"/>
              <p:nvPr/>
            </p:nvSpPr>
            <p:spPr>
              <a:xfrm>
                <a:off x="3707904" y="267082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مربع نص 16"/>
            <p:cNvSpPr txBox="1"/>
            <p:nvPr/>
          </p:nvSpPr>
          <p:spPr>
            <a:xfrm rot="10800000">
              <a:off x="5460479" y="2627387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cs typeface="Al-Kharashi 3"/>
                </a:rPr>
                <a:t>U</a:t>
              </a:r>
              <a:endParaRPr lang="en-US" sz="2400" b="1" dirty="0"/>
            </a:p>
          </p:txBody>
        </p:sp>
      </p:grpSp>
      <p:sp>
        <p:nvSpPr>
          <p:cNvPr id="19" name="مربع نص 18"/>
          <p:cNvSpPr txBox="1"/>
          <p:nvPr/>
        </p:nvSpPr>
        <p:spPr>
          <a:xfrm>
            <a:off x="1672630" y="213285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والعكس صحيح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483768" y="3033797"/>
            <a:ext cx="3741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55" pitchFamily="2" charset="-78"/>
              </a:rPr>
              <a:t>احتمال اتحاد حدثين مستقلين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89037" y="3658840"/>
            <a:ext cx="8777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Probability  of  Union  for  Two   Independent  Events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55" pitchFamily="2" charset="-78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258219" y="424013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لإيجاد احتمال اتحاد حدثين نستخدم القاعدة 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مجموعة 24"/>
          <p:cNvGrpSpPr/>
          <p:nvPr/>
        </p:nvGrpSpPr>
        <p:grpSpPr>
          <a:xfrm>
            <a:off x="1585764" y="4462194"/>
            <a:ext cx="4320480" cy="805106"/>
            <a:chOff x="2699792" y="3699723"/>
            <a:chExt cx="4320480" cy="805106"/>
          </a:xfrm>
        </p:grpSpPr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3308424" y="3699723"/>
              <a:ext cx="461963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Al-TkamolZulfiMath" pitchFamily="2" charset="-78"/>
                </a:rPr>
                <a:t>أ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7" name="مجموعة 22"/>
            <p:cNvGrpSpPr/>
            <p:nvPr/>
          </p:nvGrpSpPr>
          <p:grpSpPr>
            <a:xfrm>
              <a:off x="2699792" y="3711699"/>
              <a:ext cx="4320480" cy="793130"/>
              <a:chOff x="2699792" y="3711699"/>
              <a:chExt cx="4320480" cy="793130"/>
            </a:xfrm>
          </p:grpSpPr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5065191" y="3711699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9" name="مجموعة 21"/>
              <p:cNvGrpSpPr/>
              <p:nvPr/>
            </p:nvGrpSpPr>
            <p:grpSpPr>
              <a:xfrm>
                <a:off x="2699792" y="3717032"/>
                <a:ext cx="4320480" cy="787797"/>
                <a:chOff x="2699792" y="3717032"/>
                <a:chExt cx="4320480" cy="787797"/>
              </a:xfrm>
            </p:grpSpPr>
            <p:grpSp>
              <p:nvGrpSpPr>
                <p:cNvPr id="30" name="مجموعة 17"/>
                <p:cNvGrpSpPr/>
                <p:nvPr/>
              </p:nvGrpSpPr>
              <p:grpSpPr>
                <a:xfrm>
                  <a:off x="2699792" y="4005064"/>
                  <a:ext cx="4320480" cy="499765"/>
                  <a:chOff x="2699792" y="4005064"/>
                  <a:chExt cx="4320480" cy="499765"/>
                </a:xfrm>
              </p:grpSpPr>
              <p:sp>
                <p:nvSpPr>
                  <p:cNvPr id="32" name="مربع نص 31"/>
                  <p:cNvSpPr txBox="1"/>
                  <p:nvPr/>
                </p:nvSpPr>
                <p:spPr>
                  <a:xfrm rot="10800000">
                    <a:off x="2978300" y="4005064"/>
                    <a:ext cx="5040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cs typeface="Al-Kharashi 3"/>
                      </a:rPr>
                      <a:t>U</a:t>
                    </a:r>
                    <a:endParaRPr lang="en-US" sz="2400" b="1" dirty="0"/>
                  </a:p>
                </p:txBody>
              </p:sp>
              <p:grpSp>
                <p:nvGrpSpPr>
                  <p:cNvPr id="33" name="مجموعة 16"/>
                  <p:cNvGrpSpPr/>
                  <p:nvPr/>
                </p:nvGrpSpPr>
                <p:grpSpPr>
                  <a:xfrm>
                    <a:off x="2699792" y="4043164"/>
                    <a:ext cx="4320480" cy="461665"/>
                    <a:chOff x="2699792" y="4130030"/>
                    <a:chExt cx="4320480" cy="461665"/>
                  </a:xfrm>
                </p:grpSpPr>
                <p:sp>
                  <p:nvSpPr>
                    <p:cNvPr id="34" name="مربع نص 33"/>
                    <p:cNvSpPr txBox="1"/>
                    <p:nvPr/>
                  </p:nvSpPr>
                  <p:spPr>
                    <a:xfrm>
                      <a:off x="2699792" y="4149080"/>
                      <a:ext cx="432048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 (      ب ) = ل (   ) + ل ( ب ) ــ ل (       ب )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35" name="مربع نص 34"/>
                    <p:cNvSpPr txBox="1"/>
                    <p:nvPr/>
                  </p:nvSpPr>
                  <p:spPr>
                    <a:xfrm>
                      <a:off x="6184751" y="4130030"/>
                      <a:ext cx="50405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b="1" dirty="0" smtClean="0">
                          <a:cs typeface="Al-Kharashi 3"/>
                        </a:rPr>
                        <a:t>U</a:t>
                      </a:r>
                      <a:endParaRPr lang="en-US" sz="2400" b="1" dirty="0"/>
                    </a:p>
                  </p:txBody>
                </p:sp>
              </p:grpSp>
            </p:grpSp>
            <p:sp>
              <p:nvSpPr>
                <p:cNvPr id="3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370860" y="3717032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36" name="مربع نص 35"/>
          <p:cNvSpPr txBox="1"/>
          <p:nvPr/>
        </p:nvSpPr>
        <p:spPr>
          <a:xfrm>
            <a:off x="2258219" y="530969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وفى حالة حدثين مستقلين تصبح هذه القاعدة 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7" name="مجموعة 56"/>
          <p:cNvGrpSpPr/>
          <p:nvPr/>
        </p:nvGrpSpPr>
        <p:grpSpPr>
          <a:xfrm>
            <a:off x="971600" y="5536282"/>
            <a:ext cx="4939977" cy="793130"/>
            <a:chOff x="2584351" y="5601216"/>
            <a:chExt cx="4939977" cy="793130"/>
          </a:xfrm>
        </p:grpSpPr>
        <p:grpSp>
          <p:nvGrpSpPr>
            <p:cNvPr id="39" name="مجموعة 22"/>
            <p:cNvGrpSpPr/>
            <p:nvPr/>
          </p:nvGrpSpPr>
          <p:grpSpPr>
            <a:xfrm>
              <a:off x="4283968" y="5601216"/>
              <a:ext cx="3240360" cy="793130"/>
              <a:chOff x="3779912" y="3711699"/>
              <a:chExt cx="3240360" cy="793130"/>
            </a:xfrm>
          </p:grpSpPr>
          <p:sp>
            <p:nvSpPr>
              <p:cNvPr id="40" name="Text Box 2"/>
              <p:cNvSpPr txBox="1">
                <a:spLocks noChangeArrowheads="1"/>
              </p:cNvSpPr>
              <p:nvPr/>
            </p:nvSpPr>
            <p:spPr bwMode="auto">
              <a:xfrm>
                <a:off x="5065191" y="3711699"/>
                <a:ext cx="461963" cy="64633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Al-TkamolZulfiMath" pitchFamily="2" charset="-78"/>
                  </a:rPr>
                  <a:t>أ</a:t>
                </a:r>
                <a:endPara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1" name="مجموعة 21"/>
              <p:cNvGrpSpPr/>
              <p:nvPr/>
            </p:nvGrpSpPr>
            <p:grpSpPr>
              <a:xfrm>
                <a:off x="3779912" y="3717032"/>
                <a:ext cx="3240360" cy="787797"/>
                <a:chOff x="3779912" y="3717032"/>
                <a:chExt cx="3240360" cy="787797"/>
              </a:xfrm>
            </p:grpSpPr>
            <p:grpSp>
              <p:nvGrpSpPr>
                <p:cNvPr id="45" name="مجموعة 16"/>
                <p:cNvGrpSpPr/>
                <p:nvPr/>
              </p:nvGrpSpPr>
              <p:grpSpPr>
                <a:xfrm>
                  <a:off x="3779912" y="4043164"/>
                  <a:ext cx="3240360" cy="461665"/>
                  <a:chOff x="3779912" y="4130030"/>
                  <a:chExt cx="3240360" cy="461665"/>
                </a:xfrm>
              </p:grpSpPr>
              <p:sp>
                <p:nvSpPr>
                  <p:cNvPr id="46" name="مربع نص 45"/>
                  <p:cNvSpPr txBox="1"/>
                  <p:nvPr/>
                </p:nvSpPr>
                <p:spPr>
                  <a:xfrm>
                    <a:off x="3779912" y="4149080"/>
                    <a:ext cx="324036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ل (      ب ) = ل (   ) + ل ( ب ) ــ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7" name="مربع نص 46"/>
                  <p:cNvSpPr txBox="1"/>
                  <p:nvPr/>
                </p:nvSpPr>
                <p:spPr>
                  <a:xfrm>
                    <a:off x="6184751" y="4130030"/>
                    <a:ext cx="5040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cs typeface="Al-Kharashi 3"/>
                      </a:rPr>
                      <a:t>U</a:t>
                    </a:r>
                    <a:endParaRPr lang="en-US" sz="2400" b="1" dirty="0"/>
                  </a:p>
                </p:txBody>
              </p:sp>
            </p:grpSp>
            <p:sp>
              <p:nvSpPr>
                <p:cNvPr id="4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370860" y="3717032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9" name="مجموعة 15"/>
            <p:cNvGrpSpPr/>
            <p:nvPr/>
          </p:nvGrpSpPr>
          <p:grpSpPr>
            <a:xfrm>
              <a:off x="2584351" y="5649753"/>
              <a:ext cx="1836712" cy="731575"/>
              <a:chOff x="2966170" y="2339355"/>
              <a:chExt cx="1836712" cy="731575"/>
            </a:xfrm>
          </p:grpSpPr>
          <p:grpSp>
            <p:nvGrpSpPr>
              <p:cNvPr id="51" name="مجموعة 13"/>
              <p:cNvGrpSpPr/>
              <p:nvPr/>
            </p:nvGrpSpPr>
            <p:grpSpPr>
              <a:xfrm>
                <a:off x="2966170" y="2339355"/>
                <a:ext cx="1836712" cy="716717"/>
                <a:chOff x="2966170" y="2339355"/>
                <a:chExt cx="1836712" cy="716717"/>
              </a:xfrm>
            </p:grpSpPr>
            <p:sp>
              <p:nvSpPr>
                <p:cNvPr id="5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111377" y="2339355"/>
                  <a:ext cx="461963" cy="64633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ea typeface="Arial" pitchFamily="34" charset="0"/>
                      <a:cs typeface="Al-TkamolZulfiMath" pitchFamily="2" charset="-78"/>
                    </a:rPr>
                    <a:t>أ</a:t>
                  </a:r>
                  <a:endPara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مربع نص 54"/>
                <p:cNvSpPr txBox="1"/>
                <p:nvPr/>
              </p:nvSpPr>
              <p:spPr>
                <a:xfrm>
                  <a:off x="2966170" y="2655962"/>
                  <a:ext cx="18367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ل (    )    ل ( ب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52" name="مربع نص 51"/>
              <p:cNvSpPr txBox="1"/>
              <p:nvPr/>
            </p:nvSpPr>
            <p:spPr>
              <a:xfrm>
                <a:off x="3707904" y="267082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mph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F3FA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" presetClass="emph" presetSubtype="1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" presetClass="emph" presetSubtype="1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mph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F3FA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1" dur="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" presetClass="emph" presetSubtype="1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13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5" dur="5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" presetClass="emph" presetSubtype="1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17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20" grpId="0" animBg="1"/>
      <p:bldP spid="19" grpId="0"/>
      <p:bldP spid="24" grpId="0"/>
      <p:bldP spid="3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6641182" y="313638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7  ــ  صــ  75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66675" y="620688"/>
            <a:ext cx="8974013" cy="604173"/>
            <a:chOff x="-9525" y="798612"/>
            <a:chExt cx="8974013" cy="604173"/>
          </a:xfrm>
        </p:grpSpPr>
        <p:grpSp>
          <p:nvGrpSpPr>
            <p:cNvPr id="5" name="مجموعة 4"/>
            <p:cNvGrpSpPr/>
            <p:nvPr/>
          </p:nvGrpSpPr>
          <p:grpSpPr>
            <a:xfrm>
              <a:off x="-9525" y="798612"/>
              <a:ext cx="596255" cy="585123"/>
              <a:chOff x="5430763" y="5694812"/>
              <a:chExt cx="596255" cy="585123"/>
            </a:xfrm>
          </p:grpSpPr>
          <p:sp>
            <p:nvSpPr>
              <p:cNvPr id="6" name="مربع نص 5"/>
              <p:cNvSpPr txBox="1"/>
              <p:nvPr/>
            </p:nvSpPr>
            <p:spPr>
              <a:xfrm>
                <a:off x="5699745" y="5805264"/>
                <a:ext cx="3272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7" name="مجموعة 62"/>
              <p:cNvGrpSpPr/>
              <p:nvPr/>
            </p:nvGrpSpPr>
            <p:grpSpPr>
              <a:xfrm>
                <a:off x="5430763" y="5694812"/>
                <a:ext cx="360041" cy="585123"/>
                <a:chOff x="5881861" y="4292752"/>
                <a:chExt cx="360041" cy="585123"/>
              </a:xfrm>
            </p:grpSpPr>
            <p:grpSp>
              <p:nvGrpSpPr>
                <p:cNvPr id="8" name="مجموعة 38"/>
                <p:cNvGrpSpPr/>
                <p:nvPr/>
              </p:nvGrpSpPr>
              <p:grpSpPr>
                <a:xfrm>
                  <a:off x="5881861" y="4292752"/>
                  <a:ext cx="360041" cy="369332"/>
                  <a:chOff x="5881861" y="4292752"/>
                  <a:chExt cx="360041" cy="369332"/>
                </a:xfrm>
              </p:grpSpPr>
              <p:cxnSp>
                <p:nvCxnSpPr>
                  <p:cNvPr id="10" name="رابط مستقيم 9"/>
                  <p:cNvCxnSpPr/>
                  <p:nvPr/>
                </p:nvCxnSpPr>
                <p:spPr>
                  <a:xfrm flipH="1">
                    <a:off x="6004759" y="4581128"/>
                    <a:ext cx="18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مربع نص 10"/>
                  <p:cNvSpPr txBox="1"/>
                  <p:nvPr/>
                </p:nvSpPr>
                <p:spPr>
                  <a:xfrm>
                    <a:off x="5881861" y="4292752"/>
                    <a:ext cx="3600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9" name="مربع نص 8"/>
                <p:cNvSpPr txBox="1"/>
                <p:nvPr/>
              </p:nvSpPr>
              <p:spPr>
                <a:xfrm>
                  <a:off x="5949677" y="4508543"/>
                  <a:ext cx="2785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" name="مجموعة 18"/>
            <p:cNvGrpSpPr/>
            <p:nvPr/>
          </p:nvGrpSpPr>
          <p:grpSpPr>
            <a:xfrm>
              <a:off x="107504" y="817662"/>
              <a:ext cx="8856984" cy="585123"/>
              <a:chOff x="107504" y="817662"/>
              <a:chExt cx="8856984" cy="585123"/>
            </a:xfrm>
          </p:grpSpPr>
          <p:sp>
            <p:nvSpPr>
              <p:cNvPr id="4" name="مربع نص 3"/>
              <p:cNvSpPr txBox="1"/>
              <p:nvPr/>
            </p:nvSpPr>
            <p:spPr>
              <a:xfrm>
                <a:off x="107504" y="908720"/>
                <a:ext cx="88569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يلعب ابراهيم ويوسف لعبة رمى السهم ــ احتمال أن يصيب ابراهيم الهدف         ، احتمال أن يصيب يوسف الهدف 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2" name="مجموعة 11"/>
              <p:cNvGrpSpPr/>
              <p:nvPr/>
            </p:nvGrpSpPr>
            <p:grpSpPr>
              <a:xfrm>
                <a:off x="2944391" y="817662"/>
                <a:ext cx="596255" cy="585123"/>
                <a:chOff x="5430763" y="5694812"/>
                <a:chExt cx="596255" cy="585123"/>
              </a:xfrm>
            </p:grpSpPr>
            <p:sp>
              <p:nvSpPr>
                <p:cNvPr id="13" name="مربع نص 12"/>
                <p:cNvSpPr txBox="1"/>
                <p:nvPr/>
              </p:nvSpPr>
              <p:spPr>
                <a:xfrm>
                  <a:off x="5699745" y="5805264"/>
                  <a:ext cx="3272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4" name="مجموعة 62"/>
                <p:cNvGrpSpPr/>
                <p:nvPr/>
              </p:nvGrpSpPr>
              <p:grpSpPr>
                <a:xfrm>
                  <a:off x="5430763" y="5694812"/>
                  <a:ext cx="360041" cy="585123"/>
                  <a:chOff x="5881861" y="4292752"/>
                  <a:chExt cx="360041" cy="585123"/>
                </a:xfrm>
              </p:grpSpPr>
              <p:grpSp>
                <p:nvGrpSpPr>
                  <p:cNvPr id="15" name="مجموعة 38"/>
                  <p:cNvGrpSpPr/>
                  <p:nvPr/>
                </p:nvGrpSpPr>
                <p:grpSpPr>
                  <a:xfrm>
                    <a:off x="5881861" y="4292752"/>
                    <a:ext cx="360041" cy="369332"/>
                    <a:chOff x="5881861" y="4292752"/>
                    <a:chExt cx="360041" cy="369332"/>
                  </a:xfrm>
                </p:grpSpPr>
                <p:cxnSp>
                  <p:nvCxnSpPr>
                    <p:cNvPr id="17" name="رابط مستقيم 16"/>
                    <p:cNvCxnSpPr/>
                    <p:nvPr/>
                  </p:nvCxnSpPr>
                  <p:spPr>
                    <a:xfrm flipH="1">
                      <a:off x="6004759" y="4581128"/>
                      <a:ext cx="180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" name="مربع نص 17"/>
                    <p:cNvSpPr txBox="1"/>
                    <p:nvPr/>
                  </p:nvSpPr>
                  <p:spPr>
                    <a:xfrm>
                      <a:off x="5881861" y="4292752"/>
                      <a:ext cx="36004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ar-S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6" name="مربع نص 15"/>
                  <p:cNvSpPr txBox="1"/>
                  <p:nvPr/>
                </p:nvSpPr>
                <p:spPr>
                  <a:xfrm>
                    <a:off x="5949677" y="4508543"/>
                    <a:ext cx="27850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</p:grpSp>
      <p:sp>
        <p:nvSpPr>
          <p:cNvPr id="28" name="مربع نص 27"/>
          <p:cNvSpPr txBox="1"/>
          <p:nvPr/>
        </p:nvSpPr>
        <p:spPr>
          <a:xfrm>
            <a:off x="5201022" y="120627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رمى كل منهما سهماً على الهدف ـــ  ما احتمال 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مجموعة 9"/>
          <p:cNvGrpSpPr/>
          <p:nvPr/>
        </p:nvGrpSpPr>
        <p:grpSpPr>
          <a:xfrm>
            <a:off x="8460432" y="1619161"/>
            <a:ext cx="360040" cy="523220"/>
            <a:chOff x="3707904" y="3299728"/>
            <a:chExt cx="360040" cy="523220"/>
          </a:xfrm>
        </p:grpSpPr>
        <p:sp>
          <p:nvSpPr>
            <p:cNvPr id="30" name="شكل بيضاوي 29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مربع نص 30"/>
            <p:cNvSpPr txBox="1"/>
            <p:nvPr/>
          </p:nvSpPr>
          <p:spPr>
            <a:xfrm>
              <a:off x="3707904" y="3299728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4644008" y="16816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يصيب كل من ابراهيم    يوسف الهدف  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228184" y="1710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WordArt 65"/>
          <p:cNvSpPr>
            <a:spLocks noChangeArrowheads="1" noChangeShapeType="1" noTextEdit="1"/>
          </p:cNvSpPr>
          <p:nvPr/>
        </p:nvSpPr>
        <p:spPr bwMode="auto">
          <a:xfrm>
            <a:off x="6866731" y="2214421"/>
            <a:ext cx="1620000" cy="2159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5111174" y="2583954"/>
            <a:ext cx="3671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جـ  : </a:t>
            </a:r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يصيب ابراهيم الهدف </a:t>
            </a:r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" name="مجموعة 43"/>
          <p:cNvGrpSpPr/>
          <p:nvPr/>
        </p:nvGrpSpPr>
        <p:grpSpPr>
          <a:xfrm>
            <a:off x="3463305" y="2555379"/>
            <a:ext cx="1396727" cy="627629"/>
            <a:chOff x="2987824" y="2575822"/>
            <a:chExt cx="1396727" cy="627629"/>
          </a:xfrm>
        </p:grpSpPr>
        <p:grpSp>
          <p:nvGrpSpPr>
            <p:cNvPr id="36" name="مجموعة 35"/>
            <p:cNvGrpSpPr/>
            <p:nvPr/>
          </p:nvGrpSpPr>
          <p:grpSpPr>
            <a:xfrm>
              <a:off x="2987824" y="2575822"/>
              <a:ext cx="624829" cy="627629"/>
              <a:chOff x="5464671" y="5694579"/>
              <a:chExt cx="624829" cy="627629"/>
            </a:xfrm>
          </p:grpSpPr>
          <p:sp>
            <p:nvSpPr>
              <p:cNvPr id="37" name="مربع نص 36"/>
              <p:cNvSpPr txBox="1"/>
              <p:nvPr/>
            </p:nvSpPr>
            <p:spPr>
              <a:xfrm>
                <a:off x="5762227" y="5795739"/>
                <a:ext cx="327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8" name="مجموعة 62"/>
              <p:cNvGrpSpPr/>
              <p:nvPr/>
            </p:nvGrpSpPr>
            <p:grpSpPr>
              <a:xfrm>
                <a:off x="5464671" y="5694579"/>
                <a:ext cx="360041" cy="627629"/>
                <a:chOff x="5915769" y="4292519"/>
                <a:chExt cx="360041" cy="627629"/>
              </a:xfrm>
            </p:grpSpPr>
            <p:grpSp>
              <p:nvGrpSpPr>
                <p:cNvPr id="39" name="مجموعة 38"/>
                <p:cNvGrpSpPr/>
                <p:nvPr/>
              </p:nvGrpSpPr>
              <p:grpSpPr>
                <a:xfrm>
                  <a:off x="5915769" y="4292519"/>
                  <a:ext cx="360041" cy="400110"/>
                  <a:chOff x="5915769" y="4292519"/>
                  <a:chExt cx="360041" cy="400110"/>
                </a:xfrm>
              </p:grpSpPr>
              <p:cxnSp>
                <p:nvCxnSpPr>
                  <p:cNvPr id="41" name="رابط مستقيم 40"/>
                  <p:cNvCxnSpPr/>
                  <p:nvPr/>
                </p:nvCxnSpPr>
                <p:spPr>
                  <a:xfrm flipH="1">
                    <a:off x="6023809" y="4581128"/>
                    <a:ext cx="216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مربع نص 41"/>
                  <p:cNvSpPr txBox="1"/>
                  <p:nvPr/>
                </p:nvSpPr>
                <p:spPr>
                  <a:xfrm>
                    <a:off x="5915769" y="4292519"/>
                    <a:ext cx="36004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40" name="مربع نص 39"/>
                <p:cNvSpPr txBox="1"/>
                <p:nvPr/>
              </p:nvSpPr>
              <p:spPr>
                <a:xfrm>
                  <a:off x="5974059" y="4520038"/>
                  <a:ext cx="27850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43" name="مربع نص 42"/>
            <p:cNvSpPr txBox="1"/>
            <p:nvPr/>
          </p:nvSpPr>
          <p:spPr>
            <a:xfrm>
              <a:off x="3448447" y="2636912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 ( جـ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مستطيل 44"/>
          <p:cNvSpPr/>
          <p:nvPr/>
        </p:nvSpPr>
        <p:spPr>
          <a:xfrm>
            <a:off x="5123681" y="3062798"/>
            <a:ext cx="3467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: </a:t>
            </a:r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يصيب يوسف الهدف </a:t>
            </a:r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مجموعة 45"/>
          <p:cNvGrpSpPr/>
          <p:nvPr/>
        </p:nvGrpSpPr>
        <p:grpSpPr>
          <a:xfrm>
            <a:off x="3040782" y="3012062"/>
            <a:ext cx="1349102" cy="646679"/>
            <a:chOff x="2987824" y="2575822"/>
            <a:chExt cx="1349102" cy="646679"/>
          </a:xfrm>
        </p:grpSpPr>
        <p:grpSp>
          <p:nvGrpSpPr>
            <p:cNvPr id="47" name="مجموعة 35"/>
            <p:cNvGrpSpPr/>
            <p:nvPr/>
          </p:nvGrpSpPr>
          <p:grpSpPr>
            <a:xfrm>
              <a:off x="2987824" y="2575822"/>
              <a:ext cx="624829" cy="646679"/>
              <a:chOff x="5464671" y="5694579"/>
              <a:chExt cx="624829" cy="646679"/>
            </a:xfrm>
          </p:grpSpPr>
          <p:sp>
            <p:nvSpPr>
              <p:cNvPr id="49" name="مربع نص 48"/>
              <p:cNvSpPr txBox="1"/>
              <p:nvPr/>
            </p:nvSpPr>
            <p:spPr>
              <a:xfrm>
                <a:off x="5762227" y="5795739"/>
                <a:ext cx="327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50" name="مجموعة 62"/>
              <p:cNvGrpSpPr/>
              <p:nvPr/>
            </p:nvGrpSpPr>
            <p:grpSpPr>
              <a:xfrm>
                <a:off x="5464671" y="5694579"/>
                <a:ext cx="360041" cy="646679"/>
                <a:chOff x="5915769" y="4292519"/>
                <a:chExt cx="360041" cy="646679"/>
              </a:xfrm>
            </p:grpSpPr>
            <p:grpSp>
              <p:nvGrpSpPr>
                <p:cNvPr id="51" name="مجموعة 38"/>
                <p:cNvGrpSpPr/>
                <p:nvPr/>
              </p:nvGrpSpPr>
              <p:grpSpPr>
                <a:xfrm>
                  <a:off x="5915769" y="4292519"/>
                  <a:ext cx="360041" cy="400110"/>
                  <a:chOff x="5915769" y="4292519"/>
                  <a:chExt cx="360041" cy="400110"/>
                </a:xfrm>
              </p:grpSpPr>
              <p:cxnSp>
                <p:nvCxnSpPr>
                  <p:cNvPr id="53" name="رابط مستقيم 52"/>
                  <p:cNvCxnSpPr/>
                  <p:nvPr/>
                </p:nvCxnSpPr>
                <p:spPr>
                  <a:xfrm flipH="1">
                    <a:off x="6023809" y="4581128"/>
                    <a:ext cx="216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مربع نص 53"/>
                  <p:cNvSpPr txBox="1"/>
                  <p:nvPr/>
                </p:nvSpPr>
                <p:spPr>
                  <a:xfrm>
                    <a:off x="5915769" y="4292519"/>
                    <a:ext cx="36004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52" name="مربع نص 51"/>
                <p:cNvSpPr txBox="1"/>
                <p:nvPr/>
              </p:nvSpPr>
              <p:spPr>
                <a:xfrm>
                  <a:off x="5964534" y="4539088"/>
                  <a:ext cx="27850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48" name="مربع نص 47"/>
            <p:cNvSpPr txBox="1"/>
            <p:nvPr/>
          </p:nvSpPr>
          <p:spPr>
            <a:xfrm>
              <a:off x="3400822" y="2636912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 ( م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" name="مربع نص 54"/>
          <p:cNvSpPr txBox="1"/>
          <p:nvPr/>
        </p:nvSpPr>
        <p:spPr>
          <a:xfrm>
            <a:off x="2699792" y="355396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حدثان جـ ، م مستقلان لأن وقوع أحدهما لا يؤثر على وقوع الحدث الآخر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3328814" y="400506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يصيب كل من ابراهيم و يوسف الهدف هو الحدث  ( جـ     م 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مربع نص 58"/>
          <p:cNvSpPr txBox="1"/>
          <p:nvPr/>
        </p:nvSpPr>
        <p:spPr>
          <a:xfrm rot="10800000">
            <a:off x="3582939" y="395743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cs typeface="Al-Kharashi 3"/>
              </a:rPr>
              <a:t>U</a:t>
            </a:r>
            <a:endParaRPr lang="en-US" sz="2400" b="1" dirty="0"/>
          </a:p>
        </p:txBody>
      </p:sp>
      <p:grpSp>
        <p:nvGrpSpPr>
          <p:cNvPr id="70" name="مجموعة 69"/>
          <p:cNvGrpSpPr/>
          <p:nvPr/>
        </p:nvGrpSpPr>
        <p:grpSpPr>
          <a:xfrm>
            <a:off x="5066531" y="4373815"/>
            <a:ext cx="3609925" cy="523220"/>
            <a:chOff x="3199656" y="5752306"/>
            <a:chExt cx="3609925" cy="523220"/>
          </a:xfrm>
        </p:grpSpPr>
        <p:grpSp>
          <p:nvGrpSpPr>
            <p:cNvPr id="60" name="مجموعة 59"/>
            <p:cNvGrpSpPr/>
            <p:nvPr/>
          </p:nvGrpSpPr>
          <p:grpSpPr>
            <a:xfrm>
              <a:off x="3199656" y="5808413"/>
              <a:ext cx="3259410" cy="461665"/>
              <a:chOff x="3334147" y="3206600"/>
              <a:chExt cx="3259410" cy="461665"/>
            </a:xfrm>
          </p:grpSpPr>
          <p:grpSp>
            <p:nvGrpSpPr>
              <p:cNvPr id="61" name="مجموعة 15"/>
              <p:cNvGrpSpPr/>
              <p:nvPr/>
            </p:nvGrpSpPr>
            <p:grpSpPr>
              <a:xfrm>
                <a:off x="3334147" y="3249106"/>
                <a:ext cx="3259410" cy="402080"/>
                <a:chOff x="3334147" y="3249106"/>
                <a:chExt cx="3259410" cy="402080"/>
              </a:xfrm>
            </p:grpSpPr>
            <p:sp>
              <p:nvSpPr>
                <p:cNvPr id="67" name="مربع نص 66"/>
                <p:cNvSpPr txBox="1"/>
                <p:nvPr/>
              </p:nvSpPr>
              <p:spPr>
                <a:xfrm>
                  <a:off x="3334147" y="3251076"/>
                  <a:ext cx="325941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ل ( جـ    م ) = ل (  جـ )    ل ( م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" name="مربع نص 63"/>
                <p:cNvSpPr txBox="1"/>
                <p:nvPr/>
              </p:nvSpPr>
              <p:spPr>
                <a:xfrm>
                  <a:off x="4077469" y="3249106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2" name="مربع نص 61"/>
              <p:cNvSpPr txBox="1"/>
              <p:nvPr/>
            </p:nvSpPr>
            <p:spPr>
              <a:xfrm rot="10800000">
                <a:off x="5527154" y="3206600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cs typeface="Al-Kharashi 3"/>
                  </a:rPr>
                  <a:t>U</a:t>
                </a:r>
                <a:endParaRPr lang="en-US" sz="2400" b="1" dirty="0"/>
              </a:p>
            </p:txBody>
          </p:sp>
        </p:grpSp>
        <p:sp>
          <p:nvSpPr>
            <p:cNvPr id="69" name="مربع نص 68"/>
            <p:cNvSpPr txBox="1"/>
            <p:nvPr/>
          </p:nvSpPr>
          <p:spPr>
            <a:xfrm>
              <a:off x="6305525" y="5752306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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مجموعة 70"/>
          <p:cNvGrpSpPr/>
          <p:nvPr/>
        </p:nvGrpSpPr>
        <p:grpSpPr>
          <a:xfrm>
            <a:off x="4570860" y="4427587"/>
            <a:ext cx="624829" cy="637154"/>
            <a:chOff x="5464671" y="5694579"/>
            <a:chExt cx="624829" cy="637154"/>
          </a:xfrm>
        </p:grpSpPr>
        <p:sp>
          <p:nvSpPr>
            <p:cNvPr id="72" name="مربع نص 71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3" name="مجموعة 62"/>
            <p:cNvGrpSpPr/>
            <p:nvPr/>
          </p:nvGrpSpPr>
          <p:grpSpPr>
            <a:xfrm>
              <a:off x="5464671" y="5694579"/>
              <a:ext cx="360041" cy="637154"/>
              <a:chOff x="5915769" y="4292519"/>
              <a:chExt cx="360041" cy="637154"/>
            </a:xfrm>
          </p:grpSpPr>
          <p:grpSp>
            <p:nvGrpSpPr>
              <p:cNvPr id="74" name="مجموعة 38"/>
              <p:cNvGrpSpPr/>
              <p:nvPr/>
            </p:nvGrpSpPr>
            <p:grpSpPr>
              <a:xfrm>
                <a:off x="5915769" y="4292519"/>
                <a:ext cx="360041" cy="400110"/>
                <a:chOff x="5915769" y="4292519"/>
                <a:chExt cx="360041" cy="400110"/>
              </a:xfrm>
            </p:grpSpPr>
            <p:cxnSp>
              <p:nvCxnSpPr>
                <p:cNvPr id="76" name="رابط مستقيم 75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مربع نص 76"/>
                <p:cNvSpPr txBox="1"/>
                <p:nvPr/>
              </p:nvSpPr>
              <p:spPr>
                <a:xfrm>
                  <a:off x="5915769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75" name="مربع نص 74"/>
              <p:cNvSpPr txBox="1"/>
              <p:nvPr/>
            </p:nvSpPr>
            <p:spPr>
              <a:xfrm>
                <a:off x="5974059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86" name="مجموعة 85"/>
          <p:cNvGrpSpPr/>
          <p:nvPr/>
        </p:nvGrpSpPr>
        <p:grpSpPr>
          <a:xfrm>
            <a:off x="4067944" y="4437112"/>
            <a:ext cx="681980" cy="637154"/>
            <a:chOff x="4067944" y="5445224"/>
            <a:chExt cx="681980" cy="637154"/>
          </a:xfrm>
        </p:grpSpPr>
        <p:grpSp>
          <p:nvGrpSpPr>
            <p:cNvPr id="80" name="مجموعة 62"/>
            <p:cNvGrpSpPr/>
            <p:nvPr/>
          </p:nvGrpSpPr>
          <p:grpSpPr>
            <a:xfrm>
              <a:off x="4067944" y="5445224"/>
              <a:ext cx="360041" cy="637154"/>
              <a:chOff x="5915769" y="4292519"/>
              <a:chExt cx="360041" cy="637154"/>
            </a:xfrm>
          </p:grpSpPr>
          <p:grpSp>
            <p:nvGrpSpPr>
              <p:cNvPr id="81" name="مجموعة 38"/>
              <p:cNvGrpSpPr/>
              <p:nvPr/>
            </p:nvGrpSpPr>
            <p:grpSpPr>
              <a:xfrm>
                <a:off x="5915769" y="4292519"/>
                <a:ext cx="360041" cy="400110"/>
                <a:chOff x="5915769" y="4292519"/>
                <a:chExt cx="360041" cy="400110"/>
              </a:xfrm>
            </p:grpSpPr>
            <p:cxnSp>
              <p:nvCxnSpPr>
                <p:cNvPr id="83" name="رابط مستقيم 82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مربع نص 83"/>
                <p:cNvSpPr txBox="1"/>
                <p:nvPr/>
              </p:nvSpPr>
              <p:spPr>
                <a:xfrm>
                  <a:off x="5915769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2" name="مربع نص 81"/>
              <p:cNvSpPr txBox="1"/>
              <p:nvPr/>
            </p:nvSpPr>
            <p:spPr>
              <a:xfrm>
                <a:off x="5974059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5" name="مربع نص 84"/>
            <p:cNvSpPr txBox="1"/>
            <p:nvPr/>
          </p:nvSpPr>
          <p:spPr>
            <a:xfrm>
              <a:off x="4317876" y="5536282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7" name="مجموعة 86"/>
          <p:cNvGrpSpPr/>
          <p:nvPr/>
        </p:nvGrpSpPr>
        <p:grpSpPr>
          <a:xfrm>
            <a:off x="3346724" y="4443838"/>
            <a:ext cx="831328" cy="631821"/>
            <a:chOff x="5258172" y="5697942"/>
            <a:chExt cx="831328" cy="631821"/>
          </a:xfrm>
        </p:grpSpPr>
        <p:sp>
          <p:nvSpPr>
            <p:cNvPr id="88" name="مربع نص 87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9" name="مجموعة 62"/>
            <p:cNvGrpSpPr/>
            <p:nvPr/>
          </p:nvGrpSpPr>
          <p:grpSpPr>
            <a:xfrm>
              <a:off x="5258172" y="5697942"/>
              <a:ext cx="576064" cy="631821"/>
              <a:chOff x="5709270" y="4295882"/>
              <a:chExt cx="576064" cy="631821"/>
            </a:xfrm>
          </p:grpSpPr>
          <p:grpSp>
            <p:nvGrpSpPr>
              <p:cNvPr id="90" name="مجموعة 38"/>
              <p:cNvGrpSpPr/>
              <p:nvPr/>
            </p:nvGrpSpPr>
            <p:grpSpPr>
              <a:xfrm>
                <a:off x="5853286" y="4295882"/>
                <a:ext cx="360041" cy="400110"/>
                <a:chOff x="5853286" y="4295882"/>
                <a:chExt cx="360041" cy="400110"/>
              </a:xfrm>
            </p:grpSpPr>
            <p:cxnSp>
              <p:nvCxnSpPr>
                <p:cNvPr id="92" name="رابط مستقيم 91"/>
                <p:cNvCxnSpPr/>
                <p:nvPr/>
              </p:nvCxnSpPr>
              <p:spPr>
                <a:xfrm flipH="1">
                  <a:off x="5919034" y="4581128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مربع نص 92"/>
                <p:cNvSpPr txBox="1"/>
                <p:nvPr/>
              </p:nvSpPr>
              <p:spPr>
                <a:xfrm>
                  <a:off x="5853286" y="4295882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91" name="مربع نص 90"/>
              <p:cNvSpPr txBox="1"/>
              <p:nvPr/>
            </p:nvSpPr>
            <p:spPr>
              <a:xfrm>
                <a:off x="5709270" y="4527593"/>
                <a:ext cx="576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94" name="مجموعة 9"/>
          <p:cNvGrpSpPr/>
          <p:nvPr/>
        </p:nvGrpSpPr>
        <p:grpSpPr>
          <a:xfrm>
            <a:off x="4408974" y="1628800"/>
            <a:ext cx="379050" cy="523220"/>
            <a:chOff x="3688854" y="3309253"/>
            <a:chExt cx="379050" cy="523220"/>
          </a:xfrm>
        </p:grpSpPr>
        <p:sp>
          <p:nvSpPr>
            <p:cNvPr id="95" name="شكل بيضاوي 94"/>
            <p:cNvSpPr/>
            <p:nvPr/>
          </p:nvSpPr>
          <p:spPr>
            <a:xfrm>
              <a:off x="3707904" y="3356992"/>
              <a:ext cx="360000" cy="3600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مربع نص 95"/>
            <p:cNvSpPr txBox="1"/>
            <p:nvPr/>
          </p:nvSpPr>
          <p:spPr>
            <a:xfrm>
              <a:off x="3688854" y="330925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7" name="مربع نص 96"/>
          <p:cNvSpPr txBox="1"/>
          <p:nvPr/>
        </p:nvSpPr>
        <p:spPr>
          <a:xfrm>
            <a:off x="2804607" y="1691283"/>
            <a:ext cx="15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إصابة الهدف  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0" name="مجموعة 99"/>
          <p:cNvGrpSpPr/>
          <p:nvPr/>
        </p:nvGrpSpPr>
        <p:grpSpPr>
          <a:xfrm>
            <a:off x="3933453" y="4888210"/>
            <a:ext cx="4512774" cy="461665"/>
            <a:chOff x="3933453" y="4888210"/>
            <a:chExt cx="4512774" cy="461665"/>
          </a:xfrm>
        </p:grpSpPr>
        <p:sp>
          <p:nvSpPr>
            <p:cNvPr id="98" name="مستطيل 97"/>
            <p:cNvSpPr/>
            <p:nvPr/>
          </p:nvSpPr>
          <p:spPr>
            <a:xfrm>
              <a:off x="3933453" y="4931643"/>
              <a:ext cx="45127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ar-EG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إصابة الهدف </a:t>
              </a:r>
              <a:r>
                <a:rPr lang="ar-EG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هو الحدث ( جـ     م )</a:t>
              </a:r>
              <a:r>
                <a:rPr lang="ar-SA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الحدث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مربع نص 98"/>
            <p:cNvSpPr txBox="1"/>
            <p:nvPr/>
          </p:nvSpPr>
          <p:spPr>
            <a:xfrm>
              <a:off x="4408934" y="4888210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cs typeface="Al-Kharashi 3"/>
                </a:rPr>
                <a:t>U</a:t>
              </a:r>
              <a:endParaRPr lang="en-US" sz="2400" b="1" dirty="0"/>
            </a:p>
          </p:txBody>
        </p:sp>
      </p:grpSp>
      <p:grpSp>
        <p:nvGrpSpPr>
          <p:cNvPr id="115" name="مجموعة 114"/>
          <p:cNvGrpSpPr/>
          <p:nvPr/>
        </p:nvGrpSpPr>
        <p:grpSpPr>
          <a:xfrm>
            <a:off x="3198515" y="5300166"/>
            <a:ext cx="5477941" cy="533673"/>
            <a:chOff x="1979712" y="5776689"/>
            <a:chExt cx="5477941" cy="533673"/>
          </a:xfrm>
        </p:grpSpPr>
        <p:grpSp>
          <p:nvGrpSpPr>
            <p:cNvPr id="101" name="مجموعة 100"/>
            <p:cNvGrpSpPr/>
            <p:nvPr/>
          </p:nvGrpSpPr>
          <p:grpSpPr>
            <a:xfrm>
              <a:off x="1979712" y="5848697"/>
              <a:ext cx="5059610" cy="461665"/>
              <a:chOff x="2584351" y="5932681"/>
              <a:chExt cx="5059610" cy="461665"/>
            </a:xfrm>
          </p:grpSpPr>
          <p:grpSp>
            <p:nvGrpSpPr>
              <p:cNvPr id="110" name="مجموعة 16"/>
              <p:cNvGrpSpPr/>
              <p:nvPr/>
            </p:nvGrpSpPr>
            <p:grpSpPr>
              <a:xfrm>
                <a:off x="4403601" y="5932681"/>
                <a:ext cx="3240360" cy="461665"/>
                <a:chOff x="3899545" y="4130030"/>
                <a:chExt cx="3240360" cy="461665"/>
              </a:xfrm>
            </p:grpSpPr>
            <p:sp>
              <p:nvSpPr>
                <p:cNvPr id="112" name="مربع نص 111"/>
                <p:cNvSpPr txBox="1"/>
                <p:nvPr/>
              </p:nvSpPr>
              <p:spPr>
                <a:xfrm>
                  <a:off x="3899545" y="4149080"/>
                  <a:ext cx="32403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ل ( جـ    م ) = ل ( جـ ) + ل ( م ) ــ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3" name="مربع نص 112"/>
                <p:cNvSpPr txBox="1"/>
                <p:nvPr/>
              </p:nvSpPr>
              <p:spPr>
                <a:xfrm>
                  <a:off x="6184751" y="4130030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cs typeface="Al-Kharashi 3"/>
                    </a:rPr>
                    <a:t>U</a:t>
                  </a:r>
                  <a:endParaRPr lang="en-US" sz="2400" b="1" dirty="0"/>
                </a:p>
              </p:txBody>
            </p:sp>
          </p:grpSp>
          <p:grpSp>
            <p:nvGrpSpPr>
              <p:cNvPr id="103" name="مجموعة 15"/>
              <p:cNvGrpSpPr/>
              <p:nvPr/>
            </p:nvGrpSpPr>
            <p:grpSpPr>
              <a:xfrm>
                <a:off x="2584351" y="5966360"/>
                <a:ext cx="1836712" cy="414968"/>
                <a:chOff x="2966170" y="2655962"/>
                <a:chExt cx="1836712" cy="414968"/>
              </a:xfrm>
            </p:grpSpPr>
            <p:sp>
              <p:nvSpPr>
                <p:cNvPr id="107" name="مربع نص 106"/>
                <p:cNvSpPr txBox="1"/>
                <p:nvPr/>
              </p:nvSpPr>
              <p:spPr>
                <a:xfrm>
                  <a:off x="2966170" y="2655962"/>
                  <a:ext cx="18367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ل ( جـ )    ل ( م )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" name="مربع نص 104"/>
                <p:cNvSpPr txBox="1"/>
                <p:nvPr/>
              </p:nvSpPr>
              <p:spPr>
                <a:xfrm>
                  <a:off x="3707904" y="2670820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14" name="مربع نص 113"/>
            <p:cNvSpPr txBox="1"/>
            <p:nvPr/>
          </p:nvSpPr>
          <p:spPr>
            <a:xfrm>
              <a:off x="6953597" y="5776689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amath"/>
                </a:rPr>
                <a:t>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6" name="مجموعة 115"/>
          <p:cNvGrpSpPr/>
          <p:nvPr/>
        </p:nvGrpSpPr>
        <p:grpSpPr>
          <a:xfrm>
            <a:off x="6524601" y="5816182"/>
            <a:ext cx="624829" cy="637154"/>
            <a:chOff x="5464671" y="5694579"/>
            <a:chExt cx="624829" cy="637154"/>
          </a:xfrm>
        </p:grpSpPr>
        <p:sp>
          <p:nvSpPr>
            <p:cNvPr id="117" name="مربع نص 116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8" name="مجموعة 62"/>
            <p:cNvGrpSpPr/>
            <p:nvPr/>
          </p:nvGrpSpPr>
          <p:grpSpPr>
            <a:xfrm>
              <a:off x="5464671" y="5694579"/>
              <a:ext cx="360041" cy="637154"/>
              <a:chOff x="5915769" y="4292519"/>
              <a:chExt cx="360041" cy="637154"/>
            </a:xfrm>
          </p:grpSpPr>
          <p:grpSp>
            <p:nvGrpSpPr>
              <p:cNvPr id="119" name="مجموعة 38"/>
              <p:cNvGrpSpPr/>
              <p:nvPr/>
            </p:nvGrpSpPr>
            <p:grpSpPr>
              <a:xfrm>
                <a:off x="5915769" y="4292519"/>
                <a:ext cx="360041" cy="400110"/>
                <a:chOff x="5915769" y="4292519"/>
                <a:chExt cx="360041" cy="400110"/>
              </a:xfrm>
            </p:grpSpPr>
            <p:cxnSp>
              <p:nvCxnSpPr>
                <p:cNvPr id="121" name="رابط مستقيم 120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مربع نص 121"/>
                <p:cNvSpPr txBox="1"/>
                <p:nvPr/>
              </p:nvSpPr>
              <p:spPr>
                <a:xfrm>
                  <a:off x="5915769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20" name="مربع نص 119"/>
              <p:cNvSpPr txBox="1"/>
              <p:nvPr/>
            </p:nvSpPr>
            <p:spPr>
              <a:xfrm>
                <a:off x="5974059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23" name="مجموعة 122"/>
          <p:cNvGrpSpPr/>
          <p:nvPr/>
        </p:nvGrpSpPr>
        <p:grpSpPr>
          <a:xfrm>
            <a:off x="6002635" y="5820122"/>
            <a:ext cx="624829" cy="637154"/>
            <a:chOff x="5464671" y="5694579"/>
            <a:chExt cx="624829" cy="637154"/>
          </a:xfrm>
        </p:grpSpPr>
        <p:sp>
          <p:nvSpPr>
            <p:cNvPr id="124" name="مربع نص 123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5" name="مجموعة 62"/>
            <p:cNvGrpSpPr/>
            <p:nvPr/>
          </p:nvGrpSpPr>
          <p:grpSpPr>
            <a:xfrm>
              <a:off x="5464671" y="5694579"/>
              <a:ext cx="360041" cy="637154"/>
              <a:chOff x="5915769" y="4292519"/>
              <a:chExt cx="360041" cy="637154"/>
            </a:xfrm>
          </p:grpSpPr>
          <p:grpSp>
            <p:nvGrpSpPr>
              <p:cNvPr id="126" name="مجموعة 38"/>
              <p:cNvGrpSpPr/>
              <p:nvPr/>
            </p:nvGrpSpPr>
            <p:grpSpPr>
              <a:xfrm>
                <a:off x="5915769" y="4292519"/>
                <a:ext cx="360041" cy="400110"/>
                <a:chOff x="5915769" y="4292519"/>
                <a:chExt cx="360041" cy="400110"/>
              </a:xfrm>
            </p:grpSpPr>
            <p:cxnSp>
              <p:nvCxnSpPr>
                <p:cNvPr id="128" name="رابط مستقيم 127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مربع نص 128"/>
                <p:cNvSpPr txBox="1"/>
                <p:nvPr/>
              </p:nvSpPr>
              <p:spPr>
                <a:xfrm>
                  <a:off x="5915769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27" name="مربع نص 126"/>
              <p:cNvSpPr txBox="1"/>
              <p:nvPr/>
            </p:nvSpPr>
            <p:spPr>
              <a:xfrm>
                <a:off x="5974059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30" name="مجموعة 129"/>
          <p:cNvGrpSpPr/>
          <p:nvPr/>
        </p:nvGrpSpPr>
        <p:grpSpPr>
          <a:xfrm>
            <a:off x="5292080" y="5824314"/>
            <a:ext cx="811138" cy="631821"/>
            <a:chOff x="5258172" y="5697942"/>
            <a:chExt cx="811138" cy="631821"/>
          </a:xfrm>
        </p:grpSpPr>
        <p:sp>
          <p:nvSpPr>
            <p:cNvPr id="131" name="مربع نص 130"/>
            <p:cNvSpPr txBox="1"/>
            <p:nvPr/>
          </p:nvSpPr>
          <p:spPr>
            <a:xfrm>
              <a:off x="5742037" y="5748114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ــ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2" name="مجموعة 62"/>
            <p:cNvGrpSpPr/>
            <p:nvPr/>
          </p:nvGrpSpPr>
          <p:grpSpPr>
            <a:xfrm>
              <a:off x="5258172" y="5697942"/>
              <a:ext cx="576064" cy="631821"/>
              <a:chOff x="5709270" y="4295882"/>
              <a:chExt cx="576064" cy="631821"/>
            </a:xfrm>
          </p:grpSpPr>
          <p:grpSp>
            <p:nvGrpSpPr>
              <p:cNvPr id="133" name="مجموعة 38"/>
              <p:cNvGrpSpPr/>
              <p:nvPr/>
            </p:nvGrpSpPr>
            <p:grpSpPr>
              <a:xfrm>
                <a:off x="5853286" y="4295882"/>
                <a:ext cx="360041" cy="400110"/>
                <a:chOff x="5853286" y="4295882"/>
                <a:chExt cx="360041" cy="400110"/>
              </a:xfrm>
            </p:grpSpPr>
            <p:cxnSp>
              <p:nvCxnSpPr>
                <p:cNvPr id="135" name="رابط مستقيم 134"/>
                <p:cNvCxnSpPr/>
                <p:nvPr/>
              </p:nvCxnSpPr>
              <p:spPr>
                <a:xfrm flipH="1">
                  <a:off x="5919034" y="4581128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6" name="مربع نص 135"/>
                <p:cNvSpPr txBox="1"/>
                <p:nvPr/>
              </p:nvSpPr>
              <p:spPr>
                <a:xfrm>
                  <a:off x="5853286" y="4295882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4" name="مربع نص 133"/>
              <p:cNvSpPr txBox="1"/>
              <p:nvPr/>
            </p:nvSpPr>
            <p:spPr>
              <a:xfrm>
                <a:off x="5709270" y="4527593"/>
                <a:ext cx="576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37" name="مجموعة 136"/>
          <p:cNvGrpSpPr/>
          <p:nvPr/>
        </p:nvGrpSpPr>
        <p:grpSpPr>
          <a:xfrm>
            <a:off x="4788024" y="5814789"/>
            <a:ext cx="624829" cy="637154"/>
            <a:chOff x="5464671" y="5694579"/>
            <a:chExt cx="624829" cy="637154"/>
          </a:xfrm>
        </p:grpSpPr>
        <p:sp>
          <p:nvSpPr>
            <p:cNvPr id="138" name="مربع نص 137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9" name="مجموعة 62"/>
            <p:cNvGrpSpPr/>
            <p:nvPr/>
          </p:nvGrpSpPr>
          <p:grpSpPr>
            <a:xfrm>
              <a:off x="5464671" y="5694579"/>
              <a:ext cx="360041" cy="637154"/>
              <a:chOff x="5915769" y="4292519"/>
              <a:chExt cx="360041" cy="637154"/>
            </a:xfrm>
          </p:grpSpPr>
          <p:grpSp>
            <p:nvGrpSpPr>
              <p:cNvPr id="140" name="مجموعة 38"/>
              <p:cNvGrpSpPr/>
              <p:nvPr/>
            </p:nvGrpSpPr>
            <p:grpSpPr>
              <a:xfrm>
                <a:off x="5915769" y="4292519"/>
                <a:ext cx="360041" cy="400110"/>
                <a:chOff x="5915769" y="4292519"/>
                <a:chExt cx="360041" cy="400110"/>
              </a:xfrm>
            </p:grpSpPr>
            <p:cxnSp>
              <p:nvCxnSpPr>
                <p:cNvPr id="142" name="رابط مستقيم 141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مربع نص 142"/>
                <p:cNvSpPr txBox="1"/>
                <p:nvPr/>
              </p:nvSpPr>
              <p:spPr>
                <a:xfrm>
                  <a:off x="5915769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41" name="مربع نص 140"/>
              <p:cNvSpPr txBox="1"/>
              <p:nvPr/>
            </p:nvSpPr>
            <p:spPr>
              <a:xfrm>
                <a:off x="5974059" y="4529563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44" name="WordArt 65"/>
          <p:cNvSpPr>
            <a:spLocks noChangeArrowheads="1" noChangeShapeType="1" noTextEdit="1"/>
          </p:cNvSpPr>
          <p:nvPr/>
        </p:nvSpPr>
        <p:spPr bwMode="auto">
          <a:xfrm>
            <a:off x="572319" y="1773049"/>
            <a:ext cx="1728192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7 ــ  صــ  76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145" name="مربع نص 144"/>
          <p:cNvSpPr txBox="1"/>
          <p:nvPr/>
        </p:nvSpPr>
        <p:spPr>
          <a:xfrm>
            <a:off x="57150" y="2142614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احتمال عدم إصابة الهدف  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7" name="رابط مستقيم 146"/>
          <p:cNvCxnSpPr/>
          <p:nvPr/>
        </p:nvCxnSpPr>
        <p:spPr>
          <a:xfrm flipH="1">
            <a:off x="2771800" y="1556792"/>
            <a:ext cx="0" cy="51125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مجموعة 155"/>
          <p:cNvGrpSpPr/>
          <p:nvPr/>
        </p:nvGrpSpPr>
        <p:grpSpPr>
          <a:xfrm>
            <a:off x="58291" y="2574429"/>
            <a:ext cx="2555776" cy="532631"/>
            <a:chOff x="182116" y="2439938"/>
            <a:chExt cx="2555776" cy="532631"/>
          </a:xfrm>
        </p:grpSpPr>
        <p:grpSp>
          <p:nvGrpSpPr>
            <p:cNvPr id="149" name="مجموعة 9"/>
            <p:cNvGrpSpPr/>
            <p:nvPr/>
          </p:nvGrpSpPr>
          <p:grpSpPr>
            <a:xfrm>
              <a:off x="1917229" y="2439938"/>
              <a:ext cx="360040" cy="523220"/>
              <a:chOff x="3707904" y="3299728"/>
              <a:chExt cx="360040" cy="523220"/>
            </a:xfrm>
          </p:grpSpPr>
          <p:sp>
            <p:nvSpPr>
              <p:cNvPr id="150" name="شكل بيضاوي 149"/>
              <p:cNvSpPr/>
              <p:nvPr/>
            </p:nvSpPr>
            <p:spPr>
              <a:xfrm>
                <a:off x="3707904" y="3356992"/>
                <a:ext cx="360000" cy="360000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مربع نص 150"/>
              <p:cNvSpPr txBox="1"/>
              <p:nvPr/>
            </p:nvSpPr>
            <p:spPr>
              <a:xfrm>
                <a:off x="3707904" y="3299728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chemeClr val="bg1"/>
                    </a:solidFill>
                  </a:rPr>
                  <a:t>1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5" name="مجموعة 154"/>
            <p:cNvGrpSpPr/>
            <p:nvPr/>
          </p:nvGrpSpPr>
          <p:grpSpPr>
            <a:xfrm>
              <a:off x="182116" y="2449349"/>
              <a:ext cx="2555776" cy="523220"/>
              <a:chOff x="182116" y="2449349"/>
              <a:chExt cx="2555776" cy="523220"/>
            </a:xfrm>
          </p:grpSpPr>
          <p:sp>
            <p:nvSpPr>
              <p:cNvPr id="148" name="مربع نص 147"/>
              <p:cNvSpPr txBox="1"/>
              <p:nvPr/>
            </p:nvSpPr>
            <p:spPr>
              <a:xfrm>
                <a:off x="182116" y="2492896"/>
                <a:ext cx="25557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حل        ،        ثم نكمل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52" name="مجموعة 9"/>
              <p:cNvGrpSpPr/>
              <p:nvPr/>
            </p:nvGrpSpPr>
            <p:grpSpPr>
              <a:xfrm>
                <a:off x="1293580" y="2449349"/>
                <a:ext cx="379050" cy="523220"/>
                <a:chOff x="3688854" y="3309253"/>
                <a:chExt cx="379050" cy="523220"/>
              </a:xfrm>
            </p:grpSpPr>
            <p:sp>
              <p:nvSpPr>
                <p:cNvPr id="153" name="شكل بيضاوي 152"/>
                <p:cNvSpPr/>
                <p:nvPr/>
              </p:nvSpPr>
              <p:spPr>
                <a:xfrm>
                  <a:off x="3707904" y="3356992"/>
                  <a:ext cx="360000" cy="360000"/>
                </a:xfrm>
                <a:prstGeom prst="ellipse">
                  <a:avLst/>
                </a:prstGeom>
                <a:solidFill>
                  <a:srgbClr val="00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مربع نص 153"/>
                <p:cNvSpPr txBox="1"/>
                <p:nvPr/>
              </p:nvSpPr>
              <p:spPr>
                <a:xfrm>
                  <a:off x="3688854" y="3309253"/>
                  <a:ext cx="360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2800" b="1" dirty="0" smtClean="0">
                      <a:solidFill>
                        <a:schemeClr val="bg1"/>
                      </a:solidFill>
                    </a:rPr>
                    <a:t>2</a:t>
                  </a:r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58" name="مستطيل 157"/>
          <p:cNvSpPr/>
          <p:nvPr/>
        </p:nvSpPr>
        <p:spPr>
          <a:xfrm>
            <a:off x="-175306" y="3078485"/>
            <a:ext cx="299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 : </a:t>
            </a:r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إصابة الهدف </a:t>
            </a:r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الحدث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9" name="مجموعة 158"/>
          <p:cNvGrpSpPr/>
          <p:nvPr/>
        </p:nvGrpSpPr>
        <p:grpSpPr>
          <a:xfrm>
            <a:off x="1200200" y="3491483"/>
            <a:ext cx="1396727" cy="627629"/>
            <a:chOff x="2987824" y="2575822"/>
            <a:chExt cx="1396727" cy="627629"/>
          </a:xfrm>
        </p:grpSpPr>
        <p:grpSp>
          <p:nvGrpSpPr>
            <p:cNvPr id="160" name="مجموعة 35"/>
            <p:cNvGrpSpPr/>
            <p:nvPr/>
          </p:nvGrpSpPr>
          <p:grpSpPr>
            <a:xfrm>
              <a:off x="2987824" y="2575822"/>
              <a:ext cx="624829" cy="627629"/>
              <a:chOff x="5464671" y="5694579"/>
              <a:chExt cx="624829" cy="627629"/>
            </a:xfrm>
          </p:grpSpPr>
          <p:sp>
            <p:nvSpPr>
              <p:cNvPr id="162" name="مربع نص 161"/>
              <p:cNvSpPr txBox="1"/>
              <p:nvPr/>
            </p:nvSpPr>
            <p:spPr>
              <a:xfrm>
                <a:off x="5762227" y="5795739"/>
                <a:ext cx="327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63" name="مجموعة 62"/>
              <p:cNvGrpSpPr/>
              <p:nvPr/>
            </p:nvGrpSpPr>
            <p:grpSpPr>
              <a:xfrm>
                <a:off x="5464671" y="5694579"/>
                <a:ext cx="360041" cy="627629"/>
                <a:chOff x="5915769" y="4292519"/>
                <a:chExt cx="360041" cy="627629"/>
              </a:xfrm>
            </p:grpSpPr>
            <p:grpSp>
              <p:nvGrpSpPr>
                <p:cNvPr id="164" name="مجموعة 38"/>
                <p:cNvGrpSpPr/>
                <p:nvPr/>
              </p:nvGrpSpPr>
              <p:grpSpPr>
                <a:xfrm>
                  <a:off x="5915769" y="4292519"/>
                  <a:ext cx="360041" cy="400110"/>
                  <a:chOff x="5915769" y="4292519"/>
                  <a:chExt cx="360041" cy="400110"/>
                </a:xfrm>
              </p:grpSpPr>
              <p:cxnSp>
                <p:nvCxnSpPr>
                  <p:cNvPr id="166" name="رابط مستقيم 165"/>
                  <p:cNvCxnSpPr/>
                  <p:nvPr/>
                </p:nvCxnSpPr>
                <p:spPr>
                  <a:xfrm flipH="1">
                    <a:off x="6023809" y="4581128"/>
                    <a:ext cx="216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مربع نص 166"/>
                  <p:cNvSpPr txBox="1"/>
                  <p:nvPr/>
                </p:nvSpPr>
                <p:spPr>
                  <a:xfrm>
                    <a:off x="5915769" y="4292519"/>
                    <a:ext cx="36004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</a:t>
                    </a:r>
                    <a:endPara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65" name="مربع نص 164"/>
                <p:cNvSpPr txBox="1"/>
                <p:nvPr/>
              </p:nvSpPr>
              <p:spPr>
                <a:xfrm>
                  <a:off x="5974059" y="4520038"/>
                  <a:ext cx="27850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61" name="مربع نص 160"/>
            <p:cNvSpPr txBox="1"/>
            <p:nvPr/>
          </p:nvSpPr>
          <p:spPr>
            <a:xfrm>
              <a:off x="3448447" y="2636912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 ( ب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0" name="مجموعة 169"/>
          <p:cNvGrpSpPr/>
          <p:nvPr/>
        </p:nvGrpSpPr>
        <p:grpSpPr>
          <a:xfrm>
            <a:off x="-199578" y="4014589"/>
            <a:ext cx="3103735" cy="400110"/>
            <a:chOff x="220887" y="3986014"/>
            <a:chExt cx="3103735" cy="400110"/>
          </a:xfrm>
        </p:grpSpPr>
        <p:sp>
          <p:nvSpPr>
            <p:cNvPr id="168" name="مستطيل 167"/>
            <p:cNvSpPr/>
            <p:nvPr/>
          </p:nvSpPr>
          <p:spPr>
            <a:xfrm>
              <a:off x="220887" y="3986014"/>
              <a:ext cx="31037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 :</a:t>
              </a:r>
              <a:r>
                <a:rPr lang="ar-EG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عدم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إصابة الهدف</a:t>
              </a:r>
              <a:r>
                <a:rPr lang="ar-EG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SA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EG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الحدث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9" name="رابط مستقيم 168"/>
            <p:cNvCxnSpPr/>
            <p:nvPr/>
          </p:nvCxnSpPr>
          <p:spPr>
            <a:xfrm flipH="1">
              <a:off x="2392710" y="4105647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مجموعة 130"/>
          <p:cNvGrpSpPr/>
          <p:nvPr/>
        </p:nvGrpSpPr>
        <p:grpSpPr>
          <a:xfrm>
            <a:off x="357436" y="4490070"/>
            <a:ext cx="2213198" cy="400110"/>
            <a:chOff x="4879082" y="6021288"/>
            <a:chExt cx="2213198" cy="400110"/>
          </a:xfrm>
        </p:grpSpPr>
        <p:cxnSp>
          <p:nvCxnSpPr>
            <p:cNvPr id="172" name="رابط مستقيم 171"/>
            <p:cNvCxnSpPr/>
            <p:nvPr/>
          </p:nvCxnSpPr>
          <p:spPr>
            <a:xfrm flipH="1">
              <a:off x="6468591" y="6102821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مربع نص 172"/>
            <p:cNvSpPr txBox="1"/>
            <p:nvPr/>
          </p:nvSpPr>
          <p:spPr>
            <a:xfrm>
              <a:off x="4879082" y="6021288"/>
              <a:ext cx="2213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 ( ب ) = 1 ــ ل ( ب )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4" name="مربع نص 173"/>
          <p:cNvSpPr txBox="1"/>
          <p:nvPr/>
        </p:nvSpPr>
        <p:spPr>
          <a:xfrm>
            <a:off x="1187624" y="498320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/>
              <a:t>= 1</a:t>
            </a:r>
            <a:endParaRPr lang="en-US" sz="2000" b="1" dirty="0"/>
          </a:p>
        </p:txBody>
      </p:sp>
      <p:grpSp>
        <p:nvGrpSpPr>
          <p:cNvPr id="175" name="مجموعة 174"/>
          <p:cNvGrpSpPr/>
          <p:nvPr/>
        </p:nvGrpSpPr>
        <p:grpSpPr>
          <a:xfrm>
            <a:off x="811586" y="4888210"/>
            <a:ext cx="605779" cy="627629"/>
            <a:chOff x="5483721" y="5694579"/>
            <a:chExt cx="605779" cy="627629"/>
          </a:xfrm>
        </p:grpSpPr>
        <p:sp>
          <p:nvSpPr>
            <p:cNvPr id="176" name="مربع نص 175"/>
            <p:cNvSpPr txBox="1"/>
            <p:nvPr/>
          </p:nvSpPr>
          <p:spPr>
            <a:xfrm>
              <a:off x="5762227" y="5767164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ــ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77" name="مجموعة 62"/>
            <p:cNvGrpSpPr/>
            <p:nvPr/>
          </p:nvGrpSpPr>
          <p:grpSpPr>
            <a:xfrm>
              <a:off x="5483721" y="5694579"/>
              <a:ext cx="360041" cy="627629"/>
              <a:chOff x="5934819" y="4292519"/>
              <a:chExt cx="360041" cy="627629"/>
            </a:xfrm>
          </p:grpSpPr>
          <p:grpSp>
            <p:nvGrpSpPr>
              <p:cNvPr id="178" name="مجموعة 38"/>
              <p:cNvGrpSpPr/>
              <p:nvPr/>
            </p:nvGrpSpPr>
            <p:grpSpPr>
              <a:xfrm>
                <a:off x="5934819" y="4292519"/>
                <a:ext cx="360041" cy="400110"/>
                <a:chOff x="5934819" y="4292519"/>
                <a:chExt cx="360041" cy="400110"/>
              </a:xfrm>
            </p:grpSpPr>
            <p:cxnSp>
              <p:nvCxnSpPr>
                <p:cNvPr id="180" name="رابط مستقيم 179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1" name="مربع نص 180"/>
                <p:cNvSpPr txBox="1"/>
                <p:nvPr/>
              </p:nvSpPr>
              <p:spPr>
                <a:xfrm>
                  <a:off x="5934819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79" name="مربع نص 178"/>
              <p:cNvSpPr txBox="1"/>
              <p:nvPr/>
            </p:nvSpPr>
            <p:spPr>
              <a:xfrm>
                <a:off x="5964534" y="4520038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82" name="مجموعة 181"/>
          <p:cNvGrpSpPr/>
          <p:nvPr/>
        </p:nvGrpSpPr>
        <p:grpSpPr>
          <a:xfrm>
            <a:off x="1201342" y="5348833"/>
            <a:ext cx="624829" cy="627629"/>
            <a:chOff x="5464671" y="5694579"/>
            <a:chExt cx="624829" cy="627629"/>
          </a:xfrm>
        </p:grpSpPr>
        <p:sp>
          <p:nvSpPr>
            <p:cNvPr id="183" name="مربع نص 182"/>
            <p:cNvSpPr txBox="1"/>
            <p:nvPr/>
          </p:nvSpPr>
          <p:spPr>
            <a:xfrm>
              <a:off x="5762227" y="5795739"/>
              <a:ext cx="32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4" name="مجموعة 62"/>
            <p:cNvGrpSpPr/>
            <p:nvPr/>
          </p:nvGrpSpPr>
          <p:grpSpPr>
            <a:xfrm>
              <a:off x="5464671" y="5694579"/>
              <a:ext cx="360041" cy="627629"/>
              <a:chOff x="5915769" y="4292519"/>
              <a:chExt cx="360041" cy="627629"/>
            </a:xfrm>
          </p:grpSpPr>
          <p:grpSp>
            <p:nvGrpSpPr>
              <p:cNvPr id="185" name="مجموعة 38"/>
              <p:cNvGrpSpPr/>
              <p:nvPr/>
            </p:nvGrpSpPr>
            <p:grpSpPr>
              <a:xfrm>
                <a:off x="5915769" y="4292519"/>
                <a:ext cx="360041" cy="400110"/>
                <a:chOff x="5915769" y="4292519"/>
                <a:chExt cx="360041" cy="400110"/>
              </a:xfrm>
            </p:grpSpPr>
            <p:cxnSp>
              <p:nvCxnSpPr>
                <p:cNvPr id="187" name="رابط مستقيم 186"/>
                <p:cNvCxnSpPr/>
                <p:nvPr/>
              </p:nvCxnSpPr>
              <p:spPr>
                <a:xfrm flipH="1">
                  <a:off x="6023809" y="4581128"/>
                  <a:ext cx="21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مربع نص 187"/>
                <p:cNvSpPr txBox="1"/>
                <p:nvPr/>
              </p:nvSpPr>
              <p:spPr>
                <a:xfrm>
                  <a:off x="5915769" y="4292519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6" name="مربع نص 185"/>
              <p:cNvSpPr txBox="1"/>
              <p:nvPr/>
            </p:nvSpPr>
            <p:spPr>
              <a:xfrm>
                <a:off x="5964534" y="4520038"/>
                <a:ext cx="278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repeatCount="2000" ac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2000" ac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3" presetClass="emph" presetSubtype="2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4" dur="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8" dur="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3" dur="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8" dur="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3" dur="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8" dur="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3" dur="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3" dur="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8" dur="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33" grpId="1"/>
      <p:bldP spid="33" grpId="2"/>
      <p:bldP spid="34" grpId="0"/>
      <p:bldP spid="35" grpId="0"/>
      <p:bldP spid="45" grpId="0"/>
      <p:bldP spid="55" grpId="0"/>
      <p:bldP spid="56" grpId="0"/>
      <p:bldP spid="59" grpId="0"/>
      <p:bldP spid="59" grpId="1"/>
      <p:bldP spid="59" grpId="2"/>
      <p:bldP spid="97" grpId="0"/>
      <p:bldP spid="144" grpId="0" animBg="1"/>
      <p:bldP spid="145" grpId="0"/>
      <p:bldP spid="158" grpId="0"/>
      <p:bldP spid="17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5720" y="285728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KW" b="1" dirty="0" smtClean="0"/>
              <a:t>سؤال جميل </a:t>
            </a:r>
            <a:br>
              <a:rPr lang="ar-KW" b="1" dirty="0" smtClean="0"/>
            </a:br>
            <a:r>
              <a:rPr lang="ar-KW" b="1" dirty="0" smtClean="0"/>
              <a:t>صندوق به 10 بطاقات مكتوب على كل بطاقة رقم من الآتية:</a:t>
            </a:r>
            <a:br>
              <a:rPr lang="ar-KW" b="1" dirty="0" smtClean="0"/>
            </a:br>
            <a:r>
              <a:rPr lang="ar-KW" b="1" dirty="0" smtClean="0"/>
              <a:t>1 ، 2 ، 3 ، 4 ، 5 ، 6 ،7 ، 8 ، 9 ، 10 </a:t>
            </a:r>
            <a:br>
              <a:rPr lang="ar-KW" b="1" dirty="0" smtClean="0"/>
            </a:br>
            <a:r>
              <a:rPr lang="ar-KW" b="1" dirty="0" smtClean="0"/>
              <a:t>سحب من الصندوق 3 بطاقات دون إرجاع . أوجد احتمال أن يكون </a:t>
            </a:r>
            <a:r>
              <a:rPr lang="ar-KW" b="1" dirty="0" smtClean="0"/>
              <a:t>العدد </a:t>
            </a:r>
            <a:r>
              <a:rPr lang="ar-KW" b="1" dirty="0" smtClean="0"/>
              <a:t>الأصغر </a:t>
            </a:r>
            <a:r>
              <a:rPr lang="ar-KW" b="1" dirty="0" smtClean="0"/>
              <a:t>في هذه البطاقات يساوي 5</a:t>
            </a:r>
          </a:p>
          <a:p>
            <a:pPr algn="r"/>
            <a:r>
              <a:rPr lang="ar-KW" b="1" dirty="0" smtClean="0"/>
              <a:t> </a:t>
            </a:r>
            <a:endParaRPr lang="ar-KW" b="1" dirty="0"/>
          </a:p>
        </p:txBody>
      </p:sp>
      <p:sp>
        <p:nvSpPr>
          <p:cNvPr id="4" name="مستطيل 3"/>
          <p:cNvSpPr/>
          <p:nvPr/>
        </p:nvSpPr>
        <p:spPr>
          <a:xfrm>
            <a:off x="428596" y="1928802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KW" b="1" dirty="0" smtClean="0"/>
              <a:t>إذا </a:t>
            </a:r>
            <a:r>
              <a:rPr lang="ar-KW" b="1" dirty="0" smtClean="0"/>
              <a:t>كان </a:t>
            </a:r>
            <a:r>
              <a:rPr lang="ar-KW" b="1" dirty="0" smtClean="0"/>
              <a:t>الأصغر </a:t>
            </a:r>
            <a:r>
              <a:rPr lang="ar-KW" b="1" dirty="0" smtClean="0"/>
              <a:t>5 يكون العددين </a:t>
            </a:r>
            <a:r>
              <a:rPr lang="ar-KW" b="1" dirty="0" smtClean="0"/>
              <a:t>الآخرين </a:t>
            </a:r>
            <a:r>
              <a:rPr lang="ar-KW" b="1" dirty="0" smtClean="0"/>
              <a:t>اكبر من 5 </a:t>
            </a:r>
            <a:r>
              <a:rPr lang="ar-KW" dirty="0" smtClean="0"/>
              <a:t/>
            </a:r>
            <a:br>
              <a:rPr lang="ar-KW" dirty="0" smtClean="0"/>
            </a:br>
            <a:r>
              <a:rPr lang="ar-KW" b="1" dirty="0" smtClean="0"/>
              <a:t>عدد طرق اختيار عددين من 5 </a:t>
            </a:r>
            <a:r>
              <a:rPr lang="ar-KW" b="1" dirty="0" smtClean="0"/>
              <a:t>إعداد </a:t>
            </a:r>
            <a:r>
              <a:rPr lang="ar-KW" b="1" dirty="0" smtClean="0"/>
              <a:t>توافيق 5 فوق 2 = 10 </a:t>
            </a:r>
            <a:r>
              <a:rPr lang="ar-KW" dirty="0" smtClean="0"/>
              <a:t/>
            </a:r>
            <a:br>
              <a:rPr lang="ar-KW" dirty="0" smtClean="0"/>
            </a:br>
            <a:r>
              <a:rPr lang="ar-KW" b="1" dirty="0" smtClean="0"/>
              <a:t>و</a:t>
            </a:r>
            <a:r>
              <a:rPr lang="ar-KW" b="1" dirty="0" smtClean="0"/>
              <a:t> عدد عناصر </a:t>
            </a:r>
            <a:r>
              <a:rPr lang="ar-KW" b="1" dirty="0" smtClean="0"/>
              <a:t>فضاء العينة 10 </a:t>
            </a:r>
            <a:r>
              <a:rPr lang="ar-KW" b="1" dirty="0" smtClean="0"/>
              <a:t>فوق 3 = 120 </a:t>
            </a:r>
            <a:r>
              <a:rPr lang="ar-KW" dirty="0" smtClean="0"/>
              <a:t/>
            </a:r>
            <a:br>
              <a:rPr lang="ar-KW" dirty="0" smtClean="0"/>
            </a:br>
            <a:r>
              <a:rPr lang="ar-KW" b="1" dirty="0" smtClean="0"/>
              <a:t>الاحتمال = 10/120 = 1/12 والله اعلم</a:t>
            </a:r>
            <a:endParaRPr lang="ar-KW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85786" y="1214422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KW" b="1" smtClean="0"/>
              <a:t>قال السلطان لأحد اللصوص المتهمين بالسرقة:'' لديك صندوقان(2) ، 4 كرات بيضاء و 4 كرات سوداء. قم بتوزيع هذه الكرات على الصندوقين ثم ارجع لي الصندوقان و أقوم بسحب كرة من أحد الصندوقين فإذا كانت بيضاء سأمنحك البراءة من تهمة السرقة ''.</a:t>
            </a:r>
            <a:r>
              <a:rPr lang="ar-KW" smtClean="0"/>
              <a:t/>
            </a:r>
            <a:br>
              <a:rPr lang="ar-KW" smtClean="0"/>
            </a:br>
            <a:r>
              <a:rPr lang="ar-KW" b="1" smtClean="0"/>
              <a:t>- كيف يمكن لهذا اللص أن يرفع من حظوظه(احتمال) أكبر ما يمكن للحصول على البراءة؟</a:t>
            </a:r>
            <a:r>
              <a:rPr lang="ar-KW" smtClean="0"/>
              <a:t/>
            </a:r>
            <a:br>
              <a:rPr lang="ar-KW" smtClean="0"/>
            </a:br>
            <a:endParaRPr lang="ar-KW" dirty="0"/>
          </a:p>
        </p:txBody>
      </p:sp>
      <p:sp>
        <p:nvSpPr>
          <p:cNvPr id="3" name="مستطيل 2"/>
          <p:cNvSpPr/>
          <p:nvPr/>
        </p:nvSpPr>
        <p:spPr>
          <a:xfrm>
            <a:off x="1142976" y="2500306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KW" b="1" dirty="0" smtClean="0"/>
              <a:t>تمرين </a:t>
            </a:r>
            <a:r>
              <a:rPr lang="ar-KW" b="1" dirty="0" smtClean="0"/>
              <a:t>احتمالات</a:t>
            </a:r>
            <a:r>
              <a:rPr lang="ar-KW" b="1" dirty="0" smtClean="0"/>
              <a:t/>
            </a:r>
            <a:br>
              <a:rPr lang="ar-KW" b="1" dirty="0" smtClean="0"/>
            </a:br>
            <a:r>
              <a:rPr lang="ar-KW" b="1" dirty="0" smtClean="0"/>
              <a:t>يحتوي صندوق على كرة(1) بيضاء </a:t>
            </a:r>
            <a:r>
              <a:rPr lang="ar-KW" b="1" dirty="0" err="1" smtClean="0"/>
              <a:t>و</a:t>
            </a:r>
            <a:r>
              <a:rPr lang="ar-KW" b="1" dirty="0" smtClean="0"/>
              <a:t> كرة (1) سوداء، نظل نسحب الكرات إلى أن تظهر الكرة السوداء مع العلم أننا نعيد الكرة البيضاء كلما سحبت </a:t>
            </a:r>
            <a:r>
              <a:rPr lang="ar-KW" b="1" dirty="0" err="1" smtClean="0"/>
              <a:t>و</a:t>
            </a:r>
            <a:r>
              <a:rPr lang="ar-KW" b="1" dirty="0" smtClean="0"/>
              <a:t> نضيف إلى الصندوق كرتين (2) </a:t>
            </a:r>
            <a:r>
              <a:rPr lang="ar-KW" b="1" dirty="0" smtClean="0"/>
              <a:t>بيضاويتين.</a:t>
            </a:r>
            <a:r>
              <a:rPr lang="ar-KW" b="1" dirty="0" smtClean="0"/>
              <a:t/>
            </a:r>
            <a:br>
              <a:rPr lang="ar-KW" b="1" dirty="0" smtClean="0"/>
            </a:br>
            <a:r>
              <a:rPr lang="ar-KW" b="1" dirty="0" smtClean="0"/>
              <a:t>- ما هو </a:t>
            </a:r>
            <a:r>
              <a:rPr lang="ar-KW" b="1" dirty="0" smtClean="0"/>
              <a:t>احتمال </a:t>
            </a:r>
            <a:r>
              <a:rPr lang="ar-KW" b="1" dirty="0" smtClean="0"/>
              <a:t>عدم سحب الكرة السوداء خلال الخمسين (50) عملية سحب الأولى ؟</a:t>
            </a:r>
            <a:br>
              <a:rPr lang="ar-KW" b="1" dirty="0" smtClean="0"/>
            </a:br>
            <a:endParaRPr lang="ar-KW" b="1" dirty="0" smtClean="0"/>
          </a:p>
          <a:p>
            <a:pPr algn="r"/>
            <a:r>
              <a:rPr lang="ar-KW" dirty="0" smtClean="0"/>
              <a:t/>
            </a:r>
            <a:br>
              <a:rPr lang="ar-KW" dirty="0" smtClean="0"/>
            </a:br>
            <a:endParaRPr lang="ar-KW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837109" y="97582"/>
            <a:ext cx="8064896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بعض الاشياء يسهل عدها ( طلاب الفصل ، . . . ) والبعض يصعب عدها ( سكان مجمع ، . . . ) لذا نستخدم تقنيات العد لتوفير الجهد والوقت والمال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551537" y="1032395"/>
            <a:ext cx="3410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 أن نحل بعض مسائل العد عن طريق ترتيب المجموعة التى سوف نقوم بعدها ــ أى بوضع قائمة مرتبة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WordArt 65"/>
          <p:cNvSpPr>
            <a:spLocks noChangeArrowheads="1" noChangeShapeType="1" noTextEdit="1"/>
          </p:cNvSpPr>
          <p:nvPr/>
        </p:nvSpPr>
        <p:spPr bwMode="auto">
          <a:xfrm>
            <a:off x="6372200" y="2579794"/>
            <a:ext cx="1908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مثالــ 1  ــ  صــ  52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796136" y="2824361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استعداداً لحفل نهاية العام الدراسي كلف مدير المدرسة  :  صالح  و خالد و سالم و أحمد الاهتمام بالتقاط الصور وتوزيع البطاقات على المدعوين واستقبال الاهل وتوزيع المرطبات  ـــ بكم طريقة مختلفة يمكن توزيع المهام على الطلاب الأربعة ؟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251520" y="1182888"/>
          <a:ext cx="2628000" cy="267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648000"/>
                <a:gridCol w="684000"/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توزيع المرطبات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استقبال الاهل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توزيع البطاقات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التقاط الصور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251520" y="4063208"/>
          <a:ext cx="2628000" cy="267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648000"/>
                <a:gridCol w="684000"/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توزيع المرطبات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استقبال الاهل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توزيع البطاقات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التقاط الصور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3014595" y="1168177"/>
          <a:ext cx="2628000" cy="267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648000"/>
                <a:gridCol w="684000"/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توزيع المرطبات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استقبال الاهل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توزيع البطاقات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التقاط الصور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3014595" y="4048497"/>
          <a:ext cx="2628000" cy="267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648000"/>
                <a:gridCol w="684000"/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توزيع المرطبات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استقبال الاهل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توزيع البطاقات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التقاط الصور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4427984" y="1691283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جدول 11"/>
          <p:cNvGraphicFramePr>
            <a:graphicFrameLocks noGrp="1"/>
          </p:cNvGraphicFramePr>
          <p:nvPr/>
        </p:nvGraphicFramePr>
        <p:xfrm>
          <a:off x="4427984" y="205512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3765054" y="1672233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جدول 13"/>
          <p:cNvGraphicFramePr>
            <a:graphicFrameLocks noGrp="1"/>
          </p:cNvGraphicFramePr>
          <p:nvPr/>
        </p:nvGraphicFramePr>
        <p:xfrm>
          <a:off x="3084215" y="1672233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جدول 14"/>
          <p:cNvGraphicFramePr>
            <a:graphicFrameLocks noGrp="1"/>
          </p:cNvGraphicFramePr>
          <p:nvPr/>
        </p:nvGraphicFramePr>
        <p:xfrm>
          <a:off x="3793693" y="2045603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جدول 15"/>
          <p:cNvGraphicFramePr>
            <a:graphicFrameLocks noGrp="1"/>
          </p:cNvGraphicFramePr>
          <p:nvPr/>
        </p:nvGraphicFramePr>
        <p:xfrm>
          <a:off x="3060973" y="2040270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جدول 16"/>
          <p:cNvGraphicFramePr>
            <a:graphicFrameLocks noGrp="1"/>
          </p:cNvGraphicFramePr>
          <p:nvPr/>
        </p:nvGraphicFramePr>
        <p:xfrm>
          <a:off x="4418523" y="2406030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جدول 17"/>
          <p:cNvGraphicFramePr>
            <a:graphicFrameLocks noGrp="1"/>
          </p:cNvGraphicFramePr>
          <p:nvPr/>
        </p:nvGraphicFramePr>
        <p:xfrm>
          <a:off x="4428048" y="276187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جدول 18"/>
          <p:cNvGraphicFramePr>
            <a:graphicFrameLocks noGrp="1"/>
          </p:cNvGraphicFramePr>
          <p:nvPr/>
        </p:nvGraphicFramePr>
        <p:xfrm>
          <a:off x="3751337" y="2405643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جدول 19"/>
          <p:cNvGraphicFramePr>
            <a:graphicFrameLocks noGrp="1"/>
          </p:cNvGraphicFramePr>
          <p:nvPr/>
        </p:nvGraphicFramePr>
        <p:xfrm>
          <a:off x="3059832" y="2424693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جدول 20"/>
          <p:cNvGraphicFramePr>
            <a:graphicFrameLocks noGrp="1"/>
          </p:cNvGraphicFramePr>
          <p:nvPr/>
        </p:nvGraphicFramePr>
        <p:xfrm>
          <a:off x="3760926" y="278092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جدول 21"/>
          <p:cNvGraphicFramePr>
            <a:graphicFrameLocks noGrp="1"/>
          </p:cNvGraphicFramePr>
          <p:nvPr/>
        </p:nvGraphicFramePr>
        <p:xfrm>
          <a:off x="3059832" y="2784733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جدول 22"/>
          <p:cNvGraphicFramePr>
            <a:graphicFrameLocks noGrp="1"/>
          </p:cNvGraphicFramePr>
          <p:nvPr/>
        </p:nvGraphicFramePr>
        <p:xfrm>
          <a:off x="4414331" y="3125723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جدول 23"/>
          <p:cNvGraphicFramePr>
            <a:graphicFrameLocks noGrp="1"/>
          </p:cNvGraphicFramePr>
          <p:nvPr/>
        </p:nvGraphicFramePr>
        <p:xfrm>
          <a:off x="4428048" y="3485763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جدول 24"/>
          <p:cNvGraphicFramePr>
            <a:graphicFrameLocks noGrp="1"/>
          </p:cNvGraphicFramePr>
          <p:nvPr/>
        </p:nvGraphicFramePr>
        <p:xfrm>
          <a:off x="3770451" y="3125723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جدول 25"/>
          <p:cNvGraphicFramePr>
            <a:graphicFrameLocks noGrp="1"/>
          </p:cNvGraphicFramePr>
          <p:nvPr/>
        </p:nvGraphicFramePr>
        <p:xfrm>
          <a:off x="3050307" y="311619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جدول 26"/>
          <p:cNvGraphicFramePr>
            <a:graphicFrameLocks noGrp="1"/>
          </p:cNvGraphicFramePr>
          <p:nvPr/>
        </p:nvGraphicFramePr>
        <p:xfrm>
          <a:off x="3760862" y="347623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جدول 27"/>
          <p:cNvGraphicFramePr>
            <a:graphicFrameLocks noGrp="1"/>
          </p:cNvGraphicFramePr>
          <p:nvPr/>
        </p:nvGraphicFramePr>
        <p:xfrm>
          <a:off x="3040782" y="3480430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جدول 28"/>
          <p:cNvGraphicFramePr>
            <a:graphicFrameLocks noGrp="1"/>
          </p:cNvGraphicFramePr>
          <p:nvPr/>
        </p:nvGraphicFramePr>
        <p:xfrm>
          <a:off x="1610147" y="1687091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جدول 29"/>
          <p:cNvGraphicFramePr>
            <a:graphicFrameLocks noGrp="1"/>
          </p:cNvGraphicFramePr>
          <p:nvPr/>
        </p:nvGraphicFramePr>
        <p:xfrm>
          <a:off x="1600622" y="2036078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جدول 30"/>
          <p:cNvGraphicFramePr>
            <a:graphicFrameLocks noGrp="1"/>
          </p:cNvGraphicFramePr>
          <p:nvPr/>
        </p:nvGraphicFramePr>
        <p:xfrm>
          <a:off x="974651" y="170080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جدول 31"/>
          <p:cNvGraphicFramePr>
            <a:graphicFrameLocks noGrp="1"/>
          </p:cNvGraphicFramePr>
          <p:nvPr/>
        </p:nvGraphicFramePr>
        <p:xfrm>
          <a:off x="293812" y="170080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جدول 32"/>
          <p:cNvGraphicFramePr>
            <a:graphicFrameLocks noGrp="1"/>
          </p:cNvGraphicFramePr>
          <p:nvPr/>
        </p:nvGraphicFramePr>
        <p:xfrm>
          <a:off x="1003290" y="207417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جدول 33"/>
          <p:cNvGraphicFramePr>
            <a:graphicFrameLocks noGrp="1"/>
          </p:cNvGraphicFramePr>
          <p:nvPr/>
        </p:nvGraphicFramePr>
        <p:xfrm>
          <a:off x="270570" y="2068845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جدول 34"/>
          <p:cNvGraphicFramePr>
            <a:graphicFrameLocks noGrp="1"/>
          </p:cNvGraphicFramePr>
          <p:nvPr/>
        </p:nvGraphicFramePr>
        <p:xfrm>
          <a:off x="1653580" y="242088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جدول 35"/>
          <p:cNvGraphicFramePr>
            <a:graphicFrameLocks noGrp="1"/>
          </p:cNvGraphicFramePr>
          <p:nvPr/>
        </p:nvGraphicFramePr>
        <p:xfrm>
          <a:off x="1663105" y="2776736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جدول 36"/>
          <p:cNvGraphicFramePr>
            <a:graphicFrameLocks noGrp="1"/>
          </p:cNvGraphicFramePr>
          <p:nvPr/>
        </p:nvGraphicFramePr>
        <p:xfrm>
          <a:off x="947217" y="2405643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جدول 37"/>
          <p:cNvGraphicFramePr>
            <a:graphicFrameLocks noGrp="1"/>
          </p:cNvGraphicFramePr>
          <p:nvPr/>
        </p:nvGraphicFramePr>
        <p:xfrm>
          <a:off x="308670" y="2424693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جدول 38"/>
          <p:cNvGraphicFramePr>
            <a:graphicFrameLocks noGrp="1"/>
          </p:cNvGraphicFramePr>
          <p:nvPr/>
        </p:nvGraphicFramePr>
        <p:xfrm>
          <a:off x="1009764" y="2803783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جدول 39"/>
          <p:cNvGraphicFramePr>
            <a:graphicFrameLocks noGrp="1"/>
          </p:cNvGraphicFramePr>
          <p:nvPr/>
        </p:nvGraphicFramePr>
        <p:xfrm>
          <a:off x="232470" y="2784733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جدول 40"/>
          <p:cNvGraphicFramePr>
            <a:graphicFrameLocks noGrp="1"/>
          </p:cNvGraphicFramePr>
          <p:nvPr/>
        </p:nvGraphicFramePr>
        <p:xfrm>
          <a:off x="1653580" y="312191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جدول 41"/>
          <p:cNvGraphicFramePr>
            <a:graphicFrameLocks noGrp="1"/>
          </p:cNvGraphicFramePr>
          <p:nvPr/>
        </p:nvGraphicFramePr>
        <p:xfrm>
          <a:off x="1667297" y="348195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جدول 42"/>
          <p:cNvGraphicFramePr>
            <a:graphicFrameLocks noGrp="1"/>
          </p:cNvGraphicFramePr>
          <p:nvPr/>
        </p:nvGraphicFramePr>
        <p:xfrm>
          <a:off x="937692" y="3116198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جدول 43"/>
          <p:cNvGraphicFramePr>
            <a:graphicFrameLocks noGrp="1"/>
          </p:cNvGraphicFramePr>
          <p:nvPr/>
        </p:nvGraphicFramePr>
        <p:xfrm>
          <a:off x="299145" y="313524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جدول 44"/>
          <p:cNvGraphicFramePr>
            <a:graphicFrameLocks noGrp="1"/>
          </p:cNvGraphicFramePr>
          <p:nvPr/>
        </p:nvGraphicFramePr>
        <p:xfrm>
          <a:off x="981125" y="346290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جدول 45"/>
          <p:cNvGraphicFramePr>
            <a:graphicFrameLocks noGrp="1"/>
          </p:cNvGraphicFramePr>
          <p:nvPr/>
        </p:nvGraphicFramePr>
        <p:xfrm>
          <a:off x="241995" y="3499480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جدول 46"/>
          <p:cNvGraphicFramePr>
            <a:graphicFrameLocks noGrp="1"/>
          </p:cNvGraphicFramePr>
          <p:nvPr/>
        </p:nvGraphicFramePr>
        <p:xfrm>
          <a:off x="4361373" y="4567411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" name="جدول 47"/>
          <p:cNvGraphicFramePr>
            <a:graphicFrameLocks noGrp="1"/>
          </p:cNvGraphicFramePr>
          <p:nvPr/>
        </p:nvGraphicFramePr>
        <p:xfrm>
          <a:off x="4351848" y="4916398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جدول 49"/>
          <p:cNvGraphicFramePr>
            <a:graphicFrameLocks noGrp="1"/>
          </p:cNvGraphicFramePr>
          <p:nvPr/>
        </p:nvGraphicFramePr>
        <p:xfrm>
          <a:off x="3722762" y="455635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" name="جدول 50"/>
          <p:cNvGraphicFramePr>
            <a:graphicFrameLocks noGrp="1"/>
          </p:cNvGraphicFramePr>
          <p:nvPr/>
        </p:nvGraphicFramePr>
        <p:xfrm>
          <a:off x="3031257" y="457540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جدول 51"/>
          <p:cNvGraphicFramePr>
            <a:graphicFrameLocks noGrp="1"/>
          </p:cNvGraphicFramePr>
          <p:nvPr/>
        </p:nvGraphicFramePr>
        <p:xfrm>
          <a:off x="3732351" y="4931643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جدول 52"/>
          <p:cNvGraphicFramePr>
            <a:graphicFrameLocks noGrp="1"/>
          </p:cNvGraphicFramePr>
          <p:nvPr/>
        </p:nvGraphicFramePr>
        <p:xfrm>
          <a:off x="3031257" y="493544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جدول 53"/>
          <p:cNvGraphicFramePr>
            <a:graphicFrameLocks noGrp="1"/>
          </p:cNvGraphicFramePr>
          <p:nvPr/>
        </p:nvGraphicFramePr>
        <p:xfrm>
          <a:off x="4418459" y="5291683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جدول 54"/>
          <p:cNvGraphicFramePr>
            <a:graphicFrameLocks noGrp="1"/>
          </p:cNvGraphicFramePr>
          <p:nvPr/>
        </p:nvGraphicFramePr>
        <p:xfrm>
          <a:off x="4418459" y="565552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جدول 55"/>
          <p:cNvGraphicFramePr>
            <a:graphicFrameLocks noGrp="1"/>
          </p:cNvGraphicFramePr>
          <p:nvPr/>
        </p:nvGraphicFramePr>
        <p:xfrm>
          <a:off x="3717493" y="5266913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جدول 56"/>
          <p:cNvGraphicFramePr>
            <a:graphicFrameLocks noGrp="1"/>
          </p:cNvGraphicFramePr>
          <p:nvPr/>
        </p:nvGraphicFramePr>
        <p:xfrm>
          <a:off x="3078946" y="5285963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جدول 57"/>
          <p:cNvGraphicFramePr>
            <a:graphicFrameLocks noGrp="1"/>
          </p:cNvGraphicFramePr>
          <p:nvPr/>
        </p:nvGraphicFramePr>
        <p:xfrm>
          <a:off x="3780040" y="5665053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جدول 58"/>
          <p:cNvGraphicFramePr>
            <a:graphicFrameLocks noGrp="1"/>
          </p:cNvGraphicFramePr>
          <p:nvPr/>
        </p:nvGraphicFramePr>
        <p:xfrm>
          <a:off x="3002746" y="5646003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جدول 59"/>
          <p:cNvGraphicFramePr>
            <a:graphicFrameLocks noGrp="1"/>
          </p:cNvGraphicFramePr>
          <p:nvPr/>
        </p:nvGraphicFramePr>
        <p:xfrm>
          <a:off x="4418459" y="599651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" name="جدول 60"/>
          <p:cNvGraphicFramePr>
            <a:graphicFrameLocks noGrp="1"/>
          </p:cNvGraphicFramePr>
          <p:nvPr/>
        </p:nvGraphicFramePr>
        <p:xfrm>
          <a:off x="4432176" y="635655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أحمد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جدول 61"/>
          <p:cNvGraphicFramePr>
            <a:graphicFrameLocks noGrp="1"/>
          </p:cNvGraphicFramePr>
          <p:nvPr/>
        </p:nvGraphicFramePr>
        <p:xfrm>
          <a:off x="3698379" y="6015568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جدول 62"/>
          <p:cNvGraphicFramePr>
            <a:graphicFrameLocks noGrp="1"/>
          </p:cNvGraphicFramePr>
          <p:nvPr/>
        </p:nvGraphicFramePr>
        <p:xfrm>
          <a:off x="3050307" y="603461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" name="جدول 63"/>
          <p:cNvGraphicFramePr>
            <a:graphicFrameLocks noGrp="1"/>
          </p:cNvGraphicFramePr>
          <p:nvPr/>
        </p:nvGraphicFramePr>
        <p:xfrm>
          <a:off x="3770451" y="635655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جدول 64"/>
          <p:cNvGraphicFramePr>
            <a:graphicFrameLocks noGrp="1"/>
          </p:cNvGraphicFramePr>
          <p:nvPr/>
        </p:nvGraphicFramePr>
        <p:xfrm>
          <a:off x="2987824" y="6341700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جدول 65"/>
          <p:cNvGraphicFramePr>
            <a:graphicFrameLocks noGrp="1"/>
          </p:cNvGraphicFramePr>
          <p:nvPr/>
        </p:nvGraphicFramePr>
        <p:xfrm>
          <a:off x="1619672" y="4576936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" name="جدول 66"/>
          <p:cNvGraphicFramePr>
            <a:graphicFrameLocks noGrp="1"/>
          </p:cNvGraphicFramePr>
          <p:nvPr/>
        </p:nvGraphicFramePr>
        <p:xfrm>
          <a:off x="1610147" y="4925923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" name="جدول 67"/>
          <p:cNvGraphicFramePr>
            <a:graphicFrameLocks noGrp="1"/>
          </p:cNvGraphicFramePr>
          <p:nvPr/>
        </p:nvGraphicFramePr>
        <p:xfrm>
          <a:off x="1000239" y="4609316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جدول 68"/>
          <p:cNvGraphicFramePr>
            <a:graphicFrameLocks noGrp="1"/>
          </p:cNvGraphicFramePr>
          <p:nvPr/>
        </p:nvGraphicFramePr>
        <p:xfrm>
          <a:off x="280095" y="4599791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0" name="جدول 69"/>
          <p:cNvGraphicFramePr>
            <a:graphicFrameLocks noGrp="1"/>
          </p:cNvGraphicFramePr>
          <p:nvPr/>
        </p:nvGraphicFramePr>
        <p:xfrm>
          <a:off x="990650" y="4959831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" name="جدول 70"/>
          <p:cNvGraphicFramePr>
            <a:graphicFrameLocks noGrp="1"/>
          </p:cNvGraphicFramePr>
          <p:nvPr/>
        </p:nvGraphicFramePr>
        <p:xfrm>
          <a:off x="270570" y="4964023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جدول 71"/>
          <p:cNvGraphicFramePr>
            <a:graphicFrameLocks noGrp="1"/>
          </p:cNvGraphicFramePr>
          <p:nvPr/>
        </p:nvGraphicFramePr>
        <p:xfrm>
          <a:off x="1672630" y="5295875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" name="جدول 72"/>
          <p:cNvGraphicFramePr>
            <a:graphicFrameLocks noGrp="1"/>
          </p:cNvGraphicFramePr>
          <p:nvPr/>
        </p:nvGraphicFramePr>
        <p:xfrm>
          <a:off x="1672630" y="5659720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" name="جدول 73"/>
          <p:cNvGraphicFramePr>
            <a:graphicFrameLocks noGrp="1"/>
          </p:cNvGraphicFramePr>
          <p:nvPr/>
        </p:nvGraphicFramePr>
        <p:xfrm>
          <a:off x="937692" y="5291296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جدول 74"/>
          <p:cNvGraphicFramePr>
            <a:graphicFrameLocks noGrp="1"/>
          </p:cNvGraphicFramePr>
          <p:nvPr/>
        </p:nvGraphicFramePr>
        <p:xfrm>
          <a:off x="299145" y="5300821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جدول 75"/>
          <p:cNvGraphicFramePr>
            <a:graphicFrameLocks noGrp="1"/>
          </p:cNvGraphicFramePr>
          <p:nvPr/>
        </p:nvGraphicFramePr>
        <p:xfrm>
          <a:off x="981125" y="5638006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" name="جدول 76"/>
          <p:cNvGraphicFramePr>
            <a:graphicFrameLocks noGrp="1"/>
          </p:cNvGraphicFramePr>
          <p:nvPr/>
        </p:nvGraphicFramePr>
        <p:xfrm>
          <a:off x="241995" y="5665053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" name="جدول 77"/>
          <p:cNvGraphicFramePr>
            <a:graphicFrameLocks noGrp="1"/>
          </p:cNvGraphicFramePr>
          <p:nvPr/>
        </p:nvGraphicFramePr>
        <p:xfrm>
          <a:off x="1663105" y="602128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جدول 78"/>
          <p:cNvGraphicFramePr>
            <a:graphicFrameLocks noGrp="1"/>
          </p:cNvGraphicFramePr>
          <p:nvPr/>
        </p:nvGraphicFramePr>
        <p:xfrm>
          <a:off x="1672630" y="6377136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سالم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جدول 79"/>
          <p:cNvGraphicFramePr>
            <a:graphicFrameLocks noGrp="1"/>
          </p:cNvGraphicFramePr>
          <p:nvPr/>
        </p:nvGraphicFramePr>
        <p:xfrm>
          <a:off x="914450" y="6021288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" name="جدول 80"/>
          <p:cNvGraphicFramePr>
            <a:graphicFrameLocks noGrp="1"/>
          </p:cNvGraphicFramePr>
          <p:nvPr/>
        </p:nvGraphicFramePr>
        <p:xfrm>
          <a:off x="266378" y="604033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" name="جدول 81"/>
          <p:cNvGraphicFramePr>
            <a:graphicFrameLocks noGrp="1"/>
          </p:cNvGraphicFramePr>
          <p:nvPr/>
        </p:nvGraphicFramePr>
        <p:xfrm>
          <a:off x="986522" y="6362278"/>
          <a:ext cx="57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خالد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" name="جدول 82"/>
          <p:cNvGraphicFramePr>
            <a:graphicFrameLocks noGrp="1"/>
          </p:cNvGraphicFramePr>
          <p:nvPr/>
        </p:nvGraphicFramePr>
        <p:xfrm>
          <a:off x="203895" y="6347420"/>
          <a:ext cx="720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6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صالح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0" name="مجموعة 89"/>
          <p:cNvGrpSpPr/>
          <p:nvPr/>
        </p:nvGrpSpPr>
        <p:grpSpPr>
          <a:xfrm>
            <a:off x="5536679" y="5458941"/>
            <a:ext cx="3456384" cy="719266"/>
            <a:chOff x="5527154" y="5968330"/>
            <a:chExt cx="3456384" cy="719266"/>
          </a:xfrm>
        </p:grpSpPr>
        <p:sp>
          <p:nvSpPr>
            <p:cNvPr id="84" name="مربع نص 83"/>
            <p:cNvSpPr txBox="1"/>
            <p:nvPr/>
          </p:nvSpPr>
          <p:spPr>
            <a:xfrm>
              <a:off x="5527154" y="6217220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يوجد 4 </a:t>
              </a:r>
              <a:r>
                <a:rPr lang="ar-SA" sz="2400" dirty="0" smtClean="0"/>
                <a:t>×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6 = 24 طريقة مختلفة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5" name="مجموعة 84"/>
            <p:cNvGrpSpPr/>
            <p:nvPr/>
          </p:nvGrpSpPr>
          <p:grpSpPr>
            <a:xfrm flipH="1">
              <a:off x="8652073" y="5968330"/>
              <a:ext cx="331465" cy="719266"/>
              <a:chOff x="4591050" y="3716105"/>
              <a:chExt cx="331465" cy="719266"/>
            </a:xfrm>
          </p:grpSpPr>
          <p:grpSp>
            <p:nvGrpSpPr>
              <p:cNvPr id="86" name="مجموعة 104"/>
              <p:cNvGrpSpPr/>
              <p:nvPr/>
            </p:nvGrpSpPr>
            <p:grpSpPr>
              <a:xfrm>
                <a:off x="4591050" y="3850596"/>
                <a:ext cx="331465" cy="584775"/>
                <a:chOff x="4312543" y="3850596"/>
                <a:chExt cx="331465" cy="584775"/>
              </a:xfrm>
            </p:grpSpPr>
            <p:sp>
              <p:nvSpPr>
                <p:cNvPr id="88" name="مربع نص 87"/>
                <p:cNvSpPr txBox="1"/>
                <p:nvPr/>
              </p:nvSpPr>
              <p:spPr>
                <a:xfrm>
                  <a:off x="4312543" y="3850596"/>
                  <a:ext cx="14401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</a:t>
                  </a:r>
                  <a:endPara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مربع نص 88"/>
                <p:cNvSpPr txBox="1"/>
                <p:nvPr/>
              </p:nvSpPr>
              <p:spPr>
                <a:xfrm>
                  <a:off x="4499992" y="3850596"/>
                  <a:ext cx="14401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</a:t>
                  </a:r>
                  <a:endPara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7" name="مربع نص 86"/>
              <p:cNvSpPr txBox="1"/>
              <p:nvPr/>
            </p:nvSpPr>
            <p:spPr>
              <a:xfrm>
                <a:off x="4682108" y="3716105"/>
                <a:ext cx="1440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91" name="مربع نص 90"/>
          <p:cNvSpPr txBox="1"/>
          <p:nvPr/>
        </p:nvSpPr>
        <p:spPr>
          <a:xfrm>
            <a:off x="5661645" y="6230009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لتوزيع المهام على الطلاب الأربعة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WordArt 65"/>
          <p:cNvSpPr>
            <a:spLocks noChangeArrowheads="1" noChangeShapeType="1" noTextEdit="1"/>
          </p:cNvSpPr>
          <p:nvPr/>
        </p:nvSpPr>
        <p:spPr bwMode="auto">
          <a:xfrm>
            <a:off x="7236296" y="5377408"/>
            <a:ext cx="1620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000"/>
                            </p:stCondLst>
                            <p:childTnLst>
                              <p:par>
                                <p:cTn id="4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1" grpId="0"/>
      <p:bldP spid="9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2910" y="1357298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KW" b="1" dirty="0" err="1" smtClean="0"/>
              <a:t>اذا</a:t>
            </a:r>
            <a:r>
              <a:rPr lang="ar-KW" b="1" dirty="0" smtClean="0"/>
              <a:t> كان احتمال </a:t>
            </a:r>
            <a:r>
              <a:rPr lang="ar-KW" b="1" dirty="0" err="1" smtClean="0"/>
              <a:t>ان</a:t>
            </a:r>
            <a:r>
              <a:rPr lang="ar-KW" b="1" dirty="0" smtClean="0"/>
              <a:t> يعش رجل عشر سنوات </a:t>
            </a:r>
            <a:r>
              <a:rPr lang="ar-KW" b="1" dirty="0" err="1" smtClean="0"/>
              <a:t>اكثر</a:t>
            </a:r>
            <a:r>
              <a:rPr lang="ar-KW" b="1" dirty="0" smtClean="0"/>
              <a:t> من زوجته يساوي 1/4 واحتمال </a:t>
            </a:r>
            <a:r>
              <a:rPr lang="ar-KW" b="1" dirty="0" err="1" smtClean="0"/>
              <a:t>ان</a:t>
            </a:r>
            <a:r>
              <a:rPr lang="ar-KW" b="1" dirty="0" smtClean="0"/>
              <a:t> تعيش زوجته 10 سنوات </a:t>
            </a:r>
            <a:r>
              <a:rPr lang="ar-KW" b="1" dirty="0" err="1" smtClean="0"/>
              <a:t>اخرى</a:t>
            </a:r>
            <a:r>
              <a:rPr lang="ar-KW" b="1" dirty="0" smtClean="0"/>
              <a:t> يساوي 1/3 جد احتمال :</a:t>
            </a:r>
            <a:br>
              <a:rPr lang="ar-KW" b="1" dirty="0" smtClean="0"/>
            </a:br>
            <a:r>
              <a:rPr lang="ar-KW" b="1" dirty="0" err="1" smtClean="0"/>
              <a:t>ان</a:t>
            </a:r>
            <a:r>
              <a:rPr lang="ar-KW" b="1" dirty="0" smtClean="0"/>
              <a:t> يعيش الزوجان عشر سنوات </a:t>
            </a:r>
            <a:br>
              <a:rPr lang="ar-KW" b="1" dirty="0" smtClean="0"/>
            </a:br>
            <a:r>
              <a:rPr lang="ar-KW" b="1" dirty="0" err="1" smtClean="0"/>
              <a:t>ان</a:t>
            </a:r>
            <a:r>
              <a:rPr lang="ar-KW" b="1" dirty="0" smtClean="0"/>
              <a:t> تعيش الزوجة فقط عشر سنوات ..</a:t>
            </a:r>
          </a:p>
          <a:p>
            <a:pPr algn="r"/>
            <a:r>
              <a:rPr lang="ar-KW" dirty="0" smtClean="0"/>
              <a:t/>
            </a:r>
            <a:br>
              <a:rPr lang="ar-KW" dirty="0" smtClean="0"/>
            </a:br>
            <a:endParaRPr lang="ar-KW" dirty="0"/>
          </a:p>
        </p:txBody>
      </p:sp>
      <p:sp>
        <p:nvSpPr>
          <p:cNvPr id="3" name="مستطيل 2"/>
          <p:cNvSpPr/>
          <p:nvPr/>
        </p:nvSpPr>
        <p:spPr>
          <a:xfrm>
            <a:off x="1071538" y="2551837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KW" b="1" dirty="0" smtClean="0"/>
              <a:t>احتمال </a:t>
            </a:r>
            <a:r>
              <a:rPr lang="ar-KW" b="1" dirty="0" err="1" smtClean="0"/>
              <a:t>ان</a:t>
            </a:r>
            <a:r>
              <a:rPr lang="ar-KW" b="1" dirty="0" smtClean="0"/>
              <a:t> يعيش الزوجان عشر سنوات = 1/4*1/3=1/12</a:t>
            </a:r>
            <a:br>
              <a:rPr lang="ar-KW" b="1" dirty="0" smtClean="0"/>
            </a:br>
            <a:r>
              <a:rPr lang="ar-KW" b="1" dirty="0" smtClean="0"/>
              <a:t>احتمال </a:t>
            </a:r>
            <a:r>
              <a:rPr lang="ar-KW" b="1" dirty="0" err="1" smtClean="0"/>
              <a:t>ان</a:t>
            </a:r>
            <a:r>
              <a:rPr lang="ar-KW" b="1" dirty="0" smtClean="0"/>
              <a:t> تعيش الزوجة فقط عشر سنوات= 1/3*(1-1/4)=1/4</a:t>
            </a:r>
          </a:p>
          <a:p>
            <a:pPr algn="r"/>
            <a:r>
              <a:rPr lang="ar-KW" dirty="0" smtClean="0"/>
              <a:t/>
            </a:r>
            <a:br>
              <a:rPr lang="ar-KW" dirty="0" smtClean="0"/>
            </a:br>
            <a:endParaRPr lang="ar-KW" dirty="0"/>
          </a:p>
        </p:txBody>
      </p:sp>
      <p:sp>
        <p:nvSpPr>
          <p:cNvPr id="4" name="مستطيل 3"/>
          <p:cNvSpPr/>
          <p:nvPr/>
        </p:nvSpPr>
        <p:spPr>
          <a:xfrm>
            <a:off x="857224" y="3357562"/>
            <a:ext cx="7358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KW" b="1" dirty="0" smtClean="0"/>
              <a:t>ليكن الحدث </a:t>
            </a:r>
            <a:r>
              <a:rPr lang="ar-KW" b="1" dirty="0" err="1" smtClean="0"/>
              <a:t>أ</a:t>
            </a:r>
            <a:r>
              <a:rPr lang="ar-KW" b="1" dirty="0" smtClean="0"/>
              <a:t> : الزوج يعيش 10 سنوات أخرى حيث : </a:t>
            </a:r>
            <a:r>
              <a:rPr lang="ar-KW" b="1" dirty="0" err="1" smtClean="0"/>
              <a:t>ل</a:t>
            </a:r>
            <a:r>
              <a:rPr lang="ar-KW" b="1" dirty="0" smtClean="0"/>
              <a:t>(أ)=1/4 </a:t>
            </a:r>
            <a:r>
              <a:rPr lang="ar-KW" b="1" dirty="0" err="1" smtClean="0"/>
              <a:t>و</a:t>
            </a:r>
            <a:r>
              <a:rPr lang="ar-KW" b="1" dirty="0" smtClean="0"/>
              <a:t> ل(نفي </a:t>
            </a:r>
            <a:r>
              <a:rPr lang="ar-KW" b="1" dirty="0" err="1" smtClean="0"/>
              <a:t>أ</a:t>
            </a:r>
            <a:r>
              <a:rPr lang="ar-KW" b="1" dirty="0" smtClean="0"/>
              <a:t>)=1-ل(أ)=1-1/4=3/4</a:t>
            </a:r>
            <a:br>
              <a:rPr lang="ar-KW" b="1" dirty="0" smtClean="0"/>
            </a:br>
            <a:r>
              <a:rPr lang="ar-KW" b="1" dirty="0" smtClean="0"/>
              <a:t>و الحدث: ب: الزوجة تعيش 10 سنوات أخرى حيث : </a:t>
            </a:r>
            <a:r>
              <a:rPr lang="ar-KW" b="1" dirty="0" err="1" smtClean="0"/>
              <a:t>ل</a:t>
            </a:r>
            <a:r>
              <a:rPr lang="ar-KW" b="1" dirty="0" smtClean="0"/>
              <a:t>(ب)=1/3 </a:t>
            </a:r>
            <a:r>
              <a:rPr lang="ar-KW" b="1" dirty="0" err="1" smtClean="0"/>
              <a:t>و</a:t>
            </a:r>
            <a:r>
              <a:rPr lang="ar-KW" b="1" dirty="0" smtClean="0"/>
              <a:t> ل(نفي </a:t>
            </a:r>
            <a:r>
              <a:rPr lang="ar-KW" b="1" dirty="0" err="1" smtClean="0"/>
              <a:t>ب</a:t>
            </a:r>
            <a:r>
              <a:rPr lang="ar-KW" b="1" dirty="0" smtClean="0"/>
              <a:t>)=1-ل(ب)=1-1/3=2/3</a:t>
            </a:r>
            <a:br>
              <a:rPr lang="ar-KW" b="1" dirty="0" smtClean="0"/>
            </a:br>
            <a:r>
              <a:rPr lang="ar-KW" b="1" dirty="0" smtClean="0"/>
              <a:t>الاحتمال الأول=ل(أ تقاطع </a:t>
            </a:r>
            <a:r>
              <a:rPr lang="ar-KW" b="1" dirty="0" err="1" smtClean="0"/>
              <a:t>ب</a:t>
            </a:r>
            <a:r>
              <a:rPr lang="ar-KW" b="1" dirty="0" smtClean="0"/>
              <a:t>)=ل(أ)*ل(ب) ( الحادثان </a:t>
            </a:r>
            <a:r>
              <a:rPr lang="ar-KW" b="1" dirty="0" err="1" smtClean="0"/>
              <a:t>أ</a:t>
            </a:r>
            <a:r>
              <a:rPr lang="ar-KW" b="1" dirty="0" smtClean="0"/>
              <a:t> و </a:t>
            </a:r>
            <a:r>
              <a:rPr lang="ar-KW" b="1" dirty="0" err="1" smtClean="0"/>
              <a:t>ب</a:t>
            </a:r>
            <a:r>
              <a:rPr lang="ar-KW" b="1" dirty="0" smtClean="0"/>
              <a:t> هنا مستقلان )</a:t>
            </a:r>
            <a:br>
              <a:rPr lang="ar-KW" b="1" dirty="0" smtClean="0"/>
            </a:br>
            <a:r>
              <a:rPr lang="ar-KW" b="1" dirty="0" smtClean="0"/>
              <a:t>الاحتمال الثاني=ل(ب تقاطع نفي </a:t>
            </a:r>
            <a:r>
              <a:rPr lang="ar-KW" b="1" dirty="0" err="1" smtClean="0"/>
              <a:t>أ</a:t>
            </a:r>
            <a:r>
              <a:rPr lang="ar-KW" b="1" dirty="0" smtClean="0"/>
              <a:t>)= </a:t>
            </a:r>
            <a:r>
              <a:rPr lang="ar-KW" b="1" dirty="0" err="1" smtClean="0"/>
              <a:t>ل</a:t>
            </a:r>
            <a:r>
              <a:rPr lang="ar-KW" b="1" dirty="0" smtClean="0"/>
              <a:t>(ب)* </a:t>
            </a:r>
            <a:r>
              <a:rPr lang="ar-KW" b="1" dirty="0" err="1" smtClean="0"/>
              <a:t>ل</a:t>
            </a:r>
            <a:r>
              <a:rPr lang="ar-KW" b="1" dirty="0" smtClean="0"/>
              <a:t>(نفي </a:t>
            </a:r>
            <a:r>
              <a:rPr lang="ar-KW" b="1" dirty="0" err="1" smtClean="0"/>
              <a:t>أ</a:t>
            </a:r>
            <a:r>
              <a:rPr lang="ar-KW" b="1" dirty="0" smtClean="0"/>
              <a:t>) ( نفس </a:t>
            </a:r>
            <a:r>
              <a:rPr lang="ar-KW" b="1" dirty="0" err="1" smtClean="0"/>
              <a:t>الشئ</a:t>
            </a:r>
            <a:r>
              <a:rPr lang="ar-KW" b="1" dirty="0" smtClean="0"/>
              <a:t> الحادثان </a:t>
            </a:r>
            <a:r>
              <a:rPr lang="ar-KW" b="1" dirty="0" err="1" smtClean="0"/>
              <a:t>ب</a:t>
            </a:r>
            <a:r>
              <a:rPr lang="ar-KW" b="1" dirty="0" smtClean="0"/>
              <a:t> و نفي </a:t>
            </a:r>
            <a:r>
              <a:rPr lang="ar-KW" b="1" dirty="0" err="1" smtClean="0"/>
              <a:t>أ</a:t>
            </a:r>
            <a:r>
              <a:rPr lang="ar-KW" b="1" dirty="0" smtClean="0"/>
              <a:t> مستقلان)</a:t>
            </a:r>
            <a:br>
              <a:rPr lang="ar-KW" b="1" dirty="0" smtClean="0"/>
            </a:br>
            <a:r>
              <a:rPr lang="ar-KW" b="1" dirty="0" smtClean="0"/>
              <a:t>أرجو أن أكون قد أوضحت حل السؤال</a:t>
            </a:r>
            <a:br>
              <a:rPr lang="ar-KW" b="1" dirty="0" smtClean="0"/>
            </a:br>
            <a:r>
              <a:rPr lang="ar-KW" b="1" dirty="0" smtClean="0"/>
              <a:t>تحياتنا الخالصة</a:t>
            </a:r>
          </a:p>
          <a:p>
            <a:pPr algn="r"/>
            <a:r>
              <a:rPr lang="ar-KW" dirty="0" smtClean="0"/>
              <a:t/>
            </a:r>
            <a:br>
              <a:rPr lang="ar-KW" dirty="0" smtClean="0"/>
            </a:br>
            <a:endParaRPr lang="ar-KW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0"/>
            <a:ext cx="6480000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احتمال قطعة نقدية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يرمي لاعب قطعة نقدية متوازنة، فإذا حصل على وجه يحمل الصورة(الشعار) يسجل نقطة واحدة،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إذا حصل على الوجه الذي يحمل الكتابة يسجل نقطتان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.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</a:b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المطلوب: ما هو احتمال أن يسجل هذا اللاعب 5 نقاط بالضبط ؟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عدد النقاط المسجلة من طرف اللاعب تحدد لنا عدد الرميات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</a:b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لحساب هذا الاحتمال نحدد جميع الحالات عند رمي القطعة النقدية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التي يكون عندها المجموع = 5 نقاط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</a:b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مثلا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: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إذا كان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ك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يمثل الكتابة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ص يمثل الصورة فإن جميع الحالات الممكنة للحصول على مجموع=5 هي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: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</a:b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1- الحصول على 5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ص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( هنا حالة واحدة ) الاحتمال المقابل هو: 1/32 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</a:b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2 - الحصول على 3ص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1ك ( هناك 4 حالات ) الاحتمال المقابل هو 4 / 16 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</a:b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3- الحصول على 2ك  و1ص  ( هناك 3 حالات ) الاحتمال المقابل هو 3 / 8 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</a:b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الاحتمال المطلوب= 1/32 +4 / 16 + 3 / 8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         = 21 / 32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</a:b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أرجوا أن تكون الإجابة مفهومة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>
            <a:off x="6904831" y="198165"/>
            <a:ext cx="190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</a:rPr>
              <a:t>حاولـــ 1 ــ  صــ  53  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04478" y="13568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باستخدام ثلاثة أحرف من كلمة ناصر ودون تكرار أى حرف منها ، كم كلمة مختلفة يمكن الحصول عليها  ؟  ( لها معنى أو بدون معنى 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709270" y="142763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الأحرف هي : 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WordArt 65"/>
          <p:cNvSpPr>
            <a:spLocks noChangeArrowheads="1" noChangeShapeType="1" noTextEdit="1"/>
          </p:cNvSpPr>
          <p:nvPr/>
        </p:nvSpPr>
        <p:spPr bwMode="auto">
          <a:xfrm>
            <a:off x="7166564" y="1124744"/>
            <a:ext cx="1620000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cs typeface="+mj-cs"/>
              </a:rPr>
              <a:t>الحلـــــــــــ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cs typeface="+mj-cs"/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3014595" y="1168177"/>
          <a:ext cx="190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/>
                <a:gridCol w="684000"/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الحرف الثالث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الحرف الثاني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الحرف الاول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3698379" y="1672233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3698379" y="2045221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3040782" y="1649750"/>
          <a:ext cx="57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3040782" y="1964457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جدول 11"/>
          <p:cNvGraphicFramePr>
            <a:graphicFrameLocks noGrp="1"/>
          </p:cNvGraphicFramePr>
          <p:nvPr/>
        </p:nvGraphicFramePr>
        <p:xfrm>
          <a:off x="3688854" y="2403738"/>
          <a:ext cx="57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3679329" y="2759586"/>
          <a:ext cx="57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جدول 13"/>
          <p:cNvGraphicFramePr>
            <a:graphicFrameLocks noGrp="1"/>
          </p:cNvGraphicFramePr>
          <p:nvPr/>
        </p:nvGraphicFramePr>
        <p:xfrm>
          <a:off x="3050307" y="2405261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جدول 14"/>
          <p:cNvGraphicFramePr>
            <a:graphicFrameLocks noGrp="1"/>
          </p:cNvGraphicFramePr>
          <p:nvPr/>
        </p:nvGraphicFramePr>
        <p:xfrm>
          <a:off x="3031321" y="2702818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جدول 15"/>
          <p:cNvGraphicFramePr>
            <a:graphicFrameLocks noGrp="1"/>
          </p:cNvGraphicFramePr>
          <p:nvPr/>
        </p:nvGraphicFramePr>
        <p:xfrm>
          <a:off x="3655010" y="3039616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جدول 16"/>
          <p:cNvGraphicFramePr>
            <a:graphicFrameLocks noGrp="1"/>
          </p:cNvGraphicFramePr>
          <p:nvPr/>
        </p:nvGraphicFramePr>
        <p:xfrm>
          <a:off x="3655010" y="3419475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جدول 17"/>
          <p:cNvGraphicFramePr>
            <a:graphicFrameLocks noGrp="1"/>
          </p:cNvGraphicFramePr>
          <p:nvPr/>
        </p:nvGraphicFramePr>
        <p:xfrm>
          <a:off x="3050307" y="3140199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جدول 18"/>
          <p:cNvGraphicFramePr>
            <a:graphicFrameLocks noGrp="1"/>
          </p:cNvGraphicFramePr>
          <p:nvPr/>
        </p:nvGraphicFramePr>
        <p:xfrm>
          <a:off x="3040782" y="3464808"/>
          <a:ext cx="57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جدول 19"/>
          <p:cNvGraphicFramePr>
            <a:graphicFrameLocks noGrp="1"/>
          </p:cNvGraphicFramePr>
          <p:nvPr/>
        </p:nvGraphicFramePr>
        <p:xfrm>
          <a:off x="467544" y="1167378"/>
          <a:ext cx="190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/>
                <a:gridCol w="684000"/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الحرف الثالث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الحرف الثاني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الحرف الاول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جدول 20"/>
          <p:cNvGraphicFramePr>
            <a:graphicFrameLocks noGrp="1"/>
          </p:cNvGraphicFramePr>
          <p:nvPr/>
        </p:nvGraphicFramePr>
        <p:xfrm>
          <a:off x="1172766" y="1609750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جدول 21"/>
          <p:cNvGraphicFramePr>
            <a:graphicFrameLocks noGrp="1"/>
          </p:cNvGraphicFramePr>
          <p:nvPr/>
        </p:nvGraphicFramePr>
        <p:xfrm>
          <a:off x="1168574" y="1982738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جدول 22"/>
          <p:cNvGraphicFramePr>
            <a:graphicFrameLocks noGrp="1"/>
          </p:cNvGraphicFramePr>
          <p:nvPr/>
        </p:nvGraphicFramePr>
        <p:xfrm>
          <a:off x="467544" y="1657375"/>
          <a:ext cx="57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جدول 23"/>
          <p:cNvGraphicFramePr>
            <a:graphicFrameLocks noGrp="1"/>
          </p:cNvGraphicFramePr>
          <p:nvPr/>
        </p:nvGraphicFramePr>
        <p:xfrm>
          <a:off x="467544" y="1972082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جدول 24"/>
          <p:cNvGraphicFramePr>
            <a:graphicFrameLocks noGrp="1"/>
          </p:cNvGraphicFramePr>
          <p:nvPr/>
        </p:nvGraphicFramePr>
        <p:xfrm>
          <a:off x="1144191" y="2401838"/>
          <a:ext cx="57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جدول 25"/>
          <p:cNvGraphicFramePr>
            <a:graphicFrameLocks noGrp="1"/>
          </p:cNvGraphicFramePr>
          <p:nvPr/>
        </p:nvGraphicFramePr>
        <p:xfrm>
          <a:off x="1134666" y="2757686"/>
          <a:ext cx="57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جدول 26"/>
          <p:cNvGraphicFramePr>
            <a:graphicFrameLocks noGrp="1"/>
          </p:cNvGraphicFramePr>
          <p:nvPr/>
        </p:nvGraphicFramePr>
        <p:xfrm>
          <a:off x="486594" y="2352303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جدول 27"/>
          <p:cNvGraphicFramePr>
            <a:graphicFrameLocks noGrp="1"/>
          </p:cNvGraphicFramePr>
          <p:nvPr/>
        </p:nvGraphicFramePr>
        <p:xfrm>
          <a:off x="486594" y="2702818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جدول 28"/>
          <p:cNvGraphicFramePr>
            <a:graphicFrameLocks noGrp="1"/>
          </p:cNvGraphicFramePr>
          <p:nvPr/>
        </p:nvGraphicFramePr>
        <p:xfrm>
          <a:off x="1149524" y="3059435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جدول 29"/>
          <p:cNvGraphicFramePr>
            <a:graphicFrameLocks noGrp="1"/>
          </p:cNvGraphicFramePr>
          <p:nvPr/>
        </p:nvGraphicFramePr>
        <p:xfrm>
          <a:off x="1149524" y="3439294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جدول 30"/>
          <p:cNvGraphicFramePr>
            <a:graphicFrameLocks noGrp="1"/>
          </p:cNvGraphicFramePr>
          <p:nvPr/>
        </p:nvGraphicFramePr>
        <p:xfrm>
          <a:off x="486594" y="3072383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جدول 31"/>
          <p:cNvGraphicFramePr>
            <a:graphicFrameLocks noGrp="1"/>
          </p:cNvGraphicFramePr>
          <p:nvPr/>
        </p:nvGraphicFramePr>
        <p:xfrm>
          <a:off x="486594" y="3474333"/>
          <a:ext cx="57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جدول 32"/>
          <p:cNvGraphicFramePr>
            <a:graphicFrameLocks noGrp="1"/>
          </p:cNvGraphicFramePr>
          <p:nvPr/>
        </p:nvGraphicFramePr>
        <p:xfrm>
          <a:off x="3016399" y="3985215"/>
          <a:ext cx="190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/>
                <a:gridCol w="684000"/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الحرف الثالث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الحرف الثاني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الحرف الاول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جدول 33"/>
          <p:cNvGraphicFramePr>
            <a:graphicFrameLocks noGrp="1"/>
          </p:cNvGraphicFramePr>
          <p:nvPr/>
        </p:nvGraphicFramePr>
        <p:xfrm>
          <a:off x="3707968" y="4432920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جدول 34"/>
          <p:cNvGraphicFramePr>
            <a:graphicFrameLocks noGrp="1"/>
          </p:cNvGraphicFramePr>
          <p:nvPr/>
        </p:nvGraphicFramePr>
        <p:xfrm>
          <a:off x="3703776" y="4805908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جدول 35"/>
          <p:cNvGraphicFramePr>
            <a:graphicFrameLocks noGrp="1"/>
          </p:cNvGraphicFramePr>
          <p:nvPr/>
        </p:nvGraphicFramePr>
        <p:xfrm>
          <a:off x="3069293" y="4498826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جدول 36"/>
          <p:cNvGraphicFramePr>
            <a:graphicFrameLocks noGrp="1"/>
          </p:cNvGraphicFramePr>
          <p:nvPr/>
        </p:nvGraphicFramePr>
        <p:xfrm>
          <a:off x="3050307" y="4796383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جدول 37"/>
          <p:cNvGraphicFramePr>
            <a:graphicFrameLocks noGrp="1"/>
          </p:cNvGraphicFramePr>
          <p:nvPr/>
        </p:nvGraphicFramePr>
        <p:xfrm>
          <a:off x="3707904" y="5216252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جدول 38"/>
          <p:cNvGraphicFramePr>
            <a:graphicFrameLocks noGrp="1"/>
          </p:cNvGraphicFramePr>
          <p:nvPr/>
        </p:nvGraphicFramePr>
        <p:xfrm>
          <a:off x="3707904" y="5589240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جدول 39"/>
          <p:cNvGraphicFramePr>
            <a:graphicFrameLocks noGrp="1"/>
          </p:cNvGraphicFramePr>
          <p:nvPr/>
        </p:nvGraphicFramePr>
        <p:xfrm>
          <a:off x="3054563" y="5175473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جدول 40"/>
          <p:cNvGraphicFramePr>
            <a:graphicFrameLocks noGrp="1"/>
          </p:cNvGraphicFramePr>
          <p:nvPr/>
        </p:nvGraphicFramePr>
        <p:xfrm>
          <a:off x="3054563" y="5525988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جدول 41"/>
          <p:cNvGraphicFramePr>
            <a:graphicFrameLocks noGrp="1"/>
          </p:cNvGraphicFramePr>
          <p:nvPr/>
        </p:nvGraphicFramePr>
        <p:xfrm>
          <a:off x="3673996" y="5875734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جدول 42"/>
          <p:cNvGraphicFramePr>
            <a:graphicFrameLocks noGrp="1"/>
          </p:cNvGraphicFramePr>
          <p:nvPr/>
        </p:nvGraphicFramePr>
        <p:xfrm>
          <a:off x="3673996" y="6255593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جدول 43"/>
          <p:cNvGraphicFramePr>
            <a:graphicFrameLocks noGrp="1"/>
          </p:cNvGraphicFramePr>
          <p:nvPr/>
        </p:nvGraphicFramePr>
        <p:xfrm>
          <a:off x="3054499" y="5886028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جدول 44"/>
          <p:cNvGraphicFramePr>
            <a:graphicFrameLocks noGrp="1"/>
          </p:cNvGraphicFramePr>
          <p:nvPr/>
        </p:nvGraphicFramePr>
        <p:xfrm>
          <a:off x="3084215" y="6309320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جدول 45"/>
          <p:cNvGraphicFramePr>
            <a:graphicFrameLocks noGrp="1"/>
          </p:cNvGraphicFramePr>
          <p:nvPr/>
        </p:nvGraphicFramePr>
        <p:xfrm>
          <a:off x="467544" y="3994740"/>
          <a:ext cx="190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/>
                <a:gridCol w="684000"/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الحرف الثالث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الحرف الثاني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الحرف الاول</a:t>
                      </a:r>
                      <a:endParaRPr lang="en-U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جدول 46"/>
          <p:cNvGraphicFramePr>
            <a:graphicFrameLocks noGrp="1"/>
          </p:cNvGraphicFramePr>
          <p:nvPr/>
        </p:nvGraphicFramePr>
        <p:xfrm>
          <a:off x="1167433" y="4437112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" name="جدول 47"/>
          <p:cNvGraphicFramePr>
            <a:graphicFrameLocks noGrp="1"/>
          </p:cNvGraphicFramePr>
          <p:nvPr/>
        </p:nvGraphicFramePr>
        <p:xfrm>
          <a:off x="1163241" y="4810100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جدول 48"/>
          <p:cNvGraphicFramePr>
            <a:graphicFrameLocks noGrp="1"/>
          </p:cNvGraphicFramePr>
          <p:nvPr/>
        </p:nvGraphicFramePr>
        <p:xfrm>
          <a:off x="505644" y="4517876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جدول 49"/>
          <p:cNvGraphicFramePr>
            <a:graphicFrameLocks noGrp="1"/>
          </p:cNvGraphicFramePr>
          <p:nvPr/>
        </p:nvGraphicFramePr>
        <p:xfrm>
          <a:off x="496119" y="4842485"/>
          <a:ext cx="57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" name="جدول 50"/>
          <p:cNvGraphicFramePr>
            <a:graphicFrameLocks noGrp="1"/>
          </p:cNvGraphicFramePr>
          <p:nvPr/>
        </p:nvGraphicFramePr>
        <p:xfrm>
          <a:off x="1178099" y="5238725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جدول 51"/>
          <p:cNvGraphicFramePr>
            <a:graphicFrameLocks noGrp="1"/>
          </p:cNvGraphicFramePr>
          <p:nvPr/>
        </p:nvGraphicFramePr>
        <p:xfrm>
          <a:off x="1178099" y="5611713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جدول 52"/>
          <p:cNvGraphicFramePr>
            <a:graphicFrameLocks noGrp="1"/>
          </p:cNvGraphicFramePr>
          <p:nvPr/>
        </p:nvGraphicFramePr>
        <p:xfrm>
          <a:off x="486594" y="5179665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جدول 53"/>
          <p:cNvGraphicFramePr>
            <a:graphicFrameLocks noGrp="1"/>
          </p:cNvGraphicFramePr>
          <p:nvPr/>
        </p:nvGraphicFramePr>
        <p:xfrm>
          <a:off x="486594" y="5581615"/>
          <a:ext cx="57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جدول 54"/>
          <p:cNvGraphicFramePr>
            <a:graphicFrameLocks noGrp="1"/>
          </p:cNvGraphicFramePr>
          <p:nvPr/>
        </p:nvGraphicFramePr>
        <p:xfrm>
          <a:off x="1134666" y="5936322"/>
          <a:ext cx="57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جدول 55"/>
          <p:cNvGraphicFramePr>
            <a:graphicFrameLocks noGrp="1"/>
          </p:cNvGraphicFramePr>
          <p:nvPr/>
        </p:nvGraphicFramePr>
        <p:xfrm>
          <a:off x="1125141" y="6292170"/>
          <a:ext cx="57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جدول 56"/>
          <p:cNvGraphicFramePr>
            <a:graphicFrameLocks noGrp="1"/>
          </p:cNvGraphicFramePr>
          <p:nvPr/>
        </p:nvGraphicFramePr>
        <p:xfrm>
          <a:off x="467544" y="5896322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جدول 57"/>
          <p:cNvGraphicFramePr>
            <a:graphicFrameLocks noGrp="1"/>
          </p:cNvGraphicFramePr>
          <p:nvPr/>
        </p:nvGraphicFramePr>
        <p:xfrm>
          <a:off x="497260" y="6319614"/>
          <a:ext cx="57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A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9A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9" name="مجموعة 58"/>
          <p:cNvGrpSpPr/>
          <p:nvPr/>
        </p:nvGrpSpPr>
        <p:grpSpPr>
          <a:xfrm>
            <a:off x="5273030" y="1763291"/>
            <a:ext cx="3456384" cy="719266"/>
            <a:chOff x="5527154" y="5968330"/>
            <a:chExt cx="3456384" cy="719266"/>
          </a:xfrm>
        </p:grpSpPr>
        <p:sp>
          <p:nvSpPr>
            <p:cNvPr id="60" name="مربع نص 59"/>
            <p:cNvSpPr txBox="1"/>
            <p:nvPr/>
          </p:nvSpPr>
          <p:spPr>
            <a:xfrm>
              <a:off x="5527154" y="6217220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يوجد 4 </a:t>
              </a:r>
              <a:r>
                <a:rPr lang="ar-SA" sz="2400" dirty="0" smtClean="0"/>
                <a:t>×</a:t>
              </a:r>
              <a:r>
                <a:rPr lang="ar-S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6 = 24 طريقة مختلفة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1" name="مجموعة 84"/>
            <p:cNvGrpSpPr/>
            <p:nvPr/>
          </p:nvGrpSpPr>
          <p:grpSpPr>
            <a:xfrm flipH="1">
              <a:off x="8652073" y="5968330"/>
              <a:ext cx="331465" cy="719266"/>
              <a:chOff x="4591050" y="3716105"/>
              <a:chExt cx="331465" cy="719266"/>
            </a:xfrm>
          </p:grpSpPr>
          <p:grpSp>
            <p:nvGrpSpPr>
              <p:cNvPr id="62" name="مجموعة 104"/>
              <p:cNvGrpSpPr/>
              <p:nvPr/>
            </p:nvGrpSpPr>
            <p:grpSpPr>
              <a:xfrm>
                <a:off x="4591050" y="3850596"/>
                <a:ext cx="331465" cy="584775"/>
                <a:chOff x="4312543" y="3850596"/>
                <a:chExt cx="331465" cy="584775"/>
              </a:xfrm>
            </p:grpSpPr>
            <p:sp>
              <p:nvSpPr>
                <p:cNvPr id="64" name="مربع نص 63"/>
                <p:cNvSpPr txBox="1"/>
                <p:nvPr/>
              </p:nvSpPr>
              <p:spPr>
                <a:xfrm>
                  <a:off x="4312543" y="3850596"/>
                  <a:ext cx="14401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</a:t>
                  </a:r>
                  <a:endPara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" name="مربع نص 64"/>
                <p:cNvSpPr txBox="1"/>
                <p:nvPr/>
              </p:nvSpPr>
              <p:spPr>
                <a:xfrm>
                  <a:off x="4499992" y="3850596"/>
                  <a:ext cx="14401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</a:t>
                  </a:r>
                  <a:endPara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3" name="مربع نص 62"/>
              <p:cNvSpPr txBox="1"/>
              <p:nvPr/>
            </p:nvSpPr>
            <p:spPr>
              <a:xfrm>
                <a:off x="4682108" y="3716105"/>
                <a:ext cx="1440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6" name="مربع نص 65"/>
          <p:cNvSpPr txBox="1"/>
          <p:nvPr/>
        </p:nvSpPr>
        <p:spPr>
          <a:xfrm>
            <a:off x="4860032" y="252483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لكلمة من ثلاثة أحرف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لها معنى أو بدون معنى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5"/>
          <p:cNvSpPr>
            <a:spLocks noChangeArrowheads="1" noChangeShapeType="1" noTextEdit="1"/>
          </p:cNvSpPr>
          <p:nvPr/>
        </p:nvSpPr>
        <p:spPr bwMode="auto">
          <a:xfrm>
            <a:off x="323528" y="3356992"/>
            <a:ext cx="3801566" cy="748655"/>
          </a:xfrm>
          <a:prstGeom prst="rect">
            <a:avLst/>
          </a:prstGeom>
        </p:spPr>
        <p:txBody>
          <a:bodyPr wrap="none" fromWordArt="1"/>
          <a:lstStyle/>
          <a:p>
            <a:pPr rtl="1"/>
            <a:r>
              <a:rPr lang="en-US" sz="4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Fundamental</a:t>
            </a:r>
          </a:p>
        </p:txBody>
      </p:sp>
      <p:sp>
        <p:nvSpPr>
          <p:cNvPr id="8" name="WordArt 65"/>
          <p:cNvSpPr>
            <a:spLocks noChangeArrowheads="1" noChangeShapeType="1" noTextEdit="1"/>
          </p:cNvSpPr>
          <p:nvPr/>
        </p:nvSpPr>
        <p:spPr bwMode="auto">
          <a:xfrm>
            <a:off x="3491880" y="4437112"/>
            <a:ext cx="3744416" cy="648072"/>
          </a:xfrm>
          <a:prstGeom prst="rect">
            <a:avLst/>
          </a:prstGeom>
        </p:spPr>
        <p:txBody>
          <a:bodyPr wrap="none" fromWordArt="1"/>
          <a:lstStyle/>
          <a:p>
            <a:pPr rtl="1"/>
            <a:r>
              <a:rPr lang="en-US" sz="4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Counting</a:t>
            </a:r>
          </a:p>
        </p:txBody>
      </p:sp>
      <p:sp>
        <p:nvSpPr>
          <p:cNvPr id="10" name="WordArt 65"/>
          <p:cNvSpPr>
            <a:spLocks noChangeArrowheads="1" noChangeShapeType="1" noTextEdit="1"/>
          </p:cNvSpPr>
          <p:nvPr/>
        </p:nvSpPr>
        <p:spPr bwMode="auto">
          <a:xfrm>
            <a:off x="5724128" y="5445224"/>
            <a:ext cx="2188815" cy="720080"/>
          </a:xfrm>
          <a:prstGeom prst="rect">
            <a:avLst/>
          </a:prstGeom>
        </p:spPr>
        <p:txBody>
          <a:bodyPr wrap="none" fromWordArt="1"/>
          <a:lstStyle/>
          <a:p>
            <a:pPr rtl="1"/>
            <a:r>
              <a:rPr lang="en-US" sz="4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Principle</a:t>
            </a:r>
          </a:p>
        </p:txBody>
      </p:sp>
      <p:sp>
        <p:nvSpPr>
          <p:cNvPr id="12" name="WordArt 65"/>
          <p:cNvSpPr>
            <a:spLocks noChangeArrowheads="1" noChangeShapeType="1" noTextEdit="1"/>
          </p:cNvSpPr>
          <p:nvPr/>
        </p:nvSpPr>
        <p:spPr bwMode="auto">
          <a:xfrm>
            <a:off x="4346451" y="1340768"/>
            <a:ext cx="2169765" cy="830188"/>
          </a:xfrm>
          <a:prstGeom prst="rect">
            <a:avLst/>
          </a:prstGeom>
        </p:spPr>
        <p:txBody>
          <a:bodyPr wrap="none" fromWordArt="1"/>
          <a:lstStyle/>
          <a:p>
            <a:pPr algn="r" rtl="1"/>
            <a:r>
              <a:rPr lang="ar-SA" sz="54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الاساسى</a:t>
            </a:r>
          </a:p>
        </p:txBody>
      </p:sp>
      <p:sp>
        <p:nvSpPr>
          <p:cNvPr id="13" name="WordArt 65"/>
          <p:cNvSpPr>
            <a:spLocks noChangeArrowheads="1" noChangeShapeType="1" noTextEdit="1"/>
          </p:cNvSpPr>
          <p:nvPr/>
        </p:nvSpPr>
        <p:spPr bwMode="auto">
          <a:xfrm>
            <a:off x="1653580" y="2276872"/>
            <a:ext cx="2198340" cy="830188"/>
          </a:xfrm>
          <a:prstGeom prst="rect">
            <a:avLst/>
          </a:prstGeom>
        </p:spPr>
        <p:txBody>
          <a:bodyPr wrap="none" fromWordArt="1"/>
          <a:lstStyle/>
          <a:p>
            <a:pPr algn="r" rtl="1"/>
            <a:r>
              <a:rPr lang="ar-SA" sz="54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للعد</a:t>
            </a:r>
          </a:p>
        </p:txBody>
      </p:sp>
      <p:sp>
        <p:nvSpPr>
          <p:cNvPr id="14" name="WordArt 65"/>
          <p:cNvSpPr>
            <a:spLocks noChangeArrowheads="1" noChangeShapeType="1" noTextEdit="1"/>
          </p:cNvSpPr>
          <p:nvPr/>
        </p:nvSpPr>
        <p:spPr bwMode="auto">
          <a:xfrm>
            <a:off x="5831632" y="764704"/>
            <a:ext cx="2484784" cy="830188"/>
          </a:xfrm>
          <a:prstGeom prst="rect">
            <a:avLst/>
          </a:prstGeom>
        </p:spPr>
        <p:txBody>
          <a:bodyPr wrap="none" fromWordArt="1"/>
          <a:lstStyle/>
          <a:p>
            <a:pPr algn="r" rtl="1"/>
            <a:r>
              <a:rPr lang="ar-SA" sz="54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المبدأ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0" grpId="0"/>
      <p:bldP spid="10" grpId="1"/>
      <p:bldP spid="12" grpId="0" animBg="1"/>
      <p:bldP spid="12" grpId="1"/>
      <p:bldP spid="13" grpId="0" animBg="1"/>
      <p:bldP spid="13" grpId="1"/>
      <p:bldP spid="14" grpId="0" animBg="1"/>
      <p:bldP spid="14" grpId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27133</TotalTime>
  <Words>8941</Words>
  <Application>Microsoft Office PowerPoint</Application>
  <PresentationFormat>عرض على الشاشة (3:4)‏</PresentationFormat>
  <Paragraphs>3619</Paragraphs>
  <Slides>73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73</vt:i4>
      </vt:variant>
    </vt:vector>
  </HeadingPairs>
  <TitlesOfParts>
    <vt:vector size="7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  <vt:lpstr>الشريحة 63</vt:lpstr>
      <vt:lpstr>الشريحة 64</vt:lpstr>
      <vt:lpstr>الشريحة 65</vt:lpstr>
      <vt:lpstr>الشريحة 66</vt:lpstr>
      <vt:lpstr>الشريحة 67</vt:lpstr>
      <vt:lpstr>الشريحة 68</vt:lpstr>
      <vt:lpstr>الشريحة 69</vt:lpstr>
      <vt:lpstr>الشريحة 70</vt:lpstr>
      <vt:lpstr>الشريحة 71</vt:lpstr>
      <vt:lpstr>الشريحة 72</vt:lpstr>
      <vt:lpstr>الشريحة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عاشر جديد ج-1  و-1</dc:title>
  <dc:creator>Ahmed Samy</dc:creator>
  <cp:lastModifiedBy>P.l.C.S</cp:lastModifiedBy>
  <cp:revision>3198</cp:revision>
  <dcterms:created xsi:type="dcterms:W3CDTF">2012-05-23T14:16:36Z</dcterms:created>
  <dcterms:modified xsi:type="dcterms:W3CDTF">2014-04-12T15:46:22Z</dcterms:modified>
</cp:coreProperties>
</file>