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8" r:id="rId2"/>
    <p:sldId id="257" r:id="rId3"/>
    <p:sldId id="256" r:id="rId4"/>
    <p:sldId id="274" r:id="rId5"/>
    <p:sldId id="259" r:id="rId6"/>
    <p:sldId id="275" r:id="rId7"/>
    <p:sldId id="276" r:id="rId8"/>
    <p:sldId id="281" r:id="rId9"/>
    <p:sldId id="282" r:id="rId10"/>
    <p:sldId id="261" r:id="rId11"/>
    <p:sldId id="277" r:id="rId12"/>
    <p:sldId id="266" r:id="rId13"/>
    <p:sldId id="278" r:id="rId14"/>
    <p:sldId id="279" r:id="rId15"/>
    <p:sldId id="280" r:id="rId16"/>
    <p:sldId id="273" r:id="rId17"/>
  </p:sldIdLst>
  <p:sldSz cx="9753600" cy="73152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omic Sans MS" panose="030F0702030302020204" pitchFamily="66" charset="0"/>
      <p:regular r:id="rId22"/>
      <p:bold r:id="rId23"/>
      <p:italic r:id="rId24"/>
      <p:boldItalic r:id="rId25"/>
    </p:embeddedFont>
    <p:embeddedFont>
      <p:font typeface="HK Grotesk Bold" panose="020B0604020202020204" charset="0"/>
      <p:regular r:id="rId26"/>
    </p:embeddedFont>
  </p:embeddedFontLst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99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4" d="100"/>
          <a:sy n="64" d="100"/>
        </p:scale>
        <p:origin x="14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59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54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135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14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48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7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00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79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77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70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834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276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7413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833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224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030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1355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7204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122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3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160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246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826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873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825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658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144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087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921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781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6046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609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508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324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329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498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334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751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811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6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875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741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775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895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5428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861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223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701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998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05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6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596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180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962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88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91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715" r:id="rId8"/>
    <p:sldLayoutId id="2147483714" r:id="rId9"/>
    <p:sldLayoutId id="2147483713" r:id="rId10"/>
    <p:sldLayoutId id="2147483712" r:id="rId11"/>
    <p:sldLayoutId id="2147483711" r:id="rId12"/>
    <p:sldLayoutId id="2147483710" r:id="rId13"/>
    <p:sldLayoutId id="2147483709" r:id="rId14"/>
    <p:sldLayoutId id="2147483708" r:id="rId15"/>
    <p:sldLayoutId id="2147483707" r:id="rId16"/>
    <p:sldLayoutId id="2147483706" r:id="rId17"/>
    <p:sldLayoutId id="2147483705" r:id="rId18"/>
    <p:sldLayoutId id="2147483704" r:id="rId19"/>
    <p:sldLayoutId id="2147483703" r:id="rId20"/>
    <p:sldLayoutId id="2147483702" r:id="rId21"/>
    <p:sldLayoutId id="2147483701" r:id="rId22"/>
    <p:sldLayoutId id="2147483700" r:id="rId23"/>
    <p:sldLayoutId id="2147483699" r:id="rId24"/>
    <p:sldLayoutId id="2147483698" r:id="rId25"/>
    <p:sldLayoutId id="2147483697" r:id="rId26"/>
    <p:sldLayoutId id="2147483696" r:id="rId27"/>
    <p:sldLayoutId id="2147483695" r:id="rId28"/>
    <p:sldLayoutId id="2147483694" r:id="rId29"/>
    <p:sldLayoutId id="2147483693" r:id="rId30"/>
    <p:sldLayoutId id="2147483692" r:id="rId31"/>
    <p:sldLayoutId id="2147483691" r:id="rId32"/>
    <p:sldLayoutId id="2147483690" r:id="rId33"/>
    <p:sldLayoutId id="2147483689" r:id="rId34"/>
    <p:sldLayoutId id="2147483688" r:id="rId35"/>
    <p:sldLayoutId id="2147483687" r:id="rId36"/>
    <p:sldLayoutId id="2147483686" r:id="rId37"/>
    <p:sldLayoutId id="2147483685" r:id="rId38"/>
    <p:sldLayoutId id="2147483684" r:id="rId39"/>
    <p:sldLayoutId id="2147483683" r:id="rId40"/>
    <p:sldLayoutId id="2147483682" r:id="rId41"/>
    <p:sldLayoutId id="2147483681" r:id="rId42"/>
    <p:sldLayoutId id="2147483680" r:id="rId43"/>
    <p:sldLayoutId id="2147483679" r:id="rId44"/>
    <p:sldLayoutId id="2147483678" r:id="rId45"/>
    <p:sldLayoutId id="2147483677" r:id="rId46"/>
    <p:sldLayoutId id="2147483676" r:id="rId47"/>
    <p:sldLayoutId id="2147483675" r:id="rId48"/>
    <p:sldLayoutId id="2147483674" r:id="rId49"/>
    <p:sldLayoutId id="2147483673" r:id="rId50"/>
    <p:sldLayoutId id="2147483672" r:id="rId51"/>
    <p:sldLayoutId id="2147483671" r:id="rId52"/>
    <p:sldLayoutId id="2147483670" r:id="rId53"/>
    <p:sldLayoutId id="2147483669" r:id="rId54"/>
    <p:sldLayoutId id="2147483668" r:id="rId55"/>
    <p:sldLayoutId id="2147483667" r:id="rId56"/>
    <p:sldLayoutId id="2147483666" r:id="rId57"/>
    <p:sldLayoutId id="2147483665" r:id="rId58"/>
    <p:sldLayoutId id="2147483664" r:id="rId59"/>
    <p:sldLayoutId id="2147483663" r:id="rId60"/>
    <p:sldLayoutId id="2147483662" r:id="rId61"/>
    <p:sldLayoutId id="2147483661" r:id="rId62"/>
    <p:sldLayoutId id="2147483660" r:id="rId63"/>
    <p:sldLayoutId id="2147483656" r:id="rId64"/>
    <p:sldLayoutId id="2147483657" r:id="rId65"/>
    <p:sldLayoutId id="2147483658" r:id="rId66"/>
    <p:sldLayoutId id="2147483659" r:id="rId6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31520" y="731520"/>
            <a:ext cx="8290560" cy="5852160"/>
            <a:chOff x="0" y="0"/>
            <a:chExt cx="11926612" cy="84187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926612" cy="8418785"/>
            </a:xfrm>
            <a:custGeom>
              <a:avLst/>
              <a:gdLst/>
              <a:ahLst/>
              <a:cxnLst/>
              <a:rect l="l" t="t" r="r" b="b"/>
              <a:pathLst>
                <a:path w="11926612" h="8418785">
                  <a:moveTo>
                    <a:pt x="1162181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113985"/>
                  </a:lnTo>
                  <a:cubicBezTo>
                    <a:pt x="0" y="8282895"/>
                    <a:pt x="135890" y="8418785"/>
                    <a:pt x="304800" y="8418785"/>
                  </a:cubicBezTo>
                  <a:lnTo>
                    <a:pt x="11621812" y="8418785"/>
                  </a:lnTo>
                  <a:cubicBezTo>
                    <a:pt x="11790722" y="8418785"/>
                    <a:pt x="11926612" y="8282895"/>
                    <a:pt x="11926612" y="8113985"/>
                  </a:cubicBezTo>
                  <a:lnTo>
                    <a:pt x="11926612" y="304800"/>
                  </a:lnTo>
                  <a:cubicBezTo>
                    <a:pt x="11926612" y="135890"/>
                    <a:pt x="11790722" y="0"/>
                    <a:pt x="11621812" y="0"/>
                  </a:cubicBezTo>
                  <a:close/>
                </a:path>
              </a:pathLst>
            </a:custGeom>
            <a:solidFill>
              <a:srgbClr val="62C273"/>
            </a:solidFill>
          </p:spPr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2C4A91A-FFAC-4518-92D5-14D07438D754}"/>
              </a:ext>
            </a:extLst>
          </p:cNvPr>
          <p:cNvSpPr/>
          <p:nvPr/>
        </p:nvSpPr>
        <p:spPr>
          <a:xfrm>
            <a:off x="750570" y="3161522"/>
            <a:ext cx="831432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Ministry of Education</a:t>
            </a:r>
          </a:p>
          <a:p>
            <a:pPr algn="ctr"/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Mubarak Al-Kabeer </a:t>
            </a:r>
            <a:r>
              <a:rPr lang="en-US" sz="5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Edu.Area</a:t>
            </a:r>
            <a:endParaRPr lang="en-US" sz="5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 </a:t>
            </a:r>
            <a:r>
              <a:rPr lang="en-US" sz="54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Qablia</a:t>
            </a:r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School for Girls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ECBA204-9C0C-4C29-A87F-0559D0148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31520"/>
            <a:ext cx="4191000" cy="23164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F29D11D-6D59-4E92-9EB8-5F671B4BE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731520"/>
            <a:ext cx="1880095" cy="212949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2317380"/>
            <a:chOff x="0" y="0"/>
            <a:chExt cx="6186311" cy="14698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1469820"/>
            </a:xfrm>
            <a:custGeom>
              <a:avLst/>
              <a:gdLst/>
              <a:ahLst/>
              <a:cxnLst/>
              <a:rect l="l" t="t" r="r" b="b"/>
              <a:pathLst>
                <a:path w="6186311" h="1469820">
                  <a:moveTo>
                    <a:pt x="0" y="0"/>
                  </a:moveTo>
                  <a:lnTo>
                    <a:pt x="6186311" y="0"/>
                  </a:lnTo>
                  <a:lnTo>
                    <a:pt x="6186311" y="1469820"/>
                  </a:lnTo>
                  <a:lnTo>
                    <a:pt x="0" y="1469820"/>
                  </a:lnTo>
                  <a:close/>
                </a:path>
              </a:pathLst>
            </a:custGeom>
            <a:solidFill>
              <a:srgbClr val="FFD42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85800" y="731520"/>
            <a:ext cx="8458199" cy="6202680"/>
            <a:chOff x="0" y="0"/>
            <a:chExt cx="12276730" cy="5558185"/>
          </a:xfrm>
          <a:solidFill>
            <a:srgbClr val="FFFF99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12276730" cy="5558185"/>
            </a:xfrm>
            <a:custGeom>
              <a:avLst/>
              <a:gdLst/>
              <a:ahLst/>
              <a:cxnLst/>
              <a:rect l="l" t="t" r="r" b="b"/>
              <a:pathLst>
                <a:path w="12276730" h="5558185">
                  <a:moveTo>
                    <a:pt x="1197193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5253385"/>
                  </a:lnTo>
                  <a:cubicBezTo>
                    <a:pt x="0" y="5422295"/>
                    <a:pt x="135890" y="5558185"/>
                    <a:pt x="304800" y="5558185"/>
                  </a:cubicBezTo>
                  <a:lnTo>
                    <a:pt x="11971930" y="5558185"/>
                  </a:lnTo>
                  <a:cubicBezTo>
                    <a:pt x="12140840" y="5558185"/>
                    <a:pt x="12276730" y="5422295"/>
                    <a:pt x="12276730" y="5253385"/>
                  </a:cubicBezTo>
                  <a:lnTo>
                    <a:pt x="12276730" y="304800"/>
                  </a:lnTo>
                  <a:cubicBezTo>
                    <a:pt x="12276730" y="135890"/>
                    <a:pt x="12140840" y="0"/>
                    <a:pt x="11971930" y="0"/>
                  </a:cubicBezTo>
                  <a:close/>
                </a:path>
              </a:pathLst>
            </a:custGeom>
            <a:grpFill/>
          </p:spPr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BE94517-13BE-4016-9282-DDACDBB4DF90}"/>
              </a:ext>
            </a:extLst>
          </p:cNvPr>
          <p:cNvCxnSpPr>
            <a:cxnSpLocks/>
          </p:cNvCxnSpPr>
          <p:nvPr/>
        </p:nvCxnSpPr>
        <p:spPr>
          <a:xfrm>
            <a:off x="2445895" y="3657600"/>
            <a:ext cx="678305" cy="462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49B3AF4-C562-4F85-89B1-A8CF7735A6E6}"/>
              </a:ext>
            </a:extLst>
          </p:cNvPr>
          <p:cNvCxnSpPr>
            <a:cxnSpLocks/>
          </p:cNvCxnSpPr>
          <p:nvPr/>
        </p:nvCxnSpPr>
        <p:spPr>
          <a:xfrm>
            <a:off x="6553200" y="3657600"/>
            <a:ext cx="33915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6C079A2-8265-4158-865A-B4DE65A241A7}"/>
              </a:ext>
            </a:extLst>
          </p:cNvPr>
          <p:cNvCxnSpPr>
            <a:cxnSpLocks/>
          </p:cNvCxnSpPr>
          <p:nvPr/>
        </p:nvCxnSpPr>
        <p:spPr>
          <a:xfrm>
            <a:off x="1752600" y="5410200"/>
            <a:ext cx="533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754976A-05FE-4B4B-860C-846CE00F2CF6}"/>
              </a:ext>
            </a:extLst>
          </p:cNvPr>
          <p:cNvCxnSpPr>
            <a:cxnSpLocks/>
          </p:cNvCxnSpPr>
          <p:nvPr/>
        </p:nvCxnSpPr>
        <p:spPr>
          <a:xfrm>
            <a:off x="1790700" y="6172200"/>
            <a:ext cx="457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B11A326-DC99-4306-8705-0CCEFF924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10775"/>
            <a:ext cx="8305800" cy="557290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2317380"/>
            <a:chOff x="0" y="0"/>
            <a:chExt cx="6186311" cy="14698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1469820"/>
            </a:xfrm>
            <a:custGeom>
              <a:avLst/>
              <a:gdLst/>
              <a:ahLst/>
              <a:cxnLst/>
              <a:rect l="l" t="t" r="r" b="b"/>
              <a:pathLst>
                <a:path w="6186311" h="1469820">
                  <a:moveTo>
                    <a:pt x="0" y="0"/>
                  </a:moveTo>
                  <a:lnTo>
                    <a:pt x="6186311" y="0"/>
                  </a:lnTo>
                  <a:lnTo>
                    <a:pt x="6186311" y="1469820"/>
                  </a:lnTo>
                  <a:lnTo>
                    <a:pt x="0" y="1469820"/>
                  </a:lnTo>
                  <a:close/>
                </a:path>
              </a:pathLst>
            </a:custGeom>
            <a:solidFill>
              <a:srgbClr val="FFD427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85800" y="731520"/>
            <a:ext cx="8458199" cy="6202680"/>
            <a:chOff x="0" y="0"/>
            <a:chExt cx="12276730" cy="5558185"/>
          </a:xfrm>
          <a:solidFill>
            <a:srgbClr val="FFFF99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12276730" cy="5558185"/>
            </a:xfrm>
            <a:custGeom>
              <a:avLst/>
              <a:gdLst/>
              <a:ahLst/>
              <a:cxnLst/>
              <a:rect l="l" t="t" r="r" b="b"/>
              <a:pathLst>
                <a:path w="12276730" h="5558185">
                  <a:moveTo>
                    <a:pt x="1197193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5253385"/>
                  </a:lnTo>
                  <a:cubicBezTo>
                    <a:pt x="0" y="5422295"/>
                    <a:pt x="135890" y="5558185"/>
                    <a:pt x="304800" y="5558185"/>
                  </a:cubicBezTo>
                  <a:lnTo>
                    <a:pt x="11971930" y="5558185"/>
                  </a:lnTo>
                  <a:cubicBezTo>
                    <a:pt x="12140840" y="5558185"/>
                    <a:pt x="12276730" y="5422295"/>
                    <a:pt x="12276730" y="5253385"/>
                  </a:cubicBezTo>
                  <a:lnTo>
                    <a:pt x="12276730" y="304800"/>
                  </a:lnTo>
                  <a:cubicBezTo>
                    <a:pt x="12276730" y="135890"/>
                    <a:pt x="12140840" y="0"/>
                    <a:pt x="11971930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4A8FB8F-6891-4A83-B3ED-80ABEC9BF240}"/>
              </a:ext>
            </a:extLst>
          </p:cNvPr>
          <p:cNvSpPr txBox="1"/>
          <p:nvPr/>
        </p:nvSpPr>
        <p:spPr>
          <a:xfrm>
            <a:off x="990600" y="1858491"/>
            <a:ext cx="48792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u="none" strike="noStrike" baseline="0" dirty="0">
                <a:solidFill>
                  <a:srgbClr val="FF0000"/>
                </a:solidFill>
                <a:latin typeface="TimesNewRoman,Bold"/>
              </a:rPr>
              <a:t>I will </a:t>
            </a:r>
            <a:r>
              <a:rPr lang="en-US" sz="3600" b="0" i="0" u="none" strike="noStrike" baseline="0" dirty="0">
                <a:solidFill>
                  <a:srgbClr val="FF0000"/>
                </a:solidFill>
                <a:latin typeface="TimesNewRoman"/>
              </a:rPr>
              <a:t>/ </a:t>
            </a:r>
            <a:r>
              <a:rPr lang="en-US" sz="3600" b="1" i="0" u="none" strike="noStrike" baseline="0" dirty="0">
                <a:solidFill>
                  <a:srgbClr val="FF0000"/>
                </a:solidFill>
                <a:latin typeface="TimesNewRoman,Bold"/>
              </a:rPr>
              <a:t>can </a:t>
            </a:r>
            <a:r>
              <a:rPr lang="en-US" sz="3600" b="0" i="0" u="none" strike="noStrike" baseline="0" dirty="0">
                <a:solidFill>
                  <a:srgbClr val="FF0000"/>
                </a:solidFill>
                <a:latin typeface="TimesNewRoman"/>
              </a:rPr>
              <a:t>/ </a:t>
            </a:r>
            <a:r>
              <a:rPr lang="en-US" sz="3600" b="1" i="0" u="none" strike="noStrike" baseline="0" dirty="0">
                <a:solidFill>
                  <a:srgbClr val="FF0000"/>
                </a:solidFill>
                <a:latin typeface="TimesNewRoman,Bold"/>
              </a:rPr>
              <a:t>may</a:t>
            </a:r>
            <a:r>
              <a:rPr lang="en-US" sz="3600" b="0" i="0" u="none" strike="noStrike" baseline="0" dirty="0">
                <a:solidFill>
                  <a:srgbClr val="FF0000"/>
                </a:solidFill>
                <a:latin typeface="TimesNewRoman"/>
              </a:rPr>
              <a:t>( play )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34160E-C7E1-4CE5-8F65-44537FDF855B}"/>
              </a:ext>
            </a:extLst>
          </p:cNvPr>
          <p:cNvSpPr txBox="1"/>
          <p:nvPr/>
        </p:nvSpPr>
        <p:spPr>
          <a:xfrm>
            <a:off x="3453983" y="367403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solidFill>
                  <a:srgbClr val="FF0000"/>
                </a:solidFill>
                <a:latin typeface="TimesNewRoman,Bold"/>
              </a:rPr>
              <a:t>not stay up late to keep my body healthy.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B4D830-D415-44E5-8FDA-FC9424D60AE1}"/>
              </a:ext>
            </a:extLst>
          </p:cNvPr>
          <p:cNvSpPr txBox="1"/>
          <p:nvPr/>
        </p:nvSpPr>
        <p:spPr>
          <a:xfrm>
            <a:off x="838200" y="897508"/>
            <a:ext cx="8229600" cy="5686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rtl="0">
              <a:buFont typeface="+mj-lt"/>
              <a:buAutoNum type="alphaLcParenR"/>
              <a:tabLst>
                <a:tab pos="453390" algn="l"/>
              </a:tabLst>
            </a:pPr>
            <a:r>
              <a:rPr lang="en-US" b="1" u="heavy" kern="0" spc="0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Do as</a:t>
            </a:r>
            <a:r>
              <a:rPr lang="en-US" b="1" u="heavy" kern="0" spc="-5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u="heavy" kern="0" spc="0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required</a:t>
            </a:r>
            <a:r>
              <a:rPr lang="en-US" b="1" u="heavy" kern="0" spc="-5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u="heavy" kern="0" spc="0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between</a:t>
            </a:r>
            <a:r>
              <a:rPr lang="en-US" b="1" u="heavy" kern="0" spc="-10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u="heavy" kern="0" spc="0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brackets :</a:t>
            </a:r>
            <a:r>
              <a:rPr lang="en-US" b="1" u="heavy" kern="0" spc="-10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u="heavy" kern="0" spc="0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b="1" u="heavy" kern="0" spc="-5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u="heavy" kern="0" spc="0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3×2</a:t>
            </a:r>
            <a:r>
              <a:rPr lang="en-US" b="1" u="heavy" kern="0" spc="-15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u="heavy" kern="0" spc="0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= 6 </a:t>
            </a:r>
            <a:r>
              <a:rPr lang="en-US" b="1" u="heavy" kern="0" spc="0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Ms</a:t>
            </a:r>
            <a:r>
              <a:rPr lang="en-US" b="1" u="heavy" kern="0" spc="0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b="1" u="sng" kern="0" spc="0" dirty="0"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20"/>
              </a:spcBef>
            </a:pPr>
            <a:r>
              <a:rPr lang="en-US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445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 startAt="21"/>
              <a:tabLst>
                <a:tab pos="488315" algn="l"/>
                <a:tab pos="4637405" algn="l"/>
              </a:tabLst>
            </a:pPr>
            <a:r>
              <a:rPr lang="en-US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If</a:t>
            </a:r>
            <a:r>
              <a:rPr lang="en-US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</a:t>
            </a:r>
            <a:r>
              <a:rPr lang="en-US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enough time,</a:t>
            </a:r>
            <a:r>
              <a:rPr lang="en-US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……………………….	</a:t>
            </a:r>
            <a:r>
              <a:rPr lang="en-US" b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(Complete)</a:t>
            </a:r>
            <a:endParaRPr lang="en-US" sz="14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ts val="1155"/>
              </a:spcBef>
              <a:spcAft>
                <a:spcPts val="0"/>
              </a:spcAft>
              <a:buSzPts val="1400"/>
              <a:tabLst>
                <a:tab pos="487045" algn="l"/>
                <a:tab pos="4674235" algn="l"/>
              </a:tabLst>
            </a:pPr>
            <a:r>
              <a:rPr lang="en-US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22.“</a:t>
            </a:r>
            <a:r>
              <a:rPr lang="en-US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Never</a:t>
            </a:r>
            <a:r>
              <a:rPr lang="en-US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stay</a:t>
            </a:r>
            <a:r>
              <a:rPr lang="en-US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up late</a:t>
            </a:r>
            <a:r>
              <a:rPr lang="en-US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</a:t>
            </a:r>
            <a:r>
              <a:rPr lang="en-US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keep your</a:t>
            </a:r>
            <a:r>
              <a:rPr lang="en-US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body</a:t>
            </a:r>
            <a:r>
              <a:rPr lang="en-US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healthy.”	</a:t>
            </a:r>
            <a:r>
              <a:rPr lang="en-US" b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(Complete</a:t>
            </a:r>
            <a:r>
              <a:rPr lang="en-US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Reported</a:t>
            </a:r>
            <a:r>
              <a:rPr lang="en-US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speech)</a:t>
            </a:r>
            <a:endParaRPr lang="en-US" sz="14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50"/>
              </a:spcBef>
            </a:pP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8790"/>
            <a:r>
              <a:rPr lang="en-US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My</a:t>
            </a:r>
            <a:r>
              <a:rPr lang="en-US" spc="-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mother</a:t>
            </a:r>
            <a:r>
              <a:rPr lang="en-US" spc="-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advised</a:t>
            </a:r>
            <a:r>
              <a:rPr lang="en-US" spc="-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</a:t>
            </a:r>
            <a:r>
              <a:rPr lang="en-US" spc="-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............................................................................................................</a:t>
            </a:r>
          </a:p>
          <a:p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Bef>
                <a:spcPts val="35"/>
              </a:spcBef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buSzPts val="1400"/>
              <a:tabLst>
                <a:tab pos="487045" algn="l"/>
                <a:tab pos="4690745" algn="l"/>
              </a:tabLst>
            </a:pPr>
            <a:r>
              <a:rPr lang="en-US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23.We</a:t>
            </a:r>
            <a:r>
              <a:rPr lang="en-US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en-US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u="heavy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attend</a:t>
            </a:r>
            <a:r>
              <a:rPr lang="en-US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  <a:r>
              <a:rPr lang="en-US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our</a:t>
            </a:r>
            <a:r>
              <a:rPr lang="en-US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cousin’s birthday</a:t>
            </a:r>
            <a:r>
              <a:rPr lang="en-US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party</a:t>
            </a:r>
            <a:r>
              <a:rPr lang="en-US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tonight.	</a:t>
            </a:r>
            <a:r>
              <a:rPr lang="en-US" b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Correct</a:t>
            </a:r>
            <a:r>
              <a:rPr lang="en-US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verb</a:t>
            </a:r>
            <a:r>
              <a:rPr lang="en-US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140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20"/>
              </a:spcBef>
            </a:pPr>
            <a:r>
              <a:rPr lang="en-U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5760">
              <a:spcBef>
                <a:spcPts val="445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...................................................................................................................................................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F9A0FB-8B9F-4514-969F-C5E8AA8C0494}"/>
              </a:ext>
            </a:extLst>
          </p:cNvPr>
          <p:cNvSpPr txBox="1"/>
          <p:nvPr/>
        </p:nvSpPr>
        <p:spPr>
          <a:xfrm>
            <a:off x="1748852" y="5867400"/>
            <a:ext cx="62521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solidFill>
                  <a:srgbClr val="FF0000"/>
                </a:solidFill>
                <a:latin typeface="TimesNewRoman,Bold"/>
              </a:rPr>
              <a:t>will attend / are attending / are going to attend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851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2317380"/>
            <a:chOff x="0" y="0"/>
            <a:chExt cx="6186311" cy="14698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1469820"/>
            </a:xfrm>
            <a:custGeom>
              <a:avLst/>
              <a:gdLst/>
              <a:ahLst/>
              <a:cxnLst/>
              <a:rect l="l" t="t" r="r" b="b"/>
              <a:pathLst>
                <a:path w="6186311" h="1469820">
                  <a:moveTo>
                    <a:pt x="0" y="0"/>
                  </a:moveTo>
                  <a:lnTo>
                    <a:pt x="6186311" y="0"/>
                  </a:lnTo>
                  <a:lnTo>
                    <a:pt x="6186311" y="1469820"/>
                  </a:lnTo>
                  <a:lnTo>
                    <a:pt x="0" y="146982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38200" y="1179892"/>
            <a:ext cx="8305799" cy="5826760"/>
            <a:chOff x="0" y="0"/>
            <a:chExt cx="12452786" cy="897428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452786" cy="8974287"/>
            </a:xfrm>
            <a:custGeom>
              <a:avLst/>
              <a:gdLst/>
              <a:ahLst/>
              <a:cxnLst/>
              <a:rect l="l" t="t" r="r" b="b"/>
              <a:pathLst>
                <a:path w="12452786" h="8974287">
                  <a:moveTo>
                    <a:pt x="1214798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669487"/>
                  </a:lnTo>
                  <a:cubicBezTo>
                    <a:pt x="0" y="8838397"/>
                    <a:pt x="135890" y="8974287"/>
                    <a:pt x="304800" y="8974287"/>
                  </a:cubicBezTo>
                  <a:lnTo>
                    <a:pt x="12147986" y="8974287"/>
                  </a:lnTo>
                  <a:cubicBezTo>
                    <a:pt x="12316896" y="8974287"/>
                    <a:pt x="12452786" y="8838397"/>
                    <a:pt x="12452786" y="8669487"/>
                  </a:cubicBezTo>
                  <a:lnTo>
                    <a:pt x="12452786" y="304800"/>
                  </a:lnTo>
                  <a:cubicBezTo>
                    <a:pt x="12452786" y="135890"/>
                    <a:pt x="12316896" y="0"/>
                    <a:pt x="12147986" y="0"/>
                  </a:cubicBezTo>
                  <a:close/>
                </a:path>
              </a:pathLst>
            </a:custGeom>
            <a:solidFill>
              <a:srgbClr val="3EA8DD"/>
            </a:solidFill>
          </p:spPr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6510DA7-721A-4C07-951C-2DCF649BE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52600"/>
            <a:ext cx="8077200" cy="41910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2317380"/>
            <a:chOff x="0" y="0"/>
            <a:chExt cx="6186311" cy="14698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1469820"/>
            </a:xfrm>
            <a:custGeom>
              <a:avLst/>
              <a:gdLst/>
              <a:ahLst/>
              <a:cxnLst/>
              <a:rect l="l" t="t" r="r" b="b"/>
              <a:pathLst>
                <a:path w="6186311" h="1469820">
                  <a:moveTo>
                    <a:pt x="0" y="0"/>
                  </a:moveTo>
                  <a:lnTo>
                    <a:pt x="6186311" y="0"/>
                  </a:lnTo>
                  <a:lnTo>
                    <a:pt x="6186311" y="1469820"/>
                  </a:lnTo>
                  <a:lnTo>
                    <a:pt x="0" y="146982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38200" y="1179892"/>
            <a:ext cx="8305799" cy="5826760"/>
            <a:chOff x="0" y="0"/>
            <a:chExt cx="12452786" cy="897428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12452786" cy="8974287"/>
            </a:xfrm>
            <a:custGeom>
              <a:avLst/>
              <a:gdLst/>
              <a:ahLst/>
              <a:cxnLst/>
              <a:rect l="l" t="t" r="r" b="b"/>
              <a:pathLst>
                <a:path w="12452786" h="8974287">
                  <a:moveTo>
                    <a:pt x="1214798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669487"/>
                  </a:lnTo>
                  <a:cubicBezTo>
                    <a:pt x="0" y="8838397"/>
                    <a:pt x="135890" y="8974287"/>
                    <a:pt x="304800" y="8974287"/>
                  </a:cubicBezTo>
                  <a:lnTo>
                    <a:pt x="12147986" y="8974287"/>
                  </a:lnTo>
                  <a:cubicBezTo>
                    <a:pt x="12316896" y="8974287"/>
                    <a:pt x="12452786" y="8838397"/>
                    <a:pt x="12452786" y="8669487"/>
                  </a:cubicBezTo>
                  <a:lnTo>
                    <a:pt x="12452786" y="304800"/>
                  </a:lnTo>
                  <a:cubicBezTo>
                    <a:pt x="12452786" y="135890"/>
                    <a:pt x="12316896" y="0"/>
                    <a:pt x="12147986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F094DAC-CB44-46CF-B935-D1115200C6F5}"/>
              </a:ext>
            </a:extLst>
          </p:cNvPr>
          <p:cNvSpPr txBox="1"/>
          <p:nvPr/>
        </p:nvSpPr>
        <p:spPr>
          <a:xfrm>
            <a:off x="841948" y="1487026"/>
            <a:ext cx="6019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06320" algn="l">
              <a:spcAft>
                <a:spcPts val="220"/>
              </a:spcAft>
            </a:pPr>
            <a:r>
              <a:rPr lang="en-US" sz="2800" b="1" u="heavy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2800" b="1" u="heavy" spc="-10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u="heavy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Plan</a:t>
            </a:r>
            <a:r>
              <a:rPr lang="en-US" sz="2800" b="1" u="heavy" spc="-15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u="heavy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en-US" sz="2800" b="1" u="heavy" spc="-5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u="heavy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2800" b="1" u="heavy" spc="-5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u="heavy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Topic</a:t>
            </a:r>
            <a:endParaRPr lang="en-US" sz="2800" b="1" u="sng" dirty="0"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B948E1-ACAD-4022-825E-2DEDE3716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956" y="2010246"/>
            <a:ext cx="6314286" cy="474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69292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2317380"/>
            <a:chOff x="0" y="0"/>
            <a:chExt cx="6186311" cy="14698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1469820"/>
            </a:xfrm>
            <a:custGeom>
              <a:avLst/>
              <a:gdLst/>
              <a:ahLst/>
              <a:cxnLst/>
              <a:rect l="l" t="t" r="r" b="b"/>
              <a:pathLst>
                <a:path w="6186311" h="1469820">
                  <a:moveTo>
                    <a:pt x="0" y="0"/>
                  </a:moveTo>
                  <a:lnTo>
                    <a:pt x="6186311" y="0"/>
                  </a:lnTo>
                  <a:lnTo>
                    <a:pt x="6186311" y="1469820"/>
                  </a:lnTo>
                  <a:lnTo>
                    <a:pt x="0" y="146982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38200" y="1179892"/>
            <a:ext cx="8305799" cy="5826760"/>
            <a:chOff x="0" y="0"/>
            <a:chExt cx="12452786" cy="897428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452786" cy="8974287"/>
            </a:xfrm>
            <a:custGeom>
              <a:avLst/>
              <a:gdLst/>
              <a:ahLst/>
              <a:cxnLst/>
              <a:rect l="l" t="t" r="r" b="b"/>
              <a:pathLst>
                <a:path w="12452786" h="8974287">
                  <a:moveTo>
                    <a:pt x="1214798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669487"/>
                  </a:lnTo>
                  <a:cubicBezTo>
                    <a:pt x="0" y="8838397"/>
                    <a:pt x="135890" y="8974287"/>
                    <a:pt x="304800" y="8974287"/>
                  </a:cubicBezTo>
                  <a:lnTo>
                    <a:pt x="12147986" y="8974287"/>
                  </a:lnTo>
                  <a:cubicBezTo>
                    <a:pt x="12316896" y="8974287"/>
                    <a:pt x="12452786" y="8838397"/>
                    <a:pt x="12452786" y="8669487"/>
                  </a:cubicBezTo>
                  <a:lnTo>
                    <a:pt x="12452786" y="304800"/>
                  </a:lnTo>
                  <a:cubicBezTo>
                    <a:pt x="12452786" y="135890"/>
                    <a:pt x="12316896" y="0"/>
                    <a:pt x="12147986" y="0"/>
                  </a:cubicBezTo>
                  <a:close/>
                </a:path>
              </a:pathLst>
            </a:custGeom>
            <a:solidFill>
              <a:srgbClr val="3EA8DD"/>
            </a:solidFill>
          </p:spPr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E154D06-3C63-4CBC-A6BD-A1EFE0283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95400"/>
            <a:ext cx="81534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67821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2317380"/>
            <a:chOff x="0" y="0"/>
            <a:chExt cx="6186311" cy="14698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1469820"/>
            </a:xfrm>
            <a:custGeom>
              <a:avLst/>
              <a:gdLst/>
              <a:ahLst/>
              <a:cxnLst/>
              <a:rect l="l" t="t" r="r" b="b"/>
              <a:pathLst>
                <a:path w="6186311" h="1469820">
                  <a:moveTo>
                    <a:pt x="0" y="0"/>
                  </a:moveTo>
                  <a:lnTo>
                    <a:pt x="6186311" y="0"/>
                  </a:lnTo>
                  <a:lnTo>
                    <a:pt x="6186311" y="1469820"/>
                  </a:lnTo>
                  <a:lnTo>
                    <a:pt x="0" y="1469820"/>
                  </a:ln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38200" y="1179892"/>
            <a:ext cx="8305799" cy="5826760"/>
            <a:chOff x="0" y="0"/>
            <a:chExt cx="12452786" cy="897428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452786" cy="8974287"/>
            </a:xfrm>
            <a:custGeom>
              <a:avLst/>
              <a:gdLst/>
              <a:ahLst/>
              <a:cxnLst/>
              <a:rect l="l" t="t" r="r" b="b"/>
              <a:pathLst>
                <a:path w="12452786" h="8974287">
                  <a:moveTo>
                    <a:pt x="1214798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669487"/>
                  </a:lnTo>
                  <a:cubicBezTo>
                    <a:pt x="0" y="8838397"/>
                    <a:pt x="135890" y="8974287"/>
                    <a:pt x="304800" y="8974287"/>
                  </a:cubicBezTo>
                  <a:lnTo>
                    <a:pt x="12147986" y="8974287"/>
                  </a:lnTo>
                  <a:cubicBezTo>
                    <a:pt x="12316896" y="8974287"/>
                    <a:pt x="12452786" y="8838397"/>
                    <a:pt x="12452786" y="8669487"/>
                  </a:cubicBezTo>
                  <a:lnTo>
                    <a:pt x="12452786" y="304800"/>
                  </a:lnTo>
                  <a:cubicBezTo>
                    <a:pt x="12452786" y="135890"/>
                    <a:pt x="12316896" y="0"/>
                    <a:pt x="12147986" y="0"/>
                  </a:cubicBezTo>
                  <a:close/>
                </a:path>
              </a:pathLst>
            </a:custGeom>
            <a:solidFill>
              <a:srgbClr val="3EA8DD"/>
            </a:solidFill>
          </p:spPr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F663CA3-F5AC-4809-A4FC-0E83858E8C4C}"/>
              </a:ext>
            </a:extLst>
          </p:cNvPr>
          <p:cNvSpPr txBox="1"/>
          <p:nvPr/>
        </p:nvSpPr>
        <p:spPr>
          <a:xfrm>
            <a:off x="1078043" y="4965393"/>
            <a:ext cx="7848600" cy="748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rtl="0">
              <a:spcBef>
                <a:spcPts val="5"/>
              </a:spcBef>
              <a:spcAft>
                <a:spcPts val="0"/>
              </a:spcAft>
              <a:buSzPts val="1400"/>
              <a:buFont typeface="Symbol" panose="05050102010706020507" pitchFamily="18" charset="2"/>
              <a:buChar char=""/>
              <a:tabLst>
                <a:tab pos="524510" algn="l"/>
                <a:tab pos="525145" algn="l"/>
              </a:tabLst>
            </a:pPr>
            <a:r>
              <a:rPr lang="en-US" b="1" u="none" strike="noStrike" kern="0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Two marks to be</a:t>
            </a:r>
            <a:r>
              <a:rPr lang="en-US" b="1" u="none" strike="noStrike" kern="0" spc="-5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b="1" u="none" strike="noStrike" kern="0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deducted from</a:t>
            </a:r>
            <a:r>
              <a:rPr lang="en-US" b="1" u="none" strike="noStrike" kern="0" spc="-25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b="1" u="none" strike="noStrike" kern="0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the</a:t>
            </a:r>
            <a:r>
              <a:rPr lang="en-US" b="1" u="none" strike="noStrike" kern="0" spc="-5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b="1" u="none" strike="noStrike" kern="0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total mark</a:t>
            </a:r>
            <a:r>
              <a:rPr lang="en-US" b="1" u="none" strike="noStrike" kern="0" spc="-25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b="1" u="none" strike="noStrike" kern="0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for</a:t>
            </a:r>
            <a:r>
              <a:rPr lang="en-US" b="1" u="none" strike="noStrike" kern="0" spc="-5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b="1" u="none" strike="noStrike" kern="0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changing</a:t>
            </a:r>
            <a:r>
              <a:rPr lang="en-US" b="1" u="none" strike="noStrike" kern="0" spc="-5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b="1" u="none" strike="noStrike" kern="0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the</a:t>
            </a:r>
            <a:r>
              <a:rPr lang="en-US" b="1" u="none" strike="noStrike" kern="0" spc="-10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b="1" u="none" strike="noStrike" kern="0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format.</a:t>
            </a:r>
            <a:endParaRPr lang="en-US" b="1" u="sng" kern="0" dirty="0">
              <a:solidFill>
                <a:srgbClr val="00206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>
              <a:spcBef>
                <a:spcPts val="795"/>
              </a:spcBef>
              <a:spcAft>
                <a:spcPts val="0"/>
              </a:spcAft>
              <a:buSzPts val="1400"/>
              <a:buFont typeface="Symbol" panose="05050102010706020507" pitchFamily="18" charset="2"/>
              <a:buChar char=""/>
              <a:tabLst>
                <a:tab pos="524510" algn="l"/>
                <a:tab pos="525145" algn="l"/>
              </a:tabLst>
            </a:pPr>
            <a:r>
              <a:rPr lang="en-U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Off</a:t>
            </a:r>
            <a:r>
              <a:rPr lang="en-US" b="1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point</a:t>
            </a:r>
            <a:r>
              <a:rPr lang="en-US" b="1" spc="-5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planning /</a:t>
            </a:r>
            <a:r>
              <a:rPr lang="en-US" b="1" spc="-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topics receive</a:t>
            </a:r>
            <a:r>
              <a:rPr lang="en-US" b="1" spc="-2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zero.</a:t>
            </a:r>
            <a:endParaRPr lang="en-US" sz="1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9213429-6F56-4CE7-986C-DC7F16E51F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755026"/>
              </p:ext>
            </p:extLst>
          </p:nvPr>
        </p:nvGraphicFramePr>
        <p:xfrm>
          <a:off x="1219200" y="1676401"/>
          <a:ext cx="7467600" cy="296878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963434">
                  <a:extLst>
                    <a:ext uri="{9D8B030D-6E8A-4147-A177-3AD203B41FA5}">
                      <a16:colId xmlns:a16="http://schemas.microsoft.com/office/drawing/2014/main" val="343502781"/>
                    </a:ext>
                  </a:extLst>
                </a:gridCol>
                <a:gridCol w="637266">
                  <a:extLst>
                    <a:ext uri="{9D8B030D-6E8A-4147-A177-3AD203B41FA5}">
                      <a16:colId xmlns:a16="http://schemas.microsoft.com/office/drawing/2014/main" val="4244103794"/>
                    </a:ext>
                  </a:extLst>
                </a:gridCol>
                <a:gridCol w="637266">
                  <a:extLst>
                    <a:ext uri="{9D8B030D-6E8A-4147-A177-3AD203B41FA5}">
                      <a16:colId xmlns:a16="http://schemas.microsoft.com/office/drawing/2014/main" val="3578539780"/>
                    </a:ext>
                  </a:extLst>
                </a:gridCol>
                <a:gridCol w="1229634">
                  <a:extLst>
                    <a:ext uri="{9D8B030D-6E8A-4147-A177-3AD203B41FA5}">
                      <a16:colId xmlns:a16="http://schemas.microsoft.com/office/drawing/2014/main" val="981488641"/>
                    </a:ext>
                  </a:extLst>
                </a:gridCol>
              </a:tblGrid>
              <a:tr h="486963">
                <a:tc>
                  <a:txBody>
                    <a:bodyPr/>
                    <a:lstStyle/>
                    <a:p>
                      <a:pPr marL="1901825" marR="1894840" algn="ctr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Rubrics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9060" algn="ctr">
                        <a:lnSpc>
                          <a:spcPts val="1375"/>
                        </a:lnSpc>
                      </a:pPr>
                      <a:r>
                        <a:rPr lang="en-US" sz="1800">
                          <a:effectLst/>
                        </a:rPr>
                        <a:t>Mark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7005" algn="ctr">
                        <a:lnSpc>
                          <a:spcPts val="1375"/>
                        </a:lnSpc>
                      </a:pPr>
                      <a:r>
                        <a:rPr lang="en-US" sz="1800">
                          <a:effectLst/>
                        </a:rPr>
                        <a:t>Total</a:t>
                      </a:r>
                      <a:r>
                        <a:rPr lang="en-US" sz="1800" spc="-5">
                          <a:effectLst/>
                        </a:rPr>
                        <a:t> </a:t>
                      </a:r>
                      <a:r>
                        <a:rPr lang="en-US" sz="1800">
                          <a:effectLst/>
                        </a:rPr>
                        <a:t>Mark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79129472"/>
                  </a:ext>
                </a:extLst>
              </a:tr>
              <a:tr h="389329">
                <a:tc>
                  <a:txBody>
                    <a:bodyPr/>
                    <a:lstStyle/>
                    <a:p>
                      <a:pPr marL="66040" algn="ctr">
                        <a:lnSpc>
                          <a:spcPts val="1375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Planning</a:t>
                      </a:r>
                      <a:r>
                        <a:rPr lang="en-US" sz="1800" spc="-25">
                          <a:effectLst/>
                        </a:rPr>
                        <a:t> </a:t>
                      </a:r>
                      <a:r>
                        <a:rPr lang="en-US" sz="1800">
                          <a:effectLst/>
                        </a:rPr>
                        <a:t>(mind</a:t>
                      </a:r>
                      <a:r>
                        <a:rPr lang="en-US" sz="1800" spc="-10">
                          <a:effectLst/>
                        </a:rPr>
                        <a:t> </a:t>
                      </a:r>
                      <a:r>
                        <a:rPr lang="en-US" sz="1800">
                          <a:effectLst/>
                        </a:rPr>
                        <a:t>mapping</a:t>
                      </a:r>
                      <a:r>
                        <a:rPr lang="en-US" sz="1800" spc="-5">
                          <a:effectLst/>
                        </a:rPr>
                        <a:t> </a:t>
                      </a:r>
                      <a:r>
                        <a:rPr lang="en-US" sz="1800">
                          <a:effectLst/>
                        </a:rPr>
                        <a:t>/</a:t>
                      </a:r>
                      <a:r>
                        <a:rPr lang="en-US" sz="1800" spc="-10">
                          <a:effectLst/>
                        </a:rPr>
                        <a:t> </a:t>
                      </a:r>
                      <a:r>
                        <a:rPr lang="en-US" sz="1800">
                          <a:effectLst/>
                        </a:rPr>
                        <a:t>graphic</a:t>
                      </a:r>
                      <a:r>
                        <a:rPr lang="en-US" sz="1800" spc="-10">
                          <a:effectLst/>
                        </a:rPr>
                        <a:t> </a:t>
                      </a:r>
                      <a:r>
                        <a:rPr lang="en-US" sz="1800">
                          <a:effectLst/>
                        </a:rPr>
                        <a:t>organizers</a:t>
                      </a:r>
                      <a:r>
                        <a:rPr lang="en-US" sz="1800" spc="-10">
                          <a:effectLst/>
                        </a:rPr>
                        <a:t> </a:t>
                      </a:r>
                      <a:r>
                        <a:rPr lang="en-US" sz="1800">
                          <a:effectLst/>
                        </a:rPr>
                        <a:t>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1375"/>
                        </a:lnSpc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en-US" sz="16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en-US" sz="16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en-US" sz="1600">
                          <a:effectLst/>
                        </a:rPr>
                        <a:t> </a:t>
                      </a:r>
                    </a:p>
                    <a:p>
                      <a:pPr algn="ctr">
                        <a:spcBef>
                          <a:spcPts val="10"/>
                        </a:spcBef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600">
                        <a:effectLst/>
                      </a:endParaRPr>
                    </a:p>
                    <a:p>
                      <a:pPr marL="58737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36380589"/>
                  </a:ext>
                </a:extLst>
              </a:tr>
              <a:tr h="518302">
                <a:tc>
                  <a:txBody>
                    <a:bodyPr/>
                    <a:lstStyle/>
                    <a:p>
                      <a:pPr marL="66040"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Exposition</a:t>
                      </a:r>
                      <a:r>
                        <a:rPr lang="en-US" sz="1800" spc="-10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of</a:t>
                      </a:r>
                      <a:r>
                        <a:rPr lang="en-US" sz="1800" spc="-10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ideas</a:t>
                      </a:r>
                      <a:r>
                        <a:rPr lang="en-US" sz="1800" spc="-5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and</a:t>
                      </a:r>
                      <a:r>
                        <a:rPr lang="en-US" sz="1800" spc="-5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coherence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5580" marR="178435"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630058"/>
                  </a:ext>
                </a:extLst>
              </a:tr>
              <a:tr h="362811">
                <a:tc>
                  <a:txBody>
                    <a:bodyPr/>
                    <a:lstStyle/>
                    <a:p>
                      <a:pPr marL="66040" algn="ctr">
                        <a:lnSpc>
                          <a:spcPts val="1355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Paragraphing</a:t>
                      </a:r>
                      <a:r>
                        <a:rPr lang="en-US" sz="1800" spc="-10">
                          <a:effectLst/>
                        </a:rPr>
                        <a:t> </a:t>
                      </a:r>
                      <a:r>
                        <a:rPr lang="en-US" sz="1800">
                          <a:effectLst/>
                        </a:rPr>
                        <a:t>and</a:t>
                      </a:r>
                      <a:r>
                        <a:rPr lang="en-US" sz="1800" spc="-5">
                          <a:effectLst/>
                        </a:rPr>
                        <a:t> </a:t>
                      </a:r>
                      <a:r>
                        <a:rPr lang="en-US" sz="1800">
                          <a:effectLst/>
                        </a:rPr>
                        <a:t>number</a:t>
                      </a:r>
                      <a:r>
                        <a:rPr lang="en-US" sz="1800" spc="-15">
                          <a:effectLst/>
                        </a:rPr>
                        <a:t> </a:t>
                      </a:r>
                      <a:r>
                        <a:rPr lang="en-US" sz="1800">
                          <a:effectLst/>
                        </a:rPr>
                        <a:t>of</a:t>
                      </a:r>
                      <a:r>
                        <a:rPr lang="en-US" sz="1800" spc="-10">
                          <a:effectLst/>
                        </a:rPr>
                        <a:t> </a:t>
                      </a:r>
                      <a:r>
                        <a:rPr lang="en-US" sz="1800">
                          <a:effectLst/>
                        </a:rPr>
                        <a:t>sentences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1355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897734"/>
                  </a:ext>
                </a:extLst>
              </a:tr>
              <a:tr h="362811">
                <a:tc>
                  <a:txBody>
                    <a:bodyPr/>
                    <a:lstStyle/>
                    <a:p>
                      <a:pPr marL="66040" algn="ctr">
                        <a:lnSpc>
                          <a:spcPts val="134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Grammar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134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366562"/>
                  </a:ext>
                </a:extLst>
              </a:tr>
              <a:tr h="365222">
                <a:tc>
                  <a:txBody>
                    <a:bodyPr/>
                    <a:lstStyle/>
                    <a:p>
                      <a:pPr marL="66040" algn="ctr">
                        <a:lnSpc>
                          <a:spcPts val="1355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Spelling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1355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783516"/>
                  </a:ext>
                </a:extLst>
              </a:tr>
              <a:tr h="483346">
                <a:tc>
                  <a:txBody>
                    <a:bodyPr/>
                    <a:lstStyle/>
                    <a:p>
                      <a:pPr marL="66040" algn="ctr"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Handwriting</a:t>
                      </a:r>
                      <a:r>
                        <a:rPr lang="en-US" sz="1800" spc="-25">
                          <a:effectLst/>
                        </a:rPr>
                        <a:t> </a:t>
                      </a:r>
                      <a:r>
                        <a:rPr lang="en-US" sz="1800">
                          <a:effectLst/>
                        </a:rPr>
                        <a:t>and</a:t>
                      </a:r>
                      <a:r>
                        <a:rPr lang="en-US" sz="1800" spc="-5">
                          <a:effectLst/>
                        </a:rPr>
                        <a:t> </a:t>
                      </a:r>
                      <a:r>
                        <a:rPr lang="en-US" sz="1800">
                          <a:effectLst/>
                        </a:rPr>
                        <a:t>Punctuation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145" algn="ctr"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312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4403129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31377" y="533400"/>
            <a:ext cx="8290560" cy="5852160"/>
            <a:chOff x="0" y="0"/>
            <a:chExt cx="11926612" cy="84187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926612" cy="8418785"/>
            </a:xfrm>
            <a:custGeom>
              <a:avLst/>
              <a:gdLst/>
              <a:ahLst/>
              <a:cxnLst/>
              <a:rect l="l" t="t" r="r" b="b"/>
              <a:pathLst>
                <a:path w="11926612" h="8418785">
                  <a:moveTo>
                    <a:pt x="1162181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113985"/>
                  </a:lnTo>
                  <a:cubicBezTo>
                    <a:pt x="0" y="8282895"/>
                    <a:pt x="135890" y="8418785"/>
                    <a:pt x="304800" y="8418785"/>
                  </a:cubicBezTo>
                  <a:lnTo>
                    <a:pt x="11621812" y="8418785"/>
                  </a:lnTo>
                  <a:cubicBezTo>
                    <a:pt x="11790722" y="8418785"/>
                    <a:pt x="11926612" y="8282895"/>
                    <a:pt x="11926612" y="8113985"/>
                  </a:cubicBezTo>
                  <a:lnTo>
                    <a:pt x="11926612" y="304800"/>
                  </a:lnTo>
                  <a:cubicBezTo>
                    <a:pt x="11926612" y="135890"/>
                    <a:pt x="11790722" y="0"/>
                    <a:pt x="11621812" y="0"/>
                  </a:cubicBezTo>
                  <a:close/>
                </a:path>
              </a:pathLst>
            </a:custGeom>
            <a:solidFill>
              <a:srgbClr val="62C273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2944207" y="4919601"/>
            <a:ext cx="397604" cy="378806"/>
            <a:chOff x="0" y="0"/>
            <a:chExt cx="1772920" cy="1689100"/>
          </a:xfrm>
        </p:grpSpPr>
        <p:sp>
          <p:nvSpPr>
            <p:cNvPr id="5" name="Freeform 5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479196" y="1690817"/>
            <a:ext cx="795208" cy="91883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771666" y="3361243"/>
            <a:ext cx="6209982" cy="919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40"/>
              </a:lnSpc>
            </a:pPr>
            <a:r>
              <a:rPr lang="en-US" sz="6400" u="none" dirty="0">
                <a:solidFill>
                  <a:srgbClr val="FFFFFF"/>
                </a:solidFill>
                <a:latin typeface="HK Grotesk Bold"/>
              </a:rPr>
              <a:t>Good Luck</a:t>
            </a: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3576C13D-0FAC-4EB2-96E6-9B0E707EB5A3}"/>
              </a:ext>
            </a:extLst>
          </p:cNvPr>
          <p:cNvGrpSpPr>
            <a:grpSpLocks noChangeAspect="1"/>
          </p:cNvGrpSpPr>
          <p:nvPr/>
        </p:nvGrpSpPr>
        <p:grpSpPr>
          <a:xfrm>
            <a:off x="3926507" y="4942372"/>
            <a:ext cx="397604" cy="378806"/>
            <a:chOff x="0" y="0"/>
            <a:chExt cx="1772920" cy="1689100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5F389146-399E-4D5F-AECA-A2A5C9BCB6A9}"/>
                </a:ext>
              </a:extLst>
            </p:cNvPr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grpSp>
        <p:nvGrpSpPr>
          <p:cNvPr id="13" name="Group 4">
            <a:extLst>
              <a:ext uri="{FF2B5EF4-FFF2-40B4-BE49-F238E27FC236}">
                <a16:creationId xmlns:a16="http://schemas.microsoft.com/office/drawing/2014/main" id="{B5CA79E5-CEE0-42A3-A533-402E91238EA0}"/>
              </a:ext>
            </a:extLst>
          </p:cNvPr>
          <p:cNvGrpSpPr>
            <a:grpSpLocks noChangeAspect="1"/>
          </p:cNvGrpSpPr>
          <p:nvPr/>
        </p:nvGrpSpPr>
        <p:grpSpPr>
          <a:xfrm>
            <a:off x="4852250" y="4940948"/>
            <a:ext cx="397604" cy="378806"/>
            <a:chOff x="0" y="0"/>
            <a:chExt cx="1772920" cy="1689100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0E760060-DEE5-45FD-906E-F2BF7FC29831}"/>
                </a:ext>
              </a:extLst>
            </p:cNvPr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grpSp>
        <p:nvGrpSpPr>
          <p:cNvPr id="15" name="Group 4">
            <a:extLst>
              <a:ext uri="{FF2B5EF4-FFF2-40B4-BE49-F238E27FC236}">
                <a16:creationId xmlns:a16="http://schemas.microsoft.com/office/drawing/2014/main" id="{D05581A1-9E9E-4C15-8597-09BF97C5D32B}"/>
              </a:ext>
            </a:extLst>
          </p:cNvPr>
          <p:cNvGrpSpPr>
            <a:grpSpLocks noChangeAspect="1"/>
          </p:cNvGrpSpPr>
          <p:nvPr/>
        </p:nvGrpSpPr>
        <p:grpSpPr>
          <a:xfrm>
            <a:off x="5686720" y="4929650"/>
            <a:ext cx="397604" cy="378806"/>
            <a:chOff x="0" y="0"/>
            <a:chExt cx="1772920" cy="1689100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804F68EF-480A-4654-BBA6-DB32BF38378E}"/>
                </a:ext>
              </a:extLst>
            </p:cNvPr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grpSp>
        <p:nvGrpSpPr>
          <p:cNvPr id="17" name="Group 4">
            <a:extLst>
              <a:ext uri="{FF2B5EF4-FFF2-40B4-BE49-F238E27FC236}">
                <a16:creationId xmlns:a16="http://schemas.microsoft.com/office/drawing/2014/main" id="{34E30186-1ABA-401C-813C-FE7841896F9C}"/>
              </a:ext>
            </a:extLst>
          </p:cNvPr>
          <p:cNvGrpSpPr>
            <a:grpSpLocks noChangeAspect="1"/>
          </p:cNvGrpSpPr>
          <p:nvPr/>
        </p:nvGrpSpPr>
        <p:grpSpPr>
          <a:xfrm>
            <a:off x="6559497" y="4907472"/>
            <a:ext cx="397604" cy="378806"/>
            <a:chOff x="0" y="0"/>
            <a:chExt cx="1772920" cy="1689100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E3108B37-2649-456E-97D3-681112EDFC0B}"/>
                </a:ext>
              </a:extLst>
            </p:cNvPr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2317380"/>
            <a:chOff x="0" y="0"/>
            <a:chExt cx="6186311" cy="14698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1469820"/>
            </a:xfrm>
            <a:custGeom>
              <a:avLst/>
              <a:gdLst/>
              <a:ahLst/>
              <a:cxnLst/>
              <a:rect l="l" t="t" r="r" b="b"/>
              <a:pathLst>
                <a:path w="6186311" h="1469820">
                  <a:moveTo>
                    <a:pt x="0" y="0"/>
                  </a:moveTo>
                  <a:lnTo>
                    <a:pt x="6186311" y="0"/>
                  </a:lnTo>
                  <a:lnTo>
                    <a:pt x="6186311" y="1469820"/>
                  </a:lnTo>
                  <a:lnTo>
                    <a:pt x="0" y="1469820"/>
                  </a:lnTo>
                  <a:close/>
                </a:path>
              </a:pathLst>
            </a:custGeom>
            <a:solidFill>
              <a:srgbClr val="519B74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4832499" y="731520"/>
            <a:ext cx="4050866" cy="2083361"/>
            <a:chOff x="0" y="0"/>
            <a:chExt cx="6926237" cy="356216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926237" cy="3562165"/>
            </a:xfrm>
            <a:custGeom>
              <a:avLst/>
              <a:gdLst/>
              <a:ahLst/>
              <a:cxnLst/>
              <a:rect l="l" t="t" r="r" b="b"/>
              <a:pathLst>
                <a:path w="6926237" h="3562165">
                  <a:moveTo>
                    <a:pt x="662143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257365"/>
                  </a:lnTo>
                  <a:cubicBezTo>
                    <a:pt x="0" y="3426275"/>
                    <a:pt x="135890" y="3562165"/>
                    <a:pt x="304800" y="3562165"/>
                  </a:cubicBezTo>
                  <a:lnTo>
                    <a:pt x="6621437" y="3562165"/>
                  </a:lnTo>
                  <a:cubicBezTo>
                    <a:pt x="6790347" y="3562165"/>
                    <a:pt x="6926237" y="3426275"/>
                    <a:pt x="6926237" y="3257365"/>
                  </a:cubicBezTo>
                  <a:lnTo>
                    <a:pt x="6926237" y="304800"/>
                  </a:lnTo>
                  <a:cubicBezTo>
                    <a:pt x="6926237" y="135890"/>
                    <a:pt x="6790347" y="0"/>
                    <a:pt x="6621437" y="0"/>
                  </a:cubicBezTo>
                  <a:close/>
                </a:path>
              </a:pathLst>
            </a:custGeom>
            <a:solidFill>
              <a:srgbClr val="62C273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482740" y="731520"/>
            <a:ext cx="4050866" cy="2083361"/>
            <a:chOff x="0" y="0"/>
            <a:chExt cx="6926237" cy="356216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926237" cy="3562165"/>
            </a:xfrm>
            <a:custGeom>
              <a:avLst/>
              <a:gdLst/>
              <a:ahLst/>
              <a:cxnLst/>
              <a:rect l="l" t="t" r="r" b="b"/>
              <a:pathLst>
                <a:path w="6926237" h="3562165">
                  <a:moveTo>
                    <a:pt x="662143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257365"/>
                  </a:lnTo>
                  <a:cubicBezTo>
                    <a:pt x="0" y="3426275"/>
                    <a:pt x="135890" y="3562165"/>
                    <a:pt x="304800" y="3562165"/>
                  </a:cubicBezTo>
                  <a:lnTo>
                    <a:pt x="6621437" y="3562165"/>
                  </a:lnTo>
                  <a:cubicBezTo>
                    <a:pt x="6790347" y="3562165"/>
                    <a:pt x="6926237" y="3426275"/>
                    <a:pt x="6926237" y="3257365"/>
                  </a:cubicBezTo>
                  <a:lnTo>
                    <a:pt x="6926237" y="304800"/>
                  </a:lnTo>
                  <a:cubicBezTo>
                    <a:pt x="6926237" y="135890"/>
                    <a:pt x="6790347" y="0"/>
                    <a:pt x="6621437" y="0"/>
                  </a:cubicBezTo>
                  <a:close/>
                </a:path>
              </a:pathLst>
            </a:custGeom>
            <a:solidFill>
              <a:srgbClr val="62C273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838337" y="2981681"/>
            <a:ext cx="8170682" cy="747006"/>
            <a:chOff x="0" y="0"/>
            <a:chExt cx="5740400" cy="623900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740400" cy="6239002"/>
            </a:xfrm>
            <a:custGeom>
              <a:avLst/>
              <a:gdLst/>
              <a:ahLst/>
              <a:cxnLst/>
              <a:rect l="l" t="t" r="r" b="b"/>
              <a:pathLst>
                <a:path w="5740400" h="6239002">
                  <a:moveTo>
                    <a:pt x="543560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5934202"/>
                  </a:lnTo>
                  <a:cubicBezTo>
                    <a:pt x="0" y="6103112"/>
                    <a:pt x="135890" y="6239002"/>
                    <a:pt x="304800" y="6239002"/>
                  </a:cubicBezTo>
                  <a:lnTo>
                    <a:pt x="5435600" y="6239002"/>
                  </a:lnTo>
                  <a:cubicBezTo>
                    <a:pt x="5604510" y="6239002"/>
                    <a:pt x="5740400" y="6103112"/>
                    <a:pt x="5740400" y="5934202"/>
                  </a:cubicBezTo>
                  <a:lnTo>
                    <a:pt x="5740400" y="304800"/>
                  </a:lnTo>
                  <a:cubicBezTo>
                    <a:pt x="5740400" y="135890"/>
                    <a:pt x="5604510" y="0"/>
                    <a:pt x="5435600" y="0"/>
                  </a:cubicBezTo>
                  <a:close/>
                </a:path>
              </a:pathLst>
            </a:custGeom>
            <a:solidFill>
              <a:srgbClr val="9D3BE1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791457" y="5031154"/>
            <a:ext cx="8170683" cy="747007"/>
            <a:chOff x="-32935" y="1589062"/>
            <a:chExt cx="5740400" cy="6239002"/>
          </a:xfrm>
        </p:grpSpPr>
        <p:sp>
          <p:nvSpPr>
            <p:cNvPr id="17" name="Freeform 17"/>
            <p:cNvSpPr/>
            <p:nvPr/>
          </p:nvSpPr>
          <p:spPr>
            <a:xfrm>
              <a:off x="-32935" y="1589062"/>
              <a:ext cx="5740400" cy="6239002"/>
            </a:xfrm>
            <a:custGeom>
              <a:avLst/>
              <a:gdLst/>
              <a:ahLst/>
              <a:cxnLst/>
              <a:rect l="l" t="t" r="r" b="b"/>
              <a:pathLst>
                <a:path w="5740400" h="6239002">
                  <a:moveTo>
                    <a:pt x="543560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5934202"/>
                  </a:lnTo>
                  <a:cubicBezTo>
                    <a:pt x="0" y="6103112"/>
                    <a:pt x="135890" y="6239002"/>
                    <a:pt x="304800" y="6239002"/>
                  </a:cubicBezTo>
                  <a:lnTo>
                    <a:pt x="5435600" y="6239002"/>
                  </a:lnTo>
                  <a:cubicBezTo>
                    <a:pt x="5604510" y="6239002"/>
                    <a:pt x="5740400" y="6103112"/>
                    <a:pt x="5740400" y="5934202"/>
                  </a:cubicBezTo>
                  <a:lnTo>
                    <a:pt x="5740400" y="304800"/>
                  </a:lnTo>
                  <a:cubicBezTo>
                    <a:pt x="5740400" y="135890"/>
                    <a:pt x="5604510" y="0"/>
                    <a:pt x="5435600" y="0"/>
                  </a:cubicBezTo>
                  <a:close/>
                </a:path>
              </a:pathLst>
            </a:custGeom>
            <a:solidFill>
              <a:srgbClr val="FF5757"/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794036" y="6007881"/>
            <a:ext cx="8089329" cy="747008"/>
            <a:chOff x="0" y="0"/>
            <a:chExt cx="5740400" cy="623900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740400" cy="6239002"/>
            </a:xfrm>
            <a:custGeom>
              <a:avLst/>
              <a:gdLst/>
              <a:ahLst/>
              <a:cxnLst/>
              <a:rect l="l" t="t" r="r" b="b"/>
              <a:pathLst>
                <a:path w="5740400" h="6239002">
                  <a:moveTo>
                    <a:pt x="543560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5934202"/>
                  </a:lnTo>
                  <a:cubicBezTo>
                    <a:pt x="0" y="6103112"/>
                    <a:pt x="135890" y="6239002"/>
                    <a:pt x="304800" y="6239002"/>
                  </a:cubicBezTo>
                  <a:lnTo>
                    <a:pt x="5435600" y="6239002"/>
                  </a:lnTo>
                  <a:cubicBezTo>
                    <a:pt x="5604510" y="6239002"/>
                    <a:pt x="5740400" y="6103112"/>
                    <a:pt x="5740400" y="5934202"/>
                  </a:cubicBezTo>
                  <a:lnTo>
                    <a:pt x="5740400" y="304800"/>
                  </a:lnTo>
                  <a:cubicBezTo>
                    <a:pt x="5740400" y="135890"/>
                    <a:pt x="5604510" y="0"/>
                    <a:pt x="5435600" y="0"/>
                  </a:cubicBezTo>
                  <a:close/>
                </a:path>
              </a:pathLst>
            </a:custGeom>
            <a:solidFill>
              <a:srgbClr val="FF7948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832135" y="3958408"/>
            <a:ext cx="8089330" cy="747006"/>
            <a:chOff x="0" y="0"/>
            <a:chExt cx="5740400" cy="6239002"/>
          </a:xfrm>
          <a:solidFill>
            <a:srgbClr val="00B0F0"/>
          </a:solidFill>
        </p:grpSpPr>
        <p:sp>
          <p:nvSpPr>
            <p:cNvPr id="21" name="Freeform 21"/>
            <p:cNvSpPr/>
            <p:nvPr/>
          </p:nvSpPr>
          <p:spPr>
            <a:xfrm>
              <a:off x="0" y="0"/>
              <a:ext cx="5740400" cy="6239002"/>
            </a:xfrm>
            <a:custGeom>
              <a:avLst/>
              <a:gdLst/>
              <a:ahLst/>
              <a:cxnLst/>
              <a:rect l="l" t="t" r="r" b="b"/>
              <a:pathLst>
                <a:path w="5740400" h="6239002">
                  <a:moveTo>
                    <a:pt x="543560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5934202"/>
                  </a:lnTo>
                  <a:cubicBezTo>
                    <a:pt x="0" y="6103112"/>
                    <a:pt x="135890" y="6239002"/>
                    <a:pt x="304800" y="6239002"/>
                  </a:cubicBezTo>
                  <a:lnTo>
                    <a:pt x="5435600" y="6239002"/>
                  </a:lnTo>
                  <a:cubicBezTo>
                    <a:pt x="5604510" y="6239002"/>
                    <a:pt x="5740400" y="6103112"/>
                    <a:pt x="5740400" y="5934202"/>
                  </a:cubicBezTo>
                  <a:lnTo>
                    <a:pt x="5740400" y="304800"/>
                  </a:lnTo>
                  <a:cubicBezTo>
                    <a:pt x="5740400" y="135890"/>
                    <a:pt x="5604510" y="0"/>
                    <a:pt x="5435600" y="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613369" y="1489995"/>
            <a:ext cx="566411" cy="566411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077199" y="1475167"/>
            <a:ext cx="662698" cy="472323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838336" y="1489995"/>
            <a:ext cx="2472470" cy="538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959"/>
              </a:lnSpc>
            </a:pPr>
            <a:r>
              <a:rPr lang="en-US" sz="4000" dirty="0">
                <a:solidFill>
                  <a:srgbClr val="FFFFFF"/>
                </a:solidFill>
                <a:latin typeface="HK Grotesk Bold Bold"/>
              </a:rPr>
              <a:t>Mock Test</a:t>
            </a:r>
            <a:endParaRPr lang="en-US" sz="4000" u="none" dirty="0">
              <a:solidFill>
                <a:srgbClr val="FFFFFF"/>
              </a:solidFill>
              <a:latin typeface="HK Grotesk Bold 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5016346" y="1482300"/>
            <a:ext cx="3060853" cy="5384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959"/>
              </a:lnSpc>
            </a:pPr>
            <a:r>
              <a:rPr lang="en-US" sz="4000" u="none" dirty="0">
                <a:solidFill>
                  <a:srgbClr val="FFFFFF"/>
                </a:solidFill>
                <a:latin typeface="HK Grotesk Bold Bold"/>
              </a:rPr>
              <a:t>Grade </a:t>
            </a:r>
            <a:r>
              <a:rPr lang="en-US" sz="4000" dirty="0">
                <a:solidFill>
                  <a:srgbClr val="FFFFFF"/>
                </a:solidFill>
                <a:latin typeface="HK Grotesk Bold Bold"/>
              </a:rPr>
              <a:t>Eight</a:t>
            </a:r>
            <a:endParaRPr lang="en-US" sz="4000" u="none" dirty="0">
              <a:solidFill>
                <a:srgbClr val="FFFFFF"/>
              </a:solidFill>
              <a:latin typeface="HK Grotesk Bold Bold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DE62959-7E5D-456E-AF49-A0C5980A1814}"/>
              </a:ext>
            </a:extLst>
          </p:cNvPr>
          <p:cNvSpPr/>
          <p:nvPr/>
        </p:nvSpPr>
        <p:spPr>
          <a:xfrm>
            <a:off x="2235648" y="3002229"/>
            <a:ext cx="52061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Teacher:Mrs</a:t>
            </a:r>
            <a:r>
              <a:rPr lang="en-US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.Nehad</a:t>
            </a:r>
            <a:r>
              <a:rPr lang="en-US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Zaki</a:t>
            </a:r>
            <a:endParaRPr lang="en-US" sz="4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507FC8B-82CB-4428-BD00-7518052D1C80}"/>
              </a:ext>
            </a:extLst>
          </p:cNvPr>
          <p:cNvSpPr/>
          <p:nvPr/>
        </p:nvSpPr>
        <p:spPr>
          <a:xfrm>
            <a:off x="1938839" y="3958407"/>
            <a:ext cx="57997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H.O.D:Mrs</a:t>
            </a:r>
            <a:r>
              <a:rPr lang="en-US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.Samah</a:t>
            </a:r>
            <a:r>
              <a:rPr lang="en-US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Al </a:t>
            </a:r>
            <a:r>
              <a:rPr lang="en-US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Zamel</a:t>
            </a:r>
            <a:endParaRPr lang="en-US" sz="4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FADB51C-C9FB-4D62-A69B-FC34712BB598}"/>
              </a:ext>
            </a:extLst>
          </p:cNvPr>
          <p:cNvSpPr/>
          <p:nvPr/>
        </p:nvSpPr>
        <p:spPr>
          <a:xfrm>
            <a:off x="1446176" y="4951555"/>
            <a:ext cx="67850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Supervisor:Mrs.Hanan</a:t>
            </a:r>
            <a:r>
              <a:rPr lang="en-US" sz="4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Bu </a:t>
            </a:r>
            <a:r>
              <a:rPr lang="en-US" sz="40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Rezzq</a:t>
            </a:r>
            <a:endParaRPr lang="en-US" sz="4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8E2CDFD-BA9C-4E4C-B2C0-7CBC068AA81D}"/>
              </a:ext>
            </a:extLst>
          </p:cNvPr>
          <p:cNvSpPr/>
          <p:nvPr/>
        </p:nvSpPr>
        <p:spPr>
          <a:xfrm>
            <a:off x="931607" y="6007881"/>
            <a:ext cx="75094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Headmistress:Mrs.Nadia</a:t>
            </a:r>
            <a:r>
              <a:rPr lang="en-US" sz="4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Al </a:t>
            </a:r>
            <a:r>
              <a:rPr lang="en-US" sz="40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Kandari</a:t>
            </a:r>
            <a:endParaRPr lang="en-US" sz="4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2317380"/>
            <a:chOff x="0" y="0"/>
            <a:chExt cx="6186311" cy="14698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1469820"/>
            </a:xfrm>
            <a:custGeom>
              <a:avLst/>
              <a:gdLst/>
              <a:ahLst/>
              <a:cxnLst/>
              <a:rect l="l" t="t" r="r" b="b"/>
              <a:pathLst>
                <a:path w="6186311" h="1469820">
                  <a:moveTo>
                    <a:pt x="0" y="0"/>
                  </a:moveTo>
                  <a:lnTo>
                    <a:pt x="6186311" y="0"/>
                  </a:lnTo>
                  <a:lnTo>
                    <a:pt x="6186311" y="1469820"/>
                  </a:lnTo>
                  <a:lnTo>
                    <a:pt x="0" y="1469820"/>
                  </a:lnTo>
                  <a:close/>
                </a:path>
              </a:pathLst>
            </a:custGeom>
            <a:solidFill>
              <a:srgbClr val="519B7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731520" y="716530"/>
            <a:ext cx="8290560" cy="6217670"/>
            <a:chOff x="0" y="0"/>
            <a:chExt cx="11926612" cy="8418785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11926612" cy="8418785"/>
            </a:xfrm>
            <a:custGeom>
              <a:avLst/>
              <a:gdLst/>
              <a:ahLst/>
              <a:cxnLst/>
              <a:rect l="l" t="t" r="r" b="b"/>
              <a:pathLst>
                <a:path w="11926612" h="8418785">
                  <a:moveTo>
                    <a:pt x="1162181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113985"/>
                  </a:lnTo>
                  <a:cubicBezTo>
                    <a:pt x="0" y="8282895"/>
                    <a:pt x="135890" y="8418785"/>
                    <a:pt x="304800" y="8418785"/>
                  </a:cubicBezTo>
                  <a:lnTo>
                    <a:pt x="11621812" y="8418785"/>
                  </a:lnTo>
                  <a:cubicBezTo>
                    <a:pt x="11790722" y="8418785"/>
                    <a:pt x="11926612" y="8282895"/>
                    <a:pt x="11926612" y="8113985"/>
                  </a:cubicBezTo>
                  <a:lnTo>
                    <a:pt x="11926612" y="304800"/>
                  </a:lnTo>
                  <a:cubicBezTo>
                    <a:pt x="11926612" y="135890"/>
                    <a:pt x="11790722" y="0"/>
                    <a:pt x="11621812" y="0"/>
                  </a:cubicBezTo>
                  <a:close/>
                </a:path>
              </a:pathLst>
            </a:custGeom>
            <a:grpFill/>
          </p:spPr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AE257E4-31D6-4989-9B93-DFEEDA1C6056}"/>
              </a:ext>
            </a:extLst>
          </p:cNvPr>
          <p:cNvCxnSpPr/>
          <p:nvPr/>
        </p:nvCxnSpPr>
        <p:spPr>
          <a:xfrm>
            <a:off x="3124200" y="3124200"/>
            <a:ext cx="990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F20E50E-5B73-47AF-8C85-2E28B4966056}"/>
              </a:ext>
            </a:extLst>
          </p:cNvPr>
          <p:cNvCxnSpPr/>
          <p:nvPr/>
        </p:nvCxnSpPr>
        <p:spPr>
          <a:xfrm>
            <a:off x="1066800" y="4191000"/>
            <a:ext cx="990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994D95F-6DCA-475E-BEEE-CF9A311F9619}"/>
              </a:ext>
            </a:extLst>
          </p:cNvPr>
          <p:cNvCxnSpPr/>
          <p:nvPr/>
        </p:nvCxnSpPr>
        <p:spPr>
          <a:xfrm>
            <a:off x="4648200" y="5257800"/>
            <a:ext cx="990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2877159-DD2B-4646-9277-AD29650B6CFD}"/>
              </a:ext>
            </a:extLst>
          </p:cNvPr>
          <p:cNvCxnSpPr/>
          <p:nvPr/>
        </p:nvCxnSpPr>
        <p:spPr>
          <a:xfrm>
            <a:off x="6400800" y="6400800"/>
            <a:ext cx="990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721650A-1342-4AB8-964E-00356D656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762001"/>
            <a:ext cx="8290560" cy="617094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2317380"/>
            <a:chOff x="0" y="0"/>
            <a:chExt cx="6186311" cy="14698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1469820"/>
            </a:xfrm>
            <a:custGeom>
              <a:avLst/>
              <a:gdLst/>
              <a:ahLst/>
              <a:cxnLst/>
              <a:rect l="l" t="t" r="r" b="b"/>
              <a:pathLst>
                <a:path w="6186311" h="1469820">
                  <a:moveTo>
                    <a:pt x="0" y="0"/>
                  </a:moveTo>
                  <a:lnTo>
                    <a:pt x="6186311" y="0"/>
                  </a:lnTo>
                  <a:lnTo>
                    <a:pt x="6186311" y="1469820"/>
                  </a:lnTo>
                  <a:lnTo>
                    <a:pt x="0" y="1469820"/>
                  </a:lnTo>
                  <a:close/>
                </a:path>
              </a:pathLst>
            </a:custGeom>
            <a:solidFill>
              <a:srgbClr val="519B7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35280" y="662450"/>
            <a:ext cx="9083040" cy="6217670"/>
            <a:chOff x="0" y="0"/>
            <a:chExt cx="11926612" cy="8418785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11926612" cy="8418785"/>
            </a:xfrm>
            <a:custGeom>
              <a:avLst/>
              <a:gdLst/>
              <a:ahLst/>
              <a:cxnLst/>
              <a:rect l="l" t="t" r="r" b="b"/>
              <a:pathLst>
                <a:path w="11926612" h="8418785">
                  <a:moveTo>
                    <a:pt x="1162181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113985"/>
                  </a:lnTo>
                  <a:cubicBezTo>
                    <a:pt x="0" y="8282895"/>
                    <a:pt x="135890" y="8418785"/>
                    <a:pt x="304800" y="8418785"/>
                  </a:cubicBezTo>
                  <a:lnTo>
                    <a:pt x="11621812" y="8418785"/>
                  </a:lnTo>
                  <a:cubicBezTo>
                    <a:pt x="11790722" y="8418785"/>
                    <a:pt x="11926612" y="8282895"/>
                    <a:pt x="11926612" y="8113985"/>
                  </a:cubicBezTo>
                  <a:lnTo>
                    <a:pt x="11926612" y="304800"/>
                  </a:lnTo>
                  <a:cubicBezTo>
                    <a:pt x="11926612" y="135890"/>
                    <a:pt x="11790722" y="0"/>
                    <a:pt x="11621812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676AF45-424D-4D7F-87B8-37FD2EB16A18}"/>
              </a:ext>
            </a:extLst>
          </p:cNvPr>
          <p:cNvSpPr txBox="1"/>
          <p:nvPr/>
        </p:nvSpPr>
        <p:spPr>
          <a:xfrm>
            <a:off x="335280" y="685800"/>
            <a:ext cx="9083040" cy="5411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rtl="0">
              <a:tabLst>
                <a:tab pos="406400" algn="l"/>
              </a:tabLst>
            </a:pPr>
            <a:r>
              <a:rPr lang="en-US" sz="2000" b="1" u="heavy" kern="0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B)Fill</a:t>
            </a:r>
            <a:r>
              <a:rPr lang="en-US" sz="2000" b="1" u="heavy" kern="0" spc="-5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u="heavy" kern="0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in</a:t>
            </a:r>
            <a:r>
              <a:rPr lang="en-US" sz="2000" b="1" u="heavy" kern="0" spc="-10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u="heavy" kern="0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2000" b="1" u="heavy" kern="0" spc="-15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u="heavy" kern="0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spaces</a:t>
            </a:r>
            <a:r>
              <a:rPr lang="en-US" sz="2000" b="1" u="heavy" kern="0" spc="-5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u="heavy" kern="0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with</a:t>
            </a:r>
            <a:r>
              <a:rPr lang="en-US" sz="2000" b="1" u="heavy" kern="0" spc="-10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u="heavy" kern="0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the most</a:t>
            </a:r>
            <a:r>
              <a:rPr lang="en-US" sz="2000" b="1" u="heavy" kern="0" spc="-10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u="heavy" kern="0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suitable</a:t>
            </a:r>
            <a:r>
              <a:rPr lang="en-US" sz="2000" b="1" u="heavy" kern="0" spc="-15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u="heavy" kern="0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words</a:t>
            </a:r>
            <a:r>
              <a:rPr lang="en-US" sz="2000" b="1" u="heavy" kern="0" spc="-5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u="heavy" kern="0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from</a:t>
            </a:r>
            <a:r>
              <a:rPr lang="en-US" sz="2000" b="1" u="heavy" kern="0" spc="-25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u="heavy" kern="0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the list:</a:t>
            </a:r>
            <a:r>
              <a:rPr lang="en-US" sz="2000" b="1" u="heavy" kern="0" spc="-10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u="heavy" kern="0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(4</a:t>
            </a:r>
            <a:r>
              <a:rPr lang="en-US" sz="2000" b="1" u="heavy" kern="0" spc="5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u="heavy" kern="0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×</a:t>
            </a:r>
            <a:r>
              <a:rPr lang="en-US" sz="2000" b="1" u="heavy" kern="0" spc="-15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u="heavy" kern="0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1½=</a:t>
            </a:r>
            <a:r>
              <a:rPr lang="en-US" sz="2000" b="1" u="heavy" kern="0" spc="-5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u="heavy" kern="0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6Ms)</a:t>
            </a:r>
            <a:endParaRPr lang="en-US" sz="2000" b="1" u="sng" kern="0" dirty="0"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41275">
              <a:tabLst>
                <a:tab pos="839470" algn="l"/>
                <a:tab pos="1168400" algn="l"/>
                <a:tab pos="2189480" algn="l"/>
                <a:tab pos="2480945" algn="l"/>
                <a:tab pos="3319145" algn="l"/>
                <a:tab pos="3717925" algn="l"/>
                <a:tab pos="467233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(defend	</a:t>
            </a:r>
            <a:r>
              <a:rPr lang="en-US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-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dramatic	</a:t>
            </a:r>
            <a:r>
              <a:rPr lang="en-US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–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allow	</a:t>
            </a:r>
            <a:r>
              <a:rPr lang="en-US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–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outwit</a:t>
            </a:r>
            <a:r>
              <a:rPr lang="en-US" sz="2400" spc="4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-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electrical)</a:t>
            </a:r>
          </a:p>
          <a:p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buSzPts val="1400"/>
              <a:tabLst>
                <a:tab pos="441325" algn="l"/>
                <a:tab pos="4316095" algn="l"/>
              </a:tabLst>
            </a:pPr>
            <a:r>
              <a:rPr lang="en-US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5-The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Earth</a:t>
            </a:r>
            <a:r>
              <a:rPr lang="en-US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has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experienced a/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an………………………….	increase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temperature.</a:t>
            </a:r>
            <a:endParaRPr lang="en-US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50"/>
              </a:spcBef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ts val="5"/>
              </a:spcBef>
              <a:spcAft>
                <a:spcPts val="0"/>
              </a:spcAft>
              <a:buSzPts val="1400"/>
              <a:tabLst>
                <a:tab pos="396875" algn="l"/>
                <a:tab pos="3192780" algn="l"/>
              </a:tabLst>
            </a:pPr>
            <a:r>
              <a:rPr lang="en-US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6-My</a:t>
            </a:r>
            <a:r>
              <a:rPr lang="en-US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parents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don’t…………………………	me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watch</a:t>
            </a:r>
            <a:r>
              <a:rPr lang="en-US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TV more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than</a:t>
            </a:r>
            <a:r>
              <a:rPr lang="en-US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two hours a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day.</a:t>
            </a:r>
            <a:endParaRPr lang="en-US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5"/>
              </a:spcBef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lvl="0">
              <a:buSzPts val="1400"/>
              <a:tabLst>
                <a:tab pos="396875" algn="l"/>
                <a:tab pos="3279775" algn="l"/>
              </a:tabLst>
            </a:pPr>
            <a:r>
              <a:rPr lang="en-US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7-I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went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</a:t>
            </a:r>
            <a:r>
              <a:rPr lang="en-US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local………………………….	shop</a:t>
            </a:r>
            <a:r>
              <a:rPr lang="en-US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buy</a:t>
            </a:r>
            <a:r>
              <a:rPr lang="en-US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light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bulb for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my</a:t>
            </a:r>
            <a:r>
              <a:rPr lang="en-US" sz="24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bedroom.</a:t>
            </a:r>
            <a:endParaRPr lang="en-US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55"/>
              </a:spcBef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buSzPts val="1400"/>
              <a:tabLst>
                <a:tab pos="396875" algn="l"/>
                <a:tab pos="5701665" algn="l"/>
              </a:tabLst>
            </a:pPr>
            <a:r>
              <a:rPr lang="en-US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8-My</a:t>
            </a:r>
            <a:r>
              <a:rPr lang="en-US" sz="24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aunt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very</a:t>
            </a:r>
            <a:r>
              <a:rPr lang="en-US" sz="24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intelligent;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she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always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finds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ways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to…………………………	her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rivals.</a:t>
            </a:r>
            <a:endParaRPr lang="en-US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0890A8-15CF-42C1-A141-9A3294EEFB1E}"/>
              </a:ext>
            </a:extLst>
          </p:cNvPr>
          <p:cNvSpPr txBox="1"/>
          <p:nvPr/>
        </p:nvSpPr>
        <p:spPr>
          <a:xfrm>
            <a:off x="5041942" y="1825830"/>
            <a:ext cx="48792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u="none" strike="noStrike" baseline="0" dirty="0">
                <a:solidFill>
                  <a:srgbClr val="FF0000"/>
                </a:solidFill>
                <a:latin typeface="TimesNewRoman,Bold"/>
              </a:rPr>
              <a:t>dramatic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4AAD39-26AC-4E4F-8A70-E962F27C2A02}"/>
              </a:ext>
            </a:extLst>
          </p:cNvPr>
          <p:cNvSpPr txBox="1"/>
          <p:nvPr/>
        </p:nvSpPr>
        <p:spPr>
          <a:xfrm>
            <a:off x="3352800" y="2838268"/>
            <a:ext cx="51416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u="none" strike="noStrike" baseline="0" dirty="0">
                <a:solidFill>
                  <a:srgbClr val="FF0000"/>
                </a:solidFill>
                <a:latin typeface="TimesNewRoman,Bold"/>
              </a:rPr>
              <a:t>allow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E2E2363-6B9F-437E-9F7D-2B69A4AAD6ED}"/>
              </a:ext>
            </a:extLst>
          </p:cNvPr>
          <p:cNvSpPr txBox="1"/>
          <p:nvPr/>
        </p:nvSpPr>
        <p:spPr>
          <a:xfrm>
            <a:off x="3581400" y="3992461"/>
            <a:ext cx="51416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u="none" strike="noStrike" baseline="0" dirty="0">
                <a:solidFill>
                  <a:srgbClr val="FF0000"/>
                </a:solidFill>
                <a:latin typeface="TimesNewRoman,Bold"/>
              </a:rPr>
              <a:t>electrical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FAD3AA-B600-48F1-9FA9-F1151ED06C45}"/>
              </a:ext>
            </a:extLst>
          </p:cNvPr>
          <p:cNvSpPr txBox="1"/>
          <p:nvPr/>
        </p:nvSpPr>
        <p:spPr>
          <a:xfrm>
            <a:off x="1600200" y="5479013"/>
            <a:ext cx="51416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u="none" strike="noStrike" baseline="0" dirty="0">
                <a:solidFill>
                  <a:srgbClr val="FF0000"/>
                </a:solidFill>
                <a:latin typeface="TimesNewRoman,Bold"/>
              </a:rPr>
              <a:t>outwit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720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2317380"/>
            <a:chOff x="0" y="0"/>
            <a:chExt cx="6186311" cy="14698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1469820"/>
            </a:xfrm>
            <a:custGeom>
              <a:avLst/>
              <a:gdLst/>
              <a:ahLst/>
              <a:cxnLst/>
              <a:rect l="l" t="t" r="r" b="b"/>
              <a:pathLst>
                <a:path w="6186311" h="1469820">
                  <a:moveTo>
                    <a:pt x="0" y="0"/>
                  </a:moveTo>
                  <a:lnTo>
                    <a:pt x="6186311" y="0"/>
                  </a:lnTo>
                  <a:lnTo>
                    <a:pt x="6186311" y="1469820"/>
                  </a:lnTo>
                  <a:lnTo>
                    <a:pt x="0" y="1469820"/>
                  </a:lnTo>
                  <a:close/>
                </a:path>
              </a:pathLst>
            </a:custGeom>
            <a:solidFill>
              <a:srgbClr val="6A279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86727" y="381000"/>
            <a:ext cx="7180146" cy="6781800"/>
            <a:chOff x="0" y="0"/>
            <a:chExt cx="12276730" cy="5558185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12276730" cy="5558185"/>
            </a:xfrm>
            <a:custGeom>
              <a:avLst/>
              <a:gdLst/>
              <a:ahLst/>
              <a:cxnLst/>
              <a:rect l="l" t="t" r="r" b="b"/>
              <a:pathLst>
                <a:path w="12276730" h="5558185">
                  <a:moveTo>
                    <a:pt x="1197193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5253385"/>
                  </a:lnTo>
                  <a:cubicBezTo>
                    <a:pt x="0" y="5422295"/>
                    <a:pt x="135890" y="5558185"/>
                    <a:pt x="304800" y="5558185"/>
                  </a:cubicBezTo>
                  <a:lnTo>
                    <a:pt x="11971930" y="5558185"/>
                  </a:lnTo>
                  <a:cubicBezTo>
                    <a:pt x="12140840" y="5558185"/>
                    <a:pt x="12276730" y="5422295"/>
                    <a:pt x="12276730" y="5253385"/>
                  </a:cubicBezTo>
                  <a:lnTo>
                    <a:pt x="12276730" y="304800"/>
                  </a:lnTo>
                  <a:cubicBezTo>
                    <a:pt x="12276730" y="135890"/>
                    <a:pt x="12140840" y="0"/>
                    <a:pt x="11971930" y="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0DEBABB-5528-43D7-A9FB-95D2013FD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830" y="685800"/>
            <a:ext cx="7139940" cy="58674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2317380"/>
            <a:chOff x="0" y="0"/>
            <a:chExt cx="6186311" cy="14698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1469820"/>
            </a:xfrm>
            <a:custGeom>
              <a:avLst/>
              <a:gdLst/>
              <a:ahLst/>
              <a:cxnLst/>
              <a:rect l="l" t="t" r="r" b="b"/>
              <a:pathLst>
                <a:path w="6186311" h="1469820">
                  <a:moveTo>
                    <a:pt x="0" y="0"/>
                  </a:moveTo>
                  <a:lnTo>
                    <a:pt x="6186311" y="0"/>
                  </a:lnTo>
                  <a:lnTo>
                    <a:pt x="6186311" y="1469820"/>
                  </a:lnTo>
                  <a:lnTo>
                    <a:pt x="0" y="1469820"/>
                  </a:lnTo>
                  <a:close/>
                </a:path>
              </a:pathLst>
            </a:custGeom>
            <a:solidFill>
              <a:srgbClr val="6A279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86727" y="381000"/>
            <a:ext cx="7180146" cy="6781800"/>
            <a:chOff x="0" y="0"/>
            <a:chExt cx="12276730" cy="5558185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12276730" cy="5558185"/>
            </a:xfrm>
            <a:custGeom>
              <a:avLst/>
              <a:gdLst/>
              <a:ahLst/>
              <a:cxnLst/>
              <a:rect l="l" t="t" r="r" b="b"/>
              <a:pathLst>
                <a:path w="12276730" h="5558185">
                  <a:moveTo>
                    <a:pt x="1197193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5253385"/>
                  </a:lnTo>
                  <a:cubicBezTo>
                    <a:pt x="0" y="5422295"/>
                    <a:pt x="135890" y="5558185"/>
                    <a:pt x="304800" y="5558185"/>
                  </a:cubicBezTo>
                  <a:lnTo>
                    <a:pt x="11971930" y="5558185"/>
                  </a:lnTo>
                  <a:cubicBezTo>
                    <a:pt x="12140840" y="5558185"/>
                    <a:pt x="12276730" y="5422295"/>
                    <a:pt x="12276730" y="5253385"/>
                  </a:cubicBezTo>
                  <a:lnTo>
                    <a:pt x="12276730" y="304800"/>
                  </a:lnTo>
                  <a:cubicBezTo>
                    <a:pt x="12276730" y="135890"/>
                    <a:pt x="12140840" y="0"/>
                    <a:pt x="11971930" y="0"/>
                  </a:cubicBezTo>
                  <a:close/>
                </a:path>
              </a:pathLst>
            </a:custGeom>
            <a:grpFill/>
          </p:spPr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71A76C4-0E68-4090-B677-6CB54DA84AB8}"/>
              </a:ext>
            </a:extLst>
          </p:cNvPr>
          <p:cNvCxnSpPr>
            <a:cxnSpLocks/>
          </p:cNvCxnSpPr>
          <p:nvPr/>
        </p:nvCxnSpPr>
        <p:spPr>
          <a:xfrm>
            <a:off x="1676400" y="3657600"/>
            <a:ext cx="2819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B237C39-712E-47CF-AA1F-8F7AB101DE34}"/>
              </a:ext>
            </a:extLst>
          </p:cNvPr>
          <p:cNvCxnSpPr>
            <a:cxnSpLocks/>
          </p:cNvCxnSpPr>
          <p:nvPr/>
        </p:nvCxnSpPr>
        <p:spPr>
          <a:xfrm>
            <a:off x="1676400" y="5638800"/>
            <a:ext cx="1143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9AC628D-0EA1-4BF9-B4B1-1BB2C83B5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830" y="990600"/>
            <a:ext cx="898017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93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2317380"/>
            <a:chOff x="0" y="0"/>
            <a:chExt cx="6186311" cy="14698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1469820"/>
            </a:xfrm>
            <a:custGeom>
              <a:avLst/>
              <a:gdLst/>
              <a:ahLst/>
              <a:cxnLst/>
              <a:rect l="l" t="t" r="r" b="b"/>
              <a:pathLst>
                <a:path w="6186311" h="1469820">
                  <a:moveTo>
                    <a:pt x="0" y="0"/>
                  </a:moveTo>
                  <a:lnTo>
                    <a:pt x="6186311" y="0"/>
                  </a:lnTo>
                  <a:lnTo>
                    <a:pt x="6186311" y="1469820"/>
                  </a:lnTo>
                  <a:lnTo>
                    <a:pt x="0" y="1469820"/>
                  </a:lnTo>
                  <a:close/>
                </a:path>
              </a:pathLst>
            </a:custGeom>
            <a:solidFill>
              <a:srgbClr val="6A279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86727" y="381000"/>
            <a:ext cx="7180146" cy="6781800"/>
            <a:chOff x="0" y="0"/>
            <a:chExt cx="12276730" cy="5558185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12276730" cy="5558185"/>
            </a:xfrm>
            <a:custGeom>
              <a:avLst/>
              <a:gdLst/>
              <a:ahLst/>
              <a:cxnLst/>
              <a:rect l="l" t="t" r="r" b="b"/>
              <a:pathLst>
                <a:path w="12276730" h="5558185">
                  <a:moveTo>
                    <a:pt x="1197193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5253385"/>
                  </a:lnTo>
                  <a:cubicBezTo>
                    <a:pt x="0" y="5422295"/>
                    <a:pt x="135890" y="5558185"/>
                    <a:pt x="304800" y="5558185"/>
                  </a:cubicBezTo>
                  <a:lnTo>
                    <a:pt x="11971930" y="5558185"/>
                  </a:lnTo>
                  <a:cubicBezTo>
                    <a:pt x="12140840" y="5558185"/>
                    <a:pt x="12276730" y="5422295"/>
                    <a:pt x="12276730" y="5253385"/>
                  </a:cubicBezTo>
                  <a:lnTo>
                    <a:pt x="12276730" y="304800"/>
                  </a:lnTo>
                  <a:cubicBezTo>
                    <a:pt x="12276730" y="135890"/>
                    <a:pt x="12140840" y="0"/>
                    <a:pt x="11971930" y="0"/>
                  </a:cubicBezTo>
                  <a:close/>
                </a:path>
              </a:pathLst>
            </a:custGeom>
            <a:grpFill/>
          </p:spPr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3C88BD-9AB4-4EFB-8337-7EAAF5ED98FC}"/>
              </a:ext>
            </a:extLst>
          </p:cNvPr>
          <p:cNvCxnSpPr>
            <a:cxnSpLocks/>
          </p:cNvCxnSpPr>
          <p:nvPr/>
        </p:nvCxnSpPr>
        <p:spPr>
          <a:xfrm>
            <a:off x="1286727" y="2057400"/>
            <a:ext cx="183747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1E3914-B812-47AF-99DF-467A07945CFE}"/>
              </a:ext>
            </a:extLst>
          </p:cNvPr>
          <p:cNvCxnSpPr>
            <a:cxnSpLocks/>
          </p:cNvCxnSpPr>
          <p:nvPr/>
        </p:nvCxnSpPr>
        <p:spPr>
          <a:xfrm>
            <a:off x="2205463" y="5486400"/>
            <a:ext cx="457633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EA44CC5-3A4A-4335-9F8D-4CD943C309A4}"/>
              </a:ext>
            </a:extLst>
          </p:cNvPr>
          <p:cNvSpPr txBox="1"/>
          <p:nvPr/>
        </p:nvSpPr>
        <p:spPr>
          <a:xfrm>
            <a:off x="1286727" y="587116"/>
            <a:ext cx="74676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 11-The underlined pronoun “it” in the </a:t>
            </a:r>
          </a:p>
          <a:p>
            <a:r>
              <a:rPr lang="en-US" sz="3200" dirty="0"/>
              <a:t>(1st ) paragraph refers to: </a:t>
            </a:r>
          </a:p>
          <a:p>
            <a:r>
              <a:rPr lang="en-US" sz="3200" dirty="0"/>
              <a:t>a-      letter</a:t>
            </a:r>
          </a:p>
          <a:p>
            <a:r>
              <a:rPr lang="en-US" sz="3200" dirty="0"/>
              <a:t>b-	time</a:t>
            </a:r>
          </a:p>
          <a:p>
            <a:r>
              <a:rPr lang="en-US" sz="3200" dirty="0"/>
              <a:t>c-	telephone</a:t>
            </a:r>
          </a:p>
          <a:p>
            <a:r>
              <a:rPr lang="en-US" sz="3200" dirty="0"/>
              <a:t>d-	communication </a:t>
            </a:r>
          </a:p>
          <a:p>
            <a:r>
              <a:rPr lang="en-US" sz="3200" dirty="0"/>
              <a:t>12- How did people communicate in the near past? </a:t>
            </a:r>
          </a:p>
          <a:p>
            <a:r>
              <a:rPr lang="en-US" sz="3200" dirty="0"/>
              <a:t>a-      They used smart phones.</a:t>
            </a:r>
          </a:p>
          <a:p>
            <a:r>
              <a:rPr lang="en-US" sz="3200" dirty="0"/>
              <a:t>b-	They sent faxes and letters.</a:t>
            </a:r>
          </a:p>
          <a:p>
            <a:r>
              <a:rPr lang="en-US" sz="3200" dirty="0"/>
              <a:t>c-	They used mobile computers.</a:t>
            </a:r>
          </a:p>
          <a:p>
            <a:r>
              <a:rPr lang="en-US" sz="3200" dirty="0"/>
              <a:t>d-	They sent text messages and e-mails.</a:t>
            </a:r>
          </a:p>
        </p:txBody>
      </p:sp>
    </p:spTree>
    <p:extLst>
      <p:ext uri="{BB962C8B-B14F-4D97-AF65-F5344CB8AC3E}">
        <p14:creationId xmlns:p14="http://schemas.microsoft.com/office/powerpoint/2010/main" val="27190710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2317380"/>
            <a:chOff x="0" y="0"/>
            <a:chExt cx="6186311" cy="14698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1469820"/>
            </a:xfrm>
            <a:custGeom>
              <a:avLst/>
              <a:gdLst/>
              <a:ahLst/>
              <a:cxnLst/>
              <a:rect l="l" t="t" r="r" b="b"/>
              <a:pathLst>
                <a:path w="6186311" h="1469820">
                  <a:moveTo>
                    <a:pt x="0" y="0"/>
                  </a:moveTo>
                  <a:lnTo>
                    <a:pt x="6186311" y="0"/>
                  </a:lnTo>
                  <a:lnTo>
                    <a:pt x="6186311" y="1469820"/>
                  </a:lnTo>
                  <a:lnTo>
                    <a:pt x="0" y="1469820"/>
                  </a:lnTo>
                  <a:close/>
                </a:path>
              </a:pathLst>
            </a:custGeom>
            <a:solidFill>
              <a:srgbClr val="6A279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107483" y="449704"/>
            <a:ext cx="7538634" cy="6781800"/>
            <a:chOff x="-291900" y="-1"/>
            <a:chExt cx="12276730" cy="5558185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7" name="Freeform 7"/>
            <p:cNvSpPr/>
            <p:nvPr/>
          </p:nvSpPr>
          <p:spPr>
            <a:xfrm>
              <a:off x="-291900" y="-1"/>
              <a:ext cx="12276730" cy="5558185"/>
            </a:xfrm>
            <a:custGeom>
              <a:avLst/>
              <a:gdLst/>
              <a:ahLst/>
              <a:cxnLst/>
              <a:rect l="l" t="t" r="r" b="b"/>
              <a:pathLst>
                <a:path w="12276730" h="5558185">
                  <a:moveTo>
                    <a:pt x="1197193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5253385"/>
                  </a:lnTo>
                  <a:cubicBezTo>
                    <a:pt x="0" y="5422295"/>
                    <a:pt x="135890" y="5558185"/>
                    <a:pt x="304800" y="5558185"/>
                  </a:cubicBezTo>
                  <a:lnTo>
                    <a:pt x="11971930" y="5558185"/>
                  </a:lnTo>
                  <a:cubicBezTo>
                    <a:pt x="12140840" y="5558185"/>
                    <a:pt x="12276730" y="5422295"/>
                    <a:pt x="12276730" y="5253385"/>
                  </a:cubicBezTo>
                  <a:lnTo>
                    <a:pt x="12276730" y="304800"/>
                  </a:lnTo>
                  <a:cubicBezTo>
                    <a:pt x="12276730" y="135890"/>
                    <a:pt x="12140840" y="0"/>
                    <a:pt x="11971930" y="0"/>
                  </a:cubicBezTo>
                  <a:close/>
                </a:path>
              </a:pathLst>
            </a:custGeom>
            <a:grpFill/>
          </p:spPr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2577242-4EE6-43E9-AC69-E2FF7FE8818C}"/>
              </a:ext>
            </a:extLst>
          </p:cNvPr>
          <p:cNvCxnSpPr>
            <a:cxnSpLocks/>
          </p:cNvCxnSpPr>
          <p:nvPr/>
        </p:nvCxnSpPr>
        <p:spPr>
          <a:xfrm>
            <a:off x="2222292" y="3429000"/>
            <a:ext cx="623590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999570-109D-4DF9-80FE-EA203CE7F0E3}"/>
              </a:ext>
            </a:extLst>
          </p:cNvPr>
          <p:cNvCxnSpPr>
            <a:cxnSpLocks/>
          </p:cNvCxnSpPr>
          <p:nvPr/>
        </p:nvCxnSpPr>
        <p:spPr>
          <a:xfrm flipV="1">
            <a:off x="1296551" y="3878705"/>
            <a:ext cx="2361049" cy="749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FEEC2D9-0356-448F-B03D-E61891F1E5C2}"/>
              </a:ext>
            </a:extLst>
          </p:cNvPr>
          <p:cNvSpPr txBox="1"/>
          <p:nvPr/>
        </p:nvSpPr>
        <p:spPr>
          <a:xfrm>
            <a:off x="1281561" y="839783"/>
            <a:ext cx="75438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13- According to the text, all the following statements are NOT TRUE except: </a:t>
            </a:r>
          </a:p>
          <a:p>
            <a:r>
              <a:rPr lang="en-US" sz="2400" dirty="0"/>
              <a:t>a-         Technology is going to stand still in the future.</a:t>
            </a:r>
          </a:p>
          <a:p>
            <a:r>
              <a:rPr lang="en-US" sz="2400" dirty="0"/>
              <a:t>b-	We can’t connect mobile computers to the Internet.</a:t>
            </a:r>
          </a:p>
          <a:p>
            <a:r>
              <a:rPr lang="en-US" sz="2400" dirty="0"/>
              <a:t>c-	Communication in the past was the same as nowadays.</a:t>
            </a:r>
          </a:p>
          <a:p>
            <a:r>
              <a:rPr lang="en-US" sz="2400" dirty="0"/>
              <a:t>d-	Smart phones are one of the most popular means of communication.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14- The purpose of the writer in writing the passage is to: </a:t>
            </a:r>
          </a:p>
          <a:p>
            <a:r>
              <a:rPr lang="en-US" sz="2400" dirty="0"/>
              <a:t>a-              compare between past and modern computers.</a:t>
            </a:r>
          </a:p>
          <a:p>
            <a:r>
              <a:rPr lang="en-US" sz="2400" dirty="0"/>
              <a:t>b-	inform us about how people can call each other.</a:t>
            </a:r>
          </a:p>
          <a:p>
            <a:r>
              <a:rPr lang="en-US" sz="2400" dirty="0"/>
              <a:t>c-	explain how communication changes over time.</a:t>
            </a:r>
          </a:p>
          <a:p>
            <a:r>
              <a:rPr lang="en-US" sz="2400" dirty="0"/>
              <a:t>d-	persuade people to use modern means of communication.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20CDF4-AB58-44F3-A84C-392F74B1D3CE}"/>
              </a:ext>
            </a:extLst>
          </p:cNvPr>
          <p:cNvCxnSpPr>
            <a:cxnSpLocks/>
          </p:cNvCxnSpPr>
          <p:nvPr/>
        </p:nvCxnSpPr>
        <p:spPr>
          <a:xfrm>
            <a:off x="2292246" y="6019800"/>
            <a:ext cx="586115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2739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2317380"/>
            <a:chOff x="0" y="0"/>
            <a:chExt cx="6186311" cy="14698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1469820"/>
            </a:xfrm>
            <a:custGeom>
              <a:avLst/>
              <a:gdLst/>
              <a:ahLst/>
              <a:cxnLst/>
              <a:rect l="l" t="t" r="r" b="b"/>
              <a:pathLst>
                <a:path w="6186311" h="1469820">
                  <a:moveTo>
                    <a:pt x="0" y="0"/>
                  </a:moveTo>
                  <a:lnTo>
                    <a:pt x="6186311" y="0"/>
                  </a:lnTo>
                  <a:lnTo>
                    <a:pt x="6186311" y="1469820"/>
                  </a:lnTo>
                  <a:lnTo>
                    <a:pt x="0" y="1469820"/>
                  </a:lnTo>
                  <a:close/>
                </a:path>
              </a:pathLst>
            </a:custGeom>
            <a:solidFill>
              <a:srgbClr val="6A279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86727" y="381000"/>
            <a:ext cx="7180146" cy="6781800"/>
            <a:chOff x="0" y="0"/>
            <a:chExt cx="12276730" cy="5558185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12276730" cy="5558185"/>
            </a:xfrm>
            <a:custGeom>
              <a:avLst/>
              <a:gdLst/>
              <a:ahLst/>
              <a:cxnLst/>
              <a:rect l="l" t="t" r="r" b="b"/>
              <a:pathLst>
                <a:path w="12276730" h="5558185">
                  <a:moveTo>
                    <a:pt x="1197193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5253385"/>
                  </a:lnTo>
                  <a:cubicBezTo>
                    <a:pt x="0" y="5422295"/>
                    <a:pt x="135890" y="5558185"/>
                    <a:pt x="304800" y="5558185"/>
                  </a:cubicBezTo>
                  <a:lnTo>
                    <a:pt x="11971930" y="5558185"/>
                  </a:lnTo>
                  <a:cubicBezTo>
                    <a:pt x="12140840" y="5558185"/>
                    <a:pt x="12276730" y="5422295"/>
                    <a:pt x="12276730" y="5253385"/>
                  </a:cubicBezTo>
                  <a:lnTo>
                    <a:pt x="12276730" y="304800"/>
                  </a:lnTo>
                  <a:cubicBezTo>
                    <a:pt x="12276730" y="135890"/>
                    <a:pt x="12140840" y="0"/>
                    <a:pt x="11971930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0AE6E30-9DE4-4FC8-B486-EF033BACBFBD}"/>
              </a:ext>
            </a:extLst>
          </p:cNvPr>
          <p:cNvSpPr txBox="1"/>
          <p:nvPr/>
        </p:nvSpPr>
        <p:spPr>
          <a:xfrm>
            <a:off x="1447800" y="914400"/>
            <a:ext cx="6858000" cy="4844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rtl="0">
              <a:buSzPts val="1400"/>
              <a:buFont typeface="Times New Roman" panose="02020603050405020304" pitchFamily="18" charset="0"/>
              <a:buAutoNum type="alphaLcParenR"/>
              <a:tabLst>
                <a:tab pos="316230" algn="l"/>
              </a:tabLst>
            </a:pPr>
            <a:r>
              <a:rPr lang="en-US" sz="2400" b="1" u="heavy" kern="0" spc="0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Answer</a:t>
            </a:r>
            <a:r>
              <a:rPr lang="en-US" sz="2400" b="1" u="heavy" kern="0" spc="-5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heavy" kern="0" spc="0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the following questions :</a:t>
            </a:r>
            <a:r>
              <a:rPr lang="en-US" sz="2400" b="1" u="heavy" kern="0" spc="340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heavy" kern="0" spc="0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b="1" u="heavy" kern="0" spc="-5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heavy" kern="0" spc="0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b="1" u="heavy" kern="0" spc="-15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heavy" kern="0" spc="0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400" b="1" u="heavy" kern="0" spc="5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heavy" kern="0" spc="0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b="1" u="heavy" kern="0" spc="-10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heavy" kern="0" spc="0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US" sz="2400" b="1" u="heavy" kern="0" spc="-5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heavy" kern="0" spc="0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2400" b="1" u="heavy" kern="0" spc="5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u="heavy" kern="0" spc="0" dirty="0" err="1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Ms</a:t>
            </a:r>
            <a:r>
              <a:rPr lang="en-US" sz="2400" b="1" u="heavy" kern="0" spc="0" dirty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20"/>
              </a:spcBef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ts val="445"/>
              </a:spcBef>
              <a:spcAft>
                <a:spcPts val="0"/>
              </a:spcAft>
              <a:buSzPts val="1400"/>
              <a:tabLst>
                <a:tab pos="427355" algn="l"/>
              </a:tabLst>
            </a:pPr>
            <a:r>
              <a:rPr lang="en-US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15-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Why</a:t>
            </a:r>
            <a:r>
              <a:rPr lang="en-US" sz="24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aren’t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old</a:t>
            </a:r>
            <a:r>
              <a:rPr lang="en-US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means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en-US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communication</a:t>
            </a:r>
            <a:r>
              <a:rPr lang="en-US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used</a:t>
            </a:r>
            <a:r>
              <a:rPr lang="en-US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</a:t>
            </a:r>
            <a:r>
              <a:rPr lang="en-US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before?</a:t>
            </a:r>
            <a:endParaRPr lang="en-US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02565">
              <a:spcBef>
                <a:spcPts val="805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</a:t>
            </a: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Bef>
                <a:spcPts val="50"/>
              </a:spcBef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buSzPts val="1400"/>
              <a:tabLst>
                <a:tab pos="426085" algn="l"/>
              </a:tabLst>
            </a:pPr>
            <a:r>
              <a:rPr lang="en-US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16– How</a:t>
            </a:r>
            <a:r>
              <a:rPr lang="en-US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will</a:t>
            </a:r>
            <a:r>
              <a:rPr lang="en-US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communication change</a:t>
            </a:r>
            <a:r>
              <a:rPr lang="en-US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</a:t>
            </a:r>
            <a:r>
              <a:rPr lang="en-US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future?</a:t>
            </a:r>
            <a:endParaRPr lang="en-US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0"/>
              </a:spcBef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247015"/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...................................................................................................................................................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780699-F650-41A7-8A58-50E834FD4825}"/>
              </a:ext>
            </a:extLst>
          </p:cNvPr>
          <p:cNvSpPr txBox="1"/>
          <p:nvPr/>
        </p:nvSpPr>
        <p:spPr>
          <a:xfrm>
            <a:off x="2324690" y="2558392"/>
            <a:ext cx="59811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u="none" strike="noStrike" baseline="0" dirty="0">
                <a:solidFill>
                  <a:srgbClr val="FF0000"/>
                </a:solidFill>
                <a:latin typeface="TimesNewRoman,Bold"/>
              </a:rPr>
              <a:t>* Because of new technology.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3B8F51-A09B-44E6-B913-96D1492B1D45}"/>
              </a:ext>
            </a:extLst>
          </p:cNvPr>
          <p:cNvSpPr txBox="1"/>
          <p:nvPr/>
        </p:nvSpPr>
        <p:spPr>
          <a:xfrm>
            <a:off x="1539008" y="4646474"/>
            <a:ext cx="667558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u="none" strike="noStrike" baseline="0" dirty="0">
                <a:solidFill>
                  <a:srgbClr val="FF0000"/>
                </a:solidFill>
                <a:latin typeface="TimesNewRoman,Bold"/>
              </a:rPr>
              <a:t>Scientists predict that we will be able to send text messages by the power of thought.</a:t>
            </a:r>
          </a:p>
          <a:p>
            <a:pPr algn="l"/>
            <a:r>
              <a:rPr lang="en-US" b="1" i="0" u="none" strike="noStrike" baseline="0" dirty="0">
                <a:solidFill>
                  <a:srgbClr val="FF0000"/>
                </a:solidFill>
                <a:latin typeface="TimesNewRoman,Bold"/>
              </a:rPr>
              <a:t>/ A special helmet connected to our brain will turn what we are thinking</a:t>
            </a:r>
          </a:p>
          <a:p>
            <a:pPr algn="l"/>
            <a:r>
              <a:rPr lang="en-US" b="1" i="0" u="none" strike="noStrike" baseline="0" dirty="0">
                <a:solidFill>
                  <a:srgbClr val="FF0000"/>
                </a:solidFill>
                <a:latin typeface="TimesNewRoman,Bold"/>
              </a:rPr>
              <a:t>into a digital form enabling us to communicate to other people that we know.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287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85069501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615</Words>
  <Application>Microsoft Office PowerPoint</Application>
  <PresentationFormat>Custom</PresentationFormat>
  <Paragraphs>112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Symbol</vt:lpstr>
      <vt:lpstr>Arial</vt:lpstr>
      <vt:lpstr>HK Grotesk Bold Bold</vt:lpstr>
      <vt:lpstr>Comic Sans MS</vt:lpstr>
      <vt:lpstr>Calibri</vt:lpstr>
      <vt:lpstr>TimesNewRoman</vt:lpstr>
      <vt:lpstr>TimesNewRoman,Bold</vt:lpstr>
      <vt:lpstr>Times New Roman</vt:lpstr>
      <vt:lpstr>HK Grotesk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نهاد عبدالعزيز زكى عبدالعزيز</cp:lastModifiedBy>
  <cp:revision>19</cp:revision>
  <dcterms:created xsi:type="dcterms:W3CDTF">2006-08-16T00:00:00Z</dcterms:created>
  <dcterms:modified xsi:type="dcterms:W3CDTF">2021-05-06T00:35:45Z</dcterms:modified>
  <dc:identifier>DAEdo8E71lA</dc:identifier>
</cp:coreProperties>
</file>