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7" r:id="rId3"/>
    <p:sldId id="256" r:id="rId4"/>
    <p:sldId id="274" r:id="rId5"/>
    <p:sldId id="259" r:id="rId6"/>
    <p:sldId id="275" r:id="rId7"/>
    <p:sldId id="276" r:id="rId8"/>
    <p:sldId id="281" r:id="rId9"/>
    <p:sldId id="282" r:id="rId10"/>
    <p:sldId id="261" r:id="rId11"/>
    <p:sldId id="277" r:id="rId12"/>
    <p:sldId id="266" r:id="rId13"/>
    <p:sldId id="278" r:id="rId14"/>
    <p:sldId id="279" r:id="rId15"/>
    <p:sldId id="280" r:id="rId16"/>
    <p:sldId id="269" r:id="rId17"/>
    <p:sldId id="273" r:id="rId18"/>
  </p:sldIdLst>
  <p:sldSz cx="9753600" cy="73152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K Grotesk Bold" panose="020B0604020202020204" charset="0"/>
      <p:regular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1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6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9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1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0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0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2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4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5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87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4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9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2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6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0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5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9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8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6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83" r:id="rId21"/>
    <p:sldLayoutId id="2147483682" r:id="rId22"/>
    <p:sldLayoutId id="2147483681" r:id="rId23"/>
    <p:sldLayoutId id="2147483680" r:id="rId24"/>
    <p:sldLayoutId id="2147483679" r:id="rId25"/>
    <p:sldLayoutId id="2147483678" r:id="rId26"/>
    <p:sldLayoutId id="2147483677" r:id="rId27"/>
    <p:sldLayoutId id="2147483676" r:id="rId28"/>
    <p:sldLayoutId id="2147483675" r:id="rId29"/>
    <p:sldLayoutId id="2147483674" r:id="rId30"/>
    <p:sldLayoutId id="2147483673" r:id="rId31"/>
    <p:sldLayoutId id="2147483672" r:id="rId32"/>
    <p:sldLayoutId id="2147483671" r:id="rId33"/>
    <p:sldLayoutId id="2147483670" r:id="rId34"/>
    <p:sldLayoutId id="2147483669" r:id="rId35"/>
    <p:sldLayoutId id="2147483668" r:id="rId36"/>
    <p:sldLayoutId id="2147483667" r:id="rId37"/>
    <p:sldLayoutId id="2147483666" r:id="rId38"/>
    <p:sldLayoutId id="2147483665" r:id="rId39"/>
    <p:sldLayoutId id="2147483664" r:id="rId40"/>
    <p:sldLayoutId id="2147483663" r:id="rId41"/>
    <p:sldLayoutId id="2147483662" r:id="rId42"/>
    <p:sldLayoutId id="2147483661" r:id="rId43"/>
    <p:sldLayoutId id="2147483660" r:id="rId44"/>
    <p:sldLayoutId id="2147483656" r:id="rId45"/>
    <p:sldLayoutId id="2147483657" r:id="rId46"/>
    <p:sldLayoutId id="2147483658" r:id="rId47"/>
    <p:sldLayoutId id="2147483659" r:id="rId4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8290560" cy="5852160"/>
            <a:chOff x="0" y="0"/>
            <a:chExt cx="11926612" cy="8418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4A91A-FFAC-4518-92D5-14D07438D754}"/>
              </a:ext>
            </a:extLst>
          </p:cNvPr>
          <p:cNvSpPr/>
          <p:nvPr/>
        </p:nvSpPr>
        <p:spPr>
          <a:xfrm>
            <a:off x="750570" y="3161522"/>
            <a:ext cx="83143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of Education</a:t>
            </a:r>
          </a:p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Mubarak Al-Kabeer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Edu.Area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Qablia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School for Girls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CBA204-9C0C-4C29-A87F-0559D0148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1520"/>
            <a:ext cx="4191000" cy="2316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29D11D-6D59-4E92-9EB8-5F671B4B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31520"/>
            <a:ext cx="1880095" cy="21294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FFD4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31520"/>
            <a:ext cx="8458199" cy="6202680"/>
            <a:chOff x="0" y="0"/>
            <a:chExt cx="12276730" cy="5558185"/>
          </a:xfrm>
          <a:solidFill>
            <a:srgbClr val="FFFF9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E94517-13BE-4016-9282-DDACDBB4DF90}"/>
              </a:ext>
            </a:extLst>
          </p:cNvPr>
          <p:cNvCxnSpPr>
            <a:cxnSpLocks/>
          </p:cNvCxnSpPr>
          <p:nvPr/>
        </p:nvCxnSpPr>
        <p:spPr>
          <a:xfrm>
            <a:off x="5257800" y="3832860"/>
            <a:ext cx="678305" cy="46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9B3AF4-C562-4F85-89B1-A8CF7735A6E6}"/>
              </a:ext>
            </a:extLst>
          </p:cNvPr>
          <p:cNvCxnSpPr>
            <a:cxnSpLocks/>
          </p:cNvCxnSpPr>
          <p:nvPr/>
        </p:nvCxnSpPr>
        <p:spPr>
          <a:xfrm>
            <a:off x="5596952" y="4419600"/>
            <a:ext cx="3391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6C079A2-8265-4158-865A-B4DE65A241A7}"/>
              </a:ext>
            </a:extLst>
          </p:cNvPr>
          <p:cNvCxnSpPr>
            <a:cxnSpLocks/>
          </p:cNvCxnSpPr>
          <p:nvPr/>
        </p:nvCxnSpPr>
        <p:spPr>
          <a:xfrm>
            <a:off x="2286000" y="4953000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54976A-05FE-4B4B-860C-846CE00F2CF6}"/>
              </a:ext>
            </a:extLst>
          </p:cNvPr>
          <p:cNvCxnSpPr>
            <a:cxnSpLocks/>
          </p:cNvCxnSpPr>
          <p:nvPr/>
        </p:nvCxnSpPr>
        <p:spPr>
          <a:xfrm>
            <a:off x="2438400" y="5562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DCEDA3-8A35-4DE5-B945-2D0C2458E2B8}"/>
              </a:ext>
            </a:extLst>
          </p:cNvPr>
          <p:cNvSpPr txBox="1"/>
          <p:nvPr/>
        </p:nvSpPr>
        <p:spPr>
          <a:xfrm>
            <a:off x="781986" y="914400"/>
            <a:ext cx="8382000" cy="5196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445"/>
              </a:spcBef>
              <a:buSzPts val="1400"/>
              <a:tabLst>
                <a:tab pos="2770505" algn="l"/>
              </a:tabLst>
            </a:pP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II-WRITING</a:t>
            </a:r>
            <a:r>
              <a:rPr lang="en-US" sz="24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(30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MARKS)</a:t>
            </a:r>
          </a:p>
          <a:p>
            <a:pPr>
              <a:spcBef>
                <a:spcPts val="20"/>
              </a:spcBef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445"/>
              </a:spcBef>
              <a:spcAft>
                <a:spcPts val="0"/>
              </a:spcAft>
              <a:buSzPts val="1400"/>
              <a:tabLst>
                <a:tab pos="2770505" algn="l"/>
              </a:tabLst>
            </a:pPr>
            <a:r>
              <a:rPr lang="en-US" sz="24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A)GRAMMAR( 11 Marks)</a:t>
            </a:r>
            <a:endParaRPr lang="en-US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"/>
              </a:spcBef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445"/>
              </a:spcBef>
              <a:buSzPts val="1400"/>
              <a:tabLst>
                <a:tab pos="246380" algn="l"/>
              </a:tabLst>
            </a:pP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A-Choose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correct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answer between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brackets :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u="heavy" kern="0" spc="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u="heavy" kern="0" spc="-2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Marks )</a:t>
            </a:r>
          </a:p>
          <a:p>
            <a:pPr>
              <a:spcBef>
                <a:spcPts val="30"/>
              </a:spcBef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8610" lvl="0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  <a:buSzPts val="1400"/>
              <a:tabLst>
                <a:tab pos="3359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17-An inventor is the person (which /who/ where) makes new things. He does scientific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experiments (in / on / under) his lab. He should (observe/ observed / observes) how things work</a:t>
            </a:r>
            <a:r>
              <a:rPr lang="en-US" sz="24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accurately.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(am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/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be)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going to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buy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about Arab inventors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week.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FFD4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31520"/>
            <a:ext cx="8458199" cy="6202680"/>
            <a:chOff x="0" y="0"/>
            <a:chExt cx="12276730" cy="5558185"/>
          </a:xfrm>
          <a:solidFill>
            <a:srgbClr val="FFFF9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914B42-0419-4404-915A-DB101C4CF3A0}"/>
              </a:ext>
            </a:extLst>
          </p:cNvPr>
          <p:cNvSpPr txBox="1"/>
          <p:nvPr/>
        </p:nvSpPr>
        <p:spPr>
          <a:xfrm>
            <a:off x="850692" y="931573"/>
            <a:ext cx="8229600" cy="599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970"/>
              </a:spcBef>
              <a:spcAft>
                <a:spcPts val="0"/>
              </a:spcAft>
              <a:buSzPts val="1400"/>
              <a:tabLst>
                <a:tab pos="255270" algn="l"/>
              </a:tabLst>
            </a:pPr>
            <a:r>
              <a:rPr lang="en-US" sz="28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B-Do as required between</a:t>
            </a:r>
            <a:r>
              <a:rPr lang="en-US" sz="28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brackets</a:t>
            </a:r>
            <a:r>
              <a:rPr lang="en-US" sz="2800" b="1" u="heavy" kern="0" spc="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u="heavy" kern="0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x 1½=</a:t>
            </a:r>
            <a:r>
              <a:rPr lang="en-US" sz="28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3 Marks )</a:t>
            </a:r>
          </a:p>
          <a:p>
            <a:pPr>
              <a:spcBef>
                <a:spcPts val="45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445"/>
              </a:spcBef>
              <a:buSzPts val="1400"/>
              <a:tabLst>
                <a:tab pos="335915" algn="l"/>
                <a:tab pos="50971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18-People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en-US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travel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camels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ago.	(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question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7310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</a:t>
            </a:r>
          </a:p>
          <a:p>
            <a:pPr>
              <a:spcBef>
                <a:spcPts val="30"/>
              </a:spcBef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400"/>
              <a:tabLst>
                <a:tab pos="380365" algn="l"/>
                <a:tab pos="508381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19-The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librarian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organised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shelves.	(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Change into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passive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7310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49EC6-D5F6-4487-B543-CDC06D51F37D}"/>
              </a:ext>
            </a:extLst>
          </p:cNvPr>
          <p:cNvSpPr txBox="1"/>
          <p:nvPr/>
        </p:nvSpPr>
        <p:spPr>
          <a:xfrm>
            <a:off x="850692" y="3395990"/>
            <a:ext cx="80522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How did people use to travel long time ago? Who used to travel on camels long time ago?</a:t>
            </a:r>
          </a:p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When did people use to travel on camels?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E323A-6DF7-4508-8356-0F5D5DAD59BB}"/>
              </a:ext>
            </a:extLst>
          </p:cNvPr>
          <p:cNvSpPr txBox="1"/>
          <p:nvPr/>
        </p:nvSpPr>
        <p:spPr>
          <a:xfrm>
            <a:off x="774491" y="5921962"/>
            <a:ext cx="8394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All the books on the shelves were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organised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(by the librarian)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06ABF0F-DFAD-44A8-B665-A2A19626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81200"/>
            <a:ext cx="8305798" cy="4038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094DAC-CB44-46CF-B935-D1115200C6F5}"/>
              </a:ext>
            </a:extLst>
          </p:cNvPr>
          <p:cNvSpPr txBox="1"/>
          <p:nvPr/>
        </p:nvSpPr>
        <p:spPr>
          <a:xfrm>
            <a:off x="841948" y="1487026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6320" algn="l">
              <a:spcAft>
                <a:spcPts val="220"/>
              </a:spcAft>
            </a:pP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b="1" u="heavy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Plan</a:t>
            </a:r>
            <a:r>
              <a:rPr lang="en-US" sz="2800" b="1" u="heavy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800" b="1" u="heavy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b="1" u="heavy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Topic</a:t>
            </a:r>
            <a:endParaRPr lang="en-US" sz="2800" b="1" u="sng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2.png" descr="Image result for two ideas graphic organizer">
            <a:extLst>
              <a:ext uri="{FF2B5EF4-FFF2-40B4-BE49-F238E27FC236}">
                <a16:creationId xmlns:a16="http://schemas.microsoft.com/office/drawing/2014/main" id="{84205E95-B770-4EF7-842C-6518AD9215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74" y="2010246"/>
            <a:ext cx="6800850" cy="48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292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E154D06-3C63-4CBC-A6BD-A1EFE028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8153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82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21D338-32CC-478B-BDD6-6D292EA2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49082"/>
              </p:ext>
            </p:extLst>
          </p:nvPr>
        </p:nvGraphicFramePr>
        <p:xfrm>
          <a:off x="909320" y="2514600"/>
          <a:ext cx="8006080" cy="19073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7699">
                  <a:extLst>
                    <a:ext uri="{9D8B030D-6E8A-4147-A177-3AD203B41FA5}">
                      <a16:colId xmlns:a16="http://schemas.microsoft.com/office/drawing/2014/main" val="827870238"/>
                    </a:ext>
                  </a:extLst>
                </a:gridCol>
                <a:gridCol w="909845">
                  <a:extLst>
                    <a:ext uri="{9D8B030D-6E8A-4147-A177-3AD203B41FA5}">
                      <a16:colId xmlns:a16="http://schemas.microsoft.com/office/drawing/2014/main" val="687196512"/>
                    </a:ext>
                  </a:extLst>
                </a:gridCol>
                <a:gridCol w="1140950">
                  <a:extLst>
                    <a:ext uri="{9D8B030D-6E8A-4147-A177-3AD203B41FA5}">
                      <a16:colId xmlns:a16="http://schemas.microsoft.com/office/drawing/2014/main" val="2680048918"/>
                    </a:ext>
                  </a:extLst>
                </a:gridCol>
                <a:gridCol w="1140950">
                  <a:extLst>
                    <a:ext uri="{9D8B030D-6E8A-4147-A177-3AD203B41FA5}">
                      <a16:colId xmlns:a16="http://schemas.microsoft.com/office/drawing/2014/main" val="3863147560"/>
                    </a:ext>
                  </a:extLst>
                </a:gridCol>
                <a:gridCol w="871674">
                  <a:extLst>
                    <a:ext uri="{9D8B030D-6E8A-4147-A177-3AD203B41FA5}">
                      <a16:colId xmlns:a16="http://schemas.microsoft.com/office/drawing/2014/main" val="1766908144"/>
                    </a:ext>
                  </a:extLst>
                </a:gridCol>
                <a:gridCol w="1066691">
                  <a:extLst>
                    <a:ext uri="{9D8B030D-6E8A-4147-A177-3AD203B41FA5}">
                      <a16:colId xmlns:a16="http://schemas.microsoft.com/office/drawing/2014/main" val="451789516"/>
                    </a:ext>
                  </a:extLst>
                </a:gridCol>
                <a:gridCol w="1066691">
                  <a:extLst>
                    <a:ext uri="{9D8B030D-6E8A-4147-A177-3AD203B41FA5}">
                      <a16:colId xmlns:a16="http://schemas.microsoft.com/office/drawing/2014/main" val="4134797180"/>
                    </a:ext>
                  </a:extLst>
                </a:gridCol>
                <a:gridCol w="1021580">
                  <a:extLst>
                    <a:ext uri="{9D8B030D-6E8A-4147-A177-3AD203B41FA5}">
                      <a16:colId xmlns:a16="http://schemas.microsoft.com/office/drawing/2014/main" val="3644226366"/>
                    </a:ext>
                  </a:extLst>
                </a:gridCol>
              </a:tblGrid>
              <a:tr h="910341">
                <a:tc rowSpan="3">
                  <a:txBody>
                    <a:bodyPr/>
                    <a:lstStyle/>
                    <a:p>
                      <a:pPr marL="30416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Rubrics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Planning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indent="-17145">
                        <a:lnSpc>
                          <a:spcPts val="1375"/>
                        </a:lnSpc>
                      </a:pPr>
                      <a:r>
                        <a:rPr lang="en-US" sz="1200">
                          <a:effectLst/>
                        </a:rPr>
                        <a:t>Exposition</a:t>
                      </a:r>
                      <a:endParaRPr lang="en-US" sz="1100">
                        <a:effectLst/>
                      </a:endParaRPr>
                    </a:p>
                    <a:p>
                      <a:pPr marL="90805" marR="67310" indent="-50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of ideas &amp;</a:t>
                      </a:r>
                      <a:r>
                        <a:rPr lang="en-US" sz="1200" spc="-28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coherence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 indent="-30480">
                        <a:lnSpc>
                          <a:spcPts val="1375"/>
                        </a:lnSpc>
                      </a:pPr>
                      <a:r>
                        <a:rPr lang="en-US" sz="1200" dirty="0">
                          <a:effectLst/>
                        </a:rPr>
                        <a:t>Paragraphing</a:t>
                      </a:r>
                      <a:endParaRPr lang="en-US" sz="1100" dirty="0">
                        <a:effectLst/>
                      </a:endParaRPr>
                    </a:p>
                    <a:p>
                      <a:pPr marL="219075" marR="89535" indent="-1193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&amp;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number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28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sentences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marR="4889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Grammar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5334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Spelling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4699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Handwriting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4953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Punctuation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0350301"/>
                  </a:ext>
                </a:extLst>
              </a:tr>
              <a:tr h="298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28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280"/>
                        </a:lnSpc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28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28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28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28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2029374"/>
                  </a:ext>
                </a:extLst>
              </a:tr>
              <a:tr h="699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3905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663CA3-F5AC-4809-A4FC-0E83858E8C4C}"/>
              </a:ext>
            </a:extLst>
          </p:cNvPr>
          <p:cNvSpPr txBox="1"/>
          <p:nvPr/>
        </p:nvSpPr>
        <p:spPr>
          <a:xfrm>
            <a:off x="1078043" y="4965393"/>
            <a:ext cx="784860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Bef>
                <a:spcPts val="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524510" algn="l"/>
                <a:tab pos="525145" algn="l"/>
              </a:tabLst>
            </a:pP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Two marks to be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deducted from</a:t>
            </a:r>
            <a:r>
              <a:rPr lang="en-US" b="1" u="none" strike="noStrike" kern="0" spc="-2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total mark</a:t>
            </a:r>
            <a:r>
              <a:rPr lang="en-US" b="1" u="none" strike="noStrike" kern="0" spc="-2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for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changing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US" b="1" u="none" strike="noStrike" kern="0" spc="-1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format.</a:t>
            </a:r>
            <a:endParaRPr lang="en-US" b="1" u="sng" kern="0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79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524510" algn="l"/>
                <a:tab pos="525145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Off</a:t>
            </a:r>
            <a:r>
              <a:rPr lang="en-US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point</a:t>
            </a:r>
            <a:r>
              <a:rPr lang="en-US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planning /</a:t>
            </a:r>
            <a:r>
              <a:rPr lang="en-US" b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topics receive</a:t>
            </a:r>
            <a:r>
              <a:rPr lang="en-US" b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zero.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44031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D8562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1685" y="937763"/>
            <a:ext cx="8290560" cy="6019800"/>
            <a:chOff x="0" y="0"/>
            <a:chExt cx="7400358" cy="87553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0358" cy="8755353"/>
            </a:xfrm>
            <a:custGeom>
              <a:avLst/>
              <a:gdLst/>
              <a:ahLst/>
              <a:cxnLst/>
              <a:rect l="l" t="t" r="r" b="b"/>
              <a:pathLst>
                <a:path w="7400358" h="8755353">
                  <a:moveTo>
                    <a:pt x="709555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450553"/>
                  </a:lnTo>
                  <a:cubicBezTo>
                    <a:pt x="0" y="8619463"/>
                    <a:pt x="135890" y="8755353"/>
                    <a:pt x="304800" y="8755353"/>
                  </a:cubicBezTo>
                  <a:lnTo>
                    <a:pt x="7095558" y="8755353"/>
                  </a:lnTo>
                  <a:cubicBezTo>
                    <a:pt x="7264468" y="8755353"/>
                    <a:pt x="7400358" y="8619463"/>
                    <a:pt x="7400358" y="8450553"/>
                  </a:cubicBezTo>
                  <a:lnTo>
                    <a:pt x="7400358" y="304800"/>
                  </a:lnTo>
                  <a:cubicBezTo>
                    <a:pt x="7400358" y="135890"/>
                    <a:pt x="7264468" y="0"/>
                    <a:pt x="7095558" y="0"/>
                  </a:cubicBezTo>
                  <a:close/>
                </a:path>
              </a:pathLst>
            </a:custGeom>
            <a:solidFill>
              <a:srgbClr val="FF7948"/>
            </a:solidFill>
            <a:ln>
              <a:solidFill>
                <a:srgbClr val="FFCC99"/>
              </a:solidFill>
            </a:ln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A6C8DAE-9F5F-45E9-95AF-939E43CAAC97}"/>
              </a:ext>
            </a:extLst>
          </p:cNvPr>
          <p:cNvSpPr txBox="1"/>
          <p:nvPr/>
        </p:nvSpPr>
        <p:spPr>
          <a:xfrm>
            <a:off x="2233666" y="2678819"/>
            <a:ext cx="4879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70C0"/>
                </a:solidFill>
                <a:latin typeface="TimesNewRoman,Bold"/>
              </a:rPr>
              <a:t>ancient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A0427-279F-4DB3-B763-F58E1DB8E021}"/>
              </a:ext>
            </a:extLst>
          </p:cNvPr>
          <p:cNvSpPr txBox="1"/>
          <p:nvPr/>
        </p:nvSpPr>
        <p:spPr>
          <a:xfrm>
            <a:off x="3048000" y="3820774"/>
            <a:ext cx="4879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70C0"/>
                </a:solidFill>
                <a:latin typeface="TimesNewRoman,Bold"/>
              </a:rPr>
              <a:t>realize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8C8B79-B229-46A3-8DB2-C24A6B898E29}"/>
              </a:ext>
            </a:extLst>
          </p:cNvPr>
          <p:cNvSpPr txBox="1"/>
          <p:nvPr/>
        </p:nvSpPr>
        <p:spPr>
          <a:xfrm>
            <a:off x="3276600" y="4891776"/>
            <a:ext cx="4879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70C0"/>
                </a:solidFill>
                <a:latin typeface="TimesNewRoman,Bold"/>
              </a:rPr>
              <a:t>rarely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A554B2-EE9D-4162-8875-5198DD2ECD34}"/>
              </a:ext>
            </a:extLst>
          </p:cNvPr>
          <p:cNvSpPr txBox="1"/>
          <p:nvPr/>
        </p:nvSpPr>
        <p:spPr>
          <a:xfrm>
            <a:off x="3206773" y="5935725"/>
            <a:ext cx="4879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70C0"/>
                </a:solidFill>
                <a:latin typeface="TimesNewRoman,Bold"/>
              </a:rPr>
              <a:t>luggage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68E7B-029A-40AD-8F88-8748280B75D7}"/>
              </a:ext>
            </a:extLst>
          </p:cNvPr>
          <p:cNvSpPr txBox="1"/>
          <p:nvPr/>
        </p:nvSpPr>
        <p:spPr>
          <a:xfrm>
            <a:off x="945005" y="1056309"/>
            <a:ext cx="8247240" cy="561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0">
              <a:spcBef>
                <a:spcPts val="11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lphaUcParenR"/>
              <a:tabLst>
                <a:tab pos="2929255" algn="l"/>
              </a:tabLst>
            </a:pPr>
            <a:r>
              <a:rPr lang="en-US" sz="16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SPELLING ( 4</a:t>
            </a:r>
            <a:r>
              <a:rPr lang="en-US" sz="16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Marks )</a:t>
            </a:r>
            <a:endParaRPr lang="en-US" sz="12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"/>
              </a:spcBef>
            </a:pPr>
            <a:r>
              <a:rPr lang="en-US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310">
              <a:spcBef>
                <a:spcPts val="445"/>
              </a:spcBef>
            </a:pP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Rewrite</a:t>
            </a:r>
            <a:r>
              <a:rPr lang="en-US" sz="16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6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underlined</a:t>
            </a:r>
            <a:r>
              <a:rPr lang="en-US" sz="1600" b="1" u="heavy" kern="0" spc="-2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words</a:t>
            </a:r>
            <a:r>
              <a:rPr lang="en-US" sz="1600" b="1" u="heavy" kern="0" spc="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correctly:(4</a:t>
            </a:r>
            <a:r>
              <a:rPr lang="en-US" sz="16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x1</a:t>
            </a:r>
            <a:r>
              <a:rPr lang="en-US" sz="16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600" b="1" u="heavy" kern="0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 Marks)</a:t>
            </a:r>
            <a:endParaRPr lang="en-US" sz="1600" b="1" u="sng" kern="0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320"/>
              </a:spcBef>
              <a:buSzPts val="1400"/>
              <a:buFont typeface="Times New Roman" panose="02020603050405020304" pitchFamily="18" charset="0"/>
              <a:buAutoNum type="arabicPeriod" startAt="3"/>
              <a:tabLst>
                <a:tab pos="33591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pyramids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ancinet</a:t>
            </a:r>
            <a:r>
              <a:rPr lang="en-US" sz="16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Egyptians’</a:t>
            </a:r>
            <a:r>
              <a:rPr lang="en-U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engineering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skills.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2740">
              <a:spcBef>
                <a:spcPts val="445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……………………………………………………………………………………….</a:t>
            </a:r>
          </a:p>
          <a:p>
            <a:pPr>
              <a:spcBef>
                <a:spcPts val="30"/>
              </a:spcBef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Bef>
                <a:spcPts val="1235"/>
              </a:spcBef>
              <a:buSzPts val="1400"/>
              <a:buFont typeface="Times New Roman" panose="02020603050405020304" pitchFamily="18" charset="0"/>
              <a:buAutoNum type="arabicPeriod" startAt="3"/>
              <a:tabLst>
                <a:tab pos="33591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en-U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visited poor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countries,</a:t>
            </a:r>
            <a:r>
              <a:rPr lang="en-US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would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relaise</a:t>
            </a:r>
            <a:r>
              <a:rPr lang="en-US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  <a:r>
              <a:rPr lang="en-U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fresh water.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8290">
              <a:spcBef>
                <a:spcPts val="45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………………………………………………………………………………………..</a:t>
            </a:r>
          </a:p>
          <a:p>
            <a:pPr>
              <a:spcBef>
                <a:spcPts val="25"/>
              </a:spcBef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Bef>
                <a:spcPts val="1235"/>
              </a:spcBef>
              <a:buSzPts val="1400"/>
              <a:buFont typeface="Times New Roman" panose="02020603050405020304" pitchFamily="18" charset="0"/>
              <a:buAutoNum type="arabicPeriod" startAt="3"/>
              <a:tabLst>
                <a:tab pos="33591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scientists</a:t>
            </a:r>
            <a:r>
              <a:rPr lang="en-U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say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dark-skinned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rarley</a:t>
            </a:r>
            <a:r>
              <a:rPr lang="en-US" sz="16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skin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cancer.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840">
              <a:spcBef>
                <a:spcPts val="445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</a:t>
            </a:r>
          </a:p>
          <a:p>
            <a:pPr>
              <a:spcBef>
                <a:spcPts val="15"/>
              </a:spcBef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Bef>
                <a:spcPts val="1235"/>
              </a:spcBef>
              <a:buSzPts val="1400"/>
              <a:buFont typeface="Times New Roman" panose="02020603050405020304" pitchFamily="18" charset="0"/>
              <a:buAutoNum type="arabicPeriod" startAt="3"/>
              <a:tabLst>
                <a:tab pos="33591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Passengers are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en-US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allowed one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piece</a:t>
            </a:r>
            <a:r>
              <a:rPr lang="en-US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heavy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luggega</a:t>
            </a:r>
            <a:r>
              <a:rPr lang="en-US" sz="16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board.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840">
              <a:spcBef>
                <a:spcPts val="445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377" y="533400"/>
            <a:ext cx="8290560" cy="5852160"/>
            <a:chOff x="0" y="0"/>
            <a:chExt cx="11926612" cy="8418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944207" y="4919601"/>
            <a:ext cx="397604" cy="378806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9196" y="1690817"/>
            <a:ext cx="795208" cy="9188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71666" y="3361243"/>
            <a:ext cx="6209982" cy="91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 u="none" dirty="0">
                <a:solidFill>
                  <a:srgbClr val="FFFFFF"/>
                </a:solidFill>
                <a:latin typeface="HK Grotesk Bold"/>
              </a:rPr>
              <a:t>Good Luck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3576C13D-0FAC-4EB2-96E6-9B0E707EB5A3}"/>
              </a:ext>
            </a:extLst>
          </p:cNvPr>
          <p:cNvGrpSpPr>
            <a:grpSpLocks noChangeAspect="1"/>
          </p:cNvGrpSpPr>
          <p:nvPr/>
        </p:nvGrpSpPr>
        <p:grpSpPr>
          <a:xfrm>
            <a:off x="3926507" y="4942372"/>
            <a:ext cx="397604" cy="378806"/>
            <a:chOff x="0" y="0"/>
            <a:chExt cx="1772920" cy="1689100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F389146-399E-4D5F-AECA-A2A5C9BCB6A9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B5CA79E5-CEE0-42A3-A533-402E91238EA0}"/>
              </a:ext>
            </a:extLst>
          </p:cNvPr>
          <p:cNvGrpSpPr>
            <a:grpSpLocks noChangeAspect="1"/>
          </p:cNvGrpSpPr>
          <p:nvPr/>
        </p:nvGrpSpPr>
        <p:grpSpPr>
          <a:xfrm>
            <a:off x="4852250" y="4940948"/>
            <a:ext cx="397604" cy="378806"/>
            <a:chOff x="0" y="0"/>
            <a:chExt cx="1772920" cy="16891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E760060-DEE5-45FD-906E-F2BF7FC29831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D05581A1-9E9E-4C15-8597-09BF97C5D32B}"/>
              </a:ext>
            </a:extLst>
          </p:cNvPr>
          <p:cNvGrpSpPr>
            <a:grpSpLocks noChangeAspect="1"/>
          </p:cNvGrpSpPr>
          <p:nvPr/>
        </p:nvGrpSpPr>
        <p:grpSpPr>
          <a:xfrm>
            <a:off x="5686720" y="4929650"/>
            <a:ext cx="397604" cy="378806"/>
            <a:chOff x="0" y="0"/>
            <a:chExt cx="1772920" cy="16891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4F68EF-480A-4654-BBA6-DB32BF38378E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34E30186-1ABA-401C-813C-FE7841896F9C}"/>
              </a:ext>
            </a:extLst>
          </p:cNvPr>
          <p:cNvGrpSpPr>
            <a:grpSpLocks noChangeAspect="1"/>
          </p:cNvGrpSpPr>
          <p:nvPr/>
        </p:nvGrpSpPr>
        <p:grpSpPr>
          <a:xfrm>
            <a:off x="6559497" y="4907472"/>
            <a:ext cx="397604" cy="378806"/>
            <a:chOff x="0" y="0"/>
            <a:chExt cx="1772920" cy="1689100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3108B37-2649-456E-97D3-681112EDFC0B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832499" y="731520"/>
            <a:ext cx="4050866" cy="2083361"/>
            <a:chOff x="0" y="0"/>
            <a:chExt cx="6926237" cy="35621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26237" cy="3562165"/>
            </a:xfrm>
            <a:custGeom>
              <a:avLst/>
              <a:gdLst/>
              <a:ahLst/>
              <a:cxnLst/>
              <a:rect l="l" t="t" r="r" b="b"/>
              <a:pathLst>
                <a:path w="6926237" h="3562165">
                  <a:moveTo>
                    <a:pt x="662143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57365"/>
                  </a:lnTo>
                  <a:cubicBezTo>
                    <a:pt x="0" y="3426275"/>
                    <a:pt x="135890" y="3562165"/>
                    <a:pt x="304800" y="3562165"/>
                  </a:cubicBezTo>
                  <a:lnTo>
                    <a:pt x="6621437" y="3562165"/>
                  </a:lnTo>
                  <a:cubicBezTo>
                    <a:pt x="6790347" y="3562165"/>
                    <a:pt x="6926237" y="3426275"/>
                    <a:pt x="6926237" y="3257365"/>
                  </a:cubicBezTo>
                  <a:lnTo>
                    <a:pt x="6926237" y="304800"/>
                  </a:lnTo>
                  <a:cubicBezTo>
                    <a:pt x="6926237" y="135890"/>
                    <a:pt x="6790347" y="0"/>
                    <a:pt x="6621437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2740" y="731520"/>
            <a:ext cx="4050866" cy="2083361"/>
            <a:chOff x="0" y="0"/>
            <a:chExt cx="6926237" cy="3562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26237" cy="3562165"/>
            </a:xfrm>
            <a:custGeom>
              <a:avLst/>
              <a:gdLst/>
              <a:ahLst/>
              <a:cxnLst/>
              <a:rect l="l" t="t" r="r" b="b"/>
              <a:pathLst>
                <a:path w="6926237" h="3562165">
                  <a:moveTo>
                    <a:pt x="662143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57365"/>
                  </a:lnTo>
                  <a:cubicBezTo>
                    <a:pt x="0" y="3426275"/>
                    <a:pt x="135890" y="3562165"/>
                    <a:pt x="304800" y="3562165"/>
                  </a:cubicBezTo>
                  <a:lnTo>
                    <a:pt x="6621437" y="3562165"/>
                  </a:lnTo>
                  <a:cubicBezTo>
                    <a:pt x="6790347" y="3562165"/>
                    <a:pt x="6926237" y="3426275"/>
                    <a:pt x="6926237" y="3257365"/>
                  </a:cubicBezTo>
                  <a:lnTo>
                    <a:pt x="6926237" y="304800"/>
                  </a:lnTo>
                  <a:cubicBezTo>
                    <a:pt x="6926237" y="135890"/>
                    <a:pt x="6790347" y="0"/>
                    <a:pt x="6621437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38337" y="2981681"/>
            <a:ext cx="8170682" cy="747006"/>
            <a:chOff x="0" y="0"/>
            <a:chExt cx="5740400" cy="62390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9D3BE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91457" y="5031154"/>
            <a:ext cx="8170683" cy="747007"/>
            <a:chOff x="-32935" y="1589062"/>
            <a:chExt cx="5740400" cy="6239002"/>
          </a:xfrm>
        </p:grpSpPr>
        <p:sp>
          <p:nvSpPr>
            <p:cNvPr id="17" name="Freeform 17"/>
            <p:cNvSpPr/>
            <p:nvPr/>
          </p:nvSpPr>
          <p:spPr>
            <a:xfrm>
              <a:off x="-32935" y="1589062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4036" y="6007881"/>
            <a:ext cx="8089329" cy="747008"/>
            <a:chOff x="0" y="0"/>
            <a:chExt cx="5740400" cy="62390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794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832135" y="3958408"/>
            <a:ext cx="8089330" cy="747006"/>
            <a:chOff x="0" y="0"/>
            <a:chExt cx="5740400" cy="6239002"/>
          </a:xfrm>
          <a:solidFill>
            <a:srgbClr val="00B0F0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3369" y="1489995"/>
            <a:ext cx="566411" cy="56641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77199" y="1475167"/>
            <a:ext cx="662698" cy="47232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838336" y="1489995"/>
            <a:ext cx="2472470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59"/>
              </a:lnSpc>
            </a:pPr>
            <a:r>
              <a:rPr lang="en-US" sz="4000" dirty="0">
                <a:solidFill>
                  <a:srgbClr val="FFFFFF"/>
                </a:solidFill>
                <a:latin typeface="HK Grotesk Bold Bold"/>
              </a:rPr>
              <a:t>Mock Test</a:t>
            </a:r>
            <a:endParaRPr lang="en-US" sz="4000" u="none" dirty="0">
              <a:solidFill>
                <a:srgbClr val="FFFFFF"/>
              </a:solidFill>
              <a:latin typeface="HK Grotesk Bol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016346" y="1482300"/>
            <a:ext cx="3060853" cy="538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</a:pPr>
            <a:r>
              <a:rPr lang="en-US" sz="4000" u="none" dirty="0">
                <a:solidFill>
                  <a:srgbClr val="FFFFFF"/>
                </a:solidFill>
                <a:latin typeface="HK Grotesk Bold Bold"/>
              </a:rPr>
              <a:t>Grade </a:t>
            </a:r>
            <a:r>
              <a:rPr lang="en-US" sz="4000" dirty="0">
                <a:solidFill>
                  <a:srgbClr val="FFFFFF"/>
                </a:solidFill>
                <a:latin typeface="HK Grotesk Bold Bold"/>
              </a:rPr>
              <a:t>Seven</a:t>
            </a:r>
            <a:endParaRPr lang="en-US" sz="4000" u="none" dirty="0">
              <a:solidFill>
                <a:srgbClr val="FFFFFF"/>
              </a:solidFill>
              <a:latin typeface="HK Grotesk Bold Bold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E62959-7E5D-456E-AF49-A0C5980A1814}"/>
              </a:ext>
            </a:extLst>
          </p:cNvPr>
          <p:cNvSpPr/>
          <p:nvPr/>
        </p:nvSpPr>
        <p:spPr>
          <a:xfrm>
            <a:off x="2235648" y="3002229"/>
            <a:ext cx="5206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Teacher:Mrs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.Nehad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Zaki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07FC8B-82CB-4428-BD00-7518052D1C80}"/>
              </a:ext>
            </a:extLst>
          </p:cNvPr>
          <p:cNvSpPr/>
          <p:nvPr/>
        </p:nvSpPr>
        <p:spPr>
          <a:xfrm>
            <a:off x="1938839" y="3958407"/>
            <a:ext cx="579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H.O.D:Mrs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.Samah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Zamel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FADB51C-C9FB-4D62-A69B-FC34712BB598}"/>
              </a:ext>
            </a:extLst>
          </p:cNvPr>
          <p:cNvSpPr/>
          <p:nvPr/>
        </p:nvSpPr>
        <p:spPr>
          <a:xfrm>
            <a:off x="1446176" y="4951555"/>
            <a:ext cx="6785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Supervisor:Mrs.Hanan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Rezzq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E2CDFD-BA9C-4E4C-B2C0-7CBC068AA81D}"/>
              </a:ext>
            </a:extLst>
          </p:cNvPr>
          <p:cNvSpPr/>
          <p:nvPr/>
        </p:nvSpPr>
        <p:spPr>
          <a:xfrm>
            <a:off x="931607" y="6007881"/>
            <a:ext cx="7509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Headmistress:Mrs.Nadia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Kandari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1520" y="716530"/>
            <a:ext cx="8290560" cy="6217670"/>
            <a:chOff x="0" y="0"/>
            <a:chExt cx="11926612" cy="841878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E257E4-31D6-4989-9B93-DFEEDA1C6056}"/>
              </a:ext>
            </a:extLst>
          </p:cNvPr>
          <p:cNvCxnSpPr/>
          <p:nvPr/>
        </p:nvCxnSpPr>
        <p:spPr>
          <a:xfrm>
            <a:off x="1676400" y="3660795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20E50E-5B73-47AF-8C85-2E28B4966056}"/>
              </a:ext>
            </a:extLst>
          </p:cNvPr>
          <p:cNvCxnSpPr/>
          <p:nvPr/>
        </p:nvCxnSpPr>
        <p:spPr>
          <a:xfrm>
            <a:off x="3886200" y="46482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94D95F-6DCA-475E-BEEE-CF9A311F9619}"/>
              </a:ext>
            </a:extLst>
          </p:cNvPr>
          <p:cNvCxnSpPr/>
          <p:nvPr/>
        </p:nvCxnSpPr>
        <p:spPr>
          <a:xfrm>
            <a:off x="5334000" y="56388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877159-DD2B-4646-9277-AD29650B6CFD}"/>
              </a:ext>
            </a:extLst>
          </p:cNvPr>
          <p:cNvCxnSpPr/>
          <p:nvPr/>
        </p:nvCxnSpPr>
        <p:spPr>
          <a:xfrm>
            <a:off x="7162800" y="67818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A80DBFD-138A-4B1F-949C-E400D72F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16530"/>
            <a:ext cx="8709660" cy="62176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280" y="770840"/>
            <a:ext cx="9083040" cy="6217670"/>
            <a:chOff x="0" y="0"/>
            <a:chExt cx="11926612" cy="841878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D616B25-25C1-4F6F-BA71-1AEB65BA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3" y="899980"/>
            <a:ext cx="9204960" cy="5578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273259-6CB1-4C25-B04E-9E7F3795A38F}"/>
              </a:ext>
            </a:extLst>
          </p:cNvPr>
          <p:cNvSpPr txBox="1"/>
          <p:nvPr/>
        </p:nvSpPr>
        <p:spPr>
          <a:xfrm>
            <a:off x="6248400" y="2608218"/>
            <a:ext cx="4874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achievements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1897CE-4E24-485F-AE8D-0CD14FC6C39E}"/>
              </a:ext>
            </a:extLst>
          </p:cNvPr>
          <p:cNvSpPr txBox="1"/>
          <p:nvPr/>
        </p:nvSpPr>
        <p:spPr>
          <a:xfrm>
            <a:off x="3743874" y="3769256"/>
            <a:ext cx="5796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containers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FAE37-7B68-450F-A880-4EAC068BBA13}"/>
              </a:ext>
            </a:extLst>
          </p:cNvPr>
          <p:cNvSpPr txBox="1"/>
          <p:nvPr/>
        </p:nvSpPr>
        <p:spPr>
          <a:xfrm>
            <a:off x="2016330" y="4770928"/>
            <a:ext cx="57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download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E86FC7-8814-4DE6-8556-26C518A9550A}"/>
              </a:ext>
            </a:extLst>
          </p:cNvPr>
          <p:cNvSpPr txBox="1"/>
          <p:nvPr/>
        </p:nvSpPr>
        <p:spPr>
          <a:xfrm>
            <a:off x="5562600" y="5834155"/>
            <a:ext cx="5796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admire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2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385FE4-B509-4C2E-B771-BDF9227C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84" y="457201"/>
            <a:ext cx="7190232" cy="62483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1A76C4-0E68-4090-B677-6CB54DA84AB8}"/>
              </a:ext>
            </a:extLst>
          </p:cNvPr>
          <p:cNvCxnSpPr>
            <a:cxnSpLocks/>
          </p:cNvCxnSpPr>
          <p:nvPr/>
        </p:nvCxnSpPr>
        <p:spPr>
          <a:xfrm>
            <a:off x="1828800" y="2667000"/>
            <a:ext cx="3886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237C39-712E-47CF-AA1F-8F7AB101DE34}"/>
              </a:ext>
            </a:extLst>
          </p:cNvPr>
          <p:cNvCxnSpPr>
            <a:cxnSpLocks/>
          </p:cNvCxnSpPr>
          <p:nvPr/>
        </p:nvCxnSpPr>
        <p:spPr>
          <a:xfrm>
            <a:off x="1600200" y="6060563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195826-EEA3-4B5C-9ED1-5F6B2DCA2A1E}"/>
              </a:ext>
            </a:extLst>
          </p:cNvPr>
          <p:cNvSpPr txBox="1"/>
          <p:nvPr/>
        </p:nvSpPr>
        <p:spPr>
          <a:xfrm>
            <a:off x="1286727" y="712945"/>
            <a:ext cx="7180146" cy="534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1010"/>
              </a:spcBef>
              <a:spcAft>
                <a:spcPts val="0"/>
              </a:spcAft>
              <a:buSzPts val="1400"/>
              <a:tabLst>
                <a:tab pos="203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9-The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</a:t>
            </a:r>
            <a:r>
              <a:rPr lang="en-US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title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passage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0767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Snorkeling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equipment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800"/>
              </a:spcBef>
              <a:spcAft>
                <a:spcPts val="0"/>
              </a:spcAft>
              <a:buFont typeface="+mj-lt"/>
              <a:buAutoNum type="alphaLcPeriod"/>
              <a:tabLst>
                <a:tab pos="41846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Surfboard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Riding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activities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805"/>
              </a:spcBef>
              <a:spcAft>
                <a:spcPts val="0"/>
              </a:spcAft>
              <a:buFont typeface="+mj-lt"/>
              <a:buAutoNum type="alphaLcPeriod"/>
              <a:tabLst>
                <a:tab pos="40767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Activities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Safety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800"/>
              </a:spcBef>
              <a:spcAft>
                <a:spcPts val="0"/>
              </a:spcAft>
              <a:buFont typeface="+mj-lt"/>
              <a:buAutoNum type="alphaLcPeriod"/>
              <a:tabLst>
                <a:tab pos="41846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825"/>
              </a:spcBef>
              <a:buSzPts val="1400"/>
              <a:tabLst>
                <a:tab pos="3359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10-The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underlined word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properly’</a:t>
            </a:r>
            <a:r>
              <a:rPr lang="en-US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“2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paragraph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0767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slowly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50"/>
              </a:spcBef>
              <a:spcAft>
                <a:spcPts val="0"/>
              </a:spcAft>
              <a:buFont typeface="+mj-lt"/>
              <a:buAutoNum type="alphaLcPeriod"/>
              <a:tabLst>
                <a:tab pos="41846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happily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0767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cheerfully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1846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correctly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D19A7F-F612-4FA7-A81E-B57C80A4C613}"/>
              </a:ext>
            </a:extLst>
          </p:cNvPr>
          <p:cNvSpPr txBox="1"/>
          <p:nvPr/>
        </p:nvSpPr>
        <p:spPr>
          <a:xfrm>
            <a:off x="1371600" y="696533"/>
            <a:ext cx="7180145" cy="592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1210"/>
              </a:spcBef>
              <a:spcAft>
                <a:spcPts val="0"/>
              </a:spcAft>
              <a:buSzPts val="1400"/>
              <a:tabLst>
                <a:tab pos="38036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11-The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underlined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‘they’</a:t>
            </a:r>
            <a:r>
              <a:rPr lang="en-US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“2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paragraph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refers</a:t>
            </a:r>
            <a:r>
              <a:rPr lang="en-US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641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scuba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749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surfboard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riders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641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swimming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areas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51879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 waves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245"/>
              </a:spcBef>
              <a:buSzPts val="1400"/>
              <a:tabLst>
                <a:tab pos="3359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12-People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boating can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communicate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others: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508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a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50"/>
              </a:spcBef>
              <a:spcAft>
                <a:spcPts val="0"/>
              </a:spcAft>
              <a:buFont typeface="+mj-lt"/>
              <a:buAutoNum type="alphaLcPeriod"/>
              <a:tabLst>
                <a:tab pos="4749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 aid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641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flashlights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749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ropes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C88BD-9AB4-4EFB-8337-7EAAF5ED98FC}"/>
              </a:ext>
            </a:extLst>
          </p:cNvPr>
          <p:cNvCxnSpPr/>
          <p:nvPr/>
        </p:nvCxnSpPr>
        <p:spPr>
          <a:xfrm>
            <a:off x="1828800" y="2057400"/>
            <a:ext cx="205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1E3914-B812-47AF-99DF-467A07945CFE}"/>
              </a:ext>
            </a:extLst>
          </p:cNvPr>
          <p:cNvCxnSpPr>
            <a:cxnSpLocks/>
          </p:cNvCxnSpPr>
          <p:nvPr/>
        </p:nvCxnSpPr>
        <p:spPr>
          <a:xfrm>
            <a:off x="1828800" y="5029200"/>
            <a:ext cx="205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7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D4733F-C293-4049-BC90-D3834FF843BD}"/>
              </a:ext>
            </a:extLst>
          </p:cNvPr>
          <p:cNvSpPr txBox="1"/>
          <p:nvPr/>
        </p:nvSpPr>
        <p:spPr>
          <a:xfrm>
            <a:off x="1297971" y="1065865"/>
            <a:ext cx="7180145" cy="518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1245"/>
              </a:spcBef>
              <a:buSzPts val="1400"/>
              <a:tabLst>
                <a:tab pos="3359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13-At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beach,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lifeguards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</a:t>
            </a:r>
            <a:r>
              <a:rPr lang="en-US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save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lives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641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planning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trips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749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checking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equipment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50"/>
              </a:spcBef>
              <a:spcAft>
                <a:spcPts val="0"/>
              </a:spcAft>
              <a:buFont typeface="+mj-lt"/>
              <a:buAutoNum type="alphaLcPeriod"/>
              <a:tabLst>
                <a:tab pos="4641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giving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safety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instructions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749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weather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forecast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245"/>
              </a:spcBef>
              <a:buSzPts val="1400"/>
              <a:tabLst>
                <a:tab pos="3359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14-What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purpose</a:t>
            </a:r>
            <a:r>
              <a:rPr lang="en-US" sz="24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writer</a:t>
            </a:r>
            <a:r>
              <a:rPr lang="en-US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passage?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641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encourage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sea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trips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749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swimming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activities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45"/>
              </a:spcBef>
              <a:spcAft>
                <a:spcPts val="0"/>
              </a:spcAft>
              <a:buFont typeface="+mj-lt"/>
              <a:buAutoNum type="alphaLcPeriod"/>
              <a:tabLst>
                <a:tab pos="4641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persuade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readers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explore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1235"/>
              </a:spcBef>
              <a:buFont typeface="+mj-lt"/>
              <a:buAutoNum type="alphaLcPeriod"/>
              <a:tabLst>
                <a:tab pos="47498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help us stay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practising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water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sports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577242-4EE6-43E9-AC69-E2FF7FE8818C}"/>
              </a:ext>
            </a:extLst>
          </p:cNvPr>
          <p:cNvCxnSpPr>
            <a:cxnSpLocks/>
          </p:cNvCxnSpPr>
          <p:nvPr/>
        </p:nvCxnSpPr>
        <p:spPr>
          <a:xfrm>
            <a:off x="1752600" y="3124200"/>
            <a:ext cx="3581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99570-109D-4DF9-80FE-EA203CE7F0E3}"/>
              </a:ext>
            </a:extLst>
          </p:cNvPr>
          <p:cNvCxnSpPr>
            <a:cxnSpLocks/>
          </p:cNvCxnSpPr>
          <p:nvPr/>
        </p:nvCxnSpPr>
        <p:spPr>
          <a:xfrm flipV="1">
            <a:off x="1752600" y="6249335"/>
            <a:ext cx="6248400" cy="262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73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775CDFC-CEA7-4030-A163-E17B0125D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24" y="381000"/>
            <a:ext cx="6797352" cy="41912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2BBD91-3600-4E21-B109-B8D67D02F8A0}"/>
              </a:ext>
            </a:extLst>
          </p:cNvPr>
          <p:cNvSpPr txBox="1"/>
          <p:nvPr/>
        </p:nvSpPr>
        <p:spPr>
          <a:xfrm>
            <a:off x="1286727" y="4611146"/>
            <a:ext cx="7704873" cy="200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>
              <a:spcBef>
                <a:spcPts val="445"/>
              </a:spcBef>
              <a:spcAft>
                <a:spcPts val="0"/>
              </a:spcAft>
            </a:pP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US" sz="14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4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following questions:</a:t>
            </a:r>
            <a:r>
              <a:rPr lang="en-US" sz="14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u="heavy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x 2</a:t>
            </a:r>
            <a:r>
              <a:rPr lang="en-US" sz="14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14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4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Marks 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005"/>
              </a:spcBef>
              <a:buSzPts val="1400"/>
              <a:tabLst>
                <a:tab pos="335915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15-What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should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surfboard riders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be</a:t>
            </a:r>
            <a:r>
              <a:rPr lang="en-US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safe?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310">
              <a:spcBef>
                <a:spcPts val="5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</a:t>
            </a:r>
          </a:p>
          <a:p>
            <a:pPr>
              <a:spcBef>
                <a:spcPts val="20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235"/>
              </a:spcBef>
              <a:buSzPts val="1400"/>
              <a:tabLst>
                <a:tab pos="335915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16-Why</a:t>
            </a:r>
            <a:r>
              <a:rPr lang="en-US" sz="1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should people</a:t>
            </a:r>
            <a:r>
              <a:rPr lang="en-US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beach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wear</a:t>
            </a:r>
            <a:r>
              <a:rPr lang="en-US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</a:t>
            </a:r>
            <a:r>
              <a:rPr lang="en-US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cream?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310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F2F9B8-B58A-49E8-9733-899651247135}"/>
              </a:ext>
            </a:extLst>
          </p:cNvPr>
          <p:cNvSpPr txBox="1"/>
          <p:nvPr/>
        </p:nvSpPr>
        <p:spPr>
          <a:xfrm>
            <a:off x="1312960" y="5257800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Surfboard riders must stay away from bodysurfing and swimming areas. / If the</a:t>
            </a:r>
          </a:p>
          <a:p>
            <a:pPr algn="l"/>
            <a:r>
              <a:rPr lang="en-US" sz="1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waves 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Times New Roman,Bold"/>
              </a:rPr>
              <a:t>are too rough or too big, they shouldn’t swim.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220166-608D-4E8C-AD29-CE732EB70FB4}"/>
              </a:ext>
            </a:extLst>
          </p:cNvPr>
          <p:cNvSpPr txBox="1"/>
          <p:nvPr/>
        </p:nvSpPr>
        <p:spPr>
          <a:xfrm>
            <a:off x="1410290" y="6309046"/>
            <a:ext cx="4879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 protect their skins from sunburn.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8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523481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603</Words>
  <Application>Microsoft Office PowerPoint</Application>
  <PresentationFormat>Custom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Times New Roman</vt:lpstr>
      <vt:lpstr>HK Grotesk Bold Bold</vt:lpstr>
      <vt:lpstr>Arial</vt:lpstr>
      <vt:lpstr>Symbol</vt:lpstr>
      <vt:lpstr>TimesNewRoman,Bold</vt:lpstr>
      <vt:lpstr>Calibri</vt:lpstr>
      <vt:lpstr>Times New Roman,Bold</vt:lpstr>
      <vt:lpstr>HK Grotesk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نهاد عبدالعزيز زكى عبدالعزيز</cp:lastModifiedBy>
  <cp:revision>14</cp:revision>
  <dcterms:created xsi:type="dcterms:W3CDTF">2006-08-16T00:00:00Z</dcterms:created>
  <dcterms:modified xsi:type="dcterms:W3CDTF">2021-05-05T23:52:38Z</dcterms:modified>
  <dc:identifier>DAEdo8E71lA</dc:identifier>
</cp:coreProperties>
</file>