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550" r:id="rId2"/>
    <p:sldId id="1228" r:id="rId3"/>
    <p:sldId id="1225" r:id="rId4"/>
    <p:sldId id="1170" r:id="rId5"/>
    <p:sldId id="1229" r:id="rId6"/>
    <p:sldId id="1173" r:id="rId7"/>
    <p:sldId id="1236" r:id="rId8"/>
    <p:sldId id="1235" r:id="rId9"/>
    <p:sldId id="1278" r:id="rId10"/>
    <p:sldId id="1279" r:id="rId11"/>
    <p:sldId id="1274" r:id="rId12"/>
    <p:sldId id="1275" r:id="rId13"/>
    <p:sldId id="1283" r:id="rId14"/>
    <p:sldId id="1268" r:id="rId15"/>
    <p:sldId id="1183" r:id="rId16"/>
    <p:sldId id="1254" r:id="rId17"/>
    <p:sldId id="1284" r:id="rId18"/>
    <p:sldId id="1285" r:id="rId19"/>
  </p:sldIdLst>
  <p:sldSz cx="9144000" cy="6858000" type="screen4x3"/>
  <p:notesSz cx="7053263" cy="9309100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00FF"/>
    <a:srgbClr val="FFFF66"/>
    <a:srgbClr val="FFFFCC"/>
    <a:srgbClr val="FFFF00"/>
    <a:srgbClr val="D99694"/>
    <a:srgbClr val="763A66"/>
    <a:srgbClr val="4F81BD"/>
    <a:srgbClr val="0F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44" autoAdjust="0"/>
    <p:restoredTop sz="93416" autoAdjust="0"/>
  </p:normalViewPr>
  <p:slideViewPr>
    <p:cSldViewPr snapToGrid="0">
      <p:cViewPr varScale="1">
        <p:scale>
          <a:sx n="68" d="100"/>
          <a:sy n="68" d="100"/>
        </p:scale>
        <p:origin x="11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96849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633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l">
              <a:defRPr sz="1200"/>
            </a:lvl1pPr>
          </a:lstStyle>
          <a:p>
            <a:fld id="{8DAF4DDE-A671-43D5-A5A8-5D766FDF5F02}" type="datetimeFigureOut">
              <a:rPr lang="ar-SA" smtClean="0"/>
              <a:t>25/09/1442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996849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633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l">
              <a:defRPr sz="1200"/>
            </a:lvl1pPr>
          </a:lstStyle>
          <a:p>
            <a:fld id="{EE4A4E9A-9287-4EA8-B05B-CE94BA6BBF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7170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0ED4F2-8051-48B2-B71F-F3D92B807D4A}" type="datetimeFigureOut">
              <a:rPr lang="en-US" smtClean="0"/>
              <a:pPr/>
              <a:t>5/6/2021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AEE3BF4-4668-4E41-963D-7ADA3B6772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8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5C0F2-7BE6-4F7D-B981-2CD0D995C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65A73-6DAE-44A6-A4EA-5DC4F620D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9A24E-0C3C-4A6D-8610-D78E3D79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F901-D800-4617-B29B-F727995AC0AF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B988D-9390-4368-8911-0E11174F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47B53-FB1E-4992-BBC0-2583AB46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674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86EE-6D0B-4A56-AD86-896F502B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AA322-63F9-4D9F-BCC3-E0D9210B6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5494F-86AB-4BBA-89CD-6D718E39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7AE3-52DA-485A-9120-64FDE42B6451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259D-47CC-4EC0-86AC-74A5A75D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644F5-AE6D-467A-B2B6-22B7EB2B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35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C6A7B2-C15E-4917-9A82-FA66124AA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0F48A-1219-4E54-BF40-20C4F41EB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5ACAF-8D80-41F4-BAF1-0D587DBF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491B-40EC-476B-96D2-161E6590A223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60A9D-E8D0-4E61-96F6-6DC3A1749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0BBF8-C908-4E4A-B83A-1E312D61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003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9BBC-1C32-4EC6-97CF-3F9814CA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182C-7F67-4667-91F5-FA61D4734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9FCE9-2EE6-4DAF-91AE-6F50A4B3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AC94-2C08-407F-B5F3-ACEE9FD4CA73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A7008-E610-4078-B60C-8E1B006C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EB6F2-F72C-4E1C-B877-B38C3AF6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866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5A650-4DBB-4E2D-9CA5-C48B09D7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200C7-3B96-454B-9790-EDA44825C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E4333-DED6-4E92-83D1-5C7A52DD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2465-0C27-4305-BF20-1F12FF216E8C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EB622-29E1-4BCF-AFBB-648BDADB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E8BE2-564B-465A-BF83-68E133646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220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F691-F7EB-4DC3-ABE7-E3F829EE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65522-8613-4441-B5A6-85CDBF26E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C15E7-0BD7-4D20-8E60-84B08269F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6B27B-FA9C-41B1-B7F5-454BF3CD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1CAC-7361-48D3-BD88-56172888965C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2B1B3-DBD6-48AC-9057-D364511F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38D4F-D04B-418E-A9FA-A0173365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548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B8308-0965-4832-BBD5-31DD228B2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170D7-FD31-4EB8-9C50-CF63F8B4C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58570-6C8B-42CE-8659-EDE83FA4F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8C065F-EB16-4E3F-8CC6-217AB81B5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3EC30-46DA-471C-B338-F17251EB1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31261-5B1C-4A5E-B72A-526FC33F9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8D1-00F3-48C9-918E-067C74807EB6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0F2258-8019-4D9D-8ADE-7FC67F727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ECE9F3-1959-4CFF-9D4D-D762B5AB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835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E3F7-BA4D-45E7-A779-D77D3A60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E57B15-DA94-4C40-98E6-5FB223B75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F78C-E516-4299-A8CF-52C4FC672691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9A20A0-99A5-4FDB-A1F6-1F6F6A90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CE159-ED60-431B-8487-FAFFD1C8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870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073D8-BE39-483F-AE64-D8C527A4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5855-69CD-49C2-99F2-28C37A39446E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1D296-1597-445B-9CFF-4C11E50AB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A31CD-C02F-4653-B9C6-756D51B7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063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592AB-CC9E-4F08-8CD9-0D3139584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FF7DD-AA68-46E0-A215-7221095F6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41D24-D2C9-457B-AEC5-FAA9193BA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63F91-31B4-4EB3-AD9B-D6833C99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3F2-30EC-45E2-9AEE-FFC551382404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02CCD-66DB-4DF0-BDEF-0EC55315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F6984-48B0-4F17-9591-E5C8BC20B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090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107E3-819C-4CE4-9208-0579D0572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C9948-CC98-4AEB-BA61-ADB07FBDA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A7D66-8977-4B0C-BA27-C3E8F180B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09042-F1BF-42BD-A582-5D87DB76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78BB-8F71-44C0-A012-D09522C0E8DC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DA1EB-EE81-4830-A450-CF42AFF4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60930-EFEC-4A15-B2A1-B38C2860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508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2BE7E2-C7AB-416A-BF38-E4BCB285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F1F0A-454E-49AA-BCE2-05742B416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9169-3EDF-4B41-B6C2-05F6EE93E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296F-36FC-4861-9274-4AE1B1B990D7}" type="datetime12">
              <a:rPr lang="ar-KW" smtClean="0"/>
              <a:t>06/05/2021 05:35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F95D-81EF-4CBB-A989-0B102F131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2A5D3-B009-4194-839A-FE17C5516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19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18" Type="http://schemas.openxmlformats.org/officeDocument/2006/relationships/image" Target="../media/image117.png"/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17" Type="http://schemas.openxmlformats.org/officeDocument/2006/relationships/image" Target="../media/image116.png"/><Relationship Id="rId2" Type="http://schemas.openxmlformats.org/officeDocument/2006/relationships/image" Target="../media/image101.png"/><Relationship Id="rId16" Type="http://schemas.openxmlformats.org/officeDocument/2006/relationships/image" Target="../media/image115.png"/><Relationship Id="rId20" Type="http://schemas.openxmlformats.org/officeDocument/2006/relationships/image" Target="../media/image1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04.png"/><Relationship Id="rId15" Type="http://schemas.openxmlformats.org/officeDocument/2006/relationships/image" Target="../media/image114.png"/><Relationship Id="rId10" Type="http://schemas.openxmlformats.org/officeDocument/2006/relationships/image" Target="../media/image109.png"/><Relationship Id="rId19" Type="http://schemas.openxmlformats.org/officeDocument/2006/relationships/image" Target="../media/image118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image" Target="../media/image131.png"/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12" Type="http://schemas.openxmlformats.org/officeDocument/2006/relationships/image" Target="../media/image130.png"/><Relationship Id="rId2" Type="http://schemas.openxmlformats.org/officeDocument/2006/relationships/image" Target="../media/image120.png"/><Relationship Id="rId16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.png"/><Relationship Id="rId11" Type="http://schemas.openxmlformats.org/officeDocument/2006/relationships/image" Target="../media/image129.png"/><Relationship Id="rId5" Type="http://schemas.openxmlformats.org/officeDocument/2006/relationships/image" Target="../media/image123.png"/><Relationship Id="rId15" Type="http://schemas.openxmlformats.org/officeDocument/2006/relationships/image" Target="../media/image133.png"/><Relationship Id="rId10" Type="http://schemas.openxmlformats.org/officeDocument/2006/relationships/image" Target="../media/image128.png"/><Relationship Id="rId4" Type="http://schemas.openxmlformats.org/officeDocument/2006/relationships/image" Target="../media/image122.png"/><Relationship Id="rId9" Type="http://schemas.openxmlformats.org/officeDocument/2006/relationships/image" Target="../media/image127.png"/><Relationship Id="rId14" Type="http://schemas.openxmlformats.org/officeDocument/2006/relationships/image" Target="../media/image1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13" Type="http://schemas.openxmlformats.org/officeDocument/2006/relationships/image" Target="../media/image144.png"/><Relationship Id="rId18" Type="http://schemas.openxmlformats.org/officeDocument/2006/relationships/image" Target="../media/image149.png"/><Relationship Id="rId3" Type="http://schemas.openxmlformats.org/officeDocument/2006/relationships/image" Target="../media/image121.png"/><Relationship Id="rId21" Type="http://schemas.openxmlformats.org/officeDocument/2006/relationships/image" Target="../media/image152.png"/><Relationship Id="rId7" Type="http://schemas.openxmlformats.org/officeDocument/2006/relationships/image" Target="../media/image138.png"/><Relationship Id="rId12" Type="http://schemas.openxmlformats.org/officeDocument/2006/relationships/image" Target="../media/image143.png"/><Relationship Id="rId17" Type="http://schemas.openxmlformats.org/officeDocument/2006/relationships/image" Target="../media/image148.png"/><Relationship Id="rId2" Type="http://schemas.openxmlformats.org/officeDocument/2006/relationships/image" Target="../media/image135.png"/><Relationship Id="rId16" Type="http://schemas.openxmlformats.org/officeDocument/2006/relationships/image" Target="../media/image147.png"/><Relationship Id="rId20" Type="http://schemas.openxmlformats.org/officeDocument/2006/relationships/image" Target="../media/image1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7.png"/><Relationship Id="rId11" Type="http://schemas.openxmlformats.org/officeDocument/2006/relationships/image" Target="../media/image142.png"/><Relationship Id="rId5" Type="http://schemas.openxmlformats.org/officeDocument/2006/relationships/image" Target="../media/image123.png"/><Relationship Id="rId15" Type="http://schemas.openxmlformats.org/officeDocument/2006/relationships/image" Target="../media/image146.png"/><Relationship Id="rId10" Type="http://schemas.openxmlformats.org/officeDocument/2006/relationships/image" Target="../media/image141.png"/><Relationship Id="rId19" Type="http://schemas.openxmlformats.org/officeDocument/2006/relationships/image" Target="../media/image150.png"/><Relationship Id="rId4" Type="http://schemas.openxmlformats.org/officeDocument/2006/relationships/image" Target="../media/image136.png"/><Relationship Id="rId9" Type="http://schemas.openxmlformats.org/officeDocument/2006/relationships/image" Target="../media/image140.png"/><Relationship Id="rId14" Type="http://schemas.openxmlformats.org/officeDocument/2006/relationships/image" Target="../media/image14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png"/><Relationship Id="rId13" Type="http://schemas.openxmlformats.org/officeDocument/2006/relationships/image" Target="../media/image164.png"/><Relationship Id="rId18" Type="http://schemas.openxmlformats.org/officeDocument/2006/relationships/image" Target="../media/image169.png"/><Relationship Id="rId3" Type="http://schemas.openxmlformats.org/officeDocument/2006/relationships/image" Target="../media/image154.png"/><Relationship Id="rId7" Type="http://schemas.openxmlformats.org/officeDocument/2006/relationships/image" Target="../media/image158.png"/><Relationship Id="rId12" Type="http://schemas.openxmlformats.org/officeDocument/2006/relationships/image" Target="../media/image163.png"/><Relationship Id="rId17" Type="http://schemas.openxmlformats.org/officeDocument/2006/relationships/image" Target="../media/image168.png"/><Relationship Id="rId2" Type="http://schemas.openxmlformats.org/officeDocument/2006/relationships/image" Target="../media/image153.png"/><Relationship Id="rId16" Type="http://schemas.openxmlformats.org/officeDocument/2006/relationships/image" Target="../media/image167.png"/><Relationship Id="rId20" Type="http://schemas.openxmlformats.org/officeDocument/2006/relationships/image" Target="../media/image1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7.png"/><Relationship Id="rId11" Type="http://schemas.openxmlformats.org/officeDocument/2006/relationships/image" Target="../media/image162.png"/><Relationship Id="rId5" Type="http://schemas.openxmlformats.org/officeDocument/2006/relationships/image" Target="../media/image156.png"/><Relationship Id="rId15" Type="http://schemas.openxmlformats.org/officeDocument/2006/relationships/image" Target="../media/image166.png"/><Relationship Id="rId10" Type="http://schemas.openxmlformats.org/officeDocument/2006/relationships/image" Target="../media/image161.png"/><Relationship Id="rId19" Type="http://schemas.openxmlformats.org/officeDocument/2006/relationships/image" Target="../media/image170.png"/><Relationship Id="rId4" Type="http://schemas.openxmlformats.org/officeDocument/2006/relationships/image" Target="../media/image155.png"/><Relationship Id="rId9" Type="http://schemas.openxmlformats.org/officeDocument/2006/relationships/image" Target="../media/image160.png"/><Relationship Id="rId14" Type="http://schemas.openxmlformats.org/officeDocument/2006/relationships/image" Target="../media/image16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13" Type="http://schemas.openxmlformats.org/officeDocument/2006/relationships/image" Target="../media/image183.png"/><Relationship Id="rId18" Type="http://schemas.openxmlformats.org/officeDocument/2006/relationships/image" Target="../media/image188.png"/><Relationship Id="rId3" Type="http://schemas.openxmlformats.org/officeDocument/2006/relationships/image" Target="../media/image173.png"/><Relationship Id="rId21" Type="http://schemas.openxmlformats.org/officeDocument/2006/relationships/image" Target="../media/image191.png"/><Relationship Id="rId7" Type="http://schemas.openxmlformats.org/officeDocument/2006/relationships/image" Target="../media/image177.png"/><Relationship Id="rId12" Type="http://schemas.openxmlformats.org/officeDocument/2006/relationships/image" Target="../media/image182.png"/><Relationship Id="rId17" Type="http://schemas.openxmlformats.org/officeDocument/2006/relationships/image" Target="../media/image187.png"/><Relationship Id="rId2" Type="http://schemas.openxmlformats.org/officeDocument/2006/relationships/image" Target="../media/image172.png"/><Relationship Id="rId16" Type="http://schemas.openxmlformats.org/officeDocument/2006/relationships/image" Target="../media/image186.png"/><Relationship Id="rId20" Type="http://schemas.openxmlformats.org/officeDocument/2006/relationships/image" Target="../media/image1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6.png"/><Relationship Id="rId11" Type="http://schemas.openxmlformats.org/officeDocument/2006/relationships/image" Target="../media/image181.png"/><Relationship Id="rId5" Type="http://schemas.openxmlformats.org/officeDocument/2006/relationships/image" Target="../media/image175.png"/><Relationship Id="rId15" Type="http://schemas.openxmlformats.org/officeDocument/2006/relationships/image" Target="../media/image185.png"/><Relationship Id="rId23" Type="http://schemas.openxmlformats.org/officeDocument/2006/relationships/image" Target="../media/image193.png"/><Relationship Id="rId10" Type="http://schemas.openxmlformats.org/officeDocument/2006/relationships/image" Target="../media/image180.png"/><Relationship Id="rId19" Type="http://schemas.openxmlformats.org/officeDocument/2006/relationships/image" Target="../media/image189.png"/><Relationship Id="rId4" Type="http://schemas.openxmlformats.org/officeDocument/2006/relationships/image" Target="../media/image174.png"/><Relationship Id="rId9" Type="http://schemas.openxmlformats.org/officeDocument/2006/relationships/image" Target="../media/image179.png"/><Relationship Id="rId14" Type="http://schemas.openxmlformats.org/officeDocument/2006/relationships/image" Target="../media/image184.png"/><Relationship Id="rId22" Type="http://schemas.openxmlformats.org/officeDocument/2006/relationships/image" Target="../media/image19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05.png"/><Relationship Id="rId18" Type="http://schemas.openxmlformats.org/officeDocument/2006/relationships/image" Target="../media/image210.png"/><Relationship Id="rId3" Type="http://schemas.openxmlformats.org/officeDocument/2006/relationships/image" Target="../media/image195.png"/><Relationship Id="rId21" Type="http://schemas.openxmlformats.org/officeDocument/2006/relationships/image" Target="../media/image213.png"/><Relationship Id="rId7" Type="http://schemas.openxmlformats.org/officeDocument/2006/relationships/image" Target="../media/image199.png"/><Relationship Id="rId12" Type="http://schemas.openxmlformats.org/officeDocument/2006/relationships/image" Target="../media/image204.png"/><Relationship Id="rId17" Type="http://schemas.openxmlformats.org/officeDocument/2006/relationships/image" Target="../media/image209.png"/><Relationship Id="rId25" Type="http://schemas.openxmlformats.org/officeDocument/2006/relationships/image" Target="../media/image217.png"/><Relationship Id="rId2" Type="http://schemas.openxmlformats.org/officeDocument/2006/relationships/image" Target="../media/image194.png"/><Relationship Id="rId16" Type="http://schemas.openxmlformats.org/officeDocument/2006/relationships/image" Target="../media/image208.png"/><Relationship Id="rId20" Type="http://schemas.openxmlformats.org/officeDocument/2006/relationships/image" Target="../media/image2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8.png"/><Relationship Id="rId11" Type="http://schemas.openxmlformats.org/officeDocument/2006/relationships/image" Target="../media/image203.png"/><Relationship Id="rId24" Type="http://schemas.openxmlformats.org/officeDocument/2006/relationships/image" Target="../media/image216.png"/><Relationship Id="rId5" Type="http://schemas.openxmlformats.org/officeDocument/2006/relationships/image" Target="../media/image197.png"/><Relationship Id="rId15" Type="http://schemas.openxmlformats.org/officeDocument/2006/relationships/image" Target="../media/image207.png"/><Relationship Id="rId23" Type="http://schemas.openxmlformats.org/officeDocument/2006/relationships/image" Target="../media/image215.png"/><Relationship Id="rId10" Type="http://schemas.openxmlformats.org/officeDocument/2006/relationships/image" Target="../media/image202.png"/><Relationship Id="rId19" Type="http://schemas.openxmlformats.org/officeDocument/2006/relationships/image" Target="../media/image211.png"/><Relationship Id="rId4" Type="http://schemas.openxmlformats.org/officeDocument/2006/relationships/image" Target="../media/image196.png"/><Relationship Id="rId9" Type="http://schemas.openxmlformats.org/officeDocument/2006/relationships/image" Target="../media/image201.png"/><Relationship Id="rId14" Type="http://schemas.openxmlformats.org/officeDocument/2006/relationships/image" Target="../media/image206.png"/><Relationship Id="rId22" Type="http://schemas.openxmlformats.org/officeDocument/2006/relationships/image" Target="../media/image2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png"/><Relationship Id="rId13" Type="http://schemas.openxmlformats.org/officeDocument/2006/relationships/image" Target="../media/image226.png"/><Relationship Id="rId18" Type="http://schemas.openxmlformats.org/officeDocument/2006/relationships/image" Target="../media/image230.png"/><Relationship Id="rId3" Type="http://schemas.openxmlformats.org/officeDocument/2006/relationships/image" Target="../media/image195.png"/><Relationship Id="rId21" Type="http://schemas.openxmlformats.org/officeDocument/2006/relationships/image" Target="../media/image233.png"/><Relationship Id="rId7" Type="http://schemas.openxmlformats.org/officeDocument/2006/relationships/image" Target="../media/image199.png"/><Relationship Id="rId12" Type="http://schemas.openxmlformats.org/officeDocument/2006/relationships/image" Target="../media/image225.png"/><Relationship Id="rId17" Type="http://schemas.openxmlformats.org/officeDocument/2006/relationships/image" Target="../media/image229.png"/><Relationship Id="rId25" Type="http://schemas.openxmlformats.org/officeDocument/2006/relationships/image" Target="../media/image237.png"/><Relationship Id="rId2" Type="http://schemas.openxmlformats.org/officeDocument/2006/relationships/image" Target="../media/image218.png"/><Relationship Id="rId16" Type="http://schemas.openxmlformats.org/officeDocument/2006/relationships/image" Target="../media/image208.png"/><Relationship Id="rId20" Type="http://schemas.openxmlformats.org/officeDocument/2006/relationships/image" Target="../media/image2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11" Type="http://schemas.openxmlformats.org/officeDocument/2006/relationships/image" Target="../media/image224.png"/><Relationship Id="rId24" Type="http://schemas.openxmlformats.org/officeDocument/2006/relationships/image" Target="../media/image236.png"/><Relationship Id="rId5" Type="http://schemas.openxmlformats.org/officeDocument/2006/relationships/image" Target="../media/image197.png"/><Relationship Id="rId15" Type="http://schemas.openxmlformats.org/officeDocument/2006/relationships/image" Target="../media/image228.png"/><Relationship Id="rId23" Type="http://schemas.openxmlformats.org/officeDocument/2006/relationships/image" Target="../media/image235.png"/><Relationship Id="rId10" Type="http://schemas.openxmlformats.org/officeDocument/2006/relationships/image" Target="../media/image223.png"/><Relationship Id="rId19" Type="http://schemas.openxmlformats.org/officeDocument/2006/relationships/image" Target="../media/image231.png"/><Relationship Id="rId4" Type="http://schemas.openxmlformats.org/officeDocument/2006/relationships/image" Target="../media/image219.png"/><Relationship Id="rId9" Type="http://schemas.openxmlformats.org/officeDocument/2006/relationships/image" Target="../media/image222.png"/><Relationship Id="rId14" Type="http://schemas.openxmlformats.org/officeDocument/2006/relationships/image" Target="../media/image227.png"/><Relationship Id="rId22" Type="http://schemas.openxmlformats.org/officeDocument/2006/relationships/image" Target="../media/image23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3.png"/><Relationship Id="rId13" Type="http://schemas.openxmlformats.org/officeDocument/2006/relationships/image" Target="../media/image248.png"/><Relationship Id="rId18" Type="http://schemas.openxmlformats.org/officeDocument/2006/relationships/image" Target="../media/image253.png"/><Relationship Id="rId3" Type="http://schemas.openxmlformats.org/officeDocument/2006/relationships/image" Target="../media/image238.png"/><Relationship Id="rId21" Type="http://schemas.openxmlformats.org/officeDocument/2006/relationships/image" Target="../media/image256.png"/><Relationship Id="rId7" Type="http://schemas.openxmlformats.org/officeDocument/2006/relationships/image" Target="../media/image242.png"/><Relationship Id="rId12" Type="http://schemas.openxmlformats.org/officeDocument/2006/relationships/image" Target="../media/image247.png"/><Relationship Id="rId17" Type="http://schemas.openxmlformats.org/officeDocument/2006/relationships/image" Target="../media/image252.png"/><Relationship Id="rId25" Type="http://schemas.openxmlformats.org/officeDocument/2006/relationships/image" Target="../media/image260.png"/><Relationship Id="rId2" Type="http://schemas.openxmlformats.org/officeDocument/2006/relationships/image" Target="../media/image710.png"/><Relationship Id="rId16" Type="http://schemas.openxmlformats.org/officeDocument/2006/relationships/image" Target="../media/image251.png"/><Relationship Id="rId20" Type="http://schemas.openxmlformats.org/officeDocument/2006/relationships/image" Target="../media/image2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1.png"/><Relationship Id="rId11" Type="http://schemas.openxmlformats.org/officeDocument/2006/relationships/image" Target="../media/image246.png"/><Relationship Id="rId24" Type="http://schemas.openxmlformats.org/officeDocument/2006/relationships/image" Target="../media/image259.png"/><Relationship Id="rId5" Type="http://schemas.openxmlformats.org/officeDocument/2006/relationships/image" Target="../media/image240.png"/><Relationship Id="rId15" Type="http://schemas.openxmlformats.org/officeDocument/2006/relationships/image" Target="../media/image250.png"/><Relationship Id="rId23" Type="http://schemas.openxmlformats.org/officeDocument/2006/relationships/image" Target="../media/image258.png"/><Relationship Id="rId10" Type="http://schemas.openxmlformats.org/officeDocument/2006/relationships/image" Target="../media/image245.png"/><Relationship Id="rId19" Type="http://schemas.openxmlformats.org/officeDocument/2006/relationships/image" Target="../media/image254.png"/><Relationship Id="rId4" Type="http://schemas.openxmlformats.org/officeDocument/2006/relationships/image" Target="../media/image239.png"/><Relationship Id="rId9" Type="http://schemas.openxmlformats.org/officeDocument/2006/relationships/image" Target="../media/image244.png"/><Relationship Id="rId14" Type="http://schemas.openxmlformats.org/officeDocument/2006/relationships/image" Target="../media/image249.png"/><Relationship Id="rId22" Type="http://schemas.openxmlformats.org/officeDocument/2006/relationships/image" Target="../media/image25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4.png"/><Relationship Id="rId13" Type="http://schemas.openxmlformats.org/officeDocument/2006/relationships/image" Target="../media/image268.png"/><Relationship Id="rId18" Type="http://schemas.openxmlformats.org/officeDocument/2006/relationships/image" Target="../media/image271.png"/><Relationship Id="rId3" Type="http://schemas.openxmlformats.org/officeDocument/2006/relationships/image" Target="../media/image238.png"/><Relationship Id="rId21" Type="http://schemas.openxmlformats.org/officeDocument/2006/relationships/image" Target="../media/image274.png"/><Relationship Id="rId7" Type="http://schemas.openxmlformats.org/officeDocument/2006/relationships/image" Target="../media/image242.png"/><Relationship Id="rId12" Type="http://schemas.openxmlformats.org/officeDocument/2006/relationships/image" Target="../media/image247.png"/><Relationship Id="rId17" Type="http://schemas.openxmlformats.org/officeDocument/2006/relationships/image" Target="../media/image270.png"/><Relationship Id="rId25" Type="http://schemas.openxmlformats.org/officeDocument/2006/relationships/image" Target="../media/image278.png"/><Relationship Id="rId2" Type="http://schemas.openxmlformats.org/officeDocument/2006/relationships/image" Target="../media/image261.png"/><Relationship Id="rId16" Type="http://schemas.openxmlformats.org/officeDocument/2006/relationships/image" Target="../media/image251.png"/><Relationship Id="rId20" Type="http://schemas.openxmlformats.org/officeDocument/2006/relationships/image" Target="../media/image2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3.png"/><Relationship Id="rId11" Type="http://schemas.openxmlformats.org/officeDocument/2006/relationships/image" Target="../media/image267.png"/><Relationship Id="rId24" Type="http://schemas.openxmlformats.org/officeDocument/2006/relationships/image" Target="../media/image277.png"/><Relationship Id="rId5" Type="http://schemas.openxmlformats.org/officeDocument/2006/relationships/image" Target="../media/image240.png"/><Relationship Id="rId15" Type="http://schemas.openxmlformats.org/officeDocument/2006/relationships/image" Target="../media/image269.png"/><Relationship Id="rId23" Type="http://schemas.openxmlformats.org/officeDocument/2006/relationships/image" Target="../media/image276.png"/><Relationship Id="rId10" Type="http://schemas.openxmlformats.org/officeDocument/2006/relationships/image" Target="../media/image266.png"/><Relationship Id="rId19" Type="http://schemas.openxmlformats.org/officeDocument/2006/relationships/image" Target="../media/image272.png"/><Relationship Id="rId4" Type="http://schemas.openxmlformats.org/officeDocument/2006/relationships/image" Target="../media/image262.png"/><Relationship Id="rId9" Type="http://schemas.openxmlformats.org/officeDocument/2006/relationships/image" Target="../media/image265.png"/><Relationship Id="rId14" Type="http://schemas.openxmlformats.org/officeDocument/2006/relationships/image" Target="../media/image249.png"/><Relationship Id="rId22" Type="http://schemas.openxmlformats.org/officeDocument/2006/relationships/image" Target="../media/image27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2.wmf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31" Type="http://schemas.openxmlformats.org/officeDocument/2006/relationships/image" Target="../media/image16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4.bin"/><Relationship Id="rId3" Type="http://schemas.openxmlformats.org/officeDocument/2006/relationships/image" Target="../media/image2.wmf"/><Relationship Id="rId21" Type="http://schemas.openxmlformats.org/officeDocument/2006/relationships/image" Target="../media/image2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9.wmf"/><Relationship Id="rId25" Type="http://schemas.openxmlformats.org/officeDocument/2006/relationships/image" Target="../media/image24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21.bin"/><Relationship Id="rId29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3.bin"/><Relationship Id="rId5" Type="http://schemas.openxmlformats.org/officeDocument/2006/relationships/image" Target="../media/image17.wmf"/><Relationship Id="rId15" Type="http://schemas.openxmlformats.org/officeDocument/2006/relationships/image" Target="../media/image8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25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1.wmf"/><Relationship Id="rId31" Type="http://schemas.openxmlformats.org/officeDocument/2006/relationships/image" Target="../media/image2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4.bin"/><Relationship Id="rId3" Type="http://schemas.openxmlformats.org/officeDocument/2006/relationships/image" Target="../media/image2.wmf"/><Relationship Id="rId21" Type="http://schemas.openxmlformats.org/officeDocument/2006/relationships/image" Target="../media/image32.wmf"/><Relationship Id="rId34" Type="http://schemas.openxmlformats.org/officeDocument/2006/relationships/oleObject" Target="../embeddings/oleObject38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9.wmf"/><Relationship Id="rId25" Type="http://schemas.openxmlformats.org/officeDocument/2006/relationships/image" Target="../media/image34.wmf"/><Relationship Id="rId33" Type="http://schemas.openxmlformats.org/officeDocument/2006/relationships/image" Target="../media/image38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31.bin"/><Relationship Id="rId29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33.bin"/><Relationship Id="rId32" Type="http://schemas.openxmlformats.org/officeDocument/2006/relationships/oleObject" Target="../embeddings/oleObject37.bin"/><Relationship Id="rId5" Type="http://schemas.openxmlformats.org/officeDocument/2006/relationships/image" Target="../media/image28.wmf"/><Relationship Id="rId15" Type="http://schemas.openxmlformats.org/officeDocument/2006/relationships/image" Target="../media/image8.wmf"/><Relationship Id="rId23" Type="http://schemas.openxmlformats.org/officeDocument/2006/relationships/image" Target="../media/image33.wmf"/><Relationship Id="rId28" Type="http://schemas.openxmlformats.org/officeDocument/2006/relationships/oleObject" Target="../embeddings/oleObject35.bin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1.wmf"/><Relationship Id="rId31" Type="http://schemas.openxmlformats.org/officeDocument/2006/relationships/image" Target="../media/image37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32.bin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36.bin"/><Relationship Id="rId35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44.bin"/><Relationship Id="rId26" Type="http://schemas.openxmlformats.org/officeDocument/2006/relationships/oleObject" Target="../embeddings/oleObject48.bin"/><Relationship Id="rId3" Type="http://schemas.openxmlformats.org/officeDocument/2006/relationships/image" Target="../media/image40.wmf"/><Relationship Id="rId21" Type="http://schemas.openxmlformats.org/officeDocument/2006/relationships/image" Target="../media/image46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9.wmf"/><Relationship Id="rId25" Type="http://schemas.openxmlformats.org/officeDocument/2006/relationships/image" Target="../media/image48.wmf"/><Relationship Id="rId2" Type="http://schemas.openxmlformats.org/officeDocument/2006/relationships/oleObject" Target="../embeddings/oleObject39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45.bin"/><Relationship Id="rId29" Type="http://schemas.openxmlformats.org/officeDocument/2006/relationships/image" Target="../media/image50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47.bin"/><Relationship Id="rId5" Type="http://schemas.openxmlformats.org/officeDocument/2006/relationships/image" Target="../media/image41.wmf"/><Relationship Id="rId15" Type="http://schemas.openxmlformats.org/officeDocument/2006/relationships/image" Target="../media/image8.wmf"/><Relationship Id="rId23" Type="http://schemas.openxmlformats.org/officeDocument/2006/relationships/image" Target="../media/image47.wmf"/><Relationship Id="rId28" Type="http://schemas.openxmlformats.org/officeDocument/2006/relationships/oleObject" Target="../embeddings/oleObject49.bin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46.bin"/><Relationship Id="rId27" Type="http://schemas.openxmlformats.org/officeDocument/2006/relationships/image" Target="../media/image4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" Type="http://schemas.openxmlformats.org/officeDocument/2006/relationships/image" Target="../media/image51.wmf"/><Relationship Id="rId21" Type="http://schemas.openxmlformats.org/officeDocument/2006/relationships/image" Target="../media/image57.wmf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9.wmf"/><Relationship Id="rId25" Type="http://schemas.openxmlformats.org/officeDocument/2006/relationships/image" Target="../media/image59.wmf"/><Relationship Id="rId2" Type="http://schemas.openxmlformats.org/officeDocument/2006/relationships/oleObject" Target="../embeddings/oleObject50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5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5.wmf"/><Relationship Id="rId24" Type="http://schemas.openxmlformats.org/officeDocument/2006/relationships/oleObject" Target="../embeddings/oleObject58.bin"/><Relationship Id="rId5" Type="http://schemas.openxmlformats.org/officeDocument/2006/relationships/image" Target="../media/image52.wmf"/><Relationship Id="rId15" Type="http://schemas.openxmlformats.org/officeDocument/2006/relationships/image" Target="../media/image8.wmf"/><Relationship Id="rId23" Type="http://schemas.openxmlformats.org/officeDocument/2006/relationships/image" Target="../media/image58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6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65.bin"/><Relationship Id="rId26" Type="http://schemas.openxmlformats.org/officeDocument/2006/relationships/oleObject" Target="../embeddings/oleObject69.bin"/><Relationship Id="rId3" Type="http://schemas.openxmlformats.org/officeDocument/2006/relationships/image" Target="../media/image61.wmf"/><Relationship Id="rId21" Type="http://schemas.openxmlformats.org/officeDocument/2006/relationships/image" Target="../media/image67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9.wmf"/><Relationship Id="rId25" Type="http://schemas.openxmlformats.org/officeDocument/2006/relationships/image" Target="../media/image69.wmf"/><Relationship Id="rId2" Type="http://schemas.openxmlformats.org/officeDocument/2006/relationships/oleObject" Target="../embeddings/oleObject60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66.bin"/><Relationship Id="rId29" Type="http://schemas.openxmlformats.org/officeDocument/2006/relationships/image" Target="../media/image71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5.wmf"/><Relationship Id="rId24" Type="http://schemas.openxmlformats.org/officeDocument/2006/relationships/oleObject" Target="../embeddings/oleObject68.bin"/><Relationship Id="rId5" Type="http://schemas.openxmlformats.org/officeDocument/2006/relationships/image" Target="../media/image62.wmf"/><Relationship Id="rId15" Type="http://schemas.openxmlformats.org/officeDocument/2006/relationships/image" Target="../media/image8.wmf"/><Relationship Id="rId23" Type="http://schemas.openxmlformats.org/officeDocument/2006/relationships/image" Target="../media/image68.wmf"/><Relationship Id="rId28" Type="http://schemas.openxmlformats.org/officeDocument/2006/relationships/oleObject" Target="../embeddings/oleObject70.bin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66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67.bin"/><Relationship Id="rId27" Type="http://schemas.openxmlformats.org/officeDocument/2006/relationships/image" Target="../media/image7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8" Type="http://schemas.openxmlformats.org/officeDocument/2006/relationships/image" Target="../media/image88.png"/><Relationship Id="rId26" Type="http://schemas.openxmlformats.org/officeDocument/2006/relationships/image" Target="../media/image96.png"/><Relationship Id="rId3" Type="http://schemas.openxmlformats.org/officeDocument/2006/relationships/image" Target="../media/image73.png"/><Relationship Id="rId21" Type="http://schemas.openxmlformats.org/officeDocument/2006/relationships/image" Target="../media/image91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17" Type="http://schemas.openxmlformats.org/officeDocument/2006/relationships/image" Target="../media/image87.png"/><Relationship Id="rId25" Type="http://schemas.openxmlformats.org/officeDocument/2006/relationships/image" Target="../media/image95.png"/><Relationship Id="rId2" Type="http://schemas.openxmlformats.org/officeDocument/2006/relationships/image" Target="../media/image72.png"/><Relationship Id="rId16" Type="http://schemas.openxmlformats.org/officeDocument/2006/relationships/image" Target="../media/image86.png"/><Relationship Id="rId20" Type="http://schemas.openxmlformats.org/officeDocument/2006/relationships/image" Target="../media/image71.png"/><Relationship Id="rId29" Type="http://schemas.openxmlformats.org/officeDocument/2006/relationships/image" Target="../media/image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24" Type="http://schemas.openxmlformats.org/officeDocument/2006/relationships/image" Target="../media/image94.png"/><Relationship Id="rId5" Type="http://schemas.openxmlformats.org/officeDocument/2006/relationships/image" Target="../media/image75.png"/><Relationship Id="rId15" Type="http://schemas.openxmlformats.org/officeDocument/2006/relationships/image" Target="../media/image85.png"/><Relationship Id="rId23" Type="http://schemas.openxmlformats.org/officeDocument/2006/relationships/image" Target="../media/image93.png"/><Relationship Id="rId28" Type="http://schemas.openxmlformats.org/officeDocument/2006/relationships/image" Target="../media/image98.png"/><Relationship Id="rId10" Type="http://schemas.openxmlformats.org/officeDocument/2006/relationships/image" Target="../media/image80.png"/><Relationship Id="rId19" Type="http://schemas.openxmlformats.org/officeDocument/2006/relationships/image" Target="../media/image89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Relationship Id="rId22" Type="http://schemas.openxmlformats.org/officeDocument/2006/relationships/image" Target="../media/image92.png"/><Relationship Id="rId27" Type="http://schemas.openxmlformats.org/officeDocument/2006/relationships/image" Target="../media/image97.png"/><Relationship Id="rId30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702489" y="3280080"/>
            <a:ext cx="182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3145282" y="3673808"/>
            <a:ext cx="2480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700784" y="4067537"/>
            <a:ext cx="4370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b="1" dirty="0"/>
              <a:t>الوحدة الخامسة : التكامل :بند (  5 –  5 )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48A393-E7B5-4DD8-97F9-4F7C3B056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79" y="1178187"/>
            <a:ext cx="902225" cy="1039853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901138" y="2218039"/>
            <a:ext cx="13049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sz="1350" b="1" dirty="0"/>
              <a:t>وزارة التربية</a:t>
            </a:r>
            <a:endParaRPr lang="en-US" sz="1350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6374942" y="2563602"/>
            <a:ext cx="22234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sz="1350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EAACE094-AFF4-4AD2-A33E-A5D2FE4CFD3B}"/>
              </a:ext>
            </a:extLst>
          </p:cNvPr>
          <p:cNvSpPr txBox="1"/>
          <p:nvPr/>
        </p:nvSpPr>
        <p:spPr>
          <a:xfrm>
            <a:off x="0" y="5581615"/>
            <a:ext cx="31661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sz="1350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1480890" y="-61635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890" y="-61635"/>
                <a:ext cx="2880000" cy="12917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8FB672C5-257F-422A-8164-78369F076634}"/>
              </a:ext>
            </a:extLst>
          </p:cNvPr>
          <p:cNvSpPr/>
          <p:nvPr/>
        </p:nvSpPr>
        <p:spPr>
          <a:xfrm>
            <a:off x="101821" y="31857"/>
            <a:ext cx="1217512" cy="5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مثال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ar-KW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BF80D57-1108-43B4-8881-0C3265C51FB3}"/>
              </a:ext>
            </a:extLst>
          </p:cNvPr>
          <p:cNvSpPr/>
          <p:nvPr/>
        </p:nvSpPr>
        <p:spPr>
          <a:xfrm>
            <a:off x="0" y="1236633"/>
            <a:ext cx="1588667" cy="99197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تعويض بـ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ar-KW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ثم تجزيء</a:t>
            </a:r>
          </a:p>
          <a:p>
            <a:pPr algn="ctr" rtl="1"/>
            <a:endParaRPr lang="ar-KW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C2DDFA6-30B2-49DA-8FFC-736BDD88B177}"/>
              </a:ext>
            </a:extLst>
          </p:cNvPr>
          <p:cNvSpPr/>
          <p:nvPr/>
        </p:nvSpPr>
        <p:spPr>
          <a:xfrm>
            <a:off x="5481735" y="54416"/>
            <a:ext cx="1360848" cy="55169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نفرض أن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72F1F21-4DDC-4AEE-93A9-4B9BB537607E}"/>
                  </a:ext>
                </a:extLst>
              </p:cNvPr>
              <p:cNvSpPr txBox="1"/>
              <p:nvPr/>
            </p:nvSpPr>
            <p:spPr>
              <a:xfrm>
                <a:off x="4792437" y="827021"/>
                <a:ext cx="22810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72F1F21-4DDC-4AEE-93A9-4B9BB5376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437" y="827021"/>
                <a:ext cx="2281035" cy="369332"/>
              </a:xfrm>
              <a:prstGeom prst="rect">
                <a:avLst/>
              </a:prstGeom>
              <a:blipFill>
                <a:blip r:embed="rId3"/>
                <a:stretch>
                  <a:fillRect b="-3833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DE04145-3B80-4BA0-BE2B-41BEB3F4355A}"/>
                  </a:ext>
                </a:extLst>
              </p:cNvPr>
              <p:cNvSpPr txBox="1"/>
              <p:nvPr/>
            </p:nvSpPr>
            <p:spPr>
              <a:xfrm>
                <a:off x="7511218" y="829624"/>
                <a:ext cx="1580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DE04145-3B80-4BA0-BE2B-41BEB3F43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218" y="829624"/>
                <a:ext cx="158020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AEA923C-F2B0-4D0B-BE29-664761085CCE}"/>
              </a:ext>
            </a:extLst>
          </p:cNvPr>
          <p:cNvSpPr/>
          <p:nvPr/>
        </p:nvSpPr>
        <p:spPr>
          <a:xfrm>
            <a:off x="7044707" y="45318"/>
            <a:ext cx="2029605" cy="55169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تعويض ب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ar-KW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6AB6E4-903D-48EF-8FE3-7B0123EE2F93}"/>
              </a:ext>
            </a:extLst>
          </p:cNvPr>
          <p:cNvSpPr/>
          <p:nvPr/>
        </p:nvSpPr>
        <p:spPr>
          <a:xfrm>
            <a:off x="2323944" y="199292"/>
            <a:ext cx="1390626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A27FD31-105F-4E96-9EB9-FD28C55592AE}"/>
              </a:ext>
            </a:extLst>
          </p:cNvPr>
          <p:cNvSpPr/>
          <p:nvPr/>
        </p:nvSpPr>
        <p:spPr>
          <a:xfrm>
            <a:off x="3768169" y="171466"/>
            <a:ext cx="701974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7A8587E-83B4-4035-9E71-32E8D169396D}"/>
                  </a:ext>
                </a:extLst>
              </p:cNvPr>
              <p:cNvSpPr txBox="1"/>
              <p:nvPr/>
            </p:nvSpPr>
            <p:spPr>
              <a:xfrm>
                <a:off x="1487088" y="619507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7A8587E-83B4-4035-9E71-32E8D1693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088" y="619507"/>
                <a:ext cx="2880000" cy="12917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DD5BA1D-4930-4A6E-A53E-B977709F631E}"/>
              </a:ext>
            </a:extLst>
          </p:cNvPr>
          <p:cNvSpPr/>
          <p:nvPr/>
        </p:nvSpPr>
        <p:spPr>
          <a:xfrm>
            <a:off x="6076076" y="1943647"/>
            <a:ext cx="1360848" cy="551693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نفرض أن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7C5FB920-DBC4-441A-B03F-729AEAF21C55}"/>
              </a:ext>
            </a:extLst>
          </p:cNvPr>
          <p:cNvSpPr/>
          <p:nvPr/>
        </p:nvSpPr>
        <p:spPr>
          <a:xfrm>
            <a:off x="7710607" y="1940183"/>
            <a:ext cx="1360848" cy="551693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تجزيء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B66F36B-3901-4D07-95E4-D83060132FA2}"/>
                  </a:ext>
                </a:extLst>
              </p:cNvPr>
              <p:cNvSpPr txBox="1"/>
              <p:nvPr/>
            </p:nvSpPr>
            <p:spPr>
              <a:xfrm>
                <a:off x="5850823" y="2653346"/>
                <a:ext cx="159352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B66F36B-3901-4D07-95E4-D83060132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823" y="2653346"/>
                <a:ext cx="1593528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2F29322-8CA4-4C6D-9FD2-A4979C738472}"/>
                  </a:ext>
                </a:extLst>
              </p:cNvPr>
              <p:cNvSpPr txBox="1"/>
              <p:nvPr/>
            </p:nvSpPr>
            <p:spPr>
              <a:xfrm>
                <a:off x="7358731" y="2644361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2F29322-8CA4-4C6D-9FD2-A4979C738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731" y="2644361"/>
                <a:ext cx="2099293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BC850C1-96C1-46A3-A994-75C4E4A171B8}"/>
                  </a:ext>
                </a:extLst>
              </p:cNvPr>
              <p:cNvSpPr txBox="1"/>
              <p:nvPr/>
            </p:nvSpPr>
            <p:spPr>
              <a:xfrm>
                <a:off x="5836755" y="3013469"/>
                <a:ext cx="1790470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BC850C1-96C1-46A3-A994-75C4E4A17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755" y="3013469"/>
                <a:ext cx="1790470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271BD60-CB85-478B-93D6-D08D4A947424}"/>
                  </a:ext>
                </a:extLst>
              </p:cNvPr>
              <p:cNvSpPr txBox="1"/>
              <p:nvPr/>
            </p:nvSpPr>
            <p:spPr>
              <a:xfrm>
                <a:off x="7461993" y="3180549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271BD60-CB85-478B-93D6-D08D4A947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1993" y="3180549"/>
                <a:ext cx="1790470" cy="369332"/>
              </a:xfrm>
              <a:prstGeom prst="rect">
                <a:avLst/>
              </a:prstGeom>
              <a:blipFill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9F34A9FE-93C0-42CC-A5C4-A776699747A4}"/>
              </a:ext>
            </a:extLst>
          </p:cNvPr>
          <p:cNvSpPr/>
          <p:nvPr/>
        </p:nvSpPr>
        <p:spPr>
          <a:xfrm>
            <a:off x="5762852" y="2616324"/>
            <a:ext cx="3308603" cy="1152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8F519D2-3F0E-4B09-A031-2C5BC0F89854}"/>
              </a:ext>
            </a:extLst>
          </p:cNvPr>
          <p:cNvCxnSpPr>
            <a:cxnSpLocks/>
          </p:cNvCxnSpPr>
          <p:nvPr/>
        </p:nvCxnSpPr>
        <p:spPr>
          <a:xfrm>
            <a:off x="7362299" y="2976223"/>
            <a:ext cx="489576" cy="324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2B8A99C-8B75-4E32-84E0-8056BC05F83D}"/>
              </a:ext>
            </a:extLst>
          </p:cNvPr>
          <p:cNvCxnSpPr/>
          <p:nvPr/>
        </p:nvCxnSpPr>
        <p:spPr>
          <a:xfrm flipH="1">
            <a:off x="7511218" y="3390837"/>
            <a:ext cx="39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402759B-A1C2-4F64-B0D9-E72D9D8A2B32}"/>
                  </a:ext>
                </a:extLst>
              </p:cNvPr>
              <p:cNvSpPr txBox="1"/>
              <p:nvPr/>
            </p:nvSpPr>
            <p:spPr>
              <a:xfrm>
                <a:off x="562490" y="2657451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402759B-A1C2-4F64-B0D9-E72D9D8A2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90" y="2657451"/>
                <a:ext cx="3946708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15A609C-E18F-48E4-AA1F-5CB81617F30F}"/>
                  </a:ext>
                </a:extLst>
              </p:cNvPr>
              <p:cNvSpPr txBox="1"/>
              <p:nvPr/>
            </p:nvSpPr>
            <p:spPr>
              <a:xfrm>
                <a:off x="193941" y="3218450"/>
                <a:ext cx="2268000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15A609C-E18F-48E4-AA1F-5CB81617F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41" y="3218450"/>
                <a:ext cx="2268000" cy="11301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DD02675-17CA-4F6B-BA96-C33DC201CFE7}"/>
                  </a:ext>
                </a:extLst>
              </p:cNvPr>
              <p:cNvSpPr txBox="1"/>
              <p:nvPr/>
            </p:nvSpPr>
            <p:spPr>
              <a:xfrm>
                <a:off x="2256621" y="3479547"/>
                <a:ext cx="159352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DD02675-17CA-4F6B-BA96-C33DC201C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621" y="3479547"/>
                <a:ext cx="1593528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8D26A74-77C1-4A8C-93BF-CABDCEE9D5B1}"/>
                  </a:ext>
                </a:extLst>
              </p:cNvPr>
              <p:cNvSpPr txBox="1"/>
              <p:nvPr/>
            </p:nvSpPr>
            <p:spPr>
              <a:xfrm>
                <a:off x="2075331" y="3885759"/>
                <a:ext cx="136800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8D26A74-77C1-4A8C-93BF-CABDCEE9D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331" y="3885759"/>
                <a:ext cx="1368000" cy="86177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3333242E-8912-4483-85D2-D227AF94B579}"/>
                  </a:ext>
                </a:extLst>
              </p:cNvPr>
              <p:cNvSpPr txBox="1"/>
              <p:nvPr/>
            </p:nvSpPr>
            <p:spPr>
              <a:xfrm>
                <a:off x="3300268" y="4017317"/>
                <a:ext cx="1908000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3333242E-8912-4483-85D2-D227AF94B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268" y="4017317"/>
                <a:ext cx="1908000" cy="11301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12098D22-43B0-4167-B10E-096B7A034441}"/>
                  </a:ext>
                </a:extLst>
              </p:cNvPr>
              <p:cNvSpPr txBox="1"/>
              <p:nvPr/>
            </p:nvSpPr>
            <p:spPr>
              <a:xfrm>
                <a:off x="2039331" y="4624464"/>
                <a:ext cx="140400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12098D22-43B0-4167-B10E-096B7A034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331" y="4624464"/>
                <a:ext cx="1404000" cy="8617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Oval 85">
            <a:extLst>
              <a:ext uri="{FF2B5EF4-FFF2-40B4-BE49-F238E27FC236}">
                <a16:creationId xmlns:a16="http://schemas.microsoft.com/office/drawing/2014/main" id="{52B2F769-6CEF-4507-B917-0FD1B60F5957}"/>
              </a:ext>
            </a:extLst>
          </p:cNvPr>
          <p:cNvSpPr/>
          <p:nvPr/>
        </p:nvSpPr>
        <p:spPr>
          <a:xfrm>
            <a:off x="2409345" y="903084"/>
            <a:ext cx="1137065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2FE3EF8-4C37-4B3A-848C-87076B580ABB}"/>
              </a:ext>
            </a:extLst>
          </p:cNvPr>
          <p:cNvSpPr/>
          <p:nvPr/>
        </p:nvSpPr>
        <p:spPr>
          <a:xfrm>
            <a:off x="3630863" y="874947"/>
            <a:ext cx="701974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9621786-A11F-46C7-8428-408E575A74F4}"/>
                  </a:ext>
                </a:extLst>
              </p:cNvPr>
              <p:cNvSpPr txBox="1"/>
              <p:nvPr/>
            </p:nvSpPr>
            <p:spPr>
              <a:xfrm>
                <a:off x="3320021" y="3219559"/>
                <a:ext cx="2196000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.</m:t>
                          </m:r>
                        </m:e>
                      </m:nary>
                      <m:r>
                        <a:rPr lang="ar-KW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ar-KW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9621786-A11F-46C7-8428-408E575A7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021" y="3219559"/>
                <a:ext cx="2196000" cy="113018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9FB3EDD-0DA9-4C2E-82D7-1E2DDC6E5B58}"/>
                  </a:ext>
                </a:extLst>
              </p:cNvPr>
              <p:cNvSpPr txBox="1"/>
              <p:nvPr/>
            </p:nvSpPr>
            <p:spPr>
              <a:xfrm>
                <a:off x="5800349" y="5654319"/>
                <a:ext cx="237809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 (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 +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9FB3EDD-0DA9-4C2E-82D7-1E2DDC6E5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349" y="5654319"/>
                <a:ext cx="2378093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2423992-321A-4FF2-979B-B6BDD4A70B01}"/>
                  </a:ext>
                </a:extLst>
              </p:cNvPr>
              <p:cNvSpPr txBox="1"/>
              <p:nvPr/>
            </p:nvSpPr>
            <p:spPr>
              <a:xfrm>
                <a:off x="82284" y="5391303"/>
                <a:ext cx="2774976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2423992-321A-4FF2-979B-B6BDD4A70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4" y="5391303"/>
                <a:ext cx="2774976" cy="1130181"/>
              </a:xfrm>
              <a:prstGeom prst="rect">
                <a:avLst/>
              </a:prstGeom>
              <a:blipFill>
                <a:blip r:embed="rId18"/>
                <a:stretch>
                  <a:fillRect r="-263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EC43176-3BDF-408E-9B5A-8B34C749A897}"/>
                  </a:ext>
                </a:extLst>
              </p:cNvPr>
              <p:cNvSpPr txBox="1"/>
              <p:nvPr/>
            </p:nvSpPr>
            <p:spPr>
              <a:xfrm>
                <a:off x="2857260" y="5667888"/>
                <a:ext cx="295115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8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EC43176-3BDF-408E-9B5A-8B34C749A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60" y="5667888"/>
                <a:ext cx="2951153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0428C44-3047-4B19-A45C-51EF3311932D}"/>
                  </a:ext>
                </a:extLst>
              </p:cNvPr>
              <p:cNvSpPr txBox="1"/>
              <p:nvPr/>
            </p:nvSpPr>
            <p:spPr>
              <a:xfrm>
                <a:off x="3523044" y="5029773"/>
                <a:ext cx="18720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   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+  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0428C44-3047-4B19-A45C-51EF33119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044" y="5029773"/>
                <a:ext cx="1872000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C902442-C019-4AA1-8E15-F934EF93F038}"/>
              </a:ext>
            </a:extLst>
          </p:cNvPr>
          <p:cNvCxnSpPr/>
          <p:nvPr/>
        </p:nvCxnSpPr>
        <p:spPr>
          <a:xfrm flipH="1">
            <a:off x="1534216" y="1859692"/>
            <a:ext cx="7452000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0C11AC3-3DAA-48EC-93DA-204BE954B384}"/>
              </a:ext>
            </a:extLst>
          </p:cNvPr>
          <p:cNvCxnSpPr/>
          <p:nvPr/>
        </p:nvCxnSpPr>
        <p:spPr>
          <a:xfrm>
            <a:off x="6829560" y="1018197"/>
            <a:ext cx="792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5CCAF9DB-F8B9-4A46-B6AA-39AA3CE74AD5}"/>
              </a:ext>
            </a:extLst>
          </p:cNvPr>
          <p:cNvSpPr/>
          <p:nvPr/>
        </p:nvSpPr>
        <p:spPr>
          <a:xfrm>
            <a:off x="5021489" y="759109"/>
            <a:ext cx="3937971" cy="540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3510A17-FFE1-4A5F-9E82-478EE6B1E601}"/>
              </a:ext>
            </a:extLst>
          </p:cNvPr>
          <p:cNvSpPr/>
          <p:nvPr/>
        </p:nvSpPr>
        <p:spPr>
          <a:xfrm>
            <a:off x="129648" y="634245"/>
            <a:ext cx="1217512" cy="55169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طريقة حل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ar-KW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B8990DA-CD68-4F78-8D63-9147EBE237FE}"/>
              </a:ext>
            </a:extLst>
          </p:cNvPr>
          <p:cNvSpPr/>
          <p:nvPr/>
        </p:nvSpPr>
        <p:spPr>
          <a:xfrm>
            <a:off x="6504665" y="570811"/>
            <a:ext cx="1360848" cy="5516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تفاضل</a:t>
            </a:r>
          </a:p>
        </p:txBody>
      </p:sp>
    </p:spTree>
    <p:extLst>
      <p:ext uri="{BB962C8B-B14F-4D97-AF65-F5344CB8AC3E}">
        <p14:creationId xmlns:p14="http://schemas.microsoft.com/office/powerpoint/2010/main" val="320669471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  <p:bldP spid="49" grpId="0"/>
      <p:bldP spid="50" grpId="0"/>
      <p:bldP spid="52" grpId="0"/>
      <p:bldP spid="53" grpId="0" animBg="1"/>
      <p:bldP spid="54" grpId="0" animBg="1"/>
      <p:bldP spid="55" grpId="0"/>
      <p:bldP spid="56" grpId="0"/>
      <p:bldP spid="58" grpId="0"/>
      <p:bldP spid="67" grpId="0"/>
      <p:bldP spid="69" grpId="0"/>
      <p:bldP spid="70" grpId="0"/>
      <p:bldP spid="71" grpId="0"/>
      <p:bldP spid="72" grpId="0" animBg="1"/>
      <p:bldP spid="77" grpId="0"/>
      <p:bldP spid="78" grpId="0"/>
      <p:bldP spid="79" grpId="0"/>
      <p:bldP spid="80" grpId="0"/>
      <p:bldP spid="81" grpId="0"/>
      <p:bldP spid="82" grpId="0"/>
      <p:bldP spid="86" grpId="0" animBg="1"/>
      <p:bldP spid="90" grpId="0" animBg="1"/>
      <p:bldP spid="91" grpId="0"/>
      <p:bldP spid="96" grpId="0"/>
      <p:bldP spid="100" grpId="0"/>
      <p:bldP spid="103" grpId="0"/>
      <p:bldP spid="109" grpId="0"/>
      <p:bldP spid="38" grpId="0" animBg="1"/>
      <p:bldP spid="39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1642279" y="65710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279" y="65710"/>
                <a:ext cx="2880000" cy="12917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01E2329A-6924-4361-B7FA-AC688B00B335}"/>
              </a:ext>
            </a:extLst>
          </p:cNvPr>
          <p:cNvSpPr/>
          <p:nvPr/>
        </p:nvSpPr>
        <p:spPr>
          <a:xfrm>
            <a:off x="3434501" y="298577"/>
            <a:ext cx="63304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A8BCA92-8BC2-4E51-B6EC-4A6030E1C62A}"/>
              </a:ext>
            </a:extLst>
          </p:cNvPr>
          <p:cNvSpPr/>
          <p:nvPr/>
        </p:nvSpPr>
        <p:spPr>
          <a:xfrm>
            <a:off x="2451721" y="323733"/>
            <a:ext cx="92846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B672C5-257F-422A-8164-78369F076634}"/>
              </a:ext>
            </a:extLst>
          </p:cNvPr>
          <p:cNvSpPr/>
          <p:nvPr/>
        </p:nvSpPr>
        <p:spPr>
          <a:xfrm>
            <a:off x="12882" y="-16384"/>
            <a:ext cx="2041272" cy="5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حاول أن تحل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ar-KW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FA47A16-2AA4-4B91-913D-42E4DAF28FB5}"/>
                  </a:ext>
                </a:extLst>
              </p:cNvPr>
              <p:cNvSpPr txBox="1"/>
              <p:nvPr/>
            </p:nvSpPr>
            <p:spPr>
              <a:xfrm>
                <a:off x="4836078" y="869240"/>
                <a:ext cx="159352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FA47A16-2AA4-4B91-913D-42E4DAF28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078" y="869240"/>
                <a:ext cx="1593528" cy="369332"/>
              </a:xfrm>
              <a:prstGeom prst="rect">
                <a:avLst/>
              </a:prstGeom>
              <a:blipFill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22C12-CEEC-49A0-BD0D-CA956A9732C8}"/>
                  </a:ext>
                </a:extLst>
              </p:cNvPr>
              <p:cNvSpPr txBox="1"/>
              <p:nvPr/>
            </p:nvSpPr>
            <p:spPr>
              <a:xfrm>
                <a:off x="7044707" y="860031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22C12-CEEC-49A0-BD0D-CA956A973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707" y="860031"/>
                <a:ext cx="2099293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A85348C-8033-4704-9BA9-6C079F2592D8}"/>
                  </a:ext>
                </a:extLst>
              </p:cNvPr>
              <p:cNvSpPr txBox="1"/>
              <p:nvPr/>
            </p:nvSpPr>
            <p:spPr>
              <a:xfrm>
                <a:off x="4822010" y="1229363"/>
                <a:ext cx="1790470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A85348C-8033-4704-9BA9-6C079F259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010" y="1229363"/>
                <a:ext cx="1790470" cy="69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4BC7AAB-DBD3-4CD9-A49D-0A232D5A9C1B}"/>
                  </a:ext>
                </a:extLst>
              </p:cNvPr>
              <p:cNvSpPr txBox="1"/>
              <p:nvPr/>
            </p:nvSpPr>
            <p:spPr>
              <a:xfrm>
                <a:off x="7147969" y="1396219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4BC7AAB-DBD3-4CD9-A49D-0A232D5A9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969" y="1396219"/>
                <a:ext cx="1790470" cy="36933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740C8A5A-B623-4FE3-8CFA-106B7F8BED5E}"/>
              </a:ext>
            </a:extLst>
          </p:cNvPr>
          <p:cNvSpPr/>
          <p:nvPr/>
        </p:nvSpPr>
        <p:spPr>
          <a:xfrm>
            <a:off x="4793874" y="775722"/>
            <a:ext cx="4305202" cy="1291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4D3E538-CC68-408D-8F52-06693BF8F4D1}"/>
              </a:ext>
            </a:extLst>
          </p:cNvPr>
          <p:cNvCxnSpPr/>
          <p:nvPr/>
        </p:nvCxnSpPr>
        <p:spPr>
          <a:xfrm>
            <a:off x="6329805" y="1097026"/>
            <a:ext cx="994929" cy="33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DC15309-1805-44A5-904A-5E2569D2B0FD}"/>
              </a:ext>
            </a:extLst>
          </p:cNvPr>
          <p:cNvCxnSpPr/>
          <p:nvPr/>
        </p:nvCxnSpPr>
        <p:spPr>
          <a:xfrm flipH="1">
            <a:off x="6566004" y="1576786"/>
            <a:ext cx="5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D46CE47D-7105-493C-A8DB-29636C4C447B}"/>
              </a:ext>
            </a:extLst>
          </p:cNvPr>
          <p:cNvSpPr/>
          <p:nvPr/>
        </p:nvSpPr>
        <p:spPr>
          <a:xfrm>
            <a:off x="6311729" y="65710"/>
            <a:ext cx="1360848" cy="55169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نفرض أن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4903346-B574-469A-848A-2C53FA48A317}"/>
                  </a:ext>
                </a:extLst>
              </p:cNvPr>
              <p:cNvSpPr txBox="1"/>
              <p:nvPr/>
            </p:nvSpPr>
            <p:spPr>
              <a:xfrm>
                <a:off x="38523" y="1968946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4903346-B574-469A-848A-2C53FA48A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3" y="1968946"/>
                <a:ext cx="394670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D312240-AB62-4B8D-AA92-4CAA912B899E}"/>
                  </a:ext>
                </a:extLst>
              </p:cNvPr>
              <p:cNvSpPr txBox="1"/>
              <p:nvPr/>
            </p:nvSpPr>
            <p:spPr>
              <a:xfrm>
                <a:off x="-259463" y="2626030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D312240-AB62-4B8D-AA92-4CAA912B8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9463" y="2626030"/>
                <a:ext cx="2880000" cy="12917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92B88D9-0484-487D-80D1-F44A7BFE8308}"/>
                  </a:ext>
                </a:extLst>
              </p:cNvPr>
              <p:cNvSpPr txBox="1"/>
              <p:nvPr/>
            </p:nvSpPr>
            <p:spPr>
              <a:xfrm>
                <a:off x="2341787" y="2950053"/>
                <a:ext cx="15935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92B88D9-0484-487D-80D1-F44A7BFE8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787" y="2950053"/>
                <a:ext cx="1593528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9DA294A-1BA1-4BF5-89E1-3BFCF89AE0C8}"/>
                  </a:ext>
                </a:extLst>
              </p:cNvPr>
              <p:cNvSpPr txBox="1"/>
              <p:nvPr/>
            </p:nvSpPr>
            <p:spPr>
              <a:xfrm>
                <a:off x="3366120" y="2640098"/>
                <a:ext cx="322945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.</m:t>
                          </m:r>
                        </m:e>
                      </m:nary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9DA294A-1BA1-4BF5-89E1-3BFCF89AE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120" y="2640098"/>
                <a:ext cx="3229450" cy="12917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B133B83C-BCAB-4E13-86F8-1595594FBE46}"/>
                  </a:ext>
                </a:extLst>
              </p:cNvPr>
              <p:cNvSpPr txBox="1"/>
              <p:nvPr/>
            </p:nvSpPr>
            <p:spPr>
              <a:xfrm>
                <a:off x="1983814" y="3824615"/>
                <a:ext cx="195150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B133B83C-BCAB-4E13-86F8-1595594FB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814" y="3824615"/>
                <a:ext cx="1951501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6F9DA98-32C5-44F9-8CAB-9EAE5F6DC8EF}"/>
                  </a:ext>
                </a:extLst>
              </p:cNvPr>
              <p:cNvSpPr txBox="1"/>
              <p:nvPr/>
            </p:nvSpPr>
            <p:spPr>
              <a:xfrm>
                <a:off x="3193217" y="3477008"/>
                <a:ext cx="322945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nary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6F9DA98-32C5-44F9-8CAB-9EAE5F6DC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217" y="3477008"/>
                <a:ext cx="3229450" cy="12917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ABFA2B0-0459-45A6-9CA5-0398862832A0}"/>
                  </a:ext>
                </a:extLst>
              </p:cNvPr>
              <p:cNvSpPr txBox="1"/>
              <p:nvPr/>
            </p:nvSpPr>
            <p:spPr>
              <a:xfrm>
                <a:off x="1987756" y="4639996"/>
                <a:ext cx="195150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ABFA2B0-0459-45A6-9CA5-039886283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756" y="4639996"/>
                <a:ext cx="1951501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6ECBB77-CEB5-4980-BEA9-C89C512DE7C5}"/>
                  </a:ext>
                </a:extLst>
              </p:cNvPr>
              <p:cNvSpPr txBox="1"/>
              <p:nvPr/>
            </p:nvSpPr>
            <p:spPr>
              <a:xfrm>
                <a:off x="2957275" y="4654064"/>
                <a:ext cx="32294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6ECBB77-CEB5-4980-BEA9-C89C512DE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275" y="4654064"/>
                <a:ext cx="3229450" cy="4924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3CAC748-BF2A-43CE-82FB-925C982C14F5}"/>
                  </a:ext>
                </a:extLst>
              </p:cNvPr>
              <p:cNvSpPr txBox="1"/>
              <p:nvPr/>
            </p:nvSpPr>
            <p:spPr>
              <a:xfrm>
                <a:off x="2596327" y="983141"/>
                <a:ext cx="597910" cy="692468"/>
              </a:xfrm>
              <a:prstGeom prst="ellipse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3CAC748-BF2A-43CE-82FB-925C982C1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327" y="983141"/>
                <a:ext cx="597910" cy="692468"/>
              </a:xfrm>
              <a:prstGeom prst="ellipse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84BD3A0A-4B9D-4F03-94DC-ED638A6249C9}"/>
                  </a:ext>
                </a:extLst>
              </p:cNvPr>
              <p:cNvSpPr txBox="1"/>
              <p:nvPr/>
            </p:nvSpPr>
            <p:spPr>
              <a:xfrm>
                <a:off x="3497778" y="967623"/>
                <a:ext cx="597910" cy="692468"/>
              </a:xfrm>
              <a:prstGeom prst="ellipse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84BD3A0A-4B9D-4F03-94DC-ED638A624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778" y="967623"/>
                <a:ext cx="597910" cy="692468"/>
              </a:xfrm>
              <a:prstGeom prst="ellipse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A43B865-2ACA-4A0A-A413-91732696630B}"/>
              </a:ext>
            </a:extLst>
          </p:cNvPr>
          <p:cNvSpPr/>
          <p:nvPr/>
        </p:nvSpPr>
        <p:spPr>
          <a:xfrm>
            <a:off x="5082826" y="327976"/>
            <a:ext cx="1360848" cy="5516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تفاضل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2FC1EA3-F49B-4BB6-9315-EA74DA2E0450}"/>
              </a:ext>
            </a:extLst>
          </p:cNvPr>
          <p:cNvSpPr/>
          <p:nvPr/>
        </p:nvSpPr>
        <p:spPr>
          <a:xfrm>
            <a:off x="7399956" y="343133"/>
            <a:ext cx="1360848" cy="5516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تكامل</a:t>
            </a:r>
          </a:p>
        </p:txBody>
      </p:sp>
    </p:spTree>
    <p:extLst>
      <p:ext uri="{BB962C8B-B14F-4D97-AF65-F5344CB8AC3E}">
        <p14:creationId xmlns:p14="http://schemas.microsoft.com/office/powerpoint/2010/main" val="20268251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0" grpId="0" animBg="1"/>
      <p:bldP spid="57" grpId="0"/>
      <p:bldP spid="68" grpId="0"/>
      <p:bldP spid="83" grpId="0"/>
      <p:bldP spid="84" grpId="0"/>
      <p:bldP spid="87" grpId="0" animBg="1"/>
      <p:bldP spid="95" grpId="0"/>
      <p:bldP spid="99" grpId="0"/>
      <p:bldP spid="101" grpId="0"/>
      <p:bldP spid="102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2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1782000" y="-116199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000" y="-116199"/>
                <a:ext cx="2880000" cy="12917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01E2329A-6924-4361-B7FA-AC688B00B335}"/>
              </a:ext>
            </a:extLst>
          </p:cNvPr>
          <p:cNvSpPr/>
          <p:nvPr/>
        </p:nvSpPr>
        <p:spPr>
          <a:xfrm>
            <a:off x="3047668" y="914142"/>
            <a:ext cx="1111641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A8BCA92-8BC2-4E51-B6EC-4A6030E1C62A}"/>
              </a:ext>
            </a:extLst>
          </p:cNvPr>
          <p:cNvSpPr/>
          <p:nvPr/>
        </p:nvSpPr>
        <p:spPr>
          <a:xfrm>
            <a:off x="1877553" y="886308"/>
            <a:ext cx="92846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B672C5-257F-422A-8164-78369F076634}"/>
              </a:ext>
            </a:extLst>
          </p:cNvPr>
          <p:cNvSpPr/>
          <p:nvPr/>
        </p:nvSpPr>
        <p:spPr>
          <a:xfrm>
            <a:off x="12883" y="-16384"/>
            <a:ext cx="1348292" cy="55169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مثال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ar-KW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FA47A16-2AA4-4B91-913D-42E4DAF28FB5}"/>
                  </a:ext>
                </a:extLst>
              </p:cNvPr>
              <p:cNvSpPr txBox="1"/>
              <p:nvPr/>
            </p:nvSpPr>
            <p:spPr>
              <a:xfrm>
                <a:off x="4836078" y="869240"/>
                <a:ext cx="159352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FA47A16-2AA4-4B91-913D-42E4DAF28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078" y="869240"/>
                <a:ext cx="1593528" cy="369332"/>
              </a:xfrm>
              <a:prstGeom prst="rect">
                <a:avLst/>
              </a:prstGeom>
              <a:blipFill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22C12-CEEC-49A0-BD0D-CA956A9732C8}"/>
                  </a:ext>
                </a:extLst>
              </p:cNvPr>
              <p:cNvSpPr txBox="1"/>
              <p:nvPr/>
            </p:nvSpPr>
            <p:spPr>
              <a:xfrm>
                <a:off x="7044707" y="860031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22C12-CEEC-49A0-BD0D-CA956A973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707" y="860031"/>
                <a:ext cx="2099293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A85348C-8033-4704-9BA9-6C079F2592D8}"/>
                  </a:ext>
                </a:extLst>
              </p:cNvPr>
              <p:cNvSpPr txBox="1"/>
              <p:nvPr/>
            </p:nvSpPr>
            <p:spPr>
              <a:xfrm>
                <a:off x="4822010" y="1229363"/>
                <a:ext cx="1790470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A85348C-8033-4704-9BA9-6C079F259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010" y="1229363"/>
                <a:ext cx="1790470" cy="69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4BC7AAB-DBD3-4CD9-A49D-0A232D5A9C1B}"/>
                  </a:ext>
                </a:extLst>
              </p:cNvPr>
              <p:cNvSpPr txBox="1"/>
              <p:nvPr/>
            </p:nvSpPr>
            <p:spPr>
              <a:xfrm>
                <a:off x="7133901" y="1128927"/>
                <a:ext cx="1790470" cy="77143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4BC7AAB-DBD3-4CD9-A49D-0A232D5A9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901" y="1128927"/>
                <a:ext cx="1790470" cy="7714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740C8A5A-B623-4FE3-8CFA-106B7F8BED5E}"/>
              </a:ext>
            </a:extLst>
          </p:cNvPr>
          <p:cNvSpPr/>
          <p:nvPr/>
        </p:nvSpPr>
        <p:spPr>
          <a:xfrm>
            <a:off x="4807942" y="677246"/>
            <a:ext cx="4305202" cy="1291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4D3E538-CC68-408D-8F52-06693BF8F4D1}"/>
              </a:ext>
            </a:extLst>
          </p:cNvPr>
          <p:cNvCxnSpPr/>
          <p:nvPr/>
        </p:nvCxnSpPr>
        <p:spPr>
          <a:xfrm>
            <a:off x="6329805" y="1097026"/>
            <a:ext cx="994929" cy="33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DC15309-1805-44A5-904A-5E2569D2B0FD}"/>
              </a:ext>
            </a:extLst>
          </p:cNvPr>
          <p:cNvCxnSpPr/>
          <p:nvPr/>
        </p:nvCxnSpPr>
        <p:spPr>
          <a:xfrm flipH="1">
            <a:off x="6612480" y="1575098"/>
            <a:ext cx="5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D46CE47D-7105-493C-A8DB-29636C4C447B}"/>
              </a:ext>
            </a:extLst>
          </p:cNvPr>
          <p:cNvSpPr/>
          <p:nvPr/>
        </p:nvSpPr>
        <p:spPr>
          <a:xfrm>
            <a:off x="6311729" y="65710"/>
            <a:ext cx="1360848" cy="55169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نفرض أن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4903346-B574-469A-848A-2C53FA48A317}"/>
                  </a:ext>
                </a:extLst>
              </p:cNvPr>
              <p:cNvSpPr txBox="1"/>
              <p:nvPr/>
            </p:nvSpPr>
            <p:spPr>
              <a:xfrm>
                <a:off x="38523" y="1898606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4903346-B574-469A-848A-2C53FA48A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3" y="1898606"/>
                <a:ext cx="394670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D312240-AB62-4B8D-AA92-4CAA912B899E}"/>
                  </a:ext>
                </a:extLst>
              </p:cNvPr>
              <p:cNvSpPr txBox="1"/>
              <p:nvPr/>
            </p:nvSpPr>
            <p:spPr>
              <a:xfrm>
                <a:off x="50033" y="2541622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D312240-AB62-4B8D-AA92-4CAA912B8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3" y="2541622"/>
                <a:ext cx="2880000" cy="12917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92B88D9-0484-487D-80D1-F44A7BFE8308}"/>
                  </a:ext>
                </a:extLst>
              </p:cNvPr>
              <p:cNvSpPr txBox="1"/>
              <p:nvPr/>
            </p:nvSpPr>
            <p:spPr>
              <a:xfrm>
                <a:off x="2806724" y="2555690"/>
                <a:ext cx="1593528" cy="102855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3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92B88D9-0484-487D-80D1-F44A7BFE8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724" y="2555690"/>
                <a:ext cx="1593528" cy="10285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9DA294A-1BA1-4BF5-89E1-3BFCF89AE0C8}"/>
                  </a:ext>
                </a:extLst>
              </p:cNvPr>
              <p:cNvSpPr txBox="1"/>
              <p:nvPr/>
            </p:nvSpPr>
            <p:spPr>
              <a:xfrm>
                <a:off x="4051618" y="2529926"/>
                <a:ext cx="3229450" cy="132677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sz="32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KW" sz="32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sz="32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9DA294A-1BA1-4BF5-89E1-3BFCF89AE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618" y="2529926"/>
                <a:ext cx="3229450" cy="13267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3CAC748-BF2A-43CE-82FB-925C982C14F5}"/>
                  </a:ext>
                </a:extLst>
              </p:cNvPr>
              <p:cNvSpPr txBox="1"/>
              <p:nvPr/>
            </p:nvSpPr>
            <p:spPr>
              <a:xfrm>
                <a:off x="2059926" y="1543552"/>
                <a:ext cx="597910" cy="692468"/>
              </a:xfrm>
              <a:prstGeom prst="ellipse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3CAC748-BF2A-43CE-82FB-925C982C1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926" y="1543552"/>
                <a:ext cx="597910" cy="69246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84BD3A0A-4B9D-4F03-94DC-ED638A6249C9}"/>
                  </a:ext>
                </a:extLst>
              </p:cNvPr>
              <p:cNvSpPr txBox="1"/>
              <p:nvPr/>
            </p:nvSpPr>
            <p:spPr>
              <a:xfrm>
                <a:off x="3352103" y="1559715"/>
                <a:ext cx="597910" cy="692468"/>
              </a:xfrm>
              <a:prstGeom prst="ellipse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84BD3A0A-4B9D-4F03-94DC-ED638A624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103" y="1559715"/>
                <a:ext cx="597910" cy="69246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2BE634-8B8F-4E62-B77B-F9505BB61F83}"/>
                  </a:ext>
                </a:extLst>
              </p:cNvPr>
              <p:cNvSpPr txBox="1"/>
              <p:nvPr/>
            </p:nvSpPr>
            <p:spPr>
              <a:xfrm>
                <a:off x="1133367" y="638560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. 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2BE634-8B8F-4E62-B77B-F9505BB61F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367" y="638560"/>
                <a:ext cx="2880000" cy="1291700"/>
              </a:xfrm>
              <a:prstGeom prst="rect">
                <a:avLst/>
              </a:prstGeom>
              <a:blipFill>
                <a:blip r:embed="rId13"/>
                <a:stretch>
                  <a:fillRect r="-21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7A65345-4153-48BC-8D41-EEDD9960F5A1}"/>
                  </a:ext>
                </a:extLst>
              </p:cNvPr>
              <p:cNvSpPr txBox="1"/>
              <p:nvPr/>
            </p:nvSpPr>
            <p:spPr>
              <a:xfrm>
                <a:off x="1511645" y="3767062"/>
                <a:ext cx="2719115" cy="88639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0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40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7A65345-4153-48BC-8D41-EEDD9960F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645" y="3767062"/>
                <a:ext cx="2719115" cy="886397"/>
              </a:xfrm>
              <a:prstGeom prst="rect">
                <a:avLst/>
              </a:prstGeom>
              <a:blipFill>
                <a:blip r:embed="rId14"/>
                <a:stretch>
                  <a:fillRect l="-9193" b="-1034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23CF35-CE79-4CB3-BD6A-D309EC6E898A}"/>
                  </a:ext>
                </a:extLst>
              </p:cNvPr>
              <p:cNvSpPr txBox="1"/>
              <p:nvPr/>
            </p:nvSpPr>
            <p:spPr>
              <a:xfrm>
                <a:off x="3865605" y="3643616"/>
                <a:ext cx="3229450" cy="132677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sz="32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sz="32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23CF35-CE79-4CB3-BD6A-D309EC6E8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605" y="3643616"/>
                <a:ext cx="3229450" cy="132677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E195DF-DD10-4429-8E3A-0984E4212452}"/>
                  </a:ext>
                </a:extLst>
              </p:cNvPr>
              <p:cNvSpPr txBox="1"/>
              <p:nvPr/>
            </p:nvSpPr>
            <p:spPr>
              <a:xfrm>
                <a:off x="1570475" y="4790300"/>
                <a:ext cx="2719115" cy="88639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0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40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E195DF-DD10-4429-8E3A-0984E4212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475" y="4790300"/>
                <a:ext cx="2719115" cy="886397"/>
              </a:xfrm>
              <a:prstGeom prst="rect">
                <a:avLst/>
              </a:prstGeom>
              <a:blipFill>
                <a:blip r:embed="rId16"/>
                <a:stretch>
                  <a:fillRect l="-9193" b="-1034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BDE030E-1DED-458C-9808-4B1E89E08231}"/>
                  </a:ext>
                </a:extLst>
              </p:cNvPr>
              <p:cNvSpPr txBox="1"/>
              <p:nvPr/>
            </p:nvSpPr>
            <p:spPr>
              <a:xfrm>
                <a:off x="3806774" y="4527851"/>
                <a:ext cx="2719115" cy="124720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BDE030E-1DED-458C-9808-4B1E89E08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774" y="4527851"/>
                <a:ext cx="2719115" cy="124720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4761E8C-3AD9-4E4B-873A-56D0FCA6A24F}"/>
                  </a:ext>
                </a:extLst>
              </p:cNvPr>
              <p:cNvSpPr txBox="1"/>
              <p:nvPr/>
            </p:nvSpPr>
            <p:spPr>
              <a:xfrm>
                <a:off x="5996267" y="5005738"/>
                <a:ext cx="117615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4761E8C-3AD9-4E4B-873A-56D0FCA6A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267" y="5005738"/>
                <a:ext cx="1176153" cy="49244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5F5DDC-F6DB-464C-BD5C-6275804ECB44}"/>
                  </a:ext>
                </a:extLst>
              </p:cNvPr>
              <p:cNvSpPr txBox="1"/>
              <p:nvPr/>
            </p:nvSpPr>
            <p:spPr>
              <a:xfrm>
                <a:off x="1570475" y="5998968"/>
                <a:ext cx="2719115" cy="88639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0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40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5F5DDC-F6DB-464C-BD5C-6275804EC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475" y="5998968"/>
                <a:ext cx="2719115" cy="886397"/>
              </a:xfrm>
              <a:prstGeom prst="rect">
                <a:avLst/>
              </a:prstGeom>
              <a:blipFill>
                <a:blip r:embed="rId19"/>
                <a:stretch>
                  <a:fillRect l="-9193" b="-1103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F3D73A0-04D9-41DE-A6AF-9559FE477720}"/>
                  </a:ext>
                </a:extLst>
              </p:cNvPr>
              <p:cNvSpPr txBox="1"/>
              <p:nvPr/>
            </p:nvSpPr>
            <p:spPr>
              <a:xfrm>
                <a:off x="3806774" y="5736519"/>
                <a:ext cx="2719115" cy="1152495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sz="40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F3D73A0-04D9-41DE-A6AF-9559FE477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774" y="5736519"/>
                <a:ext cx="2719115" cy="115249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285ACCD-2479-4D26-8303-8FDC9D4EB656}"/>
                  </a:ext>
                </a:extLst>
              </p:cNvPr>
              <p:cNvSpPr txBox="1"/>
              <p:nvPr/>
            </p:nvSpPr>
            <p:spPr>
              <a:xfrm>
                <a:off x="5996267" y="6214406"/>
                <a:ext cx="117615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285ACCD-2479-4D26-8303-8FDC9D4EB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267" y="6214406"/>
                <a:ext cx="1176153" cy="49244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979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0" grpId="0" animBg="1"/>
      <p:bldP spid="57" grpId="0"/>
      <p:bldP spid="68" grpId="0"/>
      <p:bldP spid="83" grpId="0"/>
      <p:bldP spid="84" grpId="0"/>
      <p:bldP spid="87" grpId="0" animBg="1"/>
      <p:bldP spid="95" grpId="0"/>
      <p:bldP spid="99" grpId="0"/>
      <p:bldP spid="101" grpId="0"/>
      <p:bldP spid="102" grpId="0"/>
      <p:bldP spid="104" grpId="0" build="p"/>
      <p:bldP spid="109" grpId="0"/>
      <p:bldP spid="110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19504" y="128136"/>
                <a:ext cx="4133031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4" y="128136"/>
                <a:ext cx="4133031" cy="11301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01E2329A-6924-4361-B7FA-AC688B00B335}"/>
              </a:ext>
            </a:extLst>
          </p:cNvPr>
          <p:cNvSpPr/>
          <p:nvPr/>
        </p:nvSpPr>
        <p:spPr>
          <a:xfrm>
            <a:off x="6702913" y="305929"/>
            <a:ext cx="2100095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A8BCA92-8BC2-4E51-B6EC-4A6030E1C62A}"/>
              </a:ext>
            </a:extLst>
          </p:cNvPr>
          <p:cNvSpPr/>
          <p:nvPr/>
        </p:nvSpPr>
        <p:spPr>
          <a:xfrm>
            <a:off x="4781475" y="295655"/>
            <a:ext cx="1844170" cy="74039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FA47A16-2AA4-4B91-913D-42E4DAF28FB5}"/>
                  </a:ext>
                </a:extLst>
              </p:cNvPr>
              <p:cNvSpPr txBox="1"/>
              <p:nvPr/>
            </p:nvSpPr>
            <p:spPr>
              <a:xfrm>
                <a:off x="291618" y="1529426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FA47A16-2AA4-4B91-913D-42E4DAF28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18" y="1529426"/>
                <a:ext cx="2099293" cy="369332"/>
              </a:xfrm>
              <a:prstGeom prst="rect">
                <a:avLst/>
              </a:prstGeom>
              <a:blipFill>
                <a:blip r:embed="rId3"/>
                <a:stretch>
                  <a:fillRect l="-1744" r="-4651" b="-3833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22C12-CEEC-49A0-BD0D-CA956A9732C8}"/>
                  </a:ext>
                </a:extLst>
              </p:cNvPr>
              <p:cNvSpPr txBox="1"/>
              <p:nvPr/>
            </p:nvSpPr>
            <p:spPr>
              <a:xfrm>
                <a:off x="3802856" y="1534111"/>
                <a:ext cx="247912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22C12-CEEC-49A0-BD0D-CA956A973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856" y="1534111"/>
                <a:ext cx="2479121" cy="369332"/>
              </a:xfrm>
              <a:prstGeom prst="rect">
                <a:avLst/>
              </a:prstGeom>
              <a:blipFill>
                <a:blip r:embed="rId4"/>
                <a:stretch>
                  <a:fillRect l="-246" b="-3833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A85348C-8033-4704-9BA9-6C079F2592D8}"/>
                  </a:ext>
                </a:extLst>
              </p:cNvPr>
              <p:cNvSpPr txBox="1"/>
              <p:nvPr/>
            </p:nvSpPr>
            <p:spPr>
              <a:xfrm>
                <a:off x="275436" y="1898758"/>
                <a:ext cx="2099293" cy="70006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A85348C-8033-4704-9BA9-6C079F259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36" y="1898758"/>
                <a:ext cx="2099293" cy="7000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4BC7AAB-DBD3-4CD9-A49D-0A232D5A9C1B}"/>
                  </a:ext>
                </a:extLst>
              </p:cNvPr>
              <p:cNvSpPr txBox="1"/>
              <p:nvPr/>
            </p:nvSpPr>
            <p:spPr>
              <a:xfrm>
                <a:off x="3905155" y="1909518"/>
                <a:ext cx="2344642" cy="74815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4BC7AAB-DBD3-4CD9-A49D-0A232D5A9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155" y="1909518"/>
                <a:ext cx="2344642" cy="7481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740C8A5A-B623-4FE3-8CFA-106B7F8BED5E}"/>
              </a:ext>
            </a:extLst>
          </p:cNvPr>
          <p:cNvSpPr/>
          <p:nvPr/>
        </p:nvSpPr>
        <p:spPr>
          <a:xfrm>
            <a:off x="206698" y="1394753"/>
            <a:ext cx="7534916" cy="1291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4D3E538-CC68-408D-8F52-06693BF8F4D1}"/>
              </a:ext>
            </a:extLst>
          </p:cNvPr>
          <p:cNvCxnSpPr>
            <a:cxnSpLocks/>
          </p:cNvCxnSpPr>
          <p:nvPr/>
        </p:nvCxnSpPr>
        <p:spPr>
          <a:xfrm>
            <a:off x="2398775" y="1729945"/>
            <a:ext cx="1387899" cy="518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DC15309-1805-44A5-904A-5E2569D2B0FD}"/>
              </a:ext>
            </a:extLst>
          </p:cNvPr>
          <p:cNvCxnSpPr/>
          <p:nvPr/>
        </p:nvCxnSpPr>
        <p:spPr>
          <a:xfrm flipH="1">
            <a:off x="2624724" y="2298338"/>
            <a:ext cx="93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D46CE47D-7105-493C-A8DB-29636C4C447B}"/>
              </a:ext>
            </a:extLst>
          </p:cNvPr>
          <p:cNvSpPr/>
          <p:nvPr/>
        </p:nvSpPr>
        <p:spPr>
          <a:xfrm>
            <a:off x="2554515" y="921713"/>
            <a:ext cx="1360848" cy="55169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نفرض أن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3CAC748-BF2A-43CE-82FB-925C982C14F5}"/>
                  </a:ext>
                </a:extLst>
              </p:cNvPr>
              <p:cNvSpPr txBox="1"/>
              <p:nvPr/>
            </p:nvSpPr>
            <p:spPr>
              <a:xfrm>
                <a:off x="5328899" y="780532"/>
                <a:ext cx="540450" cy="692468"/>
              </a:xfrm>
              <a:prstGeom prst="ellipse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3CAC748-BF2A-43CE-82FB-925C982C1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899" y="780532"/>
                <a:ext cx="540450" cy="69246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84BD3A0A-4B9D-4F03-94DC-ED638A6249C9}"/>
                  </a:ext>
                </a:extLst>
              </p:cNvPr>
              <p:cNvSpPr txBox="1"/>
              <p:nvPr/>
            </p:nvSpPr>
            <p:spPr>
              <a:xfrm>
                <a:off x="7590647" y="864690"/>
                <a:ext cx="597910" cy="692468"/>
              </a:xfrm>
              <a:prstGeom prst="ellipse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84BD3A0A-4B9D-4F03-94DC-ED638A624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647" y="864690"/>
                <a:ext cx="597910" cy="69246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2BE634-8B8F-4E62-B77B-F9505BB61F83}"/>
                  </a:ext>
                </a:extLst>
              </p:cNvPr>
              <p:cNvSpPr txBox="1"/>
              <p:nvPr/>
            </p:nvSpPr>
            <p:spPr>
              <a:xfrm>
                <a:off x="4205120" y="134676"/>
                <a:ext cx="2880000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.  (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2BE634-8B8F-4E62-B77B-F9505BB61F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120" y="134676"/>
                <a:ext cx="2880000" cy="1130181"/>
              </a:xfrm>
              <a:prstGeom prst="rect">
                <a:avLst/>
              </a:prstGeom>
              <a:blipFill>
                <a:blip r:embed="rId9"/>
                <a:stretch>
                  <a:fillRect r="-4915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108B52F-E0CD-4917-9050-5915B250A482}"/>
                  </a:ext>
                </a:extLst>
              </p:cNvPr>
              <p:cNvSpPr txBox="1"/>
              <p:nvPr/>
            </p:nvSpPr>
            <p:spPr>
              <a:xfrm>
                <a:off x="68739" y="2554153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108B52F-E0CD-4917-9050-5915B250A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9" y="2554153"/>
                <a:ext cx="3946708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3E83C1F-C48B-4A5B-A678-8B1AA48671FA}"/>
                  </a:ext>
                </a:extLst>
              </p:cNvPr>
              <p:cNvSpPr txBox="1"/>
              <p:nvPr/>
            </p:nvSpPr>
            <p:spPr>
              <a:xfrm>
                <a:off x="206698" y="2988001"/>
                <a:ext cx="4133031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3E83C1F-C48B-4A5B-A678-8B1AA4867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98" y="2988001"/>
                <a:ext cx="4133031" cy="11301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21AC61E-AC30-45FF-9BFE-147B007EB296}"/>
                  </a:ext>
                </a:extLst>
              </p:cNvPr>
              <p:cNvSpPr txBox="1"/>
              <p:nvPr/>
            </p:nvSpPr>
            <p:spPr>
              <a:xfrm>
                <a:off x="858129" y="3670059"/>
                <a:ext cx="3157318" cy="74815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21AC61E-AC30-45FF-9BFE-147B007EB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129" y="3670059"/>
                <a:ext cx="3157318" cy="7481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F0D15E1-17D2-41CF-883E-08D3A99C8108}"/>
                  </a:ext>
                </a:extLst>
              </p:cNvPr>
              <p:cNvSpPr txBox="1"/>
              <p:nvPr/>
            </p:nvSpPr>
            <p:spPr>
              <a:xfrm>
                <a:off x="3678793" y="3716105"/>
                <a:ext cx="4026219" cy="7567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−∫(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)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F0D15E1-17D2-41CF-883E-08D3A99C8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793" y="3716105"/>
                <a:ext cx="4026219" cy="7567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3A04B78-2C74-46A5-876A-63CF2CA3E43A}"/>
                  </a:ext>
                </a:extLst>
              </p:cNvPr>
              <p:cNvSpPr txBox="1"/>
              <p:nvPr/>
            </p:nvSpPr>
            <p:spPr>
              <a:xfrm>
                <a:off x="3567037" y="4541214"/>
                <a:ext cx="3767458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−∫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3A04B78-2C74-46A5-876A-63CF2CA3E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037" y="4541214"/>
                <a:ext cx="3767458" cy="69147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5DE409E-4AEA-47FE-B155-FBBC38580B4F}"/>
                  </a:ext>
                </a:extLst>
              </p:cNvPr>
              <p:cNvSpPr txBox="1"/>
              <p:nvPr/>
            </p:nvSpPr>
            <p:spPr>
              <a:xfrm>
                <a:off x="3738003" y="5381474"/>
                <a:ext cx="1227892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5DE409E-4AEA-47FE-B155-FBBC38580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003" y="5381474"/>
                <a:ext cx="1227892" cy="69147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23A9AAA-1DCA-44E0-8EDA-0F8EC5A25F6E}"/>
                  </a:ext>
                </a:extLst>
              </p:cNvPr>
              <p:cNvSpPr txBox="1"/>
              <p:nvPr/>
            </p:nvSpPr>
            <p:spPr>
              <a:xfrm>
                <a:off x="3772181" y="6179043"/>
                <a:ext cx="2533004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23A9AAA-1DCA-44E0-8EDA-0F8EC5A25F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181" y="6179043"/>
                <a:ext cx="2533004" cy="69147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652481C-E9EC-4FA8-B3A4-28E0BF4DE0D2}"/>
                  </a:ext>
                </a:extLst>
              </p:cNvPr>
              <p:cNvSpPr txBox="1"/>
              <p:nvPr/>
            </p:nvSpPr>
            <p:spPr>
              <a:xfrm>
                <a:off x="975856" y="4467335"/>
                <a:ext cx="3157318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652481C-E9EC-4FA8-B3A4-28E0BF4DE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856" y="4467335"/>
                <a:ext cx="3157318" cy="69147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8E31B84-F69B-41E6-91DC-6991E0522BA4}"/>
                  </a:ext>
                </a:extLst>
              </p:cNvPr>
              <p:cNvSpPr txBox="1"/>
              <p:nvPr/>
            </p:nvSpPr>
            <p:spPr>
              <a:xfrm>
                <a:off x="815925" y="5294904"/>
                <a:ext cx="3157318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8E31B84-F69B-41E6-91DC-6991E0522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25" y="5294904"/>
                <a:ext cx="3157318" cy="69147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E622BDE-0BC9-4DBF-B9E4-2E2D9C5F8BD4}"/>
                  </a:ext>
                </a:extLst>
              </p:cNvPr>
              <p:cNvSpPr txBox="1"/>
              <p:nvPr/>
            </p:nvSpPr>
            <p:spPr>
              <a:xfrm>
                <a:off x="815925" y="6121139"/>
                <a:ext cx="3157318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E622BDE-0BC9-4DBF-B9E4-2E2D9C5F8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25" y="6121139"/>
                <a:ext cx="3157318" cy="69147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AE2040E-52CE-49F2-BDE5-A5E0932CEFE4}"/>
                  </a:ext>
                </a:extLst>
              </p:cNvPr>
              <p:cNvSpPr txBox="1"/>
              <p:nvPr/>
            </p:nvSpPr>
            <p:spPr>
              <a:xfrm>
                <a:off x="4366017" y="5333056"/>
                <a:ext cx="2533004" cy="77143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AE2040E-52CE-49F2-BDE5-A5E0932CE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017" y="5333056"/>
                <a:ext cx="2533004" cy="77143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>
            <a:extLst>
              <a:ext uri="{FF2B5EF4-FFF2-40B4-BE49-F238E27FC236}">
                <a16:creationId xmlns:a16="http://schemas.microsoft.com/office/drawing/2014/main" id="{6B4802F7-2E8F-41EC-810D-8DF6DE68F44D}"/>
              </a:ext>
            </a:extLst>
          </p:cNvPr>
          <p:cNvSpPr/>
          <p:nvPr/>
        </p:nvSpPr>
        <p:spPr>
          <a:xfrm>
            <a:off x="7892816" y="2027307"/>
            <a:ext cx="1217512" cy="55169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طريقة حل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8064DB4-0E59-471D-A4DB-05A2DD6A744F}"/>
              </a:ext>
            </a:extLst>
          </p:cNvPr>
          <p:cNvSpPr/>
          <p:nvPr/>
        </p:nvSpPr>
        <p:spPr>
          <a:xfrm>
            <a:off x="7843913" y="1394753"/>
            <a:ext cx="1245339" cy="5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حاول أن تحل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ar-KW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2709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0" grpId="0" animBg="1"/>
      <p:bldP spid="57" grpId="0"/>
      <p:bldP spid="68" grpId="0"/>
      <p:bldP spid="83" grpId="0"/>
      <p:bldP spid="84" grpId="0"/>
      <p:bldP spid="87" grpId="0" animBg="1"/>
      <p:bldP spid="95" grpId="0"/>
      <p:bldP spid="109" grpId="0"/>
      <p:bldP spid="110" grpId="0"/>
      <p:bldP spid="26" grpId="0"/>
      <p:bldP spid="34" grpId="0"/>
      <p:bldP spid="35" grpId="0"/>
      <p:bldP spid="36" grpId="0"/>
      <p:bldP spid="37" grpId="0"/>
      <p:bldP spid="39" grpId="0"/>
      <p:bldP spid="43" grpId="0"/>
      <p:bldP spid="47" grpId="0"/>
      <p:bldP spid="44" grpId="0"/>
      <p:bldP spid="45" grpId="0"/>
      <p:bldP spid="48" grpId="0"/>
      <p:bldP spid="49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1480890" y="-61635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890" y="-61635"/>
                <a:ext cx="2880000" cy="1291700"/>
              </a:xfrm>
              <a:prstGeom prst="rect">
                <a:avLst/>
              </a:prstGeom>
              <a:blipFill>
                <a:blip r:embed="rId2"/>
                <a:stretch>
                  <a:fillRect r="-4258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8FB672C5-257F-422A-8164-78369F076634}"/>
              </a:ext>
            </a:extLst>
          </p:cNvPr>
          <p:cNvSpPr/>
          <p:nvPr/>
        </p:nvSpPr>
        <p:spPr>
          <a:xfrm>
            <a:off x="101820" y="31857"/>
            <a:ext cx="1245339" cy="5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حاول أن تحل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ar-KW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3CE4942-E38A-4103-9BAF-2930B75BE1B1}"/>
              </a:ext>
            </a:extLst>
          </p:cNvPr>
          <p:cNvSpPr/>
          <p:nvPr/>
        </p:nvSpPr>
        <p:spPr>
          <a:xfrm>
            <a:off x="129648" y="695389"/>
            <a:ext cx="1217512" cy="55169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طريقة حل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ar-KW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BF80D57-1108-43B4-8881-0C3265C51FB3}"/>
              </a:ext>
            </a:extLst>
          </p:cNvPr>
          <p:cNvSpPr/>
          <p:nvPr/>
        </p:nvSpPr>
        <p:spPr>
          <a:xfrm>
            <a:off x="33396" y="1364969"/>
            <a:ext cx="1512000" cy="756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تعويض بـ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ar-KW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ثم تجزيء 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C2DDFA6-30B2-49DA-8FFC-736BDD88B177}"/>
              </a:ext>
            </a:extLst>
          </p:cNvPr>
          <p:cNvSpPr/>
          <p:nvPr/>
        </p:nvSpPr>
        <p:spPr>
          <a:xfrm>
            <a:off x="7717715" y="678372"/>
            <a:ext cx="1360848" cy="55169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نفرض أن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72F1F21-4DDC-4AEE-93A9-4B9BB537607E}"/>
                  </a:ext>
                </a:extLst>
              </p:cNvPr>
              <p:cNvSpPr txBox="1"/>
              <p:nvPr/>
            </p:nvSpPr>
            <p:spPr>
              <a:xfrm>
                <a:off x="7142153" y="1367834"/>
                <a:ext cx="206104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72F1F21-4DDC-4AEE-93A9-4B9BB5376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153" y="1367834"/>
                <a:ext cx="2061047" cy="369332"/>
              </a:xfrm>
              <a:prstGeom prst="rect">
                <a:avLst/>
              </a:prstGeom>
              <a:blipFill>
                <a:blip r:embed="rId3"/>
                <a:stretch>
                  <a:fillRect b="-3770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DE04145-3B80-4BA0-BE2B-41BEB3F4355A}"/>
                  </a:ext>
                </a:extLst>
              </p:cNvPr>
              <p:cNvSpPr txBox="1"/>
              <p:nvPr/>
            </p:nvSpPr>
            <p:spPr>
              <a:xfrm>
                <a:off x="7074180" y="1735434"/>
                <a:ext cx="1580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DE04145-3B80-4BA0-BE2B-41BEB3F43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180" y="1735434"/>
                <a:ext cx="1580200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AEA923C-F2B0-4D0B-BE29-664761085CCE}"/>
              </a:ext>
            </a:extLst>
          </p:cNvPr>
          <p:cNvSpPr/>
          <p:nvPr/>
        </p:nvSpPr>
        <p:spPr>
          <a:xfrm>
            <a:off x="7044707" y="45318"/>
            <a:ext cx="2029605" cy="55169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تعويض ب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ar-KW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6AB6E4-903D-48EF-8FE3-7B0123EE2F93}"/>
              </a:ext>
            </a:extLst>
          </p:cNvPr>
          <p:cNvSpPr/>
          <p:nvPr/>
        </p:nvSpPr>
        <p:spPr>
          <a:xfrm>
            <a:off x="3626187" y="166068"/>
            <a:ext cx="1265900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A27FD31-105F-4E96-9EB9-FD28C55592AE}"/>
              </a:ext>
            </a:extLst>
          </p:cNvPr>
          <p:cNvSpPr/>
          <p:nvPr/>
        </p:nvSpPr>
        <p:spPr>
          <a:xfrm>
            <a:off x="4993733" y="183851"/>
            <a:ext cx="701974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7A8587E-83B4-4035-9E71-32E8D169396D}"/>
                  </a:ext>
                </a:extLst>
              </p:cNvPr>
              <p:cNvSpPr txBox="1"/>
              <p:nvPr/>
            </p:nvSpPr>
            <p:spPr>
              <a:xfrm>
                <a:off x="1149461" y="774255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7A8587E-83B4-4035-9E71-32E8D1693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461" y="774255"/>
                <a:ext cx="2880000" cy="12917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DD5BA1D-4930-4A6E-A53E-B977709F631E}"/>
              </a:ext>
            </a:extLst>
          </p:cNvPr>
          <p:cNvSpPr/>
          <p:nvPr/>
        </p:nvSpPr>
        <p:spPr>
          <a:xfrm>
            <a:off x="6099922" y="2332327"/>
            <a:ext cx="1360848" cy="55169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نفرض أن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7C5FB920-DBC4-441A-B03F-729AEAF21C55}"/>
              </a:ext>
            </a:extLst>
          </p:cNvPr>
          <p:cNvSpPr/>
          <p:nvPr/>
        </p:nvSpPr>
        <p:spPr>
          <a:xfrm>
            <a:off x="7734453" y="2328863"/>
            <a:ext cx="1360848" cy="55169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تجزيء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B66F36B-3901-4D07-95E4-D83060132FA2}"/>
                  </a:ext>
                </a:extLst>
              </p:cNvPr>
              <p:cNvSpPr txBox="1"/>
              <p:nvPr/>
            </p:nvSpPr>
            <p:spPr>
              <a:xfrm>
                <a:off x="5733989" y="3042026"/>
                <a:ext cx="159352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B66F36B-3901-4D07-95E4-D83060132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89" y="3042026"/>
                <a:ext cx="1593528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2F29322-8CA4-4C6D-9FD2-A4979C738472}"/>
                  </a:ext>
                </a:extLst>
              </p:cNvPr>
              <p:cNvSpPr txBox="1"/>
              <p:nvPr/>
            </p:nvSpPr>
            <p:spPr>
              <a:xfrm>
                <a:off x="7326305" y="3033041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2F29322-8CA4-4C6D-9FD2-A4979C738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305" y="3033041"/>
                <a:ext cx="2099293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BC850C1-96C1-46A3-A994-75C4E4A171B8}"/>
                  </a:ext>
                </a:extLst>
              </p:cNvPr>
              <p:cNvSpPr txBox="1"/>
              <p:nvPr/>
            </p:nvSpPr>
            <p:spPr>
              <a:xfrm>
                <a:off x="5860601" y="3402149"/>
                <a:ext cx="1790470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BC850C1-96C1-46A3-A994-75C4E4A17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601" y="3402149"/>
                <a:ext cx="1790470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271BD60-CB85-478B-93D6-D08D4A947424}"/>
                  </a:ext>
                </a:extLst>
              </p:cNvPr>
              <p:cNvSpPr txBox="1"/>
              <p:nvPr/>
            </p:nvSpPr>
            <p:spPr>
              <a:xfrm>
                <a:off x="7624858" y="3385574"/>
                <a:ext cx="1790470" cy="77143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271BD60-CB85-478B-93D6-D08D4A947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858" y="3385574"/>
                <a:ext cx="1790470" cy="7714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9F34A9FE-93C0-42CC-A5C4-A776699747A4}"/>
              </a:ext>
            </a:extLst>
          </p:cNvPr>
          <p:cNvSpPr/>
          <p:nvPr/>
        </p:nvSpPr>
        <p:spPr>
          <a:xfrm>
            <a:off x="5786698" y="3005004"/>
            <a:ext cx="3308603" cy="1152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8F519D2-3F0E-4B09-A031-2C5BC0F89854}"/>
              </a:ext>
            </a:extLst>
          </p:cNvPr>
          <p:cNvCxnSpPr>
            <a:cxnSpLocks/>
          </p:cNvCxnSpPr>
          <p:nvPr/>
        </p:nvCxnSpPr>
        <p:spPr>
          <a:xfrm>
            <a:off x="7386145" y="3364903"/>
            <a:ext cx="489576" cy="324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2B8A99C-8B75-4E32-84E0-8056BC05F83D}"/>
              </a:ext>
            </a:extLst>
          </p:cNvPr>
          <p:cNvCxnSpPr/>
          <p:nvPr/>
        </p:nvCxnSpPr>
        <p:spPr>
          <a:xfrm flipH="1">
            <a:off x="7535064" y="3779517"/>
            <a:ext cx="39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402759B-A1C2-4F64-B0D9-E72D9D8A2B32}"/>
                  </a:ext>
                </a:extLst>
              </p:cNvPr>
              <p:cNvSpPr txBox="1"/>
              <p:nvPr/>
            </p:nvSpPr>
            <p:spPr>
              <a:xfrm>
                <a:off x="323251" y="2065334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402759B-A1C2-4F64-B0D9-E72D9D8A2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51" y="2065334"/>
                <a:ext cx="3946708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15A609C-E18F-48E4-AA1F-5CB81617F30F}"/>
                  </a:ext>
                </a:extLst>
              </p:cNvPr>
              <p:cNvSpPr txBox="1"/>
              <p:nvPr/>
            </p:nvSpPr>
            <p:spPr>
              <a:xfrm>
                <a:off x="-45298" y="2626333"/>
                <a:ext cx="2268000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15A609C-E18F-48E4-AA1F-5CB81617F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298" y="2626333"/>
                <a:ext cx="2268000" cy="11301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DD02675-17CA-4F6B-BA96-C33DC201CFE7}"/>
                  </a:ext>
                </a:extLst>
              </p:cNvPr>
              <p:cNvSpPr txBox="1"/>
              <p:nvPr/>
            </p:nvSpPr>
            <p:spPr>
              <a:xfrm>
                <a:off x="1920037" y="2649396"/>
                <a:ext cx="1593528" cy="87280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8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8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DD02675-17CA-4F6B-BA96-C33DC201C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037" y="2649396"/>
                <a:ext cx="1593528" cy="8728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8D26A74-77C1-4A8C-93BF-CABDCEE9D5B1}"/>
                  </a:ext>
                </a:extLst>
              </p:cNvPr>
              <p:cNvSpPr txBox="1"/>
              <p:nvPr/>
            </p:nvSpPr>
            <p:spPr>
              <a:xfrm>
                <a:off x="1577142" y="3633595"/>
                <a:ext cx="1940790" cy="6202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8D26A74-77C1-4A8C-93BF-CABDCEE9D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142" y="3633595"/>
                <a:ext cx="1940790" cy="6202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3333242E-8912-4483-85D2-D227AF94B579}"/>
                  </a:ext>
                </a:extLst>
              </p:cNvPr>
              <p:cNvSpPr txBox="1"/>
              <p:nvPr/>
            </p:nvSpPr>
            <p:spPr>
              <a:xfrm>
                <a:off x="3452836" y="3475252"/>
                <a:ext cx="1908000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/>
                          </m:sSup>
                        </m:e>
                      </m:nary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3333242E-8912-4483-85D2-D227AF94B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36" y="3475252"/>
                <a:ext cx="1908000" cy="1130181"/>
              </a:xfrm>
              <a:prstGeom prst="rect">
                <a:avLst/>
              </a:prstGeom>
              <a:blipFill>
                <a:blip r:embed="rId14"/>
                <a:stretch>
                  <a:fillRect r="-12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12098D22-43B0-4167-B10E-096B7A034441}"/>
                  </a:ext>
                </a:extLst>
              </p:cNvPr>
              <p:cNvSpPr txBox="1"/>
              <p:nvPr/>
            </p:nvSpPr>
            <p:spPr>
              <a:xfrm>
                <a:off x="1541285" y="4543072"/>
                <a:ext cx="1908000" cy="6202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12098D22-43B0-4167-B10E-096B7A034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285" y="4543072"/>
                <a:ext cx="1908000" cy="6202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Oval 85">
            <a:extLst>
              <a:ext uri="{FF2B5EF4-FFF2-40B4-BE49-F238E27FC236}">
                <a16:creationId xmlns:a16="http://schemas.microsoft.com/office/drawing/2014/main" id="{52B2F769-6CEF-4507-B917-0FD1B60F5957}"/>
              </a:ext>
            </a:extLst>
          </p:cNvPr>
          <p:cNvSpPr/>
          <p:nvPr/>
        </p:nvSpPr>
        <p:spPr>
          <a:xfrm>
            <a:off x="4783111" y="952678"/>
            <a:ext cx="110524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2FE3EF8-4C37-4B3A-848C-87076B580ABB}"/>
              </a:ext>
            </a:extLst>
          </p:cNvPr>
          <p:cNvSpPr/>
          <p:nvPr/>
        </p:nvSpPr>
        <p:spPr>
          <a:xfrm>
            <a:off x="5959592" y="932607"/>
            <a:ext cx="1076610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9621786-A11F-46C7-8428-408E575A74F4}"/>
                  </a:ext>
                </a:extLst>
              </p:cNvPr>
              <p:cNvSpPr txBox="1"/>
              <p:nvPr/>
            </p:nvSpPr>
            <p:spPr>
              <a:xfrm>
                <a:off x="3486280" y="2627442"/>
                <a:ext cx="2196000" cy="113018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  <m:r>
                        <a:rPr lang="ar-KW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ar-KW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9621786-A11F-46C7-8428-408E575A7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280" y="2627442"/>
                <a:ext cx="2196000" cy="113018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9FB3EDD-0DA9-4C2E-82D7-1E2DDC6E5B58}"/>
                  </a:ext>
                </a:extLst>
              </p:cNvPr>
              <p:cNvSpPr txBox="1"/>
              <p:nvPr/>
            </p:nvSpPr>
            <p:spPr>
              <a:xfrm>
                <a:off x="5654174" y="6060996"/>
                <a:ext cx="3308603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9FB3EDD-0DA9-4C2E-82D7-1E2DDC6E5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174" y="6060996"/>
                <a:ext cx="3308603" cy="69147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2423992-321A-4FF2-979B-B6BDD4A70B01}"/>
                  </a:ext>
                </a:extLst>
              </p:cNvPr>
              <p:cNvSpPr txBox="1"/>
              <p:nvPr/>
            </p:nvSpPr>
            <p:spPr>
              <a:xfrm>
                <a:off x="-218294" y="6020302"/>
                <a:ext cx="4026116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2423992-321A-4FF2-979B-B6BDD4A70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8294" y="6020302"/>
                <a:ext cx="4026116" cy="96872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EC43176-3BDF-408E-9B5A-8B34C749A897}"/>
                  </a:ext>
                </a:extLst>
              </p:cNvPr>
              <p:cNvSpPr txBox="1"/>
              <p:nvPr/>
            </p:nvSpPr>
            <p:spPr>
              <a:xfrm>
                <a:off x="3343161" y="6084273"/>
                <a:ext cx="3067899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EC43176-3BDF-408E-9B5A-8B34C749A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161" y="6084273"/>
                <a:ext cx="3067899" cy="69147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0428C44-3047-4B19-A45C-51EF3311932D}"/>
                  </a:ext>
                </a:extLst>
              </p:cNvPr>
              <p:cNvSpPr txBox="1"/>
              <p:nvPr/>
            </p:nvSpPr>
            <p:spPr>
              <a:xfrm>
                <a:off x="3296577" y="4302894"/>
                <a:ext cx="2195999" cy="87280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8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8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  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0428C44-3047-4B19-A45C-51EF33119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577" y="4302894"/>
                <a:ext cx="2195999" cy="87280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C902442-C019-4AA1-8E15-F934EF93F038}"/>
              </a:ext>
            </a:extLst>
          </p:cNvPr>
          <p:cNvCxnSpPr/>
          <p:nvPr/>
        </p:nvCxnSpPr>
        <p:spPr>
          <a:xfrm flipH="1">
            <a:off x="1565760" y="2166990"/>
            <a:ext cx="7452000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1247807-87A5-4BEC-9456-8B7572777B91}"/>
                  </a:ext>
                </a:extLst>
              </p:cNvPr>
              <p:cNvSpPr txBox="1"/>
              <p:nvPr/>
            </p:nvSpPr>
            <p:spPr>
              <a:xfrm>
                <a:off x="4054556" y="798189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32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1247807-87A5-4BEC-9456-8B7572777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556" y="798189"/>
                <a:ext cx="2880000" cy="129170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5C52D7-8EB1-4DBE-972E-AAEBCC62C1FF}"/>
                  </a:ext>
                </a:extLst>
              </p:cNvPr>
              <p:cNvSpPr txBox="1"/>
              <p:nvPr/>
            </p:nvSpPr>
            <p:spPr>
              <a:xfrm>
                <a:off x="1541285" y="5338447"/>
                <a:ext cx="1894181" cy="6202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28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8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5C52D7-8EB1-4DBE-972E-AAEBCC62C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285" y="5338447"/>
                <a:ext cx="1894181" cy="6202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FFCE17-BF5E-4B3E-B763-721D7023AA7B}"/>
                  </a:ext>
                </a:extLst>
              </p:cNvPr>
              <p:cNvSpPr txBox="1"/>
              <p:nvPr/>
            </p:nvSpPr>
            <p:spPr>
              <a:xfrm>
                <a:off x="3276958" y="5215474"/>
                <a:ext cx="2195999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  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FFCE17-BF5E-4B3E-B763-721D7023A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958" y="5215474"/>
                <a:ext cx="2195999" cy="80663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F61CB24-EA0A-43A6-ACCA-A4E8E6B2E90F}"/>
              </a:ext>
            </a:extLst>
          </p:cNvPr>
          <p:cNvSpPr/>
          <p:nvPr/>
        </p:nvSpPr>
        <p:spPr>
          <a:xfrm>
            <a:off x="7158195" y="1331255"/>
            <a:ext cx="1872199" cy="8365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2404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" grpId="0" animBg="1"/>
      <p:bldP spid="48" grpId="0"/>
      <p:bldP spid="49" grpId="0"/>
      <p:bldP spid="50" grpId="0"/>
      <p:bldP spid="52" grpId="0"/>
      <p:bldP spid="53" grpId="0" animBg="1"/>
      <p:bldP spid="54" grpId="0" animBg="1"/>
      <p:bldP spid="55" grpId="0"/>
      <p:bldP spid="56" grpId="0"/>
      <p:bldP spid="58" grpId="0"/>
      <p:bldP spid="67" grpId="0"/>
      <p:bldP spid="69" grpId="0"/>
      <p:bldP spid="70" grpId="0"/>
      <p:bldP spid="71" grpId="0"/>
      <p:bldP spid="72" grpId="0" animBg="1"/>
      <p:bldP spid="77" grpId="0"/>
      <p:bldP spid="78" grpId="0"/>
      <p:bldP spid="79" grpId="0"/>
      <p:bldP spid="80" grpId="0"/>
      <p:bldP spid="81" grpId="0"/>
      <p:bldP spid="82" grpId="0"/>
      <p:bldP spid="86" grpId="0" animBg="1"/>
      <p:bldP spid="90" grpId="0" animBg="1"/>
      <p:bldP spid="91" grpId="0"/>
      <p:bldP spid="96" grpId="0"/>
      <p:bldP spid="100" grpId="0"/>
      <p:bldP spid="103" grpId="0"/>
      <p:bldP spid="109" grpId="0"/>
      <p:bldP spid="36" grpId="0"/>
      <p:bldP spid="37" grpId="0"/>
      <p:bldP spid="38" grpId="0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0" y="492166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2166"/>
                <a:ext cx="2880000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01E2329A-6924-4361-B7FA-AC688B00B335}"/>
              </a:ext>
            </a:extLst>
          </p:cNvPr>
          <p:cNvSpPr/>
          <p:nvPr/>
        </p:nvSpPr>
        <p:spPr>
          <a:xfrm>
            <a:off x="703386" y="604911"/>
            <a:ext cx="407963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A8BCA92-8BC2-4E51-B6EC-4A6030E1C62A}"/>
              </a:ext>
            </a:extLst>
          </p:cNvPr>
          <p:cNvSpPr/>
          <p:nvPr/>
        </p:nvSpPr>
        <p:spPr>
          <a:xfrm>
            <a:off x="1167621" y="604910"/>
            <a:ext cx="128015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313AC22-EC3B-4F6C-9EC9-0CFB02755D4A}"/>
                  </a:ext>
                </a:extLst>
              </p:cNvPr>
              <p:cNvSpPr txBox="1"/>
              <p:nvPr/>
            </p:nvSpPr>
            <p:spPr>
              <a:xfrm>
                <a:off x="4712673" y="810972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313AC22-EC3B-4F6C-9EC9-0CFB02755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673" y="810972"/>
                <a:ext cx="1593528" cy="377667"/>
              </a:xfrm>
              <a:prstGeom prst="rect">
                <a:avLst/>
              </a:prstGeom>
              <a:blipFill>
                <a:blip r:embed="rId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36B0CA3-EBC7-466E-883C-16445FBE3906}"/>
                  </a:ext>
                </a:extLst>
              </p:cNvPr>
              <p:cNvSpPr txBox="1"/>
              <p:nvPr/>
            </p:nvSpPr>
            <p:spPr>
              <a:xfrm>
                <a:off x="6879098" y="787695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36B0CA3-EBC7-466E-883C-16445FBE3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098" y="787695"/>
                <a:ext cx="2099293" cy="369332"/>
              </a:xfrm>
              <a:prstGeom prst="rect">
                <a:avLst/>
              </a:prstGeom>
              <a:blipFill>
                <a:blip r:embed="rId4"/>
                <a:stretch>
                  <a:fillRect l="-3478" r="-3188" b="-1311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4619EF5-6073-4792-AE5F-5D53C2037308}"/>
                  </a:ext>
                </a:extLst>
              </p:cNvPr>
              <p:cNvSpPr txBox="1"/>
              <p:nvPr/>
            </p:nvSpPr>
            <p:spPr>
              <a:xfrm>
                <a:off x="4754877" y="1157027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4619EF5-6073-4792-AE5F-5D53C2037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7" y="1157027"/>
                <a:ext cx="1790470" cy="369332"/>
              </a:xfrm>
              <a:prstGeom prst="rect">
                <a:avLst/>
              </a:prstGeom>
              <a:blipFill>
                <a:blip r:embed="rId5"/>
                <a:stretch>
                  <a:fillRect l="-2381" r="-2381" b="-11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C53A988-F155-4325-9D73-55AECFC02FA2}"/>
                  </a:ext>
                </a:extLst>
              </p:cNvPr>
              <p:cNvSpPr txBox="1"/>
              <p:nvPr/>
            </p:nvSpPr>
            <p:spPr>
              <a:xfrm>
                <a:off x="6911114" y="1126745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C53A988-F155-4325-9D73-55AECFC02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114" y="1126745"/>
                <a:ext cx="1790470" cy="369332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75A2D28-DB10-44E5-AC2B-EBDDB68EE433}"/>
                  </a:ext>
                </a:extLst>
              </p:cNvPr>
              <p:cNvSpPr txBox="1"/>
              <p:nvPr/>
            </p:nvSpPr>
            <p:spPr>
              <a:xfrm>
                <a:off x="146990" y="1353816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75A2D28-DB10-44E5-AC2B-EBDDB68EE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90" y="1353816"/>
                <a:ext cx="394670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FACF3C5-AC38-4670-BED6-538D72C4C5B8}"/>
              </a:ext>
            </a:extLst>
          </p:cNvPr>
          <p:cNvSpPr/>
          <p:nvPr/>
        </p:nvSpPr>
        <p:spPr>
          <a:xfrm>
            <a:off x="4712673" y="531772"/>
            <a:ext cx="4305202" cy="104186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DFC6D28-9961-4555-B939-CF44D0D68377}"/>
                  </a:ext>
                </a:extLst>
              </p:cNvPr>
              <p:cNvSpPr txBox="1"/>
              <p:nvPr/>
            </p:nvSpPr>
            <p:spPr>
              <a:xfrm>
                <a:off x="-69500" y="2044504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DFC6D28-9961-4555-B939-CF44D0D68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500" y="2044504"/>
                <a:ext cx="2880000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18EA1CB-D311-46B8-92B5-A146CB71D7E9}"/>
                  </a:ext>
                </a:extLst>
              </p:cNvPr>
              <p:cNvSpPr txBox="1"/>
              <p:nvPr/>
            </p:nvSpPr>
            <p:spPr>
              <a:xfrm>
                <a:off x="2655335" y="2311651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18EA1CB-D311-46B8-92B5-A146CB71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35" y="2311651"/>
                <a:ext cx="1593528" cy="377667"/>
              </a:xfrm>
              <a:prstGeom prst="rect">
                <a:avLst/>
              </a:prstGeom>
              <a:blipFill>
                <a:blip r:embed="rId9"/>
                <a:stretch>
                  <a:fillRect l="-2682" r="-3831" b="-967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F8316A7-65E7-4ACD-906C-90F417EDE4FC}"/>
                  </a:ext>
                </a:extLst>
              </p:cNvPr>
              <p:cNvSpPr txBox="1"/>
              <p:nvPr/>
            </p:nvSpPr>
            <p:spPr>
              <a:xfrm>
                <a:off x="4292243" y="2044503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F8316A7-65E7-4ACD-906C-90F417EDE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243" y="2044503"/>
                <a:ext cx="2556000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Chevron 4">
            <a:extLst>
              <a:ext uri="{FF2B5EF4-FFF2-40B4-BE49-F238E27FC236}">
                <a16:creationId xmlns:a16="http://schemas.microsoft.com/office/drawing/2014/main" id="{7318751B-85A2-4867-8F53-53F093741956}"/>
              </a:ext>
            </a:extLst>
          </p:cNvPr>
          <p:cNvSpPr/>
          <p:nvPr/>
        </p:nvSpPr>
        <p:spPr>
          <a:xfrm flipH="1">
            <a:off x="6987766" y="2188589"/>
            <a:ext cx="885561" cy="549658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0EAFDA6-DB0F-48BF-AB6F-BD9F60BC1B90}"/>
              </a:ext>
            </a:extLst>
          </p:cNvPr>
          <p:cNvCxnSpPr/>
          <p:nvPr/>
        </p:nvCxnSpPr>
        <p:spPr>
          <a:xfrm flipH="1">
            <a:off x="112536" y="2900686"/>
            <a:ext cx="9000000" cy="0"/>
          </a:xfrm>
          <a:prstGeom prst="line">
            <a:avLst/>
          </a:prstGeom>
          <a:ln w="38100" cap="flat" cmpd="sng" algn="ctr">
            <a:solidFill>
              <a:srgbClr val="D99694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D0D56A3-A428-4A70-83D0-9481F8338FB9}"/>
                  </a:ext>
                </a:extLst>
              </p:cNvPr>
              <p:cNvSpPr txBox="1"/>
              <p:nvPr/>
            </p:nvSpPr>
            <p:spPr>
              <a:xfrm>
                <a:off x="99315" y="2931887"/>
                <a:ext cx="252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D0D56A3-A428-4A70-83D0-9481F8338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15" y="2931887"/>
                <a:ext cx="2520000" cy="9687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7756B5B-FB7F-4324-8CB2-38ABE30ACA58}"/>
              </a:ext>
            </a:extLst>
          </p:cNvPr>
          <p:cNvCxnSpPr/>
          <p:nvPr/>
        </p:nvCxnSpPr>
        <p:spPr>
          <a:xfrm>
            <a:off x="5992837" y="942534"/>
            <a:ext cx="994929" cy="33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335FDC-1309-4E93-A2E2-2F033CF929E7}"/>
              </a:ext>
            </a:extLst>
          </p:cNvPr>
          <p:cNvCxnSpPr/>
          <p:nvPr/>
        </p:nvCxnSpPr>
        <p:spPr>
          <a:xfrm flipH="1">
            <a:off x="6484676" y="1353816"/>
            <a:ext cx="5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95BB3253-26C0-4839-A45C-2453BC752BA2}"/>
              </a:ext>
            </a:extLst>
          </p:cNvPr>
          <p:cNvSpPr/>
          <p:nvPr/>
        </p:nvSpPr>
        <p:spPr>
          <a:xfrm>
            <a:off x="526824" y="3010227"/>
            <a:ext cx="668933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F8698CB-B4DA-442F-BF18-8B483D9EFF64}"/>
              </a:ext>
            </a:extLst>
          </p:cNvPr>
          <p:cNvSpPr/>
          <p:nvPr/>
        </p:nvSpPr>
        <p:spPr>
          <a:xfrm>
            <a:off x="1167621" y="3010226"/>
            <a:ext cx="128015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CDAB348-6030-4F1D-826C-EF88D30A9D5A}"/>
                  </a:ext>
                </a:extLst>
              </p:cNvPr>
              <p:cNvSpPr txBox="1"/>
              <p:nvPr/>
            </p:nvSpPr>
            <p:spPr>
              <a:xfrm>
                <a:off x="4712673" y="3216288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CDAB348-6030-4F1D-826C-EF88D30A9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673" y="3216288"/>
                <a:ext cx="1593528" cy="377667"/>
              </a:xfrm>
              <a:prstGeom prst="rect">
                <a:avLst/>
              </a:prstGeom>
              <a:blipFill>
                <a:blip r:embed="rId12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4533E02-C4B4-44CF-B8E2-E4CCA4F7D402}"/>
                  </a:ext>
                </a:extLst>
              </p:cNvPr>
              <p:cNvSpPr txBox="1"/>
              <p:nvPr/>
            </p:nvSpPr>
            <p:spPr>
              <a:xfrm>
                <a:off x="6879098" y="3193011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4533E02-C4B4-44CF-B8E2-E4CCA4F7D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098" y="3193011"/>
                <a:ext cx="2099293" cy="369332"/>
              </a:xfrm>
              <a:prstGeom prst="rect">
                <a:avLst/>
              </a:prstGeom>
              <a:blipFill>
                <a:blip r:embed="rId13"/>
                <a:stretch>
                  <a:fillRect l="-2899" r="-2609" b="-1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3CB7232-8FC9-4BA2-A8FE-B4D0F405EFC6}"/>
                  </a:ext>
                </a:extLst>
              </p:cNvPr>
              <p:cNvSpPr txBox="1"/>
              <p:nvPr/>
            </p:nvSpPr>
            <p:spPr>
              <a:xfrm>
                <a:off x="4754877" y="3562343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3CB7232-8FC9-4BA2-A8FE-B4D0F405E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7" y="3562343"/>
                <a:ext cx="1790470" cy="369332"/>
              </a:xfrm>
              <a:prstGeom prst="rect">
                <a:avLst/>
              </a:prstGeom>
              <a:blipFill>
                <a:blip r:embed="rId14"/>
                <a:stretch>
                  <a:fillRect l="-3741" r="-3741" b="-114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01EA24-F696-4CE8-A959-F7B5BC215617}"/>
                  </a:ext>
                </a:extLst>
              </p:cNvPr>
              <p:cNvSpPr txBox="1"/>
              <p:nvPr/>
            </p:nvSpPr>
            <p:spPr>
              <a:xfrm>
                <a:off x="6911114" y="3532061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01EA24-F696-4CE8-A959-F7B5BC2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114" y="3532061"/>
                <a:ext cx="1790470" cy="369332"/>
              </a:xfrm>
              <a:prstGeom prst="rect">
                <a:avLst/>
              </a:prstGeom>
              <a:blipFill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89692EE-F2E0-4635-AA91-E58B9130DC64}"/>
                  </a:ext>
                </a:extLst>
              </p:cNvPr>
              <p:cNvSpPr txBox="1"/>
              <p:nvPr/>
            </p:nvSpPr>
            <p:spPr>
              <a:xfrm>
                <a:off x="104786" y="3604384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89692EE-F2E0-4635-AA91-E58B9130DC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86" y="3604384"/>
                <a:ext cx="3946708" cy="9687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2F692A5A-C069-424F-BC82-92AE38719597}"/>
              </a:ext>
            </a:extLst>
          </p:cNvPr>
          <p:cNvSpPr/>
          <p:nvPr/>
        </p:nvSpPr>
        <p:spPr>
          <a:xfrm>
            <a:off x="4712673" y="2962100"/>
            <a:ext cx="4305202" cy="9687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24A7F02-0512-4749-85D3-35ED46CAC734}"/>
                  </a:ext>
                </a:extLst>
              </p:cNvPr>
              <p:cNvSpPr txBox="1"/>
              <p:nvPr/>
            </p:nvSpPr>
            <p:spPr>
              <a:xfrm>
                <a:off x="-69500" y="4337275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24A7F02-0512-4749-85D3-35ED46CAC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500" y="4337275"/>
                <a:ext cx="2556000" cy="9687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32EA36A-4981-4A0F-B247-7C2623A99C03}"/>
                  </a:ext>
                </a:extLst>
              </p:cNvPr>
              <p:cNvSpPr txBox="1"/>
              <p:nvPr/>
            </p:nvSpPr>
            <p:spPr>
              <a:xfrm>
                <a:off x="2528723" y="4604422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32EA36A-4981-4A0F-B247-7C2623A99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723" y="4604422"/>
                <a:ext cx="1593528" cy="377667"/>
              </a:xfrm>
              <a:prstGeom prst="rect">
                <a:avLst/>
              </a:prstGeom>
              <a:blipFill>
                <a:blip r:embed="rId18"/>
                <a:stretch>
                  <a:fillRect l="-4215" r="-5364" b="-806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864BB9E-D58B-416B-85DA-6A065F987BE5}"/>
                  </a:ext>
                </a:extLst>
              </p:cNvPr>
              <p:cNvSpPr txBox="1"/>
              <p:nvPr/>
            </p:nvSpPr>
            <p:spPr>
              <a:xfrm>
                <a:off x="4165631" y="4337274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864BB9E-D58B-416B-85DA-6A065F987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631" y="4337274"/>
                <a:ext cx="2880000" cy="9687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A1CFD6D-D847-4DC1-8626-5B9C8D0B76DF}"/>
              </a:ext>
            </a:extLst>
          </p:cNvPr>
          <p:cNvCxnSpPr/>
          <p:nvPr/>
        </p:nvCxnSpPr>
        <p:spPr>
          <a:xfrm>
            <a:off x="6203857" y="3347850"/>
            <a:ext cx="72000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E4DCAC6-827D-42C1-A313-C340AE84FEDF}"/>
              </a:ext>
            </a:extLst>
          </p:cNvPr>
          <p:cNvCxnSpPr/>
          <p:nvPr/>
        </p:nvCxnSpPr>
        <p:spPr>
          <a:xfrm flipH="1">
            <a:off x="6526880" y="3702860"/>
            <a:ext cx="39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F797616-8F34-45C5-9DE9-78AC0B76C6FA}"/>
                  </a:ext>
                </a:extLst>
              </p:cNvPr>
              <p:cNvSpPr txBox="1"/>
              <p:nvPr/>
            </p:nvSpPr>
            <p:spPr>
              <a:xfrm>
                <a:off x="2522277" y="5160583"/>
                <a:ext cx="159352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F797616-8F34-45C5-9DE9-78AC0B76C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277" y="5160583"/>
                <a:ext cx="1593528" cy="369332"/>
              </a:xfrm>
              <a:prstGeom prst="rect">
                <a:avLst/>
              </a:prstGeom>
              <a:blipFill>
                <a:blip r:embed="rId20"/>
                <a:stretch>
                  <a:fillRect l="-4215" r="-5364" b="-10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DA76F2-5B77-43C6-9EE0-1FA2ADC49D7C}"/>
                  </a:ext>
                </a:extLst>
              </p:cNvPr>
              <p:cNvSpPr txBox="1"/>
              <p:nvPr/>
            </p:nvSpPr>
            <p:spPr>
              <a:xfrm>
                <a:off x="4109359" y="5164301"/>
                <a:ext cx="201395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DA76F2-5B77-43C6-9EE0-1FA2ADC49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359" y="5164301"/>
                <a:ext cx="2013958" cy="369332"/>
              </a:xfrm>
              <a:prstGeom prst="rect">
                <a:avLst/>
              </a:prstGeom>
              <a:blipFill>
                <a:blip r:embed="rId21"/>
                <a:stretch>
                  <a:fillRect r="-303" b="-983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row: Chevron 89">
            <a:extLst>
              <a:ext uri="{FF2B5EF4-FFF2-40B4-BE49-F238E27FC236}">
                <a16:creationId xmlns:a16="http://schemas.microsoft.com/office/drawing/2014/main" id="{0B0ED805-8BAC-40B1-8076-480D341A5245}"/>
              </a:ext>
            </a:extLst>
          </p:cNvPr>
          <p:cNvSpPr/>
          <p:nvPr/>
        </p:nvSpPr>
        <p:spPr>
          <a:xfrm flipH="1">
            <a:off x="6526880" y="5071658"/>
            <a:ext cx="885561" cy="549658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ar-KW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F24766E-DD04-4EFA-AD8C-3E1D66E442AB}"/>
              </a:ext>
            </a:extLst>
          </p:cNvPr>
          <p:cNvCxnSpPr/>
          <p:nvPr/>
        </p:nvCxnSpPr>
        <p:spPr>
          <a:xfrm flipH="1">
            <a:off x="72000" y="5672018"/>
            <a:ext cx="9000000" cy="0"/>
          </a:xfrm>
          <a:prstGeom prst="line">
            <a:avLst/>
          </a:prstGeom>
          <a:ln w="38100" cap="flat" cmpd="sng" algn="ctr">
            <a:solidFill>
              <a:srgbClr val="D99694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F3EB398-5B31-4DCD-BE4F-D4F0DFC88B7D}"/>
                  </a:ext>
                </a:extLst>
              </p:cNvPr>
              <p:cNvSpPr txBox="1"/>
              <p:nvPr/>
            </p:nvSpPr>
            <p:spPr>
              <a:xfrm>
                <a:off x="183718" y="5647251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F3EB398-5B31-4DCD-BE4F-D4F0DFC88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18" y="5647251"/>
                <a:ext cx="2556000" cy="96872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997C22A-1F26-4AC4-85BB-4CA63CF98650}"/>
                  </a:ext>
                </a:extLst>
              </p:cNvPr>
              <p:cNvSpPr txBox="1"/>
              <p:nvPr/>
            </p:nvSpPr>
            <p:spPr>
              <a:xfrm>
                <a:off x="2447778" y="5916187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997C22A-1F26-4AC4-85BB-4CA63CF98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78" y="5916187"/>
                <a:ext cx="1593528" cy="377667"/>
              </a:xfrm>
              <a:prstGeom prst="rect">
                <a:avLst/>
              </a:prstGeom>
              <a:blipFill>
                <a:blip r:embed="rId23"/>
                <a:stretch>
                  <a:fillRect l="-2682" r="-3831" b="-983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4ED8C8C-F3BF-4FDC-9247-970DBDD3B630}"/>
                  </a:ext>
                </a:extLst>
              </p:cNvPr>
              <p:cNvSpPr txBox="1"/>
              <p:nvPr/>
            </p:nvSpPr>
            <p:spPr>
              <a:xfrm>
                <a:off x="4143941" y="5916185"/>
                <a:ext cx="159352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4ED8C8C-F3BF-4FDC-9247-970DBDD3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941" y="5916185"/>
                <a:ext cx="1593528" cy="369332"/>
              </a:xfrm>
              <a:prstGeom prst="rect">
                <a:avLst/>
              </a:prstGeom>
              <a:blipFill>
                <a:blip r:embed="rId24"/>
                <a:stretch>
                  <a:fillRect l="-5747" r="-4598" b="-10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FF17DB2-F794-4078-869C-EFD6A715DC28}"/>
                  </a:ext>
                </a:extLst>
              </p:cNvPr>
              <p:cNvSpPr txBox="1"/>
              <p:nvPr/>
            </p:nvSpPr>
            <p:spPr>
              <a:xfrm>
                <a:off x="5737561" y="5926456"/>
                <a:ext cx="201395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FF17DB2-F794-4078-869C-EFD6A715D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561" y="5926456"/>
                <a:ext cx="2013958" cy="369332"/>
              </a:xfrm>
              <a:prstGeom prst="rect">
                <a:avLst/>
              </a:prstGeom>
              <a:blipFill>
                <a:blip r:embed="rId2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721BCC3E-A980-49FD-870E-2B2190334F08}"/>
              </a:ext>
            </a:extLst>
          </p:cNvPr>
          <p:cNvSpPr/>
          <p:nvPr/>
        </p:nvSpPr>
        <p:spPr>
          <a:xfrm flipH="1">
            <a:off x="7873327" y="5767490"/>
            <a:ext cx="1259812" cy="9687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بالتعويض من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KW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في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C82DFCAC-CA29-4AF6-8EB4-33BD408127CC}"/>
              </a:ext>
            </a:extLst>
          </p:cNvPr>
          <p:cNvSpPr/>
          <p:nvPr/>
        </p:nvSpPr>
        <p:spPr>
          <a:xfrm>
            <a:off x="44013" y="2299790"/>
            <a:ext cx="461121" cy="3994063"/>
          </a:xfrm>
          <a:prstGeom prst="curvedRightArrow">
            <a:avLst>
              <a:gd name="adj1" fmla="val 25000"/>
              <a:gd name="adj2" fmla="val 105353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A38579-92E6-43BC-A663-D8EF440FE073}"/>
              </a:ext>
            </a:extLst>
          </p:cNvPr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39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5791D2-6A7F-490C-AF57-AF5F942B6BBA}"/>
              </a:ext>
            </a:extLst>
          </p:cNvPr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3679DE3-2804-4015-9737-5F9D31922B72}"/>
              </a:ext>
            </a:extLst>
          </p:cNvPr>
          <p:cNvSpPr/>
          <p:nvPr/>
        </p:nvSpPr>
        <p:spPr>
          <a:xfrm>
            <a:off x="3774569" y="-6603"/>
            <a:ext cx="1584000" cy="396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000" b="1" dirty="0"/>
              <a:t>مثال </a:t>
            </a:r>
            <a:r>
              <a:rPr lang="en-US" sz="2000" b="1" dirty="0"/>
              <a:t>  ( 5 )</a:t>
            </a:r>
            <a:endParaRPr lang="ar-KW" sz="2000" b="1" dirty="0"/>
          </a:p>
        </p:txBody>
      </p:sp>
    </p:spTree>
    <p:extLst>
      <p:ext uri="{BB962C8B-B14F-4D97-AF65-F5344CB8AC3E}">
        <p14:creationId xmlns:p14="http://schemas.microsoft.com/office/powerpoint/2010/main" val="41383159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0" grpId="0" animBg="1"/>
      <p:bldP spid="41" grpId="0"/>
      <p:bldP spid="62" grpId="0"/>
      <p:bldP spid="63" grpId="0"/>
      <p:bldP spid="64" grpId="0"/>
      <p:bldP spid="65" grpId="0"/>
      <p:bldP spid="4" grpId="0" animBg="1"/>
      <p:bldP spid="66" grpId="0"/>
      <p:bldP spid="69" grpId="0"/>
      <p:bldP spid="70" grpId="0"/>
      <p:bldP spid="5" grpId="0" animBg="1"/>
      <p:bldP spid="71" grpId="0"/>
      <p:bldP spid="72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 animBg="1"/>
      <p:bldP spid="80" grpId="0"/>
      <p:bldP spid="81" grpId="0"/>
      <p:bldP spid="82" grpId="0"/>
      <p:bldP spid="87" grpId="0"/>
      <p:bldP spid="88" grpId="0"/>
      <p:bldP spid="90" grpId="0" animBg="1"/>
      <p:bldP spid="92" grpId="0"/>
      <p:bldP spid="93" grpId="0"/>
      <p:bldP spid="94" grpId="0"/>
      <p:bldP spid="95" grpId="0"/>
      <p:bldP spid="96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0" y="492166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2166"/>
                <a:ext cx="2880000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01E2329A-6924-4361-B7FA-AC688B00B335}"/>
              </a:ext>
            </a:extLst>
          </p:cNvPr>
          <p:cNvSpPr/>
          <p:nvPr/>
        </p:nvSpPr>
        <p:spPr>
          <a:xfrm>
            <a:off x="703386" y="604911"/>
            <a:ext cx="407963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A8BCA92-8BC2-4E51-B6EC-4A6030E1C62A}"/>
              </a:ext>
            </a:extLst>
          </p:cNvPr>
          <p:cNvSpPr/>
          <p:nvPr/>
        </p:nvSpPr>
        <p:spPr>
          <a:xfrm>
            <a:off x="1167621" y="604910"/>
            <a:ext cx="128015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313AC22-EC3B-4F6C-9EC9-0CFB02755D4A}"/>
                  </a:ext>
                </a:extLst>
              </p:cNvPr>
              <p:cNvSpPr txBox="1"/>
              <p:nvPr/>
            </p:nvSpPr>
            <p:spPr>
              <a:xfrm>
                <a:off x="4712673" y="810972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313AC22-EC3B-4F6C-9EC9-0CFB02755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673" y="810972"/>
                <a:ext cx="1593528" cy="377667"/>
              </a:xfrm>
              <a:prstGeom prst="rect">
                <a:avLst/>
              </a:prstGeom>
              <a:blipFill>
                <a:blip r:embed="rId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36B0CA3-EBC7-466E-883C-16445FBE3906}"/>
                  </a:ext>
                </a:extLst>
              </p:cNvPr>
              <p:cNvSpPr txBox="1"/>
              <p:nvPr/>
            </p:nvSpPr>
            <p:spPr>
              <a:xfrm>
                <a:off x="6879098" y="787695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36B0CA3-EBC7-466E-883C-16445FBE3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098" y="787695"/>
                <a:ext cx="2099293" cy="369332"/>
              </a:xfrm>
              <a:prstGeom prst="rect">
                <a:avLst/>
              </a:prstGeom>
              <a:blipFill>
                <a:blip r:embed="rId4"/>
                <a:stretch>
                  <a:fillRect l="-2899" r="-2609" b="-1311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4619EF5-6073-4792-AE5F-5D53C2037308}"/>
                  </a:ext>
                </a:extLst>
              </p:cNvPr>
              <p:cNvSpPr txBox="1"/>
              <p:nvPr/>
            </p:nvSpPr>
            <p:spPr>
              <a:xfrm>
                <a:off x="4754877" y="1157027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4619EF5-6073-4792-AE5F-5D53C2037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7" y="1157027"/>
                <a:ext cx="1790470" cy="369332"/>
              </a:xfrm>
              <a:prstGeom prst="rect">
                <a:avLst/>
              </a:prstGeom>
              <a:blipFill>
                <a:blip r:embed="rId5"/>
                <a:stretch>
                  <a:fillRect l="-2381" r="-2381" b="-11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C53A988-F155-4325-9D73-55AECFC02FA2}"/>
                  </a:ext>
                </a:extLst>
              </p:cNvPr>
              <p:cNvSpPr txBox="1"/>
              <p:nvPr/>
            </p:nvSpPr>
            <p:spPr>
              <a:xfrm>
                <a:off x="6911114" y="1126745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C53A988-F155-4325-9D73-55AECFC02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114" y="1126745"/>
                <a:ext cx="1790470" cy="369332"/>
              </a:xfrm>
              <a:prstGeom prst="rect">
                <a:avLst/>
              </a:prstGeom>
              <a:blipFill>
                <a:blip r:embed="rId6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75A2D28-DB10-44E5-AC2B-EBDDB68EE433}"/>
                  </a:ext>
                </a:extLst>
              </p:cNvPr>
              <p:cNvSpPr txBox="1"/>
              <p:nvPr/>
            </p:nvSpPr>
            <p:spPr>
              <a:xfrm>
                <a:off x="146990" y="1353816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75A2D28-DB10-44E5-AC2B-EBDDB68EE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90" y="1353816"/>
                <a:ext cx="394670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FACF3C5-AC38-4670-BED6-538D72C4C5B8}"/>
              </a:ext>
            </a:extLst>
          </p:cNvPr>
          <p:cNvSpPr/>
          <p:nvPr/>
        </p:nvSpPr>
        <p:spPr>
          <a:xfrm>
            <a:off x="4712673" y="576774"/>
            <a:ext cx="4305202" cy="9687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DFC6D28-9961-4555-B939-CF44D0D68377}"/>
                  </a:ext>
                </a:extLst>
              </p:cNvPr>
              <p:cNvSpPr txBox="1"/>
              <p:nvPr/>
            </p:nvSpPr>
            <p:spPr>
              <a:xfrm>
                <a:off x="-69500" y="2044504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DFC6D28-9961-4555-B939-CF44D0D68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500" y="2044504"/>
                <a:ext cx="2880000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18EA1CB-D311-46B8-92B5-A146CB71D7E9}"/>
                  </a:ext>
                </a:extLst>
              </p:cNvPr>
              <p:cNvSpPr txBox="1"/>
              <p:nvPr/>
            </p:nvSpPr>
            <p:spPr>
              <a:xfrm>
                <a:off x="2655335" y="2311651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18EA1CB-D311-46B8-92B5-A146CB71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35" y="2311651"/>
                <a:ext cx="1593528" cy="377667"/>
              </a:xfrm>
              <a:prstGeom prst="rect">
                <a:avLst/>
              </a:prstGeom>
              <a:blipFill>
                <a:blip r:embed="rId9"/>
                <a:stretch>
                  <a:fillRect l="-4215" r="-17241" b="-16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F8316A7-65E7-4ACD-906C-90F417EDE4FC}"/>
                  </a:ext>
                </a:extLst>
              </p:cNvPr>
              <p:cNvSpPr txBox="1"/>
              <p:nvPr/>
            </p:nvSpPr>
            <p:spPr>
              <a:xfrm>
                <a:off x="4615798" y="2044503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F8316A7-65E7-4ACD-906C-90F417EDE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798" y="2044503"/>
                <a:ext cx="2556000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Chevron 4">
            <a:extLst>
              <a:ext uri="{FF2B5EF4-FFF2-40B4-BE49-F238E27FC236}">
                <a16:creationId xmlns:a16="http://schemas.microsoft.com/office/drawing/2014/main" id="{7318751B-85A2-4867-8F53-53F093741956}"/>
              </a:ext>
            </a:extLst>
          </p:cNvPr>
          <p:cNvSpPr/>
          <p:nvPr/>
        </p:nvSpPr>
        <p:spPr>
          <a:xfrm flipH="1">
            <a:off x="7181285" y="2174260"/>
            <a:ext cx="885561" cy="549658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0EAFDA6-DB0F-48BF-AB6F-BD9F60BC1B90}"/>
              </a:ext>
            </a:extLst>
          </p:cNvPr>
          <p:cNvCxnSpPr/>
          <p:nvPr/>
        </p:nvCxnSpPr>
        <p:spPr>
          <a:xfrm flipH="1">
            <a:off x="112536" y="2900686"/>
            <a:ext cx="9000000" cy="0"/>
          </a:xfrm>
          <a:prstGeom prst="line">
            <a:avLst/>
          </a:prstGeom>
          <a:ln w="38100" cap="flat" cmpd="sng" algn="ctr">
            <a:solidFill>
              <a:srgbClr val="D99694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D0D56A3-A428-4A70-83D0-9481F8338FB9}"/>
                  </a:ext>
                </a:extLst>
              </p:cNvPr>
              <p:cNvSpPr txBox="1"/>
              <p:nvPr/>
            </p:nvSpPr>
            <p:spPr>
              <a:xfrm>
                <a:off x="99315" y="2931887"/>
                <a:ext cx="252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D0D56A3-A428-4A70-83D0-9481F8338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15" y="2931887"/>
                <a:ext cx="2520000" cy="9687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7756B5B-FB7F-4324-8CB2-38ABE30ACA58}"/>
              </a:ext>
            </a:extLst>
          </p:cNvPr>
          <p:cNvCxnSpPr/>
          <p:nvPr/>
        </p:nvCxnSpPr>
        <p:spPr>
          <a:xfrm>
            <a:off x="5992837" y="942534"/>
            <a:ext cx="994929" cy="33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335FDC-1309-4E93-A2E2-2F033CF929E7}"/>
              </a:ext>
            </a:extLst>
          </p:cNvPr>
          <p:cNvCxnSpPr/>
          <p:nvPr/>
        </p:nvCxnSpPr>
        <p:spPr>
          <a:xfrm flipH="1">
            <a:off x="6484676" y="1311612"/>
            <a:ext cx="39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95BB3253-26C0-4839-A45C-2453BC752BA2}"/>
              </a:ext>
            </a:extLst>
          </p:cNvPr>
          <p:cNvSpPr/>
          <p:nvPr/>
        </p:nvSpPr>
        <p:spPr>
          <a:xfrm>
            <a:off x="470552" y="3010227"/>
            <a:ext cx="668933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F8698CB-B4DA-442F-BF18-8B483D9EFF64}"/>
              </a:ext>
            </a:extLst>
          </p:cNvPr>
          <p:cNvSpPr/>
          <p:nvPr/>
        </p:nvSpPr>
        <p:spPr>
          <a:xfrm>
            <a:off x="1167621" y="3010226"/>
            <a:ext cx="128015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CDAB348-6030-4F1D-826C-EF88D30A9D5A}"/>
                  </a:ext>
                </a:extLst>
              </p:cNvPr>
              <p:cNvSpPr txBox="1"/>
              <p:nvPr/>
            </p:nvSpPr>
            <p:spPr>
              <a:xfrm>
                <a:off x="4712673" y="3216288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CDAB348-6030-4F1D-826C-EF88D30A9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673" y="3216288"/>
                <a:ext cx="1593528" cy="377667"/>
              </a:xfrm>
              <a:prstGeom prst="rect">
                <a:avLst/>
              </a:prstGeom>
              <a:blipFill>
                <a:blip r:embed="rId12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4533E02-C4B4-44CF-B8E2-E4CCA4F7D402}"/>
                  </a:ext>
                </a:extLst>
              </p:cNvPr>
              <p:cNvSpPr txBox="1"/>
              <p:nvPr/>
            </p:nvSpPr>
            <p:spPr>
              <a:xfrm>
                <a:off x="6879098" y="3193011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4533E02-C4B4-44CF-B8E2-E4CCA4F7D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098" y="3193011"/>
                <a:ext cx="2099293" cy="369332"/>
              </a:xfrm>
              <a:prstGeom prst="rect">
                <a:avLst/>
              </a:prstGeom>
              <a:blipFill>
                <a:blip r:embed="rId13"/>
                <a:stretch>
                  <a:fillRect l="-3478" r="-3188" b="-1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3CB7232-8FC9-4BA2-A8FE-B4D0F405EFC6}"/>
                  </a:ext>
                </a:extLst>
              </p:cNvPr>
              <p:cNvSpPr txBox="1"/>
              <p:nvPr/>
            </p:nvSpPr>
            <p:spPr>
              <a:xfrm>
                <a:off x="4754877" y="3562343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3CB7232-8FC9-4BA2-A8FE-B4D0F405E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7" y="3562343"/>
                <a:ext cx="1790470" cy="369332"/>
              </a:xfrm>
              <a:prstGeom prst="rect">
                <a:avLst/>
              </a:prstGeom>
              <a:blipFill>
                <a:blip r:embed="rId1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01EA24-F696-4CE8-A959-F7B5BC215617}"/>
                  </a:ext>
                </a:extLst>
              </p:cNvPr>
              <p:cNvSpPr txBox="1"/>
              <p:nvPr/>
            </p:nvSpPr>
            <p:spPr>
              <a:xfrm>
                <a:off x="6911114" y="3532061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01EA24-F696-4CE8-A959-F7B5BC2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114" y="3532061"/>
                <a:ext cx="1790470" cy="369332"/>
              </a:xfrm>
              <a:prstGeom prst="rect">
                <a:avLst/>
              </a:prstGeom>
              <a:blipFill>
                <a:blip r:embed="rId1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89692EE-F2E0-4635-AA91-E58B9130DC64}"/>
                  </a:ext>
                </a:extLst>
              </p:cNvPr>
              <p:cNvSpPr txBox="1"/>
              <p:nvPr/>
            </p:nvSpPr>
            <p:spPr>
              <a:xfrm>
                <a:off x="104786" y="3604384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89692EE-F2E0-4635-AA91-E58B9130DC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86" y="3604384"/>
                <a:ext cx="3946708" cy="9687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2F692A5A-C069-424F-BC82-92AE38719597}"/>
              </a:ext>
            </a:extLst>
          </p:cNvPr>
          <p:cNvSpPr/>
          <p:nvPr/>
        </p:nvSpPr>
        <p:spPr>
          <a:xfrm>
            <a:off x="4712673" y="2996158"/>
            <a:ext cx="4305202" cy="9687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24A7F02-0512-4749-85D3-35ED46CAC734}"/>
                  </a:ext>
                </a:extLst>
              </p:cNvPr>
              <p:cNvSpPr txBox="1"/>
              <p:nvPr/>
            </p:nvSpPr>
            <p:spPr>
              <a:xfrm>
                <a:off x="-69500" y="4337275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24A7F02-0512-4749-85D3-35ED46CAC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500" y="4337275"/>
                <a:ext cx="2556000" cy="9687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32EA36A-4981-4A0F-B247-7C2623A99C03}"/>
                  </a:ext>
                </a:extLst>
              </p:cNvPr>
              <p:cNvSpPr txBox="1"/>
              <p:nvPr/>
            </p:nvSpPr>
            <p:spPr>
              <a:xfrm>
                <a:off x="2528723" y="4604422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32EA36A-4981-4A0F-B247-7C2623A99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723" y="4604422"/>
                <a:ext cx="1593528" cy="377667"/>
              </a:xfrm>
              <a:prstGeom prst="rect">
                <a:avLst/>
              </a:prstGeom>
              <a:blipFill>
                <a:blip r:embed="rId18"/>
                <a:stretch>
                  <a:fillRect l="-3831" r="-4981" b="-806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864BB9E-D58B-416B-85DA-6A065F987BE5}"/>
                  </a:ext>
                </a:extLst>
              </p:cNvPr>
              <p:cNvSpPr txBox="1"/>
              <p:nvPr/>
            </p:nvSpPr>
            <p:spPr>
              <a:xfrm>
                <a:off x="4165631" y="4337274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864BB9E-D58B-416B-85DA-6A065F987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631" y="4337274"/>
                <a:ext cx="2880000" cy="9687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A1CFD6D-D847-4DC1-8626-5B9C8D0B76DF}"/>
              </a:ext>
            </a:extLst>
          </p:cNvPr>
          <p:cNvCxnSpPr/>
          <p:nvPr/>
        </p:nvCxnSpPr>
        <p:spPr>
          <a:xfrm>
            <a:off x="6203857" y="3347850"/>
            <a:ext cx="72000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E4DCAC6-827D-42C1-A313-C340AE84FEDF}"/>
              </a:ext>
            </a:extLst>
          </p:cNvPr>
          <p:cNvCxnSpPr/>
          <p:nvPr/>
        </p:nvCxnSpPr>
        <p:spPr>
          <a:xfrm flipH="1">
            <a:off x="6526880" y="3702860"/>
            <a:ext cx="39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F797616-8F34-45C5-9DE9-78AC0B76C6FA}"/>
                  </a:ext>
                </a:extLst>
              </p:cNvPr>
              <p:cNvSpPr txBox="1"/>
              <p:nvPr/>
            </p:nvSpPr>
            <p:spPr>
              <a:xfrm>
                <a:off x="2550413" y="5174651"/>
                <a:ext cx="159352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F797616-8F34-45C5-9DE9-78AC0B76C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413" y="5174651"/>
                <a:ext cx="1593528" cy="369332"/>
              </a:xfrm>
              <a:prstGeom prst="rect">
                <a:avLst/>
              </a:prstGeom>
              <a:blipFill>
                <a:blip r:embed="rId20"/>
                <a:stretch>
                  <a:fillRect l="-3817" r="-4580" b="-10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DA76F2-5B77-43C6-9EE0-1FA2ADC49D7C}"/>
                  </a:ext>
                </a:extLst>
              </p:cNvPr>
              <p:cNvSpPr txBox="1"/>
              <p:nvPr/>
            </p:nvSpPr>
            <p:spPr>
              <a:xfrm>
                <a:off x="4151563" y="5178369"/>
                <a:ext cx="201395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DA76F2-5B77-43C6-9EE0-1FA2ADC49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563" y="5178369"/>
                <a:ext cx="2013958" cy="369332"/>
              </a:xfrm>
              <a:prstGeom prst="rect">
                <a:avLst/>
              </a:prstGeom>
              <a:blipFill>
                <a:blip r:embed="rId21"/>
                <a:stretch>
                  <a:fillRect r="-3939" b="-983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row: Chevron 89">
            <a:extLst>
              <a:ext uri="{FF2B5EF4-FFF2-40B4-BE49-F238E27FC236}">
                <a16:creationId xmlns:a16="http://schemas.microsoft.com/office/drawing/2014/main" id="{0B0ED805-8BAC-40B1-8076-480D341A5245}"/>
              </a:ext>
            </a:extLst>
          </p:cNvPr>
          <p:cNvSpPr/>
          <p:nvPr/>
        </p:nvSpPr>
        <p:spPr>
          <a:xfrm flipH="1">
            <a:off x="6526880" y="5071658"/>
            <a:ext cx="885561" cy="549658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ar-KW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F24766E-DD04-4EFA-AD8C-3E1D66E442AB}"/>
              </a:ext>
            </a:extLst>
          </p:cNvPr>
          <p:cNvCxnSpPr/>
          <p:nvPr/>
        </p:nvCxnSpPr>
        <p:spPr>
          <a:xfrm flipH="1">
            <a:off x="72000" y="5672018"/>
            <a:ext cx="9000000" cy="0"/>
          </a:xfrm>
          <a:prstGeom prst="line">
            <a:avLst/>
          </a:prstGeom>
          <a:ln w="38100" cap="flat" cmpd="sng" algn="ctr">
            <a:solidFill>
              <a:srgbClr val="D99694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F3EB398-5B31-4DCD-BE4F-D4F0DFC88B7D}"/>
                  </a:ext>
                </a:extLst>
              </p:cNvPr>
              <p:cNvSpPr txBox="1"/>
              <p:nvPr/>
            </p:nvSpPr>
            <p:spPr>
              <a:xfrm>
                <a:off x="183718" y="5647251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F3EB398-5B31-4DCD-BE4F-D4F0DFC88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18" y="5647251"/>
                <a:ext cx="2556000" cy="96872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997C22A-1F26-4AC4-85BB-4CA63CF98650}"/>
                  </a:ext>
                </a:extLst>
              </p:cNvPr>
              <p:cNvSpPr txBox="1"/>
              <p:nvPr/>
            </p:nvSpPr>
            <p:spPr>
              <a:xfrm>
                <a:off x="2447778" y="5916187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997C22A-1F26-4AC4-85BB-4CA63CF98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78" y="5916187"/>
                <a:ext cx="1593528" cy="377667"/>
              </a:xfrm>
              <a:prstGeom prst="rect">
                <a:avLst/>
              </a:prstGeom>
              <a:blipFill>
                <a:blip r:embed="rId23"/>
                <a:stretch>
                  <a:fillRect l="-4215" r="-13027" b="-327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4ED8C8C-F3BF-4FDC-9247-970DBDD3B630}"/>
                  </a:ext>
                </a:extLst>
              </p:cNvPr>
              <p:cNvSpPr txBox="1"/>
              <p:nvPr/>
            </p:nvSpPr>
            <p:spPr>
              <a:xfrm>
                <a:off x="4242417" y="5916185"/>
                <a:ext cx="1593528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4ED8C8C-F3BF-4FDC-9247-970DBDD3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417" y="5916185"/>
                <a:ext cx="1593528" cy="396000"/>
              </a:xfrm>
              <a:prstGeom prst="rect">
                <a:avLst/>
              </a:prstGeom>
              <a:blipFill>
                <a:blip r:embed="rId24"/>
                <a:stretch>
                  <a:fillRect l="-4981" r="-4215" b="-312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FF17DB2-F794-4078-869C-EFD6A715DC28}"/>
                  </a:ext>
                </a:extLst>
              </p:cNvPr>
              <p:cNvSpPr txBox="1"/>
              <p:nvPr/>
            </p:nvSpPr>
            <p:spPr>
              <a:xfrm>
                <a:off x="5821969" y="5926456"/>
                <a:ext cx="2013958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FF17DB2-F794-4078-869C-EFD6A715D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969" y="5926456"/>
                <a:ext cx="2013958" cy="396000"/>
              </a:xfrm>
              <a:prstGeom prst="rect">
                <a:avLst/>
              </a:prstGeom>
              <a:blipFill>
                <a:blip r:embed="rId25"/>
                <a:stretch>
                  <a:fillRect r="-606" b="-307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721BCC3E-A980-49FD-870E-2B2190334F08}"/>
              </a:ext>
            </a:extLst>
          </p:cNvPr>
          <p:cNvSpPr/>
          <p:nvPr/>
        </p:nvSpPr>
        <p:spPr>
          <a:xfrm flipH="1">
            <a:off x="7873327" y="5781558"/>
            <a:ext cx="1259812" cy="9687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بالتعويض من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KW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في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C82DFCAC-CA29-4AF6-8EB4-33BD408127CC}"/>
              </a:ext>
            </a:extLst>
          </p:cNvPr>
          <p:cNvSpPr/>
          <p:nvPr/>
        </p:nvSpPr>
        <p:spPr>
          <a:xfrm>
            <a:off x="44013" y="2299790"/>
            <a:ext cx="461121" cy="3994063"/>
          </a:xfrm>
          <a:prstGeom prst="curvedRightArrow">
            <a:avLst>
              <a:gd name="adj1" fmla="val 25000"/>
              <a:gd name="adj2" fmla="val 105353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65C2D9-10CE-455D-AE8D-B6E7B5114C36}"/>
              </a:ext>
            </a:extLst>
          </p:cNvPr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39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1305A4-F9A3-4213-B936-4962BFEB58A9}"/>
              </a:ext>
            </a:extLst>
          </p:cNvPr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DBADC3E3-BF34-47B0-8850-7F11AFFEB4FD}"/>
              </a:ext>
            </a:extLst>
          </p:cNvPr>
          <p:cNvSpPr/>
          <p:nvPr/>
        </p:nvSpPr>
        <p:spPr>
          <a:xfrm>
            <a:off x="3569546" y="9162"/>
            <a:ext cx="2085980" cy="396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000" b="1" dirty="0">
                <a:solidFill>
                  <a:schemeClr val="bg1"/>
                </a:solidFill>
              </a:rPr>
              <a:t>حاول أن تحل </a:t>
            </a:r>
            <a:r>
              <a:rPr lang="en-US" sz="2000" b="1" dirty="0">
                <a:solidFill>
                  <a:schemeClr val="bg1"/>
                </a:solidFill>
              </a:rPr>
              <a:t>  ( 5 )</a:t>
            </a:r>
            <a:endParaRPr lang="ar-KW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556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0" grpId="0" animBg="1"/>
      <p:bldP spid="41" grpId="0"/>
      <p:bldP spid="62" grpId="0"/>
      <p:bldP spid="63" grpId="0"/>
      <p:bldP spid="64" grpId="0"/>
      <p:bldP spid="65" grpId="0"/>
      <p:bldP spid="4" grpId="0" animBg="1"/>
      <p:bldP spid="66" grpId="0"/>
      <p:bldP spid="69" grpId="0"/>
      <p:bldP spid="70" grpId="0"/>
      <p:bldP spid="5" grpId="0" animBg="1"/>
      <p:bldP spid="71" grpId="0"/>
      <p:bldP spid="72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 animBg="1"/>
      <p:bldP spid="80" grpId="0"/>
      <p:bldP spid="81" grpId="0"/>
      <p:bldP spid="82" grpId="0"/>
      <p:bldP spid="87" grpId="0"/>
      <p:bldP spid="88" grpId="0"/>
      <p:bldP spid="90" grpId="0" animBg="1"/>
      <p:bldP spid="92" grpId="0"/>
      <p:bldP spid="93" grpId="0"/>
      <p:bldP spid="94" grpId="0" animBg="1"/>
      <p:bldP spid="95" grpId="0" animBg="1"/>
      <p:bldP spid="96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0" y="492166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2166"/>
                <a:ext cx="2880000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313AC22-EC3B-4F6C-9EC9-0CFB02755D4A}"/>
                  </a:ext>
                </a:extLst>
              </p:cNvPr>
              <p:cNvSpPr txBox="1"/>
              <p:nvPr/>
            </p:nvSpPr>
            <p:spPr>
              <a:xfrm>
                <a:off x="4712673" y="810972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313AC22-EC3B-4F6C-9EC9-0CFB02755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673" y="810972"/>
                <a:ext cx="1593528" cy="377667"/>
              </a:xfrm>
              <a:prstGeom prst="rect">
                <a:avLst/>
              </a:prstGeom>
              <a:blipFill>
                <a:blip r:embed="rId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36B0CA3-EBC7-466E-883C-16445FBE3906}"/>
                  </a:ext>
                </a:extLst>
              </p:cNvPr>
              <p:cNvSpPr txBox="1"/>
              <p:nvPr/>
            </p:nvSpPr>
            <p:spPr>
              <a:xfrm>
                <a:off x="6879098" y="787695"/>
                <a:ext cx="2099293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36B0CA3-EBC7-466E-883C-16445FBE3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098" y="787695"/>
                <a:ext cx="2099293" cy="377667"/>
              </a:xfrm>
              <a:prstGeom prst="rect">
                <a:avLst/>
              </a:prstGeom>
              <a:blipFill>
                <a:blip r:embed="rId4"/>
                <a:stretch>
                  <a:fillRect l="-290" r="-290" b="-1290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4619EF5-6073-4792-AE5F-5D53C2037308}"/>
                  </a:ext>
                </a:extLst>
              </p:cNvPr>
              <p:cNvSpPr txBox="1"/>
              <p:nvPr/>
            </p:nvSpPr>
            <p:spPr>
              <a:xfrm>
                <a:off x="4754877" y="1157027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4619EF5-6073-4792-AE5F-5D53C2037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7" y="1157027"/>
                <a:ext cx="1790470" cy="369332"/>
              </a:xfrm>
              <a:prstGeom prst="rect">
                <a:avLst/>
              </a:prstGeom>
              <a:blipFill>
                <a:blip r:embed="rId5"/>
                <a:stretch>
                  <a:fillRect l="-2381" r="-2381" b="-11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C53A988-F155-4325-9D73-55AECFC02FA2}"/>
                  </a:ext>
                </a:extLst>
              </p:cNvPr>
              <p:cNvSpPr txBox="1"/>
              <p:nvPr/>
            </p:nvSpPr>
            <p:spPr>
              <a:xfrm>
                <a:off x="6911114" y="1126745"/>
                <a:ext cx="1790470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C53A988-F155-4325-9D73-55AECFC02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114" y="1126745"/>
                <a:ext cx="1790470" cy="377667"/>
              </a:xfrm>
              <a:prstGeom prst="rect">
                <a:avLst/>
              </a:prstGeom>
              <a:blipFill>
                <a:blip r:embed="rId6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75A2D28-DB10-44E5-AC2B-EBDDB68EE433}"/>
                  </a:ext>
                </a:extLst>
              </p:cNvPr>
              <p:cNvSpPr txBox="1"/>
              <p:nvPr/>
            </p:nvSpPr>
            <p:spPr>
              <a:xfrm>
                <a:off x="146990" y="1353816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75A2D28-DB10-44E5-AC2B-EBDDB68EE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90" y="1353816"/>
                <a:ext cx="394670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FACF3C5-AC38-4670-BED6-538D72C4C5B8}"/>
              </a:ext>
            </a:extLst>
          </p:cNvPr>
          <p:cNvSpPr/>
          <p:nvPr/>
        </p:nvSpPr>
        <p:spPr>
          <a:xfrm>
            <a:off x="4712673" y="531772"/>
            <a:ext cx="4305202" cy="104186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DFC6D28-9961-4555-B939-CF44D0D68377}"/>
                  </a:ext>
                </a:extLst>
              </p:cNvPr>
              <p:cNvSpPr txBox="1"/>
              <p:nvPr/>
            </p:nvSpPr>
            <p:spPr>
              <a:xfrm>
                <a:off x="-69500" y="2044504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DFC6D28-9961-4555-B939-CF44D0D68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500" y="2044504"/>
                <a:ext cx="2880000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18EA1CB-D311-46B8-92B5-A146CB71D7E9}"/>
                  </a:ext>
                </a:extLst>
              </p:cNvPr>
              <p:cNvSpPr txBox="1"/>
              <p:nvPr/>
            </p:nvSpPr>
            <p:spPr>
              <a:xfrm>
                <a:off x="2145977" y="2322543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18EA1CB-D311-46B8-92B5-A146CB71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977" y="2322543"/>
                <a:ext cx="1593528" cy="377667"/>
              </a:xfrm>
              <a:prstGeom prst="rect">
                <a:avLst/>
              </a:prstGeom>
              <a:blipFill>
                <a:blip r:embed="rId9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F8316A7-65E7-4ACD-906C-90F417EDE4FC}"/>
                  </a:ext>
                </a:extLst>
              </p:cNvPr>
              <p:cNvSpPr txBox="1"/>
              <p:nvPr/>
            </p:nvSpPr>
            <p:spPr>
              <a:xfrm>
                <a:off x="3476524" y="2113831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F8316A7-65E7-4ACD-906C-90F417EDE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524" y="2113831"/>
                <a:ext cx="2556000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Chevron 4">
            <a:extLst>
              <a:ext uri="{FF2B5EF4-FFF2-40B4-BE49-F238E27FC236}">
                <a16:creationId xmlns:a16="http://schemas.microsoft.com/office/drawing/2014/main" id="{7318751B-85A2-4867-8F53-53F093741956}"/>
              </a:ext>
            </a:extLst>
          </p:cNvPr>
          <p:cNvSpPr/>
          <p:nvPr/>
        </p:nvSpPr>
        <p:spPr>
          <a:xfrm flipH="1">
            <a:off x="6987766" y="2188589"/>
            <a:ext cx="885561" cy="549658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0EAFDA6-DB0F-48BF-AB6F-BD9F60BC1B90}"/>
              </a:ext>
            </a:extLst>
          </p:cNvPr>
          <p:cNvCxnSpPr/>
          <p:nvPr/>
        </p:nvCxnSpPr>
        <p:spPr>
          <a:xfrm flipH="1">
            <a:off x="112536" y="2900686"/>
            <a:ext cx="9000000" cy="0"/>
          </a:xfrm>
          <a:prstGeom prst="line">
            <a:avLst/>
          </a:prstGeom>
          <a:ln w="38100" cap="flat" cmpd="sng" algn="ctr">
            <a:solidFill>
              <a:srgbClr val="D99694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D0D56A3-A428-4A70-83D0-9481F8338FB9}"/>
                  </a:ext>
                </a:extLst>
              </p:cNvPr>
              <p:cNvSpPr txBox="1"/>
              <p:nvPr/>
            </p:nvSpPr>
            <p:spPr>
              <a:xfrm>
                <a:off x="99315" y="2931887"/>
                <a:ext cx="252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D0D56A3-A428-4A70-83D0-9481F8338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15" y="2931887"/>
                <a:ext cx="2520000" cy="9687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7756B5B-FB7F-4324-8CB2-38ABE30ACA58}"/>
              </a:ext>
            </a:extLst>
          </p:cNvPr>
          <p:cNvCxnSpPr/>
          <p:nvPr/>
        </p:nvCxnSpPr>
        <p:spPr>
          <a:xfrm>
            <a:off x="5992837" y="942534"/>
            <a:ext cx="994929" cy="33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335FDC-1309-4E93-A2E2-2F033CF929E7}"/>
              </a:ext>
            </a:extLst>
          </p:cNvPr>
          <p:cNvCxnSpPr/>
          <p:nvPr/>
        </p:nvCxnSpPr>
        <p:spPr>
          <a:xfrm flipH="1">
            <a:off x="6484676" y="1353816"/>
            <a:ext cx="5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CDAB348-6030-4F1D-826C-EF88D30A9D5A}"/>
                  </a:ext>
                </a:extLst>
              </p:cNvPr>
              <p:cNvSpPr txBox="1"/>
              <p:nvPr/>
            </p:nvSpPr>
            <p:spPr>
              <a:xfrm>
                <a:off x="4712673" y="3216288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CDAB348-6030-4F1D-826C-EF88D30A9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673" y="3216288"/>
                <a:ext cx="1593528" cy="377667"/>
              </a:xfrm>
              <a:prstGeom prst="rect">
                <a:avLst/>
              </a:prstGeom>
              <a:blipFill>
                <a:blip r:embed="rId12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4533E02-C4B4-44CF-B8E2-E4CCA4F7D402}"/>
                  </a:ext>
                </a:extLst>
              </p:cNvPr>
              <p:cNvSpPr txBox="1"/>
              <p:nvPr/>
            </p:nvSpPr>
            <p:spPr>
              <a:xfrm>
                <a:off x="6879098" y="3193011"/>
                <a:ext cx="2099293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4533E02-C4B4-44CF-B8E2-E4CCA4F7D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098" y="3193011"/>
                <a:ext cx="2099293" cy="377667"/>
              </a:xfrm>
              <a:prstGeom prst="rect">
                <a:avLst/>
              </a:prstGeom>
              <a:blipFill>
                <a:blip r:embed="rId13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3CB7232-8FC9-4BA2-A8FE-B4D0F405EFC6}"/>
                  </a:ext>
                </a:extLst>
              </p:cNvPr>
              <p:cNvSpPr txBox="1"/>
              <p:nvPr/>
            </p:nvSpPr>
            <p:spPr>
              <a:xfrm>
                <a:off x="4754877" y="3562343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3CB7232-8FC9-4BA2-A8FE-B4D0F405E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7" y="3562343"/>
                <a:ext cx="1790470" cy="369332"/>
              </a:xfrm>
              <a:prstGeom prst="rect">
                <a:avLst/>
              </a:prstGeom>
              <a:blipFill>
                <a:blip r:embed="rId14"/>
                <a:stretch>
                  <a:fillRect l="-3741" r="-3741" b="-114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01EA24-F696-4CE8-A959-F7B5BC215617}"/>
                  </a:ext>
                </a:extLst>
              </p:cNvPr>
              <p:cNvSpPr txBox="1"/>
              <p:nvPr/>
            </p:nvSpPr>
            <p:spPr>
              <a:xfrm>
                <a:off x="6868910" y="3532061"/>
                <a:ext cx="1790470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01EA24-F696-4CE8-A959-F7B5BC2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910" y="3532061"/>
                <a:ext cx="1790470" cy="377667"/>
              </a:xfrm>
              <a:prstGeom prst="rect">
                <a:avLst/>
              </a:prstGeom>
              <a:blipFill>
                <a:blip r:embed="rId15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89692EE-F2E0-4635-AA91-E58B9130DC64}"/>
                  </a:ext>
                </a:extLst>
              </p:cNvPr>
              <p:cNvSpPr txBox="1"/>
              <p:nvPr/>
            </p:nvSpPr>
            <p:spPr>
              <a:xfrm>
                <a:off x="104786" y="3604384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89692EE-F2E0-4635-AA91-E58B9130DC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86" y="3604384"/>
                <a:ext cx="3946708" cy="9687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2F692A5A-C069-424F-BC82-92AE38719597}"/>
              </a:ext>
            </a:extLst>
          </p:cNvPr>
          <p:cNvSpPr/>
          <p:nvPr/>
        </p:nvSpPr>
        <p:spPr>
          <a:xfrm>
            <a:off x="4712673" y="2962100"/>
            <a:ext cx="4305202" cy="9687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24A7F02-0512-4749-85D3-35ED46CAC734}"/>
                  </a:ext>
                </a:extLst>
              </p:cNvPr>
              <p:cNvSpPr txBox="1"/>
              <p:nvPr/>
            </p:nvSpPr>
            <p:spPr>
              <a:xfrm>
                <a:off x="-69500" y="4337275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24A7F02-0512-4749-85D3-35ED46CAC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500" y="4337275"/>
                <a:ext cx="2556000" cy="9687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32EA36A-4981-4A0F-B247-7C2623A99C03}"/>
                  </a:ext>
                </a:extLst>
              </p:cNvPr>
              <p:cNvSpPr txBox="1"/>
              <p:nvPr/>
            </p:nvSpPr>
            <p:spPr>
              <a:xfrm>
                <a:off x="2269875" y="4573356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32EA36A-4981-4A0F-B247-7C2623A99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875" y="4573356"/>
                <a:ext cx="1593528" cy="377667"/>
              </a:xfrm>
              <a:prstGeom prst="rect">
                <a:avLst/>
              </a:prstGeom>
              <a:blipFill>
                <a:blip r:embed="rId18"/>
                <a:stretch>
                  <a:fillRect l="-4198" r="-4962" b="-967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864BB9E-D58B-416B-85DA-6A065F987BE5}"/>
                  </a:ext>
                </a:extLst>
              </p:cNvPr>
              <p:cNvSpPr txBox="1"/>
              <p:nvPr/>
            </p:nvSpPr>
            <p:spPr>
              <a:xfrm>
                <a:off x="3603754" y="4349468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864BB9E-D58B-416B-85DA-6A065F987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754" y="4349468"/>
                <a:ext cx="2880000" cy="9687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A1CFD6D-D847-4DC1-8626-5B9C8D0B76DF}"/>
              </a:ext>
            </a:extLst>
          </p:cNvPr>
          <p:cNvCxnSpPr/>
          <p:nvPr/>
        </p:nvCxnSpPr>
        <p:spPr>
          <a:xfrm>
            <a:off x="6203857" y="3347850"/>
            <a:ext cx="72000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E4DCAC6-827D-42C1-A313-C340AE84FEDF}"/>
              </a:ext>
            </a:extLst>
          </p:cNvPr>
          <p:cNvCxnSpPr/>
          <p:nvPr/>
        </p:nvCxnSpPr>
        <p:spPr>
          <a:xfrm flipH="1">
            <a:off x="6526880" y="3702860"/>
            <a:ext cx="39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F797616-8F34-45C5-9DE9-78AC0B76C6FA}"/>
                  </a:ext>
                </a:extLst>
              </p:cNvPr>
              <p:cNvSpPr txBox="1"/>
              <p:nvPr/>
            </p:nvSpPr>
            <p:spPr>
              <a:xfrm>
                <a:off x="2522277" y="5160583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F797616-8F34-45C5-9DE9-78AC0B76C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277" y="5160583"/>
                <a:ext cx="1593528" cy="377667"/>
              </a:xfrm>
              <a:prstGeom prst="rect">
                <a:avLst/>
              </a:prstGeom>
              <a:blipFill>
                <a:blip r:embed="rId20"/>
                <a:stretch>
                  <a:fillRect l="-383" r="-766" b="-806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DA76F2-5B77-43C6-9EE0-1FA2ADC49D7C}"/>
                  </a:ext>
                </a:extLst>
              </p:cNvPr>
              <p:cNvSpPr txBox="1"/>
              <p:nvPr/>
            </p:nvSpPr>
            <p:spPr>
              <a:xfrm>
                <a:off x="4109359" y="5164301"/>
                <a:ext cx="201395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DA76F2-5B77-43C6-9EE0-1FA2ADC49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359" y="5164301"/>
                <a:ext cx="2013958" cy="377667"/>
              </a:xfrm>
              <a:prstGeom prst="rect">
                <a:avLst/>
              </a:prstGeom>
              <a:blipFill>
                <a:blip r:embed="rId21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row: Chevron 89">
            <a:extLst>
              <a:ext uri="{FF2B5EF4-FFF2-40B4-BE49-F238E27FC236}">
                <a16:creationId xmlns:a16="http://schemas.microsoft.com/office/drawing/2014/main" id="{0B0ED805-8BAC-40B1-8076-480D341A5245}"/>
              </a:ext>
            </a:extLst>
          </p:cNvPr>
          <p:cNvSpPr/>
          <p:nvPr/>
        </p:nvSpPr>
        <p:spPr>
          <a:xfrm flipH="1">
            <a:off x="6526880" y="5071658"/>
            <a:ext cx="885561" cy="549658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ar-KW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F24766E-DD04-4EFA-AD8C-3E1D66E442AB}"/>
              </a:ext>
            </a:extLst>
          </p:cNvPr>
          <p:cNvCxnSpPr/>
          <p:nvPr/>
        </p:nvCxnSpPr>
        <p:spPr>
          <a:xfrm flipH="1">
            <a:off x="72000" y="5672018"/>
            <a:ext cx="9000000" cy="0"/>
          </a:xfrm>
          <a:prstGeom prst="line">
            <a:avLst/>
          </a:prstGeom>
          <a:ln w="38100" cap="flat" cmpd="sng" algn="ctr">
            <a:solidFill>
              <a:srgbClr val="D99694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F3EB398-5B31-4DCD-BE4F-D4F0DFC88B7D}"/>
                  </a:ext>
                </a:extLst>
              </p:cNvPr>
              <p:cNvSpPr txBox="1"/>
              <p:nvPr/>
            </p:nvSpPr>
            <p:spPr>
              <a:xfrm>
                <a:off x="183718" y="5647251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F3EB398-5B31-4DCD-BE4F-D4F0DFC88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18" y="5647251"/>
                <a:ext cx="2556000" cy="96872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997C22A-1F26-4AC4-85BB-4CA63CF98650}"/>
                  </a:ext>
                </a:extLst>
              </p:cNvPr>
              <p:cNvSpPr txBox="1"/>
              <p:nvPr/>
            </p:nvSpPr>
            <p:spPr>
              <a:xfrm>
                <a:off x="2245498" y="5889491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997C22A-1F26-4AC4-85BB-4CA63CF98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498" y="5889491"/>
                <a:ext cx="1593528" cy="377667"/>
              </a:xfrm>
              <a:prstGeom prst="rect">
                <a:avLst/>
              </a:prstGeom>
              <a:blipFill>
                <a:blip r:embed="rId2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4ED8C8C-F3BF-4FDC-9247-970DBDD3B630}"/>
                  </a:ext>
                </a:extLst>
              </p:cNvPr>
              <p:cNvSpPr txBox="1"/>
              <p:nvPr/>
            </p:nvSpPr>
            <p:spPr>
              <a:xfrm>
                <a:off x="3899429" y="5878613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4ED8C8C-F3BF-4FDC-9247-970DBDD3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429" y="5878613"/>
                <a:ext cx="1593528" cy="377667"/>
              </a:xfrm>
              <a:prstGeom prst="rect">
                <a:avLst/>
              </a:prstGeom>
              <a:blipFill>
                <a:blip r:embed="rId24"/>
                <a:stretch>
                  <a:fillRect l="-3831" r="-2299" b="-967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FF17DB2-F794-4078-869C-EFD6A715DC28}"/>
                  </a:ext>
                </a:extLst>
              </p:cNvPr>
              <p:cNvSpPr txBox="1"/>
              <p:nvPr/>
            </p:nvSpPr>
            <p:spPr>
              <a:xfrm>
                <a:off x="5273347" y="5913775"/>
                <a:ext cx="201395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FF17DB2-F794-4078-869C-EFD6A715D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347" y="5913775"/>
                <a:ext cx="2013958" cy="377667"/>
              </a:xfrm>
              <a:prstGeom prst="rect">
                <a:avLst/>
              </a:prstGeom>
              <a:blipFill>
                <a:blip r:embed="rId25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721BCC3E-A980-49FD-870E-2B2190334F08}"/>
              </a:ext>
            </a:extLst>
          </p:cNvPr>
          <p:cNvSpPr/>
          <p:nvPr/>
        </p:nvSpPr>
        <p:spPr>
          <a:xfrm flipH="1">
            <a:off x="7873327" y="5767490"/>
            <a:ext cx="1259812" cy="9687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بالتعويض من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KW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في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C82DFCAC-CA29-4AF6-8EB4-33BD408127CC}"/>
              </a:ext>
            </a:extLst>
          </p:cNvPr>
          <p:cNvSpPr/>
          <p:nvPr/>
        </p:nvSpPr>
        <p:spPr>
          <a:xfrm>
            <a:off x="44013" y="2299790"/>
            <a:ext cx="461121" cy="3994063"/>
          </a:xfrm>
          <a:prstGeom prst="curvedRightArrow">
            <a:avLst>
              <a:gd name="adj1" fmla="val 25000"/>
              <a:gd name="adj2" fmla="val 105353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A38579-92E6-43BC-A663-D8EF440FE073}"/>
              </a:ext>
            </a:extLst>
          </p:cNvPr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40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5791D2-6A7F-490C-AF57-AF5F942B6BBA}"/>
              </a:ext>
            </a:extLst>
          </p:cNvPr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3679DE3-2804-4015-9737-5F9D31922B72}"/>
              </a:ext>
            </a:extLst>
          </p:cNvPr>
          <p:cNvSpPr/>
          <p:nvPr/>
        </p:nvSpPr>
        <p:spPr>
          <a:xfrm>
            <a:off x="3774569" y="-6603"/>
            <a:ext cx="1584000" cy="396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000" b="1" dirty="0"/>
              <a:t>مثال </a:t>
            </a:r>
            <a:r>
              <a:rPr lang="en-US" sz="2000" b="1" dirty="0"/>
              <a:t>  ( 6 )</a:t>
            </a:r>
            <a:endParaRPr lang="ar-KW" sz="2000" b="1" dirty="0"/>
          </a:p>
        </p:txBody>
      </p:sp>
    </p:spTree>
    <p:extLst>
      <p:ext uri="{BB962C8B-B14F-4D97-AF65-F5344CB8AC3E}">
        <p14:creationId xmlns:p14="http://schemas.microsoft.com/office/powerpoint/2010/main" val="41745400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62" grpId="0"/>
      <p:bldP spid="63" grpId="0"/>
      <p:bldP spid="64" grpId="0"/>
      <p:bldP spid="65" grpId="0"/>
      <p:bldP spid="4" grpId="0" animBg="1"/>
      <p:bldP spid="66" grpId="0"/>
      <p:bldP spid="69" grpId="0"/>
      <p:bldP spid="70" grpId="0"/>
      <p:bldP spid="5" grpId="0" animBg="1"/>
      <p:bldP spid="71" grpId="0"/>
      <p:bldP spid="74" grpId="0"/>
      <p:bldP spid="75" grpId="0"/>
      <p:bldP spid="76" grpId="0"/>
      <p:bldP spid="77" grpId="0"/>
      <p:bldP spid="78" grpId="0"/>
      <p:bldP spid="79" grpId="0" animBg="1"/>
      <p:bldP spid="80" grpId="0"/>
      <p:bldP spid="81" grpId="0"/>
      <p:bldP spid="82" grpId="0"/>
      <p:bldP spid="87" grpId="0"/>
      <p:bldP spid="88" grpId="0"/>
      <p:bldP spid="90" grpId="0" animBg="1"/>
      <p:bldP spid="92" grpId="0"/>
      <p:bldP spid="93" grpId="0"/>
      <p:bldP spid="94" grpId="0"/>
      <p:bldP spid="95" grpId="0"/>
      <p:bldP spid="96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0" y="492166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2166"/>
                <a:ext cx="2880000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01E2329A-6924-4361-B7FA-AC688B00B335}"/>
              </a:ext>
            </a:extLst>
          </p:cNvPr>
          <p:cNvSpPr/>
          <p:nvPr/>
        </p:nvSpPr>
        <p:spPr>
          <a:xfrm>
            <a:off x="875855" y="590399"/>
            <a:ext cx="407963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A8BCA92-8BC2-4E51-B6EC-4A6030E1C62A}"/>
              </a:ext>
            </a:extLst>
          </p:cNvPr>
          <p:cNvSpPr/>
          <p:nvPr/>
        </p:nvSpPr>
        <p:spPr>
          <a:xfrm>
            <a:off x="1294013" y="590842"/>
            <a:ext cx="128015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313AC22-EC3B-4F6C-9EC9-0CFB02755D4A}"/>
                  </a:ext>
                </a:extLst>
              </p:cNvPr>
              <p:cNvSpPr txBox="1"/>
              <p:nvPr/>
            </p:nvSpPr>
            <p:spPr>
              <a:xfrm>
                <a:off x="4712673" y="810972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313AC22-EC3B-4F6C-9EC9-0CFB02755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673" y="810972"/>
                <a:ext cx="1593528" cy="377667"/>
              </a:xfrm>
              <a:prstGeom prst="rect">
                <a:avLst/>
              </a:prstGeom>
              <a:blipFill>
                <a:blip r:embed="rId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36B0CA3-EBC7-466E-883C-16445FBE3906}"/>
                  </a:ext>
                </a:extLst>
              </p:cNvPr>
              <p:cNvSpPr txBox="1"/>
              <p:nvPr/>
            </p:nvSpPr>
            <p:spPr>
              <a:xfrm>
                <a:off x="6879098" y="787695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36B0CA3-EBC7-466E-883C-16445FBE3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098" y="787695"/>
                <a:ext cx="2099293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4619EF5-6073-4792-AE5F-5D53C2037308}"/>
                  </a:ext>
                </a:extLst>
              </p:cNvPr>
              <p:cNvSpPr txBox="1"/>
              <p:nvPr/>
            </p:nvSpPr>
            <p:spPr>
              <a:xfrm>
                <a:off x="4754877" y="1157027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4619EF5-6073-4792-AE5F-5D53C2037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7" y="1157027"/>
                <a:ext cx="1790470" cy="369332"/>
              </a:xfrm>
              <a:prstGeom prst="rect">
                <a:avLst/>
              </a:prstGeom>
              <a:blipFill>
                <a:blip r:embed="rId5"/>
                <a:stretch>
                  <a:fillRect l="-2381" r="-2381" b="-11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C53A988-F155-4325-9D73-55AECFC02FA2}"/>
                  </a:ext>
                </a:extLst>
              </p:cNvPr>
              <p:cNvSpPr txBox="1"/>
              <p:nvPr/>
            </p:nvSpPr>
            <p:spPr>
              <a:xfrm>
                <a:off x="6911114" y="1126745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C53A988-F155-4325-9D73-55AECFC02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114" y="1126745"/>
                <a:ext cx="1790470" cy="369332"/>
              </a:xfrm>
              <a:prstGeom prst="rect">
                <a:avLst/>
              </a:prstGeom>
              <a:blipFill>
                <a:blip r:embed="rId6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75A2D28-DB10-44E5-AC2B-EBDDB68EE433}"/>
                  </a:ext>
                </a:extLst>
              </p:cNvPr>
              <p:cNvSpPr txBox="1"/>
              <p:nvPr/>
            </p:nvSpPr>
            <p:spPr>
              <a:xfrm>
                <a:off x="146990" y="1353816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75A2D28-DB10-44E5-AC2B-EBDDB68EE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90" y="1353816"/>
                <a:ext cx="394670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FACF3C5-AC38-4670-BED6-538D72C4C5B8}"/>
              </a:ext>
            </a:extLst>
          </p:cNvPr>
          <p:cNvSpPr/>
          <p:nvPr/>
        </p:nvSpPr>
        <p:spPr>
          <a:xfrm>
            <a:off x="4712673" y="531772"/>
            <a:ext cx="4305202" cy="104186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DFC6D28-9961-4555-B939-CF44D0D68377}"/>
                  </a:ext>
                </a:extLst>
              </p:cNvPr>
              <p:cNvSpPr txBox="1"/>
              <p:nvPr/>
            </p:nvSpPr>
            <p:spPr>
              <a:xfrm>
                <a:off x="-69500" y="2044504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DFC6D28-9961-4555-B939-CF44D0D68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500" y="2044504"/>
                <a:ext cx="2880000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18EA1CB-D311-46B8-92B5-A146CB71D7E9}"/>
                  </a:ext>
                </a:extLst>
              </p:cNvPr>
              <p:cNvSpPr txBox="1"/>
              <p:nvPr/>
            </p:nvSpPr>
            <p:spPr>
              <a:xfrm>
                <a:off x="2145977" y="2322543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18EA1CB-D311-46B8-92B5-A146CB71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977" y="2322543"/>
                <a:ext cx="1593528" cy="377667"/>
              </a:xfrm>
              <a:prstGeom prst="rect">
                <a:avLst/>
              </a:prstGeom>
              <a:blipFill>
                <a:blip r:embed="rId9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F8316A7-65E7-4ACD-906C-90F417EDE4FC}"/>
                  </a:ext>
                </a:extLst>
              </p:cNvPr>
              <p:cNvSpPr txBox="1"/>
              <p:nvPr/>
            </p:nvSpPr>
            <p:spPr>
              <a:xfrm>
                <a:off x="3209237" y="2113831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F8316A7-65E7-4ACD-906C-90F417EDE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237" y="2113831"/>
                <a:ext cx="2556000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Chevron 4">
            <a:extLst>
              <a:ext uri="{FF2B5EF4-FFF2-40B4-BE49-F238E27FC236}">
                <a16:creationId xmlns:a16="http://schemas.microsoft.com/office/drawing/2014/main" id="{7318751B-85A2-4867-8F53-53F093741956}"/>
              </a:ext>
            </a:extLst>
          </p:cNvPr>
          <p:cNvSpPr/>
          <p:nvPr/>
        </p:nvSpPr>
        <p:spPr>
          <a:xfrm flipH="1">
            <a:off x="6987766" y="2188589"/>
            <a:ext cx="885561" cy="549658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0EAFDA6-DB0F-48BF-AB6F-BD9F60BC1B90}"/>
              </a:ext>
            </a:extLst>
          </p:cNvPr>
          <p:cNvCxnSpPr/>
          <p:nvPr/>
        </p:nvCxnSpPr>
        <p:spPr>
          <a:xfrm flipH="1">
            <a:off x="112536" y="2900686"/>
            <a:ext cx="9000000" cy="0"/>
          </a:xfrm>
          <a:prstGeom prst="line">
            <a:avLst/>
          </a:prstGeom>
          <a:ln w="38100" cap="flat" cmpd="sng" algn="ctr">
            <a:solidFill>
              <a:srgbClr val="D99694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D0D56A3-A428-4A70-83D0-9481F8338FB9}"/>
                  </a:ext>
                </a:extLst>
              </p:cNvPr>
              <p:cNvSpPr txBox="1"/>
              <p:nvPr/>
            </p:nvSpPr>
            <p:spPr>
              <a:xfrm>
                <a:off x="99315" y="2931887"/>
                <a:ext cx="252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D0D56A3-A428-4A70-83D0-9481F8338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15" y="2931887"/>
                <a:ext cx="2520000" cy="9687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7756B5B-FB7F-4324-8CB2-38ABE30ACA58}"/>
              </a:ext>
            </a:extLst>
          </p:cNvPr>
          <p:cNvCxnSpPr/>
          <p:nvPr/>
        </p:nvCxnSpPr>
        <p:spPr>
          <a:xfrm>
            <a:off x="5992837" y="942534"/>
            <a:ext cx="994929" cy="33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335FDC-1309-4E93-A2E2-2F033CF929E7}"/>
              </a:ext>
            </a:extLst>
          </p:cNvPr>
          <p:cNvCxnSpPr/>
          <p:nvPr/>
        </p:nvCxnSpPr>
        <p:spPr>
          <a:xfrm flipH="1">
            <a:off x="6484676" y="1353816"/>
            <a:ext cx="5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95BB3253-26C0-4839-A45C-2453BC752BA2}"/>
              </a:ext>
            </a:extLst>
          </p:cNvPr>
          <p:cNvSpPr/>
          <p:nvPr/>
        </p:nvSpPr>
        <p:spPr>
          <a:xfrm>
            <a:off x="751905" y="3010227"/>
            <a:ext cx="668933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F8698CB-B4DA-442F-BF18-8B483D9EFF64}"/>
              </a:ext>
            </a:extLst>
          </p:cNvPr>
          <p:cNvSpPr/>
          <p:nvPr/>
        </p:nvSpPr>
        <p:spPr>
          <a:xfrm>
            <a:off x="1406784" y="3010225"/>
            <a:ext cx="128015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CDAB348-6030-4F1D-826C-EF88D30A9D5A}"/>
                  </a:ext>
                </a:extLst>
              </p:cNvPr>
              <p:cNvSpPr txBox="1"/>
              <p:nvPr/>
            </p:nvSpPr>
            <p:spPr>
              <a:xfrm>
                <a:off x="4712673" y="3216288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CDAB348-6030-4F1D-826C-EF88D30A9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673" y="3216288"/>
                <a:ext cx="1593528" cy="377667"/>
              </a:xfrm>
              <a:prstGeom prst="rect">
                <a:avLst/>
              </a:prstGeom>
              <a:blipFill>
                <a:blip r:embed="rId12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4533E02-C4B4-44CF-B8E2-E4CCA4F7D402}"/>
                  </a:ext>
                </a:extLst>
              </p:cNvPr>
              <p:cNvSpPr txBox="1"/>
              <p:nvPr/>
            </p:nvSpPr>
            <p:spPr>
              <a:xfrm>
                <a:off x="6879098" y="3193011"/>
                <a:ext cx="20992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4533E02-C4B4-44CF-B8E2-E4CCA4F7D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098" y="3193011"/>
                <a:ext cx="2099293" cy="369332"/>
              </a:xfrm>
              <a:prstGeom prst="rect">
                <a:avLst/>
              </a:prstGeom>
              <a:blipFill>
                <a:blip r:embed="rId1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3CB7232-8FC9-4BA2-A8FE-B4D0F405EFC6}"/>
                  </a:ext>
                </a:extLst>
              </p:cNvPr>
              <p:cNvSpPr txBox="1"/>
              <p:nvPr/>
            </p:nvSpPr>
            <p:spPr>
              <a:xfrm>
                <a:off x="4754877" y="3562343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3CB7232-8FC9-4BA2-A8FE-B4D0F405E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7" y="3562343"/>
                <a:ext cx="1790470" cy="369332"/>
              </a:xfrm>
              <a:prstGeom prst="rect">
                <a:avLst/>
              </a:prstGeom>
              <a:blipFill>
                <a:blip r:embed="rId14"/>
                <a:stretch>
                  <a:fillRect l="-3741" r="-3741" b="-114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01EA24-F696-4CE8-A959-F7B5BC215617}"/>
                  </a:ext>
                </a:extLst>
              </p:cNvPr>
              <p:cNvSpPr txBox="1"/>
              <p:nvPr/>
            </p:nvSpPr>
            <p:spPr>
              <a:xfrm>
                <a:off x="6868910" y="3532061"/>
                <a:ext cx="17904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01EA24-F696-4CE8-A959-F7B5BC2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910" y="3532061"/>
                <a:ext cx="1790470" cy="369332"/>
              </a:xfrm>
              <a:prstGeom prst="rect">
                <a:avLst/>
              </a:prstGeom>
              <a:blipFill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89692EE-F2E0-4635-AA91-E58B9130DC64}"/>
                  </a:ext>
                </a:extLst>
              </p:cNvPr>
              <p:cNvSpPr txBox="1"/>
              <p:nvPr/>
            </p:nvSpPr>
            <p:spPr>
              <a:xfrm>
                <a:off x="104786" y="3604384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89692EE-F2E0-4635-AA91-E58B9130DC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86" y="3604384"/>
                <a:ext cx="3946708" cy="9687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2F692A5A-C069-424F-BC82-92AE38719597}"/>
              </a:ext>
            </a:extLst>
          </p:cNvPr>
          <p:cNvSpPr/>
          <p:nvPr/>
        </p:nvSpPr>
        <p:spPr>
          <a:xfrm>
            <a:off x="4712673" y="2962100"/>
            <a:ext cx="4305202" cy="9687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24A7F02-0512-4749-85D3-35ED46CAC734}"/>
                  </a:ext>
                </a:extLst>
              </p:cNvPr>
              <p:cNvSpPr txBox="1"/>
              <p:nvPr/>
            </p:nvSpPr>
            <p:spPr>
              <a:xfrm>
                <a:off x="-69500" y="4337275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24A7F02-0512-4749-85D3-35ED46CAC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500" y="4337275"/>
                <a:ext cx="2556000" cy="9687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32EA36A-4981-4A0F-B247-7C2623A99C03}"/>
                  </a:ext>
                </a:extLst>
              </p:cNvPr>
              <p:cNvSpPr txBox="1"/>
              <p:nvPr/>
            </p:nvSpPr>
            <p:spPr>
              <a:xfrm>
                <a:off x="2269875" y="4573356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32EA36A-4981-4A0F-B247-7C2623A99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875" y="4573356"/>
                <a:ext cx="1593528" cy="377667"/>
              </a:xfrm>
              <a:prstGeom prst="rect">
                <a:avLst/>
              </a:prstGeom>
              <a:blipFill>
                <a:blip r:embed="rId18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864BB9E-D58B-416B-85DA-6A065F987BE5}"/>
                  </a:ext>
                </a:extLst>
              </p:cNvPr>
              <p:cNvSpPr txBox="1"/>
              <p:nvPr/>
            </p:nvSpPr>
            <p:spPr>
              <a:xfrm>
                <a:off x="3181722" y="4349468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864BB9E-D58B-416B-85DA-6A065F987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722" y="4349468"/>
                <a:ext cx="2880000" cy="9687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A1CFD6D-D847-4DC1-8626-5B9C8D0B76DF}"/>
              </a:ext>
            </a:extLst>
          </p:cNvPr>
          <p:cNvCxnSpPr/>
          <p:nvPr/>
        </p:nvCxnSpPr>
        <p:spPr>
          <a:xfrm>
            <a:off x="6203857" y="3347850"/>
            <a:ext cx="72000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E4DCAC6-827D-42C1-A313-C340AE84FEDF}"/>
              </a:ext>
            </a:extLst>
          </p:cNvPr>
          <p:cNvCxnSpPr/>
          <p:nvPr/>
        </p:nvCxnSpPr>
        <p:spPr>
          <a:xfrm flipH="1">
            <a:off x="6526880" y="3702860"/>
            <a:ext cx="39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F797616-8F34-45C5-9DE9-78AC0B76C6FA}"/>
                  </a:ext>
                </a:extLst>
              </p:cNvPr>
              <p:cNvSpPr txBox="1"/>
              <p:nvPr/>
            </p:nvSpPr>
            <p:spPr>
              <a:xfrm>
                <a:off x="2208398" y="5103834"/>
                <a:ext cx="159352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F797616-8F34-45C5-9DE9-78AC0B76C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398" y="5103834"/>
                <a:ext cx="1593528" cy="369332"/>
              </a:xfrm>
              <a:prstGeom prst="rect">
                <a:avLst/>
              </a:prstGeom>
              <a:blipFill>
                <a:blip r:embed="rId20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DA76F2-5B77-43C6-9EE0-1FA2ADC49D7C}"/>
                  </a:ext>
                </a:extLst>
              </p:cNvPr>
              <p:cNvSpPr txBox="1"/>
              <p:nvPr/>
            </p:nvSpPr>
            <p:spPr>
              <a:xfrm>
                <a:off x="3466038" y="5120010"/>
                <a:ext cx="201395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DA76F2-5B77-43C6-9EE0-1FA2ADC49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038" y="5120010"/>
                <a:ext cx="2013958" cy="369332"/>
              </a:xfrm>
              <a:prstGeom prst="rect">
                <a:avLst/>
              </a:prstGeom>
              <a:blipFill>
                <a:blip r:embed="rId2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row: Chevron 89">
            <a:extLst>
              <a:ext uri="{FF2B5EF4-FFF2-40B4-BE49-F238E27FC236}">
                <a16:creationId xmlns:a16="http://schemas.microsoft.com/office/drawing/2014/main" id="{0B0ED805-8BAC-40B1-8076-480D341A5245}"/>
              </a:ext>
            </a:extLst>
          </p:cNvPr>
          <p:cNvSpPr/>
          <p:nvPr/>
        </p:nvSpPr>
        <p:spPr>
          <a:xfrm flipH="1">
            <a:off x="6526880" y="5071658"/>
            <a:ext cx="885561" cy="549658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ar-KW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F24766E-DD04-4EFA-AD8C-3E1D66E442AB}"/>
              </a:ext>
            </a:extLst>
          </p:cNvPr>
          <p:cNvCxnSpPr/>
          <p:nvPr/>
        </p:nvCxnSpPr>
        <p:spPr>
          <a:xfrm flipH="1">
            <a:off x="72000" y="5672018"/>
            <a:ext cx="9000000" cy="0"/>
          </a:xfrm>
          <a:prstGeom prst="line">
            <a:avLst/>
          </a:prstGeom>
          <a:ln w="38100" cap="flat" cmpd="sng" algn="ctr">
            <a:solidFill>
              <a:srgbClr val="D99694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F3EB398-5B31-4DCD-BE4F-D4F0DFC88B7D}"/>
                  </a:ext>
                </a:extLst>
              </p:cNvPr>
              <p:cNvSpPr txBox="1"/>
              <p:nvPr/>
            </p:nvSpPr>
            <p:spPr>
              <a:xfrm>
                <a:off x="183718" y="5647251"/>
                <a:ext cx="2556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F3EB398-5B31-4DCD-BE4F-D4F0DFC88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18" y="5647251"/>
                <a:ext cx="2556000" cy="96872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997C22A-1F26-4AC4-85BB-4CA63CF98650}"/>
                  </a:ext>
                </a:extLst>
              </p:cNvPr>
              <p:cNvSpPr txBox="1"/>
              <p:nvPr/>
            </p:nvSpPr>
            <p:spPr>
              <a:xfrm>
                <a:off x="2245498" y="5889491"/>
                <a:ext cx="1593528" cy="37766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997C22A-1F26-4AC4-85BB-4CA63CF98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498" y="5889491"/>
                <a:ext cx="1593528" cy="377667"/>
              </a:xfrm>
              <a:prstGeom prst="rect">
                <a:avLst/>
              </a:prstGeom>
              <a:blipFill>
                <a:blip r:embed="rId2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4ED8C8C-F3BF-4FDC-9247-970DBDD3B630}"/>
                  </a:ext>
                </a:extLst>
              </p:cNvPr>
              <p:cNvSpPr txBox="1"/>
              <p:nvPr/>
            </p:nvSpPr>
            <p:spPr>
              <a:xfrm>
                <a:off x="3347172" y="5905667"/>
                <a:ext cx="159352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4ED8C8C-F3BF-4FDC-9247-970DBDD3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172" y="5905667"/>
                <a:ext cx="1593528" cy="369332"/>
              </a:xfrm>
              <a:prstGeom prst="rect">
                <a:avLst/>
              </a:prstGeom>
              <a:blipFill>
                <a:blip r:embed="rId2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FF17DB2-F794-4078-869C-EFD6A715DC28}"/>
                  </a:ext>
                </a:extLst>
              </p:cNvPr>
              <p:cNvSpPr txBox="1"/>
              <p:nvPr/>
            </p:nvSpPr>
            <p:spPr>
              <a:xfrm>
                <a:off x="4598096" y="5913775"/>
                <a:ext cx="201395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FF17DB2-F794-4078-869C-EFD6A715D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096" y="5913775"/>
                <a:ext cx="2013958" cy="369332"/>
              </a:xfrm>
              <a:prstGeom prst="rect">
                <a:avLst/>
              </a:prstGeom>
              <a:blipFill>
                <a:blip r:embed="rId2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721BCC3E-A980-49FD-870E-2B2190334F08}"/>
              </a:ext>
            </a:extLst>
          </p:cNvPr>
          <p:cNvSpPr/>
          <p:nvPr/>
        </p:nvSpPr>
        <p:spPr>
          <a:xfrm flipH="1">
            <a:off x="7873327" y="5767490"/>
            <a:ext cx="1259812" cy="9687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بالتعويض من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KW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في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C82DFCAC-CA29-4AF6-8EB4-33BD408127CC}"/>
              </a:ext>
            </a:extLst>
          </p:cNvPr>
          <p:cNvSpPr/>
          <p:nvPr/>
        </p:nvSpPr>
        <p:spPr>
          <a:xfrm>
            <a:off x="44013" y="2299790"/>
            <a:ext cx="461121" cy="3994063"/>
          </a:xfrm>
          <a:prstGeom prst="curvedRightArrow">
            <a:avLst>
              <a:gd name="adj1" fmla="val 25000"/>
              <a:gd name="adj2" fmla="val 105353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6EC3E4-DD0C-46EA-A96D-382A09BBA7C7}"/>
              </a:ext>
            </a:extLst>
          </p:cNvPr>
          <p:cNvSpPr/>
          <p:nvPr/>
        </p:nvSpPr>
        <p:spPr>
          <a:xfrm>
            <a:off x="5148775" y="604910"/>
            <a:ext cx="844062" cy="1937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تفاضل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A5BF97E5-157B-47A2-8699-11E97E141C29}"/>
              </a:ext>
            </a:extLst>
          </p:cNvPr>
          <p:cNvSpPr/>
          <p:nvPr/>
        </p:nvSpPr>
        <p:spPr>
          <a:xfrm>
            <a:off x="7329488" y="604910"/>
            <a:ext cx="844062" cy="1937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تكامل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242A2C6-1E3C-4026-851D-3805022C66B5}"/>
              </a:ext>
            </a:extLst>
          </p:cNvPr>
          <p:cNvSpPr/>
          <p:nvPr/>
        </p:nvSpPr>
        <p:spPr>
          <a:xfrm>
            <a:off x="5231728" y="3038396"/>
            <a:ext cx="844062" cy="1937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تفاضل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4DD7F49-89A8-4DAD-B582-4BFDC8E0F816}"/>
              </a:ext>
            </a:extLst>
          </p:cNvPr>
          <p:cNvSpPr/>
          <p:nvPr/>
        </p:nvSpPr>
        <p:spPr>
          <a:xfrm>
            <a:off x="7412441" y="3038396"/>
            <a:ext cx="844062" cy="1937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تكامل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A38579-92E6-43BC-A663-D8EF440FE073}"/>
              </a:ext>
            </a:extLst>
          </p:cNvPr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40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5791D2-6A7F-490C-AF57-AF5F942B6BBA}"/>
              </a:ext>
            </a:extLst>
          </p:cNvPr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3679DE3-2804-4015-9737-5F9D31922B72}"/>
              </a:ext>
            </a:extLst>
          </p:cNvPr>
          <p:cNvSpPr/>
          <p:nvPr/>
        </p:nvSpPr>
        <p:spPr>
          <a:xfrm>
            <a:off x="3530993" y="21533"/>
            <a:ext cx="2082018" cy="396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000" b="1" dirty="0"/>
              <a:t>حاول أن تحل  </a:t>
            </a:r>
            <a:r>
              <a:rPr lang="en-US" sz="2000" b="1" dirty="0"/>
              <a:t>  ( 6 )</a:t>
            </a:r>
            <a:endParaRPr lang="ar-KW" sz="2000" b="1" dirty="0"/>
          </a:p>
        </p:txBody>
      </p:sp>
    </p:spTree>
    <p:extLst>
      <p:ext uri="{BB962C8B-B14F-4D97-AF65-F5344CB8AC3E}">
        <p14:creationId xmlns:p14="http://schemas.microsoft.com/office/powerpoint/2010/main" val="14889549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0" grpId="0" animBg="1"/>
      <p:bldP spid="41" grpId="0"/>
      <p:bldP spid="62" grpId="0"/>
      <p:bldP spid="63" grpId="0"/>
      <p:bldP spid="64" grpId="0"/>
      <p:bldP spid="65" grpId="0"/>
      <p:bldP spid="4" grpId="0" animBg="1"/>
      <p:bldP spid="66" grpId="0"/>
      <p:bldP spid="69" grpId="0"/>
      <p:bldP spid="70" grpId="0"/>
      <p:bldP spid="5" grpId="0" animBg="1"/>
      <p:bldP spid="71" grpId="0"/>
      <p:bldP spid="72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 animBg="1"/>
      <p:bldP spid="80" grpId="0"/>
      <p:bldP spid="81" grpId="0"/>
      <p:bldP spid="82" grpId="0"/>
      <p:bldP spid="87" grpId="0"/>
      <p:bldP spid="88" grpId="0"/>
      <p:bldP spid="90" grpId="0" animBg="1"/>
      <p:bldP spid="92" grpId="0"/>
      <p:bldP spid="93" grpId="0"/>
      <p:bldP spid="94" grpId="0"/>
      <p:bldP spid="95" grpId="0"/>
      <p:bldP spid="96" grpId="0" animBg="1"/>
      <p:bldP spid="12" grpId="0" animBg="1"/>
      <p:bldP spid="6" grpId="0" build="p"/>
      <p:bldP spid="47" grpId="0" build="p"/>
      <p:bldP spid="48" grpId="0" build="p"/>
      <p:bldP spid="4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C1F1E6-FDE1-491D-BB1A-F2FEB89DE8F4}"/>
              </a:ext>
            </a:extLst>
          </p:cNvPr>
          <p:cNvSpPr txBox="1"/>
          <p:nvPr/>
        </p:nvSpPr>
        <p:spPr>
          <a:xfrm>
            <a:off x="-1" y="16042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36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FF96CD-E145-434A-8386-D6E7858B23B9}"/>
              </a:ext>
            </a:extLst>
          </p:cNvPr>
          <p:cNvSpPr txBox="1"/>
          <p:nvPr/>
        </p:nvSpPr>
        <p:spPr>
          <a:xfrm>
            <a:off x="6253139" y="32084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11" name="Date Placeholder 12">
            <a:extLst>
              <a:ext uri="{FF2B5EF4-FFF2-40B4-BE49-F238E27FC236}">
                <a16:creationId xmlns:a16="http://schemas.microsoft.com/office/drawing/2014/main" id="{A4D357DB-395F-42DA-BD84-B4E27AF3AA7A}"/>
              </a:ext>
            </a:extLst>
          </p:cNvPr>
          <p:cNvSpPr txBox="1">
            <a:spLocks/>
          </p:cNvSpPr>
          <p:nvPr/>
        </p:nvSpPr>
        <p:spPr>
          <a:xfrm>
            <a:off x="3527555" y="14810"/>
            <a:ext cx="2222099" cy="452757"/>
          </a:xfrm>
          <a:prstGeom prst="round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defPPr>
              <a:defRPr lang="ar-KW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C344FE3-635C-44BD-A83D-2729C76ED8C2}" type="datetime12">
              <a:rPr lang="ar-KW" sz="1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ctr"/>
              <a:t>06/05/2021 05:35 م</a:t>
            </a:fld>
            <a:endParaRPr lang="ar-S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7A95ABE-136B-4E1B-8BB5-782E41FC059B}"/>
              </a:ext>
            </a:extLst>
          </p:cNvPr>
          <p:cNvSpPr/>
          <p:nvPr/>
        </p:nvSpPr>
        <p:spPr>
          <a:xfrm>
            <a:off x="1460793" y="2446477"/>
            <a:ext cx="6222413" cy="196504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6600" b="1" dirty="0"/>
              <a:t>التكامل بالتجزيء</a:t>
            </a:r>
          </a:p>
        </p:txBody>
      </p:sp>
    </p:spTree>
    <p:extLst>
      <p:ext uri="{BB962C8B-B14F-4D97-AF65-F5344CB8AC3E}">
        <p14:creationId xmlns:p14="http://schemas.microsoft.com/office/powerpoint/2010/main" val="3240305092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37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4067183" y="2440245"/>
            <a:ext cx="160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نفرض أن :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471308"/>
              </p:ext>
            </p:extLst>
          </p:nvPr>
        </p:nvGraphicFramePr>
        <p:xfrm>
          <a:off x="255733" y="2520003"/>
          <a:ext cx="8524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" imgW="355320" imgH="139680" progId="Equation.3">
                  <p:embed/>
                </p:oleObj>
              </mc:Choice>
              <mc:Fallback>
                <p:oleObj name="معادلة" r:id="rId2" imgW="355320" imgH="139680" progId="Equation.3">
                  <p:embed/>
                  <p:pic>
                    <p:nvPicPr>
                      <p:cNvPr id="9" name="كائن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33" y="2520003"/>
                        <a:ext cx="85248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كائن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059878"/>
              </p:ext>
            </p:extLst>
          </p:nvPr>
        </p:nvGraphicFramePr>
        <p:xfrm>
          <a:off x="1933891" y="2383805"/>
          <a:ext cx="210978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4" imgW="876240" imgH="253800" progId="Equation.3">
                  <p:embed/>
                </p:oleObj>
              </mc:Choice>
              <mc:Fallback>
                <p:oleObj name="معادلة" r:id="rId4" imgW="876240" imgH="253800" progId="Equation.3">
                  <p:embed/>
                  <p:pic>
                    <p:nvPicPr>
                      <p:cNvPr id="10" name="كائن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891" y="2383805"/>
                        <a:ext cx="2109787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كائن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879699"/>
              </p:ext>
            </p:extLst>
          </p:nvPr>
        </p:nvGraphicFramePr>
        <p:xfrm>
          <a:off x="25981" y="3023567"/>
          <a:ext cx="12176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6" imgW="507960" imgH="177480" progId="Equation.3">
                  <p:embed/>
                </p:oleObj>
              </mc:Choice>
              <mc:Fallback>
                <p:oleObj name="معادلة" r:id="rId6" imgW="507960" imgH="177480" progId="Equation.3">
                  <p:embed/>
                  <p:pic>
                    <p:nvPicPr>
                      <p:cNvPr id="11" name="كائن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1" y="3023567"/>
                        <a:ext cx="12176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كائن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17844"/>
              </p:ext>
            </p:extLst>
          </p:nvPr>
        </p:nvGraphicFramePr>
        <p:xfrm>
          <a:off x="1958902" y="3070974"/>
          <a:ext cx="17430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8" imgW="723600" imgH="164880" progId="Equation.3">
                  <p:embed/>
                </p:oleObj>
              </mc:Choice>
              <mc:Fallback>
                <p:oleObj name="معادلة" r:id="rId8" imgW="723600" imgH="164880" progId="Equation.3">
                  <p:embed/>
                  <p:pic>
                    <p:nvPicPr>
                      <p:cNvPr id="12" name="كائن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02" y="3070974"/>
                        <a:ext cx="17430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934190"/>
              </p:ext>
            </p:extLst>
          </p:nvPr>
        </p:nvGraphicFramePr>
        <p:xfrm>
          <a:off x="102606" y="4805290"/>
          <a:ext cx="249396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0" imgW="888840" imgH="279360" progId="Equation.3">
                  <p:embed/>
                </p:oleObj>
              </mc:Choice>
              <mc:Fallback>
                <p:oleObj name="معادلة" r:id="rId10" imgW="888840" imgH="279360" progId="Equation.3">
                  <p:embed/>
                  <p:pic>
                    <p:nvPicPr>
                      <p:cNvPr id="2" name="كائن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06" y="4805290"/>
                        <a:ext cx="2493963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كائن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461237"/>
              </p:ext>
            </p:extLst>
          </p:nvPr>
        </p:nvGraphicFramePr>
        <p:xfrm>
          <a:off x="42336" y="3869553"/>
          <a:ext cx="14970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2" imgW="533160" imgH="279360" progId="Equation.3">
                  <p:embed/>
                </p:oleObj>
              </mc:Choice>
              <mc:Fallback>
                <p:oleObj name="معادلة" r:id="rId12" imgW="533160" imgH="279360" progId="Equation.3">
                  <p:embed/>
                  <p:pic>
                    <p:nvPicPr>
                      <p:cNvPr id="14" name="كائن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6" y="3869553"/>
                        <a:ext cx="14970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رابط كسهم مستقيم 3"/>
          <p:cNvCxnSpPr/>
          <p:nvPr/>
        </p:nvCxnSpPr>
        <p:spPr>
          <a:xfrm>
            <a:off x="1133409" y="2615632"/>
            <a:ext cx="888557" cy="559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flipH="1">
            <a:off x="1317773" y="3254138"/>
            <a:ext cx="6144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كائن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121976"/>
              </p:ext>
            </p:extLst>
          </p:nvPr>
        </p:nvGraphicFramePr>
        <p:xfrm>
          <a:off x="1662249" y="4049763"/>
          <a:ext cx="747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4" imgW="266400" imgH="139680" progId="Equation.3">
                  <p:embed/>
                </p:oleObj>
              </mc:Choice>
              <mc:Fallback>
                <p:oleObj name="معادلة" r:id="rId14" imgW="266400" imgH="139680" progId="Equation.3">
                  <p:embed/>
                  <p:pic>
                    <p:nvPicPr>
                      <p:cNvPr id="19" name="كائن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249" y="4049763"/>
                        <a:ext cx="747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كائن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482448"/>
              </p:ext>
            </p:extLst>
          </p:nvPr>
        </p:nvGraphicFramePr>
        <p:xfrm>
          <a:off x="2596569" y="3837969"/>
          <a:ext cx="14970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6" imgW="533160" imgH="279360" progId="Equation.3">
                  <p:embed/>
                </p:oleObj>
              </mc:Choice>
              <mc:Fallback>
                <p:oleObj name="معادلة" r:id="rId16" imgW="533160" imgH="279360" progId="Equation.3">
                  <p:embed/>
                  <p:pic>
                    <p:nvPicPr>
                      <p:cNvPr id="20" name="كائن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569" y="3837969"/>
                        <a:ext cx="149701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كائن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29981"/>
              </p:ext>
            </p:extLst>
          </p:nvPr>
        </p:nvGraphicFramePr>
        <p:xfrm>
          <a:off x="2537868" y="4875588"/>
          <a:ext cx="19939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8" imgW="711000" imgH="203040" progId="Equation.3">
                  <p:embed/>
                </p:oleObj>
              </mc:Choice>
              <mc:Fallback>
                <p:oleObj name="معادلة" r:id="rId18" imgW="711000" imgH="203040" progId="Equation.3">
                  <p:embed/>
                  <p:pic>
                    <p:nvPicPr>
                      <p:cNvPr id="21" name="كائن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868" y="4875588"/>
                        <a:ext cx="19939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كائن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558152"/>
              </p:ext>
            </p:extLst>
          </p:nvPr>
        </p:nvGraphicFramePr>
        <p:xfrm>
          <a:off x="4572000" y="4768462"/>
          <a:ext cx="270986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0" imgW="965160" imgH="279360" progId="Equation.3">
                  <p:embed/>
                </p:oleObj>
              </mc:Choice>
              <mc:Fallback>
                <p:oleObj name="معادلة" r:id="rId20" imgW="965160" imgH="279360" progId="Equation.3">
                  <p:embed/>
                  <p:pic>
                    <p:nvPicPr>
                      <p:cNvPr id="22" name="كائن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68462"/>
                        <a:ext cx="270986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كائن 22">
            <a:extLst>
              <a:ext uri="{FF2B5EF4-FFF2-40B4-BE49-F238E27FC236}">
                <a16:creationId xmlns:a16="http://schemas.microsoft.com/office/drawing/2014/main" id="{07B0E9EE-F384-4469-960F-0E6FB122E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09015"/>
              </p:ext>
            </p:extLst>
          </p:nvPr>
        </p:nvGraphicFramePr>
        <p:xfrm>
          <a:off x="2435225" y="6319838"/>
          <a:ext cx="188753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2" imgW="672840" imgH="164880" progId="Equation.3">
                  <p:embed/>
                </p:oleObj>
              </mc:Choice>
              <mc:Fallback>
                <p:oleObj name="معادلة" r:id="rId22" imgW="672840" imgH="164880" progId="Equation.3">
                  <p:embed/>
                  <p:pic>
                    <p:nvPicPr>
                      <p:cNvPr id="23" name="كائن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6319838"/>
                        <a:ext cx="188753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كائن 23">
            <a:extLst>
              <a:ext uri="{FF2B5EF4-FFF2-40B4-BE49-F238E27FC236}">
                <a16:creationId xmlns:a16="http://schemas.microsoft.com/office/drawing/2014/main" id="{02A0987B-184B-407D-B643-DF1E8537C9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830249"/>
              </p:ext>
            </p:extLst>
          </p:nvPr>
        </p:nvGraphicFramePr>
        <p:xfrm>
          <a:off x="4370807" y="6253195"/>
          <a:ext cx="19240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4" imgW="685800" imgH="177480" progId="Equation.3">
                  <p:embed/>
                </p:oleObj>
              </mc:Choice>
              <mc:Fallback>
                <p:oleObj name="معادلة" r:id="rId24" imgW="685800" imgH="177480" progId="Equation.3">
                  <p:embed/>
                  <p:pic>
                    <p:nvPicPr>
                      <p:cNvPr id="24" name="كائن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807" y="6253195"/>
                        <a:ext cx="19240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كائن 20">
            <a:extLst>
              <a:ext uri="{FF2B5EF4-FFF2-40B4-BE49-F238E27FC236}">
                <a16:creationId xmlns:a16="http://schemas.microsoft.com/office/drawing/2014/main" id="{EB21F14C-DE9E-438B-8FDA-753BE85EC5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298582"/>
              </p:ext>
            </p:extLst>
          </p:nvPr>
        </p:nvGraphicFramePr>
        <p:xfrm>
          <a:off x="2252392" y="5581650"/>
          <a:ext cx="23145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6" imgW="825480" imgH="203040" progId="Equation.3">
                  <p:embed/>
                </p:oleObj>
              </mc:Choice>
              <mc:Fallback>
                <p:oleObj name="معادلة" r:id="rId26" imgW="825480" imgH="203040" progId="Equation.3">
                  <p:embed/>
                  <p:pic>
                    <p:nvPicPr>
                      <p:cNvPr id="21" name="كائن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392" y="5581650"/>
                        <a:ext cx="231457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كائن 21">
            <a:extLst>
              <a:ext uri="{FF2B5EF4-FFF2-40B4-BE49-F238E27FC236}">
                <a16:creationId xmlns:a16="http://schemas.microsoft.com/office/drawing/2014/main" id="{2DAE55B5-9F91-488D-9756-24CBBFEA7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967214"/>
              </p:ext>
            </p:extLst>
          </p:nvPr>
        </p:nvGraphicFramePr>
        <p:xfrm>
          <a:off x="4580715" y="5473700"/>
          <a:ext cx="21050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8" imgW="749160" imgH="279360" progId="Equation.3">
                  <p:embed/>
                </p:oleObj>
              </mc:Choice>
              <mc:Fallback>
                <p:oleObj name="معادلة" r:id="rId28" imgW="749160" imgH="279360" progId="Equation.3">
                  <p:embed/>
                  <p:pic>
                    <p:nvPicPr>
                      <p:cNvPr id="22" name="كائن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715" y="5473700"/>
                        <a:ext cx="21050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DAFC0F2-764C-490D-A0C4-CFE1E1235826}"/>
              </a:ext>
            </a:extLst>
          </p:cNvPr>
          <p:cNvSpPr/>
          <p:nvPr/>
        </p:nvSpPr>
        <p:spPr>
          <a:xfrm>
            <a:off x="6942412" y="409187"/>
            <a:ext cx="2160000" cy="648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/>
              <a:t>مثال </a:t>
            </a:r>
            <a:r>
              <a:rPr lang="en-US" sz="2800" b="1" dirty="0"/>
              <a:t>  ( 1 )</a:t>
            </a:r>
            <a:endParaRPr lang="ar-KW" sz="2800" b="1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275D02D-9881-4467-8123-2AF4D85FAE7A}"/>
              </a:ext>
            </a:extLst>
          </p:cNvPr>
          <p:cNvSpPr/>
          <p:nvPr/>
        </p:nvSpPr>
        <p:spPr>
          <a:xfrm>
            <a:off x="5607097" y="410834"/>
            <a:ext cx="1260000" cy="648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/>
              <a:t>أوجد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D5042AA-903E-489B-8EE8-2B0AB2D9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7555" y="-17274"/>
            <a:ext cx="2222099" cy="452757"/>
          </a:xfrm>
          <a:prstGeom prst="roundRect">
            <a:avLst/>
          </a:prstGeom>
          <a:solidFill>
            <a:srgbClr val="FFFF00"/>
          </a:solidFill>
        </p:spPr>
        <p:txBody>
          <a:bodyPr/>
          <a:lstStyle/>
          <a:p>
            <a:pPr algn="ctr"/>
            <a:fld id="{3C344FE3-635C-44BD-A83D-2729C76ED8C2}" type="datetime12">
              <a:rPr lang="ar-KW" sz="1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ctr"/>
              <a:t>06/05/2021 05:35 م</a:t>
            </a:fld>
            <a:endParaRPr lang="ar-S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7" name="كائن 1">
            <a:extLst>
              <a:ext uri="{FF2B5EF4-FFF2-40B4-BE49-F238E27FC236}">
                <a16:creationId xmlns:a16="http://schemas.microsoft.com/office/drawing/2014/main" id="{A06D4910-E4AD-4353-928A-262C3F7242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254876"/>
              </p:ext>
            </p:extLst>
          </p:nvPr>
        </p:nvGraphicFramePr>
        <p:xfrm>
          <a:off x="523875" y="601663"/>
          <a:ext cx="22955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30" imgW="774360" imgH="279360" progId="Equation.3">
                  <p:embed/>
                </p:oleObj>
              </mc:Choice>
              <mc:Fallback>
                <p:oleObj name="معادلة" r:id="rId30" imgW="774360" imgH="279360" progId="Equation.3">
                  <p:embed/>
                  <p:pic>
                    <p:nvPicPr>
                      <p:cNvPr id="2" name="كائن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601663"/>
                        <a:ext cx="22955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4977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17">
            <a:extLst>
              <a:ext uri="{FF2B5EF4-FFF2-40B4-BE49-F238E27FC236}">
                <a16:creationId xmlns:a16="http://schemas.microsoft.com/office/drawing/2014/main" id="{E4FFE25F-5F49-42B0-83A9-9CFE690B9D21}"/>
              </a:ext>
            </a:extLst>
          </p:cNvPr>
          <p:cNvSpPr txBox="1"/>
          <p:nvPr/>
        </p:nvSpPr>
        <p:spPr>
          <a:xfrm>
            <a:off x="4608244" y="2495543"/>
            <a:ext cx="160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نفرض أن :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كائن 8">
            <a:extLst>
              <a:ext uri="{FF2B5EF4-FFF2-40B4-BE49-F238E27FC236}">
                <a16:creationId xmlns:a16="http://schemas.microsoft.com/office/drawing/2014/main" id="{23598197-F7A6-47D7-B279-F0191367B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503498"/>
              </p:ext>
            </p:extLst>
          </p:nvPr>
        </p:nvGraphicFramePr>
        <p:xfrm>
          <a:off x="255733" y="2520003"/>
          <a:ext cx="8524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" imgW="355320" imgH="139680" progId="Equation.3">
                  <p:embed/>
                </p:oleObj>
              </mc:Choice>
              <mc:Fallback>
                <p:oleObj name="معادلة" r:id="rId2" imgW="355320" imgH="139680" progId="Equation.3">
                  <p:embed/>
                  <p:pic>
                    <p:nvPicPr>
                      <p:cNvPr id="9" name="كائن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33" y="2520003"/>
                        <a:ext cx="85248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كائن 9">
            <a:extLst>
              <a:ext uri="{FF2B5EF4-FFF2-40B4-BE49-F238E27FC236}">
                <a16:creationId xmlns:a16="http://schemas.microsoft.com/office/drawing/2014/main" id="{4F4CF578-B322-4026-8971-75942C220A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006357"/>
              </p:ext>
            </p:extLst>
          </p:nvPr>
        </p:nvGraphicFramePr>
        <p:xfrm>
          <a:off x="1903413" y="2384425"/>
          <a:ext cx="21717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4" imgW="901440" imgH="253800" progId="Equation.3">
                  <p:embed/>
                </p:oleObj>
              </mc:Choice>
              <mc:Fallback>
                <p:oleObj name="معادلة" r:id="rId4" imgW="901440" imgH="253800" progId="Equation.3">
                  <p:embed/>
                  <p:pic>
                    <p:nvPicPr>
                      <p:cNvPr id="10" name="كائن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2384425"/>
                        <a:ext cx="21717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كائن 10">
            <a:extLst>
              <a:ext uri="{FF2B5EF4-FFF2-40B4-BE49-F238E27FC236}">
                <a16:creationId xmlns:a16="http://schemas.microsoft.com/office/drawing/2014/main" id="{0508C7CF-D1D1-46C1-841F-D211D16DB5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482942"/>
              </p:ext>
            </p:extLst>
          </p:nvPr>
        </p:nvGraphicFramePr>
        <p:xfrm>
          <a:off x="25981" y="3023567"/>
          <a:ext cx="12176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6" imgW="507960" imgH="177480" progId="Equation.3">
                  <p:embed/>
                </p:oleObj>
              </mc:Choice>
              <mc:Fallback>
                <p:oleObj name="معادلة" r:id="rId6" imgW="507960" imgH="177480" progId="Equation.3">
                  <p:embed/>
                  <p:pic>
                    <p:nvPicPr>
                      <p:cNvPr id="11" name="كائن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1" y="3023567"/>
                        <a:ext cx="12176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كائن 11">
            <a:extLst>
              <a:ext uri="{FF2B5EF4-FFF2-40B4-BE49-F238E27FC236}">
                <a16:creationId xmlns:a16="http://schemas.microsoft.com/office/drawing/2014/main" id="{D3A1068B-29D3-47B5-A4B4-0333A069B2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60512"/>
              </p:ext>
            </p:extLst>
          </p:nvPr>
        </p:nvGraphicFramePr>
        <p:xfrm>
          <a:off x="2111375" y="3024188"/>
          <a:ext cx="14366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8" imgW="596880" imgH="203040" progId="Equation.3">
                  <p:embed/>
                </p:oleObj>
              </mc:Choice>
              <mc:Fallback>
                <p:oleObj name="معادلة" r:id="rId8" imgW="596880" imgH="203040" progId="Equation.3">
                  <p:embed/>
                  <p:pic>
                    <p:nvPicPr>
                      <p:cNvPr id="12" name="كائن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3024188"/>
                        <a:ext cx="143668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كائن 1">
            <a:extLst>
              <a:ext uri="{FF2B5EF4-FFF2-40B4-BE49-F238E27FC236}">
                <a16:creationId xmlns:a16="http://schemas.microsoft.com/office/drawing/2014/main" id="{E2F79B42-0576-4588-9BF5-8DC4D02D1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047970"/>
              </p:ext>
            </p:extLst>
          </p:nvPr>
        </p:nvGraphicFramePr>
        <p:xfrm>
          <a:off x="-9525" y="4767263"/>
          <a:ext cx="25654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0" imgW="914400" imgH="279360" progId="Equation.3">
                  <p:embed/>
                </p:oleObj>
              </mc:Choice>
              <mc:Fallback>
                <p:oleObj name="معادلة" r:id="rId10" imgW="914400" imgH="279360" progId="Equation.3">
                  <p:embed/>
                  <p:pic>
                    <p:nvPicPr>
                      <p:cNvPr id="2" name="كائن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4767263"/>
                        <a:ext cx="25654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كائن 13">
            <a:extLst>
              <a:ext uri="{FF2B5EF4-FFF2-40B4-BE49-F238E27FC236}">
                <a16:creationId xmlns:a16="http://schemas.microsoft.com/office/drawing/2014/main" id="{0B782C78-8D47-4704-AADE-5B09544A7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938401"/>
              </p:ext>
            </p:extLst>
          </p:nvPr>
        </p:nvGraphicFramePr>
        <p:xfrm>
          <a:off x="42336" y="3869553"/>
          <a:ext cx="14970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2" imgW="533160" imgH="279360" progId="Equation.3">
                  <p:embed/>
                </p:oleObj>
              </mc:Choice>
              <mc:Fallback>
                <p:oleObj name="معادلة" r:id="rId12" imgW="533160" imgH="279360" progId="Equation.3">
                  <p:embed/>
                  <p:pic>
                    <p:nvPicPr>
                      <p:cNvPr id="14" name="كائن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6" y="3869553"/>
                        <a:ext cx="14970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رابط كسهم مستقيم 3">
            <a:extLst>
              <a:ext uri="{FF2B5EF4-FFF2-40B4-BE49-F238E27FC236}">
                <a16:creationId xmlns:a16="http://schemas.microsoft.com/office/drawing/2014/main" id="{36B39C9E-7CA3-49E1-A12F-1DE51B4C6EA5}"/>
              </a:ext>
            </a:extLst>
          </p:cNvPr>
          <p:cNvCxnSpPr/>
          <p:nvPr/>
        </p:nvCxnSpPr>
        <p:spPr>
          <a:xfrm>
            <a:off x="1133409" y="2615632"/>
            <a:ext cx="888557" cy="559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16">
            <a:extLst>
              <a:ext uri="{FF2B5EF4-FFF2-40B4-BE49-F238E27FC236}">
                <a16:creationId xmlns:a16="http://schemas.microsoft.com/office/drawing/2014/main" id="{1D95CCCB-0D1E-40D9-8A1D-1216EA60837B}"/>
              </a:ext>
            </a:extLst>
          </p:cNvPr>
          <p:cNvCxnSpPr/>
          <p:nvPr/>
        </p:nvCxnSpPr>
        <p:spPr>
          <a:xfrm flipH="1">
            <a:off x="1317773" y="3254138"/>
            <a:ext cx="6144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كائن 18">
            <a:extLst>
              <a:ext uri="{FF2B5EF4-FFF2-40B4-BE49-F238E27FC236}">
                <a16:creationId xmlns:a16="http://schemas.microsoft.com/office/drawing/2014/main" id="{9C556C55-C988-4794-BE3E-F9D1874F80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076209"/>
              </p:ext>
            </p:extLst>
          </p:nvPr>
        </p:nvGraphicFramePr>
        <p:xfrm>
          <a:off x="1662249" y="4049763"/>
          <a:ext cx="747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4" imgW="266400" imgH="139680" progId="Equation.3">
                  <p:embed/>
                </p:oleObj>
              </mc:Choice>
              <mc:Fallback>
                <p:oleObj name="معادلة" r:id="rId14" imgW="266400" imgH="139680" progId="Equation.3">
                  <p:embed/>
                  <p:pic>
                    <p:nvPicPr>
                      <p:cNvPr id="19" name="كائن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249" y="4049763"/>
                        <a:ext cx="747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كائن 19">
            <a:extLst>
              <a:ext uri="{FF2B5EF4-FFF2-40B4-BE49-F238E27FC236}">
                <a16:creationId xmlns:a16="http://schemas.microsoft.com/office/drawing/2014/main" id="{C868BBB0-0CCB-4DD4-844C-7D0CC72C35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488606"/>
              </p:ext>
            </p:extLst>
          </p:nvPr>
        </p:nvGraphicFramePr>
        <p:xfrm>
          <a:off x="2596569" y="3837969"/>
          <a:ext cx="14970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6" imgW="533160" imgH="279360" progId="Equation.3">
                  <p:embed/>
                </p:oleObj>
              </mc:Choice>
              <mc:Fallback>
                <p:oleObj name="معادلة" r:id="rId16" imgW="533160" imgH="279360" progId="Equation.3">
                  <p:embed/>
                  <p:pic>
                    <p:nvPicPr>
                      <p:cNvPr id="20" name="كائن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569" y="3837969"/>
                        <a:ext cx="149701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كائن 20">
            <a:extLst>
              <a:ext uri="{FF2B5EF4-FFF2-40B4-BE49-F238E27FC236}">
                <a16:creationId xmlns:a16="http://schemas.microsoft.com/office/drawing/2014/main" id="{009595FB-BDED-4195-B343-EF1ED0871D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150633"/>
              </p:ext>
            </p:extLst>
          </p:nvPr>
        </p:nvGraphicFramePr>
        <p:xfrm>
          <a:off x="2859088" y="4910138"/>
          <a:ext cx="13525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8" imgW="482400" imgH="177480" progId="Equation.3">
                  <p:embed/>
                </p:oleObj>
              </mc:Choice>
              <mc:Fallback>
                <p:oleObj name="معادلة" r:id="rId18" imgW="482400" imgH="177480" progId="Equation.3">
                  <p:embed/>
                  <p:pic>
                    <p:nvPicPr>
                      <p:cNvPr id="21" name="كائن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4910138"/>
                        <a:ext cx="13525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كائن 21">
            <a:extLst>
              <a:ext uri="{FF2B5EF4-FFF2-40B4-BE49-F238E27FC236}">
                <a16:creationId xmlns:a16="http://schemas.microsoft.com/office/drawing/2014/main" id="{E3DB4CA1-FC70-495A-BAF9-FABC2D0CE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09483"/>
              </p:ext>
            </p:extLst>
          </p:nvPr>
        </p:nvGraphicFramePr>
        <p:xfrm>
          <a:off x="4273955" y="4806642"/>
          <a:ext cx="20320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0" imgW="723600" imgH="279360" progId="Equation.3">
                  <p:embed/>
                </p:oleObj>
              </mc:Choice>
              <mc:Fallback>
                <p:oleObj name="معادلة" r:id="rId20" imgW="723600" imgH="279360" progId="Equation.3">
                  <p:embed/>
                  <p:pic>
                    <p:nvPicPr>
                      <p:cNvPr id="22" name="كائن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955" y="4806642"/>
                        <a:ext cx="20320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كائن 22">
            <a:extLst>
              <a:ext uri="{FF2B5EF4-FFF2-40B4-BE49-F238E27FC236}">
                <a16:creationId xmlns:a16="http://schemas.microsoft.com/office/drawing/2014/main" id="{1BFADC3C-260A-4E44-86C9-1135E3B5AE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711925"/>
              </p:ext>
            </p:extLst>
          </p:nvPr>
        </p:nvGraphicFramePr>
        <p:xfrm>
          <a:off x="2193757" y="5548313"/>
          <a:ext cx="167481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2" imgW="596880" imgH="203040" progId="Equation.3">
                  <p:embed/>
                </p:oleObj>
              </mc:Choice>
              <mc:Fallback>
                <p:oleObj name="معادلة" r:id="rId22" imgW="596880" imgH="203040" progId="Equation.3">
                  <p:embed/>
                  <p:pic>
                    <p:nvPicPr>
                      <p:cNvPr id="23" name="كائن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757" y="5548313"/>
                        <a:ext cx="1674812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كائن 23">
            <a:extLst>
              <a:ext uri="{FF2B5EF4-FFF2-40B4-BE49-F238E27FC236}">
                <a16:creationId xmlns:a16="http://schemas.microsoft.com/office/drawing/2014/main" id="{E187B1A4-1451-4B19-BE27-F65CB41643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187346"/>
              </p:ext>
            </p:extLst>
          </p:nvPr>
        </p:nvGraphicFramePr>
        <p:xfrm>
          <a:off x="4283075" y="5556909"/>
          <a:ext cx="25654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4" imgW="914400" imgH="203040" progId="Equation.3">
                  <p:embed/>
                </p:oleObj>
              </mc:Choice>
              <mc:Fallback>
                <p:oleObj name="معادلة" r:id="rId24" imgW="914400" imgH="203040" progId="Equation.3">
                  <p:embed/>
                  <p:pic>
                    <p:nvPicPr>
                      <p:cNvPr id="24" name="كائن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5556909"/>
                        <a:ext cx="25654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كائن 13">
            <a:extLst>
              <a:ext uri="{FF2B5EF4-FFF2-40B4-BE49-F238E27FC236}">
                <a16:creationId xmlns:a16="http://schemas.microsoft.com/office/drawing/2014/main" id="{CFABCC22-023F-4D21-B1A4-32579F58C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983948"/>
              </p:ext>
            </p:extLst>
          </p:nvPr>
        </p:nvGraphicFramePr>
        <p:xfrm>
          <a:off x="649224" y="641350"/>
          <a:ext cx="2725801" cy="1002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6" imgW="761760" imgH="279360" progId="Equation.3">
                  <p:embed/>
                </p:oleObj>
              </mc:Choice>
              <mc:Fallback>
                <p:oleObj name="معادلة" r:id="rId26" imgW="761760" imgH="279360" progId="Equation.3">
                  <p:embed/>
                  <p:pic>
                    <p:nvPicPr>
                      <p:cNvPr id="25" name="كائن 13">
                        <a:extLst>
                          <a:ext uri="{FF2B5EF4-FFF2-40B4-BE49-F238E27FC236}">
                            <a16:creationId xmlns:a16="http://schemas.microsoft.com/office/drawing/2014/main" id="{8B73A8EC-3ABB-406D-9E0C-72D959E10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24" y="641350"/>
                        <a:ext cx="2725801" cy="1002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كائن 22">
            <a:extLst>
              <a:ext uri="{FF2B5EF4-FFF2-40B4-BE49-F238E27FC236}">
                <a16:creationId xmlns:a16="http://schemas.microsoft.com/office/drawing/2014/main" id="{F70459D4-A63D-426B-9EFD-C8138124EF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283466"/>
              </p:ext>
            </p:extLst>
          </p:nvPr>
        </p:nvGraphicFramePr>
        <p:xfrm>
          <a:off x="2370138" y="6234113"/>
          <a:ext cx="16017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8" imgW="571320" imgH="203040" progId="Equation.3">
                  <p:embed/>
                </p:oleObj>
              </mc:Choice>
              <mc:Fallback>
                <p:oleObj name="معادلة" r:id="rId28" imgW="571320" imgH="203040" progId="Equation.3">
                  <p:embed/>
                  <p:pic>
                    <p:nvPicPr>
                      <p:cNvPr id="43" name="كائن 22">
                        <a:extLst>
                          <a:ext uri="{FF2B5EF4-FFF2-40B4-BE49-F238E27FC236}">
                            <a16:creationId xmlns:a16="http://schemas.microsoft.com/office/drawing/2014/main" id="{1BFADC3C-260A-4E44-86C9-1135E3B5AE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6234113"/>
                        <a:ext cx="16017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كائن 23">
            <a:extLst>
              <a:ext uri="{FF2B5EF4-FFF2-40B4-BE49-F238E27FC236}">
                <a16:creationId xmlns:a16="http://schemas.microsoft.com/office/drawing/2014/main" id="{C9928597-9B91-40EF-BC90-CFFA11F59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087948"/>
              </p:ext>
            </p:extLst>
          </p:nvPr>
        </p:nvGraphicFramePr>
        <p:xfrm>
          <a:off x="4283075" y="6283325"/>
          <a:ext cx="20304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30" imgW="723600" imgH="203040" progId="Equation.3">
                  <p:embed/>
                </p:oleObj>
              </mc:Choice>
              <mc:Fallback>
                <p:oleObj name="معادلة" r:id="rId30" imgW="723600" imgH="203040" progId="Equation.3">
                  <p:embed/>
                  <p:pic>
                    <p:nvPicPr>
                      <p:cNvPr id="44" name="كائن 23">
                        <a:extLst>
                          <a:ext uri="{FF2B5EF4-FFF2-40B4-BE49-F238E27FC236}">
                            <a16:creationId xmlns:a16="http://schemas.microsoft.com/office/drawing/2014/main" id="{E187B1A4-1451-4B19-BE27-F65CB41643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6283325"/>
                        <a:ext cx="20304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E903CC03-5D88-4105-A831-DD827A6A30A4}"/>
              </a:ext>
            </a:extLst>
          </p:cNvPr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37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0CCA84-8B99-4F9B-B49F-DE520FB389DE}"/>
              </a:ext>
            </a:extLst>
          </p:cNvPr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B181DFC-155E-46E2-8B73-A48B64043E48}"/>
              </a:ext>
            </a:extLst>
          </p:cNvPr>
          <p:cNvSpPr/>
          <p:nvPr/>
        </p:nvSpPr>
        <p:spPr>
          <a:xfrm>
            <a:off x="6305955" y="543476"/>
            <a:ext cx="2796457" cy="432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bg1"/>
                </a:solidFill>
              </a:rPr>
              <a:t>حاول أن تحل </a:t>
            </a:r>
            <a:r>
              <a:rPr lang="en-US" sz="2400" b="1" dirty="0">
                <a:solidFill>
                  <a:schemeClr val="bg1"/>
                </a:solidFill>
              </a:rPr>
              <a:t>  ( 1 )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7E08C49D-B2C6-476C-AAF1-8283F0E13DD4}"/>
              </a:ext>
            </a:extLst>
          </p:cNvPr>
          <p:cNvSpPr/>
          <p:nvPr/>
        </p:nvSpPr>
        <p:spPr>
          <a:xfrm>
            <a:off x="4961969" y="540159"/>
            <a:ext cx="1260000" cy="432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bg1"/>
                </a:solidFill>
              </a:rPr>
              <a:t>أوجد</a:t>
            </a:r>
          </a:p>
        </p:txBody>
      </p:sp>
      <p:sp>
        <p:nvSpPr>
          <p:cNvPr id="60" name="Date Placeholder 12">
            <a:extLst>
              <a:ext uri="{FF2B5EF4-FFF2-40B4-BE49-F238E27FC236}">
                <a16:creationId xmlns:a16="http://schemas.microsoft.com/office/drawing/2014/main" id="{B07DA3D1-1464-4297-BBF8-CA91DD3E9655}"/>
              </a:ext>
            </a:extLst>
          </p:cNvPr>
          <p:cNvSpPr txBox="1">
            <a:spLocks/>
          </p:cNvSpPr>
          <p:nvPr/>
        </p:nvSpPr>
        <p:spPr>
          <a:xfrm>
            <a:off x="3259139" y="30852"/>
            <a:ext cx="2490516" cy="452757"/>
          </a:xfrm>
          <a:prstGeom prst="round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defPPr>
              <a:defRPr lang="ar-KW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C344FE3-635C-44BD-A83D-2729C76ED8C2}" type="datetime12">
              <a:rPr lang="ar-KW" sz="1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ctr"/>
              <a:t>06/05/2021 05:35 م</a:t>
            </a:fld>
            <a:endParaRPr lang="ar-S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389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كائن 8">
            <a:extLst>
              <a:ext uri="{FF2B5EF4-FFF2-40B4-BE49-F238E27FC236}">
                <a16:creationId xmlns:a16="http://schemas.microsoft.com/office/drawing/2014/main" id="{23598197-F7A6-47D7-B279-F0191367B8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733" y="2520003"/>
          <a:ext cx="8524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" imgW="355320" imgH="139680" progId="Equation.3">
                  <p:embed/>
                </p:oleObj>
              </mc:Choice>
              <mc:Fallback>
                <p:oleObj name="معادلة" r:id="rId2" imgW="355320" imgH="139680" progId="Equation.3">
                  <p:embed/>
                  <p:pic>
                    <p:nvPicPr>
                      <p:cNvPr id="28" name="كائن 8">
                        <a:extLst>
                          <a:ext uri="{FF2B5EF4-FFF2-40B4-BE49-F238E27FC236}">
                            <a16:creationId xmlns:a16="http://schemas.microsoft.com/office/drawing/2014/main" id="{23598197-F7A6-47D7-B279-F0191367B8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33" y="2520003"/>
                        <a:ext cx="85248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كائن 9">
            <a:extLst>
              <a:ext uri="{FF2B5EF4-FFF2-40B4-BE49-F238E27FC236}">
                <a16:creationId xmlns:a16="http://schemas.microsoft.com/office/drawing/2014/main" id="{4F4CF578-B322-4026-8971-75942C220A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407462"/>
              </p:ext>
            </p:extLst>
          </p:nvPr>
        </p:nvGraphicFramePr>
        <p:xfrm>
          <a:off x="2116138" y="2370138"/>
          <a:ext cx="17446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4" imgW="723600" imgH="266400" progId="Equation.3">
                  <p:embed/>
                </p:oleObj>
              </mc:Choice>
              <mc:Fallback>
                <p:oleObj name="معادلة" r:id="rId4" imgW="723600" imgH="266400" progId="Equation.3">
                  <p:embed/>
                  <p:pic>
                    <p:nvPicPr>
                      <p:cNvPr id="29" name="كائن 9">
                        <a:extLst>
                          <a:ext uri="{FF2B5EF4-FFF2-40B4-BE49-F238E27FC236}">
                            <a16:creationId xmlns:a16="http://schemas.microsoft.com/office/drawing/2014/main" id="{4F4CF578-B322-4026-8971-75942C220A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2370138"/>
                        <a:ext cx="1744662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كائن 10">
            <a:extLst>
              <a:ext uri="{FF2B5EF4-FFF2-40B4-BE49-F238E27FC236}">
                <a16:creationId xmlns:a16="http://schemas.microsoft.com/office/drawing/2014/main" id="{0508C7CF-D1D1-46C1-841F-D211D16DB5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81" y="3023567"/>
          <a:ext cx="12176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6" imgW="507960" imgH="177480" progId="Equation.3">
                  <p:embed/>
                </p:oleObj>
              </mc:Choice>
              <mc:Fallback>
                <p:oleObj name="معادلة" r:id="rId6" imgW="507960" imgH="177480" progId="Equation.3">
                  <p:embed/>
                  <p:pic>
                    <p:nvPicPr>
                      <p:cNvPr id="30" name="كائن 10">
                        <a:extLst>
                          <a:ext uri="{FF2B5EF4-FFF2-40B4-BE49-F238E27FC236}">
                            <a16:creationId xmlns:a16="http://schemas.microsoft.com/office/drawing/2014/main" id="{0508C7CF-D1D1-46C1-841F-D211D16DB5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1" y="3023567"/>
                        <a:ext cx="12176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كائن 11">
            <a:extLst>
              <a:ext uri="{FF2B5EF4-FFF2-40B4-BE49-F238E27FC236}">
                <a16:creationId xmlns:a16="http://schemas.microsoft.com/office/drawing/2014/main" id="{D3A1068B-29D3-47B5-A4B4-0333A069B2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784774"/>
              </p:ext>
            </p:extLst>
          </p:nvPr>
        </p:nvGraphicFramePr>
        <p:xfrm>
          <a:off x="2293938" y="2994025"/>
          <a:ext cx="10699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8" imgW="444240" imgH="228600" progId="Equation.3">
                  <p:embed/>
                </p:oleObj>
              </mc:Choice>
              <mc:Fallback>
                <p:oleObj name="معادلة" r:id="rId8" imgW="444240" imgH="228600" progId="Equation.3">
                  <p:embed/>
                  <p:pic>
                    <p:nvPicPr>
                      <p:cNvPr id="31" name="كائن 11">
                        <a:extLst>
                          <a:ext uri="{FF2B5EF4-FFF2-40B4-BE49-F238E27FC236}">
                            <a16:creationId xmlns:a16="http://schemas.microsoft.com/office/drawing/2014/main" id="{D3A1068B-29D3-47B5-A4B4-0333A069B2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2994025"/>
                        <a:ext cx="106997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كائن 1">
            <a:extLst>
              <a:ext uri="{FF2B5EF4-FFF2-40B4-BE49-F238E27FC236}">
                <a16:creationId xmlns:a16="http://schemas.microsoft.com/office/drawing/2014/main" id="{E2F79B42-0576-4588-9BF5-8DC4D02D1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286992"/>
              </p:ext>
            </p:extLst>
          </p:nvPr>
        </p:nvGraphicFramePr>
        <p:xfrm>
          <a:off x="39229" y="4710874"/>
          <a:ext cx="19954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0" imgW="711000" imgH="304560" progId="Equation.3">
                  <p:embed/>
                </p:oleObj>
              </mc:Choice>
              <mc:Fallback>
                <p:oleObj name="معادلة" r:id="rId10" imgW="711000" imgH="304560" progId="Equation.3">
                  <p:embed/>
                  <p:pic>
                    <p:nvPicPr>
                      <p:cNvPr id="32" name="كائن 1">
                        <a:extLst>
                          <a:ext uri="{FF2B5EF4-FFF2-40B4-BE49-F238E27FC236}">
                            <a16:creationId xmlns:a16="http://schemas.microsoft.com/office/drawing/2014/main" id="{E2F79B42-0576-4588-9BF5-8DC4D02D1C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9" y="4710874"/>
                        <a:ext cx="199548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كائن 13">
            <a:extLst>
              <a:ext uri="{FF2B5EF4-FFF2-40B4-BE49-F238E27FC236}">
                <a16:creationId xmlns:a16="http://schemas.microsoft.com/office/drawing/2014/main" id="{0B782C78-8D47-4704-AADE-5B09544A71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336" y="3869553"/>
          <a:ext cx="14970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2" imgW="533160" imgH="279360" progId="Equation.3">
                  <p:embed/>
                </p:oleObj>
              </mc:Choice>
              <mc:Fallback>
                <p:oleObj name="معادلة" r:id="rId12" imgW="533160" imgH="279360" progId="Equation.3">
                  <p:embed/>
                  <p:pic>
                    <p:nvPicPr>
                      <p:cNvPr id="33" name="كائن 13">
                        <a:extLst>
                          <a:ext uri="{FF2B5EF4-FFF2-40B4-BE49-F238E27FC236}">
                            <a16:creationId xmlns:a16="http://schemas.microsoft.com/office/drawing/2014/main" id="{0B782C78-8D47-4704-AADE-5B09544A71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6" y="3869553"/>
                        <a:ext cx="14970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رابط كسهم مستقيم 3">
            <a:extLst>
              <a:ext uri="{FF2B5EF4-FFF2-40B4-BE49-F238E27FC236}">
                <a16:creationId xmlns:a16="http://schemas.microsoft.com/office/drawing/2014/main" id="{36B39C9E-7CA3-49E1-A12F-1DE51B4C6EA5}"/>
              </a:ext>
            </a:extLst>
          </p:cNvPr>
          <p:cNvCxnSpPr/>
          <p:nvPr/>
        </p:nvCxnSpPr>
        <p:spPr>
          <a:xfrm>
            <a:off x="1133409" y="2615632"/>
            <a:ext cx="888557" cy="559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16">
            <a:extLst>
              <a:ext uri="{FF2B5EF4-FFF2-40B4-BE49-F238E27FC236}">
                <a16:creationId xmlns:a16="http://schemas.microsoft.com/office/drawing/2014/main" id="{1D95CCCB-0D1E-40D9-8A1D-1216EA60837B}"/>
              </a:ext>
            </a:extLst>
          </p:cNvPr>
          <p:cNvCxnSpPr/>
          <p:nvPr/>
        </p:nvCxnSpPr>
        <p:spPr>
          <a:xfrm flipH="1">
            <a:off x="1317773" y="3254138"/>
            <a:ext cx="6144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كائن 18">
            <a:extLst>
              <a:ext uri="{FF2B5EF4-FFF2-40B4-BE49-F238E27FC236}">
                <a16:creationId xmlns:a16="http://schemas.microsoft.com/office/drawing/2014/main" id="{9C556C55-C988-4794-BE3E-F9D1874F80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2249" y="4049763"/>
          <a:ext cx="747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4" imgW="266400" imgH="139680" progId="Equation.3">
                  <p:embed/>
                </p:oleObj>
              </mc:Choice>
              <mc:Fallback>
                <p:oleObj name="معادلة" r:id="rId14" imgW="266400" imgH="139680" progId="Equation.3">
                  <p:embed/>
                  <p:pic>
                    <p:nvPicPr>
                      <p:cNvPr id="39" name="كائن 18">
                        <a:extLst>
                          <a:ext uri="{FF2B5EF4-FFF2-40B4-BE49-F238E27FC236}">
                            <a16:creationId xmlns:a16="http://schemas.microsoft.com/office/drawing/2014/main" id="{9C556C55-C988-4794-BE3E-F9D1874F80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249" y="4049763"/>
                        <a:ext cx="747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كائن 19">
            <a:extLst>
              <a:ext uri="{FF2B5EF4-FFF2-40B4-BE49-F238E27FC236}">
                <a16:creationId xmlns:a16="http://schemas.microsoft.com/office/drawing/2014/main" id="{C868BBB0-0CCB-4DD4-844C-7D0CC72C35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6569" y="3837969"/>
          <a:ext cx="14970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6" imgW="533160" imgH="279360" progId="Equation.3">
                  <p:embed/>
                </p:oleObj>
              </mc:Choice>
              <mc:Fallback>
                <p:oleObj name="معادلة" r:id="rId16" imgW="533160" imgH="279360" progId="Equation.3">
                  <p:embed/>
                  <p:pic>
                    <p:nvPicPr>
                      <p:cNvPr id="40" name="كائن 19">
                        <a:extLst>
                          <a:ext uri="{FF2B5EF4-FFF2-40B4-BE49-F238E27FC236}">
                            <a16:creationId xmlns:a16="http://schemas.microsoft.com/office/drawing/2014/main" id="{C868BBB0-0CCB-4DD4-844C-7D0CC72C35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569" y="3837969"/>
                        <a:ext cx="149701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كائن 20">
            <a:extLst>
              <a:ext uri="{FF2B5EF4-FFF2-40B4-BE49-F238E27FC236}">
                <a16:creationId xmlns:a16="http://schemas.microsoft.com/office/drawing/2014/main" id="{009595FB-BDED-4195-B343-EF1ED0871D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036403"/>
              </p:ext>
            </p:extLst>
          </p:nvPr>
        </p:nvGraphicFramePr>
        <p:xfrm>
          <a:off x="2048168" y="4822031"/>
          <a:ext cx="8890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8" imgW="317160" imgH="203040" progId="Equation.3">
                  <p:embed/>
                </p:oleObj>
              </mc:Choice>
              <mc:Fallback>
                <p:oleObj name="معادلة" r:id="rId18" imgW="317160" imgH="203040" progId="Equation.3">
                  <p:embed/>
                  <p:pic>
                    <p:nvPicPr>
                      <p:cNvPr id="41" name="كائن 20">
                        <a:extLst>
                          <a:ext uri="{FF2B5EF4-FFF2-40B4-BE49-F238E27FC236}">
                            <a16:creationId xmlns:a16="http://schemas.microsoft.com/office/drawing/2014/main" id="{009595FB-BDED-4195-B343-EF1ED0871D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168" y="4822031"/>
                        <a:ext cx="8890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كائن 21">
            <a:extLst>
              <a:ext uri="{FF2B5EF4-FFF2-40B4-BE49-F238E27FC236}">
                <a16:creationId xmlns:a16="http://schemas.microsoft.com/office/drawing/2014/main" id="{E3DB4CA1-FC70-495A-BAF9-FABC2D0CE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965805"/>
              </p:ext>
            </p:extLst>
          </p:nvPr>
        </p:nvGraphicFramePr>
        <p:xfrm>
          <a:off x="2911980" y="4734688"/>
          <a:ext cx="1603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0" imgW="571320" imgH="304560" progId="Equation.3">
                  <p:embed/>
                </p:oleObj>
              </mc:Choice>
              <mc:Fallback>
                <p:oleObj name="معادلة" r:id="rId20" imgW="571320" imgH="304560" progId="Equation.3">
                  <p:embed/>
                  <p:pic>
                    <p:nvPicPr>
                      <p:cNvPr id="42" name="كائن 21">
                        <a:extLst>
                          <a:ext uri="{FF2B5EF4-FFF2-40B4-BE49-F238E27FC236}">
                            <a16:creationId xmlns:a16="http://schemas.microsoft.com/office/drawing/2014/main" id="{E3DB4CA1-FC70-495A-BAF9-FABC2D0CE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980" y="4734688"/>
                        <a:ext cx="16033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كائن 22">
            <a:extLst>
              <a:ext uri="{FF2B5EF4-FFF2-40B4-BE49-F238E27FC236}">
                <a16:creationId xmlns:a16="http://schemas.microsoft.com/office/drawing/2014/main" id="{1BFADC3C-260A-4E44-86C9-1135E3B5AE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205501"/>
              </p:ext>
            </p:extLst>
          </p:nvPr>
        </p:nvGraphicFramePr>
        <p:xfrm>
          <a:off x="1624985" y="5514594"/>
          <a:ext cx="11747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2" imgW="419040" imgH="228600" progId="Equation.3">
                  <p:embed/>
                </p:oleObj>
              </mc:Choice>
              <mc:Fallback>
                <p:oleObj name="معادلة" r:id="rId22" imgW="419040" imgH="228600" progId="Equation.3">
                  <p:embed/>
                  <p:pic>
                    <p:nvPicPr>
                      <p:cNvPr id="43" name="كائن 22">
                        <a:extLst>
                          <a:ext uri="{FF2B5EF4-FFF2-40B4-BE49-F238E27FC236}">
                            <a16:creationId xmlns:a16="http://schemas.microsoft.com/office/drawing/2014/main" id="{1BFADC3C-260A-4E44-86C9-1135E3B5AE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985" y="5514594"/>
                        <a:ext cx="11747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كائن 23">
            <a:extLst>
              <a:ext uri="{FF2B5EF4-FFF2-40B4-BE49-F238E27FC236}">
                <a16:creationId xmlns:a16="http://schemas.microsoft.com/office/drawing/2014/main" id="{E187B1A4-1451-4B19-BE27-F65CB41643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59967"/>
              </p:ext>
            </p:extLst>
          </p:nvPr>
        </p:nvGraphicFramePr>
        <p:xfrm>
          <a:off x="2772780" y="5501304"/>
          <a:ext cx="14589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4" imgW="520560" imgH="228600" progId="Equation.3">
                  <p:embed/>
                </p:oleObj>
              </mc:Choice>
              <mc:Fallback>
                <p:oleObj name="معادلة" r:id="rId24" imgW="520560" imgH="228600" progId="Equation.3">
                  <p:embed/>
                  <p:pic>
                    <p:nvPicPr>
                      <p:cNvPr id="44" name="كائن 23">
                        <a:extLst>
                          <a:ext uri="{FF2B5EF4-FFF2-40B4-BE49-F238E27FC236}">
                            <a16:creationId xmlns:a16="http://schemas.microsoft.com/office/drawing/2014/main" id="{E187B1A4-1451-4B19-BE27-F65CB41643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2780" y="5501304"/>
                        <a:ext cx="14589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كائن 13">
            <a:extLst>
              <a:ext uri="{FF2B5EF4-FFF2-40B4-BE49-F238E27FC236}">
                <a16:creationId xmlns:a16="http://schemas.microsoft.com/office/drawing/2014/main" id="{CFABCC22-023F-4D21-B1A4-32579F58C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525792"/>
              </p:ext>
            </p:extLst>
          </p:nvPr>
        </p:nvGraphicFramePr>
        <p:xfrm>
          <a:off x="282575" y="558800"/>
          <a:ext cx="33496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6" imgW="799920" imgH="304560" progId="Equation.3">
                  <p:embed/>
                </p:oleObj>
              </mc:Choice>
              <mc:Fallback>
                <p:oleObj name="معادلة" r:id="rId26" imgW="799920" imgH="304560" progId="Equation.3">
                  <p:embed/>
                  <p:pic>
                    <p:nvPicPr>
                      <p:cNvPr id="45" name="كائن 13">
                        <a:extLst>
                          <a:ext uri="{FF2B5EF4-FFF2-40B4-BE49-F238E27FC236}">
                            <a16:creationId xmlns:a16="http://schemas.microsoft.com/office/drawing/2014/main" id="{CFABCC22-023F-4D21-B1A4-32579F58CD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558800"/>
                        <a:ext cx="334962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Oval 46">
            <a:extLst>
              <a:ext uri="{FF2B5EF4-FFF2-40B4-BE49-F238E27FC236}">
                <a16:creationId xmlns:a16="http://schemas.microsoft.com/office/drawing/2014/main" id="{54DD30EB-758E-4684-8F03-4C56CD0AC12A}"/>
              </a:ext>
            </a:extLst>
          </p:cNvPr>
          <p:cNvSpPr/>
          <p:nvPr/>
        </p:nvSpPr>
        <p:spPr>
          <a:xfrm>
            <a:off x="1384831" y="707967"/>
            <a:ext cx="385712" cy="86794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63AE4BF-B5F2-4D23-B3F6-F5354063D9F9}"/>
              </a:ext>
            </a:extLst>
          </p:cNvPr>
          <p:cNvSpPr/>
          <p:nvPr/>
        </p:nvSpPr>
        <p:spPr>
          <a:xfrm>
            <a:off x="1822218" y="707967"/>
            <a:ext cx="1522857" cy="86794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29900AB-072F-4A65-8882-837C69A6E3D9}"/>
              </a:ext>
            </a:extLst>
          </p:cNvPr>
          <p:cNvSpPr/>
          <p:nvPr/>
        </p:nvSpPr>
        <p:spPr>
          <a:xfrm>
            <a:off x="1420925" y="1551130"/>
            <a:ext cx="385712" cy="4929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u</a:t>
            </a:r>
            <a:endParaRPr lang="ar-KW" sz="3200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72015FD-FBC9-4278-BEB7-1FA2EF7F0417}"/>
              </a:ext>
            </a:extLst>
          </p:cNvPr>
          <p:cNvSpPr/>
          <p:nvPr/>
        </p:nvSpPr>
        <p:spPr>
          <a:xfrm>
            <a:off x="2163829" y="1522565"/>
            <a:ext cx="888557" cy="4929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dv</a:t>
            </a:r>
            <a:endParaRPr lang="ar-KW" sz="3200" dirty="0"/>
          </a:p>
        </p:txBody>
      </p:sp>
      <p:graphicFrame>
        <p:nvGraphicFramePr>
          <p:cNvPr id="57" name="كائن 22">
            <a:extLst>
              <a:ext uri="{FF2B5EF4-FFF2-40B4-BE49-F238E27FC236}">
                <a16:creationId xmlns:a16="http://schemas.microsoft.com/office/drawing/2014/main" id="{2A7E9B5C-2A93-4D13-BFB6-AD119F717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777326"/>
              </p:ext>
            </p:extLst>
          </p:nvPr>
        </p:nvGraphicFramePr>
        <p:xfrm>
          <a:off x="4274286" y="5550312"/>
          <a:ext cx="81915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8" imgW="291960" imgH="203040" progId="Equation.3">
                  <p:embed/>
                </p:oleObj>
              </mc:Choice>
              <mc:Fallback>
                <p:oleObj name="معادلة" r:id="rId28" imgW="291960" imgH="203040" progId="Equation.3">
                  <p:embed/>
                  <p:pic>
                    <p:nvPicPr>
                      <p:cNvPr id="43" name="كائن 22">
                        <a:extLst>
                          <a:ext uri="{FF2B5EF4-FFF2-40B4-BE49-F238E27FC236}">
                            <a16:creationId xmlns:a16="http://schemas.microsoft.com/office/drawing/2014/main" id="{1BFADC3C-260A-4E44-86C9-1135E3B5AE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4286" y="5550312"/>
                        <a:ext cx="81915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كائن 22">
            <a:extLst>
              <a:ext uri="{FF2B5EF4-FFF2-40B4-BE49-F238E27FC236}">
                <a16:creationId xmlns:a16="http://schemas.microsoft.com/office/drawing/2014/main" id="{FF06BDDB-D989-483C-BADF-630D9B265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520608"/>
              </p:ext>
            </p:extLst>
          </p:nvPr>
        </p:nvGraphicFramePr>
        <p:xfrm>
          <a:off x="5136030" y="5550312"/>
          <a:ext cx="5000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30" imgW="177480" imgH="203040" progId="Equation.3">
                  <p:embed/>
                </p:oleObj>
              </mc:Choice>
              <mc:Fallback>
                <p:oleObj name="معادلة" r:id="rId30" imgW="177480" imgH="203040" progId="Equation.3">
                  <p:embed/>
                  <p:pic>
                    <p:nvPicPr>
                      <p:cNvPr id="57" name="كائن 22">
                        <a:extLst>
                          <a:ext uri="{FF2B5EF4-FFF2-40B4-BE49-F238E27FC236}">
                            <a16:creationId xmlns:a16="http://schemas.microsoft.com/office/drawing/2014/main" id="{2A7E9B5C-2A93-4D13-BFB6-AD119F717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6030" y="5550312"/>
                        <a:ext cx="50006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كائن 22">
            <a:extLst>
              <a:ext uri="{FF2B5EF4-FFF2-40B4-BE49-F238E27FC236}">
                <a16:creationId xmlns:a16="http://schemas.microsoft.com/office/drawing/2014/main" id="{B7163DAB-6F45-4BB4-8A98-042E5BE59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200703"/>
              </p:ext>
            </p:extLst>
          </p:nvPr>
        </p:nvGraphicFramePr>
        <p:xfrm>
          <a:off x="5678687" y="5571643"/>
          <a:ext cx="7842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32" imgW="279360" imgH="203040" progId="Equation.3">
                  <p:embed/>
                </p:oleObj>
              </mc:Choice>
              <mc:Fallback>
                <p:oleObj name="معادلة" r:id="rId32" imgW="279360" imgH="203040" progId="Equation.3">
                  <p:embed/>
                  <p:pic>
                    <p:nvPicPr>
                      <p:cNvPr id="58" name="كائن 22">
                        <a:extLst>
                          <a:ext uri="{FF2B5EF4-FFF2-40B4-BE49-F238E27FC236}">
                            <a16:creationId xmlns:a16="http://schemas.microsoft.com/office/drawing/2014/main" id="{FF06BDDB-D989-483C-BADF-630D9B265E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687" y="5571643"/>
                        <a:ext cx="7842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كائن 22">
            <a:extLst>
              <a:ext uri="{FF2B5EF4-FFF2-40B4-BE49-F238E27FC236}">
                <a16:creationId xmlns:a16="http://schemas.microsoft.com/office/drawing/2014/main" id="{A0603BFB-0873-493A-ACE9-CB40F608D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111908"/>
              </p:ext>
            </p:extLst>
          </p:nvPr>
        </p:nvGraphicFramePr>
        <p:xfrm>
          <a:off x="6714857" y="5571643"/>
          <a:ext cx="7477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34" imgW="266400" imgH="177480" progId="Equation.3">
                  <p:embed/>
                </p:oleObj>
              </mc:Choice>
              <mc:Fallback>
                <p:oleObj name="معادلة" r:id="rId34" imgW="266400" imgH="177480" progId="Equation.3">
                  <p:embed/>
                  <p:pic>
                    <p:nvPicPr>
                      <p:cNvPr id="59" name="كائن 22">
                        <a:extLst>
                          <a:ext uri="{FF2B5EF4-FFF2-40B4-BE49-F238E27FC236}">
                            <a16:creationId xmlns:a16="http://schemas.microsoft.com/office/drawing/2014/main" id="{B7163DAB-6F45-4BB4-8A98-042E5BE593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857" y="5571643"/>
                        <a:ext cx="74771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E50C0CF3-AC6F-47EB-B2FC-BDEC08BEBB01}"/>
              </a:ext>
            </a:extLst>
          </p:cNvPr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37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B6C2E29-1BD6-4E45-B10B-4B5F7E1AB3DF}"/>
              </a:ext>
            </a:extLst>
          </p:cNvPr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5D62FE6-0983-4F5F-81B0-A74DF24535E3}"/>
              </a:ext>
            </a:extLst>
          </p:cNvPr>
          <p:cNvSpPr/>
          <p:nvPr/>
        </p:nvSpPr>
        <p:spPr>
          <a:xfrm>
            <a:off x="6942412" y="409187"/>
            <a:ext cx="2160000" cy="432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>
                <a:solidFill>
                  <a:schemeClr val="bg1"/>
                </a:solidFill>
              </a:rPr>
              <a:t>مثال </a:t>
            </a:r>
            <a:r>
              <a:rPr lang="en-US" sz="2800" b="1" dirty="0">
                <a:solidFill>
                  <a:schemeClr val="bg1"/>
                </a:solidFill>
              </a:rPr>
              <a:t>  ( 2 )</a:t>
            </a:r>
            <a:endParaRPr lang="ar-KW" sz="2800" b="1" dirty="0">
              <a:solidFill>
                <a:schemeClr val="bg1"/>
              </a:solidFill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D384D583-330F-4ABC-87E8-71E822F5AAAD}"/>
              </a:ext>
            </a:extLst>
          </p:cNvPr>
          <p:cNvSpPr/>
          <p:nvPr/>
        </p:nvSpPr>
        <p:spPr>
          <a:xfrm>
            <a:off x="5607097" y="410834"/>
            <a:ext cx="1260000" cy="432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>
                <a:solidFill>
                  <a:schemeClr val="bg1"/>
                </a:solidFill>
              </a:rPr>
              <a:t>أوجد</a:t>
            </a:r>
          </a:p>
        </p:txBody>
      </p:sp>
      <p:sp>
        <p:nvSpPr>
          <p:cNvPr id="53" name="Date Placeholder 12">
            <a:extLst>
              <a:ext uri="{FF2B5EF4-FFF2-40B4-BE49-F238E27FC236}">
                <a16:creationId xmlns:a16="http://schemas.microsoft.com/office/drawing/2014/main" id="{00A76306-9A99-445E-A6B5-9AD9485EE327}"/>
              </a:ext>
            </a:extLst>
          </p:cNvPr>
          <p:cNvSpPr txBox="1">
            <a:spLocks/>
          </p:cNvSpPr>
          <p:nvPr/>
        </p:nvSpPr>
        <p:spPr>
          <a:xfrm>
            <a:off x="3527555" y="-17274"/>
            <a:ext cx="2222099" cy="452757"/>
          </a:xfrm>
          <a:prstGeom prst="round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defPPr>
              <a:defRPr lang="ar-KW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C344FE3-635C-44BD-A83D-2729C76ED8C2}" type="datetime12">
              <a:rPr lang="ar-KW" sz="1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ctr"/>
              <a:t>06/05/2021 05:35 م</a:t>
            </a:fld>
            <a:endParaRPr lang="ar-S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689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17">
            <a:extLst>
              <a:ext uri="{FF2B5EF4-FFF2-40B4-BE49-F238E27FC236}">
                <a16:creationId xmlns:a16="http://schemas.microsoft.com/office/drawing/2014/main" id="{96C0B4EA-EF7E-4977-8522-E967B108D840}"/>
              </a:ext>
            </a:extLst>
          </p:cNvPr>
          <p:cNvSpPr txBox="1"/>
          <p:nvPr/>
        </p:nvSpPr>
        <p:spPr>
          <a:xfrm>
            <a:off x="3769834" y="2085075"/>
            <a:ext cx="160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نفرض أن :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كائن 8">
            <a:extLst>
              <a:ext uri="{FF2B5EF4-FFF2-40B4-BE49-F238E27FC236}">
                <a16:creationId xmlns:a16="http://schemas.microsoft.com/office/drawing/2014/main" id="{362312ED-D2E7-41E4-90C9-0A3BD87A7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12161"/>
              </p:ext>
            </p:extLst>
          </p:nvPr>
        </p:nvGraphicFramePr>
        <p:xfrm>
          <a:off x="165100" y="2473325"/>
          <a:ext cx="1035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" imgW="431640" imgH="177480" progId="Equation.3">
                  <p:embed/>
                </p:oleObj>
              </mc:Choice>
              <mc:Fallback>
                <p:oleObj name="معادلة" r:id="rId2" imgW="431640" imgH="177480" progId="Equation.3">
                  <p:embed/>
                  <p:pic>
                    <p:nvPicPr>
                      <p:cNvPr id="28" name="كائن 8">
                        <a:extLst>
                          <a:ext uri="{FF2B5EF4-FFF2-40B4-BE49-F238E27FC236}">
                            <a16:creationId xmlns:a16="http://schemas.microsoft.com/office/drawing/2014/main" id="{23598197-F7A6-47D7-B279-F0191367B8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2473325"/>
                        <a:ext cx="10350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كائن 9">
            <a:extLst>
              <a:ext uri="{FF2B5EF4-FFF2-40B4-BE49-F238E27FC236}">
                <a16:creationId xmlns:a16="http://schemas.microsoft.com/office/drawing/2014/main" id="{F5FB35E9-A510-490D-AE9D-F0150BC19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641456"/>
              </p:ext>
            </p:extLst>
          </p:nvPr>
        </p:nvGraphicFramePr>
        <p:xfrm>
          <a:off x="1947863" y="2370138"/>
          <a:ext cx="20812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4" imgW="863280" imgH="266400" progId="Equation.3">
                  <p:embed/>
                </p:oleObj>
              </mc:Choice>
              <mc:Fallback>
                <p:oleObj name="معادلة" r:id="rId4" imgW="863280" imgH="266400" progId="Equation.3">
                  <p:embed/>
                  <p:pic>
                    <p:nvPicPr>
                      <p:cNvPr id="29" name="كائن 9">
                        <a:extLst>
                          <a:ext uri="{FF2B5EF4-FFF2-40B4-BE49-F238E27FC236}">
                            <a16:creationId xmlns:a16="http://schemas.microsoft.com/office/drawing/2014/main" id="{4F4CF578-B322-4026-8971-75942C220A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2370138"/>
                        <a:ext cx="2081212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كائن 10">
            <a:extLst>
              <a:ext uri="{FF2B5EF4-FFF2-40B4-BE49-F238E27FC236}">
                <a16:creationId xmlns:a16="http://schemas.microsoft.com/office/drawing/2014/main" id="{32484587-D927-4EF5-9747-FEBC6DC0CE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271878"/>
              </p:ext>
            </p:extLst>
          </p:nvPr>
        </p:nvGraphicFramePr>
        <p:xfrm>
          <a:off x="-10623" y="2994025"/>
          <a:ext cx="14303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6" imgW="596880" imgH="203040" progId="Equation.3">
                  <p:embed/>
                </p:oleObj>
              </mc:Choice>
              <mc:Fallback>
                <p:oleObj name="معادلة" r:id="rId6" imgW="596880" imgH="203040" progId="Equation.3">
                  <p:embed/>
                  <p:pic>
                    <p:nvPicPr>
                      <p:cNvPr id="30" name="كائن 10">
                        <a:extLst>
                          <a:ext uri="{FF2B5EF4-FFF2-40B4-BE49-F238E27FC236}">
                            <a16:creationId xmlns:a16="http://schemas.microsoft.com/office/drawing/2014/main" id="{0508C7CF-D1D1-46C1-841F-D211D16DB5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623" y="2994025"/>
                        <a:ext cx="143033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كائن 11">
            <a:extLst>
              <a:ext uri="{FF2B5EF4-FFF2-40B4-BE49-F238E27FC236}">
                <a16:creationId xmlns:a16="http://schemas.microsoft.com/office/drawing/2014/main" id="{748F49D6-2C21-4065-B440-71A045D67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444712"/>
              </p:ext>
            </p:extLst>
          </p:nvPr>
        </p:nvGraphicFramePr>
        <p:xfrm>
          <a:off x="1989138" y="2795588"/>
          <a:ext cx="168116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8" imgW="698400" imgH="393480" progId="Equation.3">
                  <p:embed/>
                </p:oleObj>
              </mc:Choice>
              <mc:Fallback>
                <p:oleObj name="معادلة" r:id="rId8" imgW="698400" imgH="393480" progId="Equation.3">
                  <p:embed/>
                  <p:pic>
                    <p:nvPicPr>
                      <p:cNvPr id="31" name="كائن 11">
                        <a:extLst>
                          <a:ext uri="{FF2B5EF4-FFF2-40B4-BE49-F238E27FC236}">
                            <a16:creationId xmlns:a16="http://schemas.microsoft.com/office/drawing/2014/main" id="{D3A1068B-29D3-47B5-A4B4-0333A069B2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2795588"/>
                        <a:ext cx="168116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كائن 1">
            <a:extLst>
              <a:ext uri="{FF2B5EF4-FFF2-40B4-BE49-F238E27FC236}">
                <a16:creationId xmlns:a16="http://schemas.microsoft.com/office/drawing/2014/main" id="{05A53B63-033E-4470-92D1-500D35F5BE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454838"/>
              </p:ext>
            </p:extLst>
          </p:nvPr>
        </p:nvGraphicFramePr>
        <p:xfrm>
          <a:off x="-47624" y="4404678"/>
          <a:ext cx="25669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0" imgW="914400" imgH="304560" progId="Equation.3">
                  <p:embed/>
                </p:oleObj>
              </mc:Choice>
              <mc:Fallback>
                <p:oleObj name="معادلة" r:id="rId10" imgW="914400" imgH="304560" progId="Equation.3">
                  <p:embed/>
                  <p:pic>
                    <p:nvPicPr>
                      <p:cNvPr id="32" name="كائن 1">
                        <a:extLst>
                          <a:ext uri="{FF2B5EF4-FFF2-40B4-BE49-F238E27FC236}">
                            <a16:creationId xmlns:a16="http://schemas.microsoft.com/office/drawing/2014/main" id="{E2F79B42-0576-4588-9BF5-8DC4D02D1C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7624" y="4404678"/>
                        <a:ext cx="25669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كائن 13">
            <a:extLst>
              <a:ext uri="{FF2B5EF4-FFF2-40B4-BE49-F238E27FC236}">
                <a16:creationId xmlns:a16="http://schemas.microsoft.com/office/drawing/2014/main" id="{2276354A-65A5-4800-935D-11D4D5396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479667"/>
              </p:ext>
            </p:extLst>
          </p:nvPr>
        </p:nvGraphicFramePr>
        <p:xfrm>
          <a:off x="5825" y="3541893"/>
          <a:ext cx="14970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2" imgW="533160" imgH="279360" progId="Equation.3">
                  <p:embed/>
                </p:oleObj>
              </mc:Choice>
              <mc:Fallback>
                <p:oleObj name="معادلة" r:id="rId12" imgW="533160" imgH="279360" progId="Equation.3">
                  <p:embed/>
                  <p:pic>
                    <p:nvPicPr>
                      <p:cNvPr id="33" name="كائن 13">
                        <a:extLst>
                          <a:ext uri="{FF2B5EF4-FFF2-40B4-BE49-F238E27FC236}">
                            <a16:creationId xmlns:a16="http://schemas.microsoft.com/office/drawing/2014/main" id="{0B782C78-8D47-4704-AADE-5B09544A71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5" y="3541893"/>
                        <a:ext cx="14970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رابط كسهم مستقيم 3">
            <a:extLst>
              <a:ext uri="{FF2B5EF4-FFF2-40B4-BE49-F238E27FC236}">
                <a16:creationId xmlns:a16="http://schemas.microsoft.com/office/drawing/2014/main" id="{B7C254BF-DD9E-4C14-B400-4D2FBF097E2F}"/>
              </a:ext>
            </a:extLst>
          </p:cNvPr>
          <p:cNvCxnSpPr/>
          <p:nvPr/>
        </p:nvCxnSpPr>
        <p:spPr>
          <a:xfrm>
            <a:off x="1133409" y="2615632"/>
            <a:ext cx="888557" cy="559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16">
            <a:extLst>
              <a:ext uri="{FF2B5EF4-FFF2-40B4-BE49-F238E27FC236}">
                <a16:creationId xmlns:a16="http://schemas.microsoft.com/office/drawing/2014/main" id="{08DC1849-D201-4D41-B5F7-3771A4861615}"/>
              </a:ext>
            </a:extLst>
          </p:cNvPr>
          <p:cNvCxnSpPr/>
          <p:nvPr/>
        </p:nvCxnSpPr>
        <p:spPr>
          <a:xfrm flipH="1">
            <a:off x="1317773" y="3254138"/>
            <a:ext cx="6144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كائن 18">
            <a:extLst>
              <a:ext uri="{FF2B5EF4-FFF2-40B4-BE49-F238E27FC236}">
                <a16:creationId xmlns:a16="http://schemas.microsoft.com/office/drawing/2014/main" id="{5302D124-86A9-4A56-9090-7C9B7A001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271948"/>
              </p:ext>
            </p:extLst>
          </p:nvPr>
        </p:nvGraphicFramePr>
        <p:xfrm>
          <a:off x="1625738" y="3722103"/>
          <a:ext cx="747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4" imgW="266400" imgH="139680" progId="Equation.3">
                  <p:embed/>
                </p:oleObj>
              </mc:Choice>
              <mc:Fallback>
                <p:oleObj name="معادلة" r:id="rId14" imgW="266400" imgH="139680" progId="Equation.3">
                  <p:embed/>
                  <p:pic>
                    <p:nvPicPr>
                      <p:cNvPr id="39" name="كائن 18">
                        <a:extLst>
                          <a:ext uri="{FF2B5EF4-FFF2-40B4-BE49-F238E27FC236}">
                            <a16:creationId xmlns:a16="http://schemas.microsoft.com/office/drawing/2014/main" id="{9C556C55-C988-4794-BE3E-F9D1874F80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738" y="3722103"/>
                        <a:ext cx="747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كائن 19">
            <a:extLst>
              <a:ext uri="{FF2B5EF4-FFF2-40B4-BE49-F238E27FC236}">
                <a16:creationId xmlns:a16="http://schemas.microsoft.com/office/drawing/2014/main" id="{4FC2723D-7219-47B9-8187-D870144F86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875413"/>
              </p:ext>
            </p:extLst>
          </p:nvPr>
        </p:nvGraphicFramePr>
        <p:xfrm>
          <a:off x="2560058" y="3510309"/>
          <a:ext cx="14970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6" imgW="533160" imgH="279360" progId="Equation.3">
                  <p:embed/>
                </p:oleObj>
              </mc:Choice>
              <mc:Fallback>
                <p:oleObj name="معادلة" r:id="rId16" imgW="533160" imgH="279360" progId="Equation.3">
                  <p:embed/>
                  <p:pic>
                    <p:nvPicPr>
                      <p:cNvPr id="40" name="كائن 19">
                        <a:extLst>
                          <a:ext uri="{FF2B5EF4-FFF2-40B4-BE49-F238E27FC236}">
                            <a16:creationId xmlns:a16="http://schemas.microsoft.com/office/drawing/2014/main" id="{C868BBB0-0CCB-4DD4-844C-7D0CC72C35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058" y="3510309"/>
                        <a:ext cx="149701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كائن 20">
            <a:extLst>
              <a:ext uri="{FF2B5EF4-FFF2-40B4-BE49-F238E27FC236}">
                <a16:creationId xmlns:a16="http://schemas.microsoft.com/office/drawing/2014/main" id="{82488604-081E-4E83-ACC2-6A17892C7A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655326"/>
              </p:ext>
            </p:extLst>
          </p:nvPr>
        </p:nvGraphicFramePr>
        <p:xfrm>
          <a:off x="2578218" y="4277678"/>
          <a:ext cx="181451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8" imgW="647640" imgH="393480" progId="Equation.3">
                  <p:embed/>
                </p:oleObj>
              </mc:Choice>
              <mc:Fallback>
                <p:oleObj name="معادلة" r:id="rId18" imgW="647640" imgH="393480" progId="Equation.3">
                  <p:embed/>
                  <p:pic>
                    <p:nvPicPr>
                      <p:cNvPr id="41" name="كائن 20">
                        <a:extLst>
                          <a:ext uri="{FF2B5EF4-FFF2-40B4-BE49-F238E27FC236}">
                            <a16:creationId xmlns:a16="http://schemas.microsoft.com/office/drawing/2014/main" id="{009595FB-BDED-4195-B343-EF1ED0871D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218" y="4277678"/>
                        <a:ext cx="181451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كائن 21">
            <a:extLst>
              <a:ext uri="{FF2B5EF4-FFF2-40B4-BE49-F238E27FC236}">
                <a16:creationId xmlns:a16="http://schemas.microsoft.com/office/drawing/2014/main" id="{93E1B256-B9D3-46C6-9D6D-3AC6F3F752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719062"/>
              </p:ext>
            </p:extLst>
          </p:nvPr>
        </p:nvGraphicFramePr>
        <p:xfrm>
          <a:off x="4343401" y="4264243"/>
          <a:ext cx="27082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0" imgW="965160" imgH="393480" progId="Equation.3">
                  <p:embed/>
                </p:oleObj>
              </mc:Choice>
              <mc:Fallback>
                <p:oleObj name="معادلة" r:id="rId20" imgW="965160" imgH="393480" progId="Equation.3">
                  <p:embed/>
                  <p:pic>
                    <p:nvPicPr>
                      <p:cNvPr id="42" name="كائن 21">
                        <a:extLst>
                          <a:ext uri="{FF2B5EF4-FFF2-40B4-BE49-F238E27FC236}">
                            <a16:creationId xmlns:a16="http://schemas.microsoft.com/office/drawing/2014/main" id="{E3DB4CA1-FC70-495A-BAF9-FABC2D0CE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4264243"/>
                        <a:ext cx="27082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كائن 22">
            <a:extLst>
              <a:ext uri="{FF2B5EF4-FFF2-40B4-BE49-F238E27FC236}">
                <a16:creationId xmlns:a16="http://schemas.microsoft.com/office/drawing/2014/main" id="{C644657C-6E7A-4EF5-A90F-7042713A95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17976"/>
              </p:ext>
            </p:extLst>
          </p:nvPr>
        </p:nvGraphicFramePr>
        <p:xfrm>
          <a:off x="630359" y="5216014"/>
          <a:ext cx="188595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2" imgW="672840" imgH="393480" progId="Equation.3">
                  <p:embed/>
                </p:oleObj>
              </mc:Choice>
              <mc:Fallback>
                <p:oleObj name="معادلة" r:id="rId22" imgW="672840" imgH="393480" progId="Equation.3">
                  <p:embed/>
                  <p:pic>
                    <p:nvPicPr>
                      <p:cNvPr id="43" name="كائن 22">
                        <a:extLst>
                          <a:ext uri="{FF2B5EF4-FFF2-40B4-BE49-F238E27FC236}">
                            <a16:creationId xmlns:a16="http://schemas.microsoft.com/office/drawing/2014/main" id="{1BFADC3C-260A-4E44-86C9-1135E3B5AE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59" y="5216014"/>
                        <a:ext cx="188595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كائن 23">
            <a:extLst>
              <a:ext uri="{FF2B5EF4-FFF2-40B4-BE49-F238E27FC236}">
                <a16:creationId xmlns:a16="http://schemas.microsoft.com/office/drawing/2014/main" id="{34A7B370-CFD0-4719-8641-69CDB91091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414766"/>
              </p:ext>
            </p:extLst>
          </p:nvPr>
        </p:nvGraphicFramePr>
        <p:xfrm>
          <a:off x="2560058" y="5232298"/>
          <a:ext cx="27051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4" imgW="965160" imgH="393480" progId="Equation.3">
                  <p:embed/>
                </p:oleObj>
              </mc:Choice>
              <mc:Fallback>
                <p:oleObj name="معادلة" r:id="rId24" imgW="965160" imgH="393480" progId="Equation.3">
                  <p:embed/>
                  <p:pic>
                    <p:nvPicPr>
                      <p:cNvPr id="44" name="كائن 23">
                        <a:extLst>
                          <a:ext uri="{FF2B5EF4-FFF2-40B4-BE49-F238E27FC236}">
                            <a16:creationId xmlns:a16="http://schemas.microsoft.com/office/drawing/2014/main" id="{E187B1A4-1451-4B19-BE27-F65CB41643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058" y="5232298"/>
                        <a:ext cx="27051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كائن 13">
            <a:extLst>
              <a:ext uri="{FF2B5EF4-FFF2-40B4-BE49-F238E27FC236}">
                <a16:creationId xmlns:a16="http://schemas.microsoft.com/office/drawing/2014/main" id="{624C1CDD-D9B0-40E2-978D-B73BC5A69D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115544"/>
              </p:ext>
            </p:extLst>
          </p:nvPr>
        </p:nvGraphicFramePr>
        <p:xfrm>
          <a:off x="374650" y="544513"/>
          <a:ext cx="41465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6" imgW="990360" imgH="304560" progId="Equation.3">
                  <p:embed/>
                </p:oleObj>
              </mc:Choice>
              <mc:Fallback>
                <p:oleObj name="معادلة" r:id="rId26" imgW="990360" imgH="304560" progId="Equation.3">
                  <p:embed/>
                  <p:pic>
                    <p:nvPicPr>
                      <p:cNvPr id="45" name="كائن 13">
                        <a:extLst>
                          <a:ext uri="{FF2B5EF4-FFF2-40B4-BE49-F238E27FC236}">
                            <a16:creationId xmlns:a16="http://schemas.microsoft.com/office/drawing/2014/main" id="{CFABCC22-023F-4D21-B1A4-32579F58CD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544513"/>
                        <a:ext cx="414655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Oval 49">
            <a:extLst>
              <a:ext uri="{FF2B5EF4-FFF2-40B4-BE49-F238E27FC236}">
                <a16:creationId xmlns:a16="http://schemas.microsoft.com/office/drawing/2014/main" id="{C3A87376-E999-43A4-B3FB-8F7618F50B3A}"/>
              </a:ext>
            </a:extLst>
          </p:cNvPr>
          <p:cNvSpPr/>
          <p:nvPr/>
        </p:nvSpPr>
        <p:spPr>
          <a:xfrm>
            <a:off x="1371578" y="707051"/>
            <a:ext cx="743764" cy="86794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CE833AD-5C80-4500-B62A-F0E819BC6260}"/>
              </a:ext>
            </a:extLst>
          </p:cNvPr>
          <p:cNvSpPr/>
          <p:nvPr/>
        </p:nvSpPr>
        <p:spPr>
          <a:xfrm>
            <a:off x="2175969" y="694200"/>
            <a:ext cx="2025747" cy="86794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4201819-30CF-42CC-B29A-1DB70979B798}"/>
              </a:ext>
            </a:extLst>
          </p:cNvPr>
          <p:cNvSpPr/>
          <p:nvPr/>
        </p:nvSpPr>
        <p:spPr>
          <a:xfrm>
            <a:off x="1562151" y="1551884"/>
            <a:ext cx="385712" cy="4929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u</a:t>
            </a:r>
            <a:endParaRPr lang="ar-KW" sz="3200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8E9E182-F75F-46BB-BCF7-9E6F407EC9CB}"/>
              </a:ext>
            </a:extLst>
          </p:cNvPr>
          <p:cNvSpPr/>
          <p:nvPr/>
        </p:nvSpPr>
        <p:spPr>
          <a:xfrm>
            <a:off x="2753243" y="1512169"/>
            <a:ext cx="888557" cy="4929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dv</a:t>
            </a:r>
            <a:endParaRPr lang="ar-KW" sz="3200" dirty="0"/>
          </a:p>
        </p:txBody>
      </p:sp>
      <p:graphicFrame>
        <p:nvGraphicFramePr>
          <p:cNvPr id="58" name="كائن 23">
            <a:extLst>
              <a:ext uri="{FF2B5EF4-FFF2-40B4-BE49-F238E27FC236}">
                <a16:creationId xmlns:a16="http://schemas.microsoft.com/office/drawing/2014/main" id="{9FD81336-5749-4B61-8634-53BE4A397F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862714"/>
              </p:ext>
            </p:extLst>
          </p:nvPr>
        </p:nvGraphicFramePr>
        <p:xfrm>
          <a:off x="5176838" y="5192713"/>
          <a:ext cx="3951287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8" imgW="1409400" imgH="393480" progId="Equation.3">
                  <p:embed/>
                </p:oleObj>
              </mc:Choice>
              <mc:Fallback>
                <p:oleObj name="معادلة" r:id="rId28" imgW="1409400" imgH="393480" progId="Equation.3">
                  <p:embed/>
                  <p:pic>
                    <p:nvPicPr>
                      <p:cNvPr id="48" name="كائن 23">
                        <a:extLst>
                          <a:ext uri="{FF2B5EF4-FFF2-40B4-BE49-F238E27FC236}">
                            <a16:creationId xmlns:a16="http://schemas.microsoft.com/office/drawing/2014/main" id="{34A7B370-CFD0-4719-8641-69CDB91091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5192713"/>
                        <a:ext cx="3951287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C1866375-DD10-40A0-8129-17031635A099}"/>
              </a:ext>
            </a:extLst>
          </p:cNvPr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37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C09C60-7C06-4555-899C-CB8E3224776C}"/>
              </a:ext>
            </a:extLst>
          </p:cNvPr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E8DD329-2E51-45A0-8382-EDA3DB089108}"/>
              </a:ext>
            </a:extLst>
          </p:cNvPr>
          <p:cNvSpPr/>
          <p:nvPr/>
        </p:nvSpPr>
        <p:spPr>
          <a:xfrm>
            <a:off x="6942412" y="409187"/>
            <a:ext cx="2160000" cy="432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/>
              <a:t>مثال </a:t>
            </a:r>
            <a:r>
              <a:rPr lang="en-US" sz="2800" b="1" dirty="0"/>
              <a:t>  ( 2 )</a:t>
            </a:r>
            <a:endParaRPr lang="ar-KW" sz="2800" b="1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0D2191D-B958-46D6-9BB3-5AF5AC6BFEC6}"/>
              </a:ext>
            </a:extLst>
          </p:cNvPr>
          <p:cNvSpPr/>
          <p:nvPr/>
        </p:nvSpPr>
        <p:spPr>
          <a:xfrm>
            <a:off x="5607097" y="410834"/>
            <a:ext cx="1260000" cy="432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/>
              <a:t>أوجد</a:t>
            </a:r>
          </a:p>
        </p:txBody>
      </p:sp>
      <p:sp>
        <p:nvSpPr>
          <p:cNvPr id="54" name="Date Placeholder 12">
            <a:extLst>
              <a:ext uri="{FF2B5EF4-FFF2-40B4-BE49-F238E27FC236}">
                <a16:creationId xmlns:a16="http://schemas.microsoft.com/office/drawing/2014/main" id="{3D22676C-D97A-42FA-846D-4D5250ED32E1}"/>
              </a:ext>
            </a:extLst>
          </p:cNvPr>
          <p:cNvSpPr txBox="1">
            <a:spLocks/>
          </p:cNvSpPr>
          <p:nvPr/>
        </p:nvSpPr>
        <p:spPr>
          <a:xfrm>
            <a:off x="3513486" y="10862"/>
            <a:ext cx="2376000" cy="452757"/>
          </a:xfrm>
          <a:prstGeom prst="round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defPPr>
              <a:defRPr lang="ar-KW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C344FE3-635C-44BD-A83D-2729C76ED8C2}" type="datetime12">
              <a:rPr lang="ar-KW" sz="1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ctr"/>
              <a:t>06/05/2021 05:35 م</a:t>
            </a:fld>
            <a:endParaRPr lang="ar-S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789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0" grpId="0" animBg="1"/>
      <p:bldP spid="51" grpId="0" animBg="1"/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17">
            <a:extLst>
              <a:ext uri="{FF2B5EF4-FFF2-40B4-BE49-F238E27FC236}">
                <a16:creationId xmlns:a16="http://schemas.microsoft.com/office/drawing/2014/main" id="{E4FFE25F-5F49-42B0-83A9-9CFE690B9D21}"/>
              </a:ext>
            </a:extLst>
          </p:cNvPr>
          <p:cNvSpPr txBox="1"/>
          <p:nvPr/>
        </p:nvSpPr>
        <p:spPr>
          <a:xfrm>
            <a:off x="4113419" y="2397092"/>
            <a:ext cx="160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نفرض أن :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كائن 8">
            <a:extLst>
              <a:ext uri="{FF2B5EF4-FFF2-40B4-BE49-F238E27FC236}">
                <a16:creationId xmlns:a16="http://schemas.microsoft.com/office/drawing/2014/main" id="{23598197-F7A6-47D7-B279-F0191367B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981592"/>
              </p:ext>
            </p:extLst>
          </p:nvPr>
        </p:nvGraphicFramePr>
        <p:xfrm>
          <a:off x="255555" y="2842293"/>
          <a:ext cx="13398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" imgW="558720" imgH="177480" progId="Equation.3">
                  <p:embed/>
                </p:oleObj>
              </mc:Choice>
              <mc:Fallback>
                <p:oleObj name="معادلة" r:id="rId2" imgW="558720" imgH="177480" progId="Equation.3">
                  <p:embed/>
                  <p:pic>
                    <p:nvPicPr>
                      <p:cNvPr id="28" name="كائن 8">
                        <a:extLst>
                          <a:ext uri="{FF2B5EF4-FFF2-40B4-BE49-F238E27FC236}">
                            <a16:creationId xmlns:a16="http://schemas.microsoft.com/office/drawing/2014/main" id="{23598197-F7A6-47D7-B279-F0191367B8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55" y="2842293"/>
                        <a:ext cx="13398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كائن 9">
            <a:extLst>
              <a:ext uri="{FF2B5EF4-FFF2-40B4-BE49-F238E27FC236}">
                <a16:creationId xmlns:a16="http://schemas.microsoft.com/office/drawing/2014/main" id="{4F4CF578-B322-4026-8971-75942C220A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142667"/>
              </p:ext>
            </p:extLst>
          </p:nvPr>
        </p:nvGraphicFramePr>
        <p:xfrm>
          <a:off x="2719304" y="2724818"/>
          <a:ext cx="19589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4" imgW="812520" imgH="266400" progId="Equation.3">
                  <p:embed/>
                </p:oleObj>
              </mc:Choice>
              <mc:Fallback>
                <p:oleObj name="معادلة" r:id="rId4" imgW="812520" imgH="266400" progId="Equation.3">
                  <p:embed/>
                  <p:pic>
                    <p:nvPicPr>
                      <p:cNvPr id="29" name="كائن 9">
                        <a:extLst>
                          <a:ext uri="{FF2B5EF4-FFF2-40B4-BE49-F238E27FC236}">
                            <a16:creationId xmlns:a16="http://schemas.microsoft.com/office/drawing/2014/main" id="{4F4CF578-B322-4026-8971-75942C220A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04" y="2724818"/>
                        <a:ext cx="195897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كائن 10">
            <a:extLst>
              <a:ext uri="{FF2B5EF4-FFF2-40B4-BE49-F238E27FC236}">
                <a16:creationId xmlns:a16="http://schemas.microsoft.com/office/drawing/2014/main" id="{0508C7CF-D1D1-46C1-841F-D211D16DB5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199704"/>
              </p:ext>
            </p:extLst>
          </p:nvPr>
        </p:nvGraphicFramePr>
        <p:xfrm>
          <a:off x="170360" y="3392535"/>
          <a:ext cx="12176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6" imgW="507960" imgH="177480" progId="Equation.3">
                  <p:embed/>
                </p:oleObj>
              </mc:Choice>
              <mc:Fallback>
                <p:oleObj name="معادلة" r:id="rId6" imgW="507960" imgH="177480" progId="Equation.3">
                  <p:embed/>
                  <p:pic>
                    <p:nvPicPr>
                      <p:cNvPr id="30" name="كائن 10">
                        <a:extLst>
                          <a:ext uri="{FF2B5EF4-FFF2-40B4-BE49-F238E27FC236}">
                            <a16:creationId xmlns:a16="http://schemas.microsoft.com/office/drawing/2014/main" id="{0508C7CF-D1D1-46C1-841F-D211D16DB5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60" y="3392535"/>
                        <a:ext cx="12176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كائن 11">
            <a:extLst>
              <a:ext uri="{FF2B5EF4-FFF2-40B4-BE49-F238E27FC236}">
                <a16:creationId xmlns:a16="http://schemas.microsoft.com/office/drawing/2014/main" id="{D3A1068B-29D3-47B5-A4B4-0333A069B2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05504"/>
              </p:ext>
            </p:extLst>
          </p:nvPr>
        </p:nvGraphicFramePr>
        <p:xfrm>
          <a:off x="2792329" y="3339181"/>
          <a:ext cx="1284288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8" imgW="533160" imgH="228600" progId="Equation.3">
                  <p:embed/>
                </p:oleObj>
              </mc:Choice>
              <mc:Fallback>
                <p:oleObj name="معادلة" r:id="rId8" imgW="533160" imgH="228600" progId="Equation.3">
                  <p:embed/>
                  <p:pic>
                    <p:nvPicPr>
                      <p:cNvPr id="31" name="كائن 11">
                        <a:extLst>
                          <a:ext uri="{FF2B5EF4-FFF2-40B4-BE49-F238E27FC236}">
                            <a16:creationId xmlns:a16="http://schemas.microsoft.com/office/drawing/2014/main" id="{D3A1068B-29D3-47B5-A4B4-0333A069B2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329" y="3339181"/>
                        <a:ext cx="1284288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كائن 1">
            <a:extLst>
              <a:ext uri="{FF2B5EF4-FFF2-40B4-BE49-F238E27FC236}">
                <a16:creationId xmlns:a16="http://schemas.microsoft.com/office/drawing/2014/main" id="{E2F79B42-0576-4588-9BF5-8DC4D02D1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72553"/>
              </p:ext>
            </p:extLst>
          </p:nvPr>
        </p:nvGraphicFramePr>
        <p:xfrm>
          <a:off x="253561" y="5059798"/>
          <a:ext cx="31353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0" imgW="1117440" imgH="304560" progId="Equation.3">
                  <p:embed/>
                </p:oleObj>
              </mc:Choice>
              <mc:Fallback>
                <p:oleObj name="معادلة" r:id="rId10" imgW="1117440" imgH="304560" progId="Equation.3">
                  <p:embed/>
                  <p:pic>
                    <p:nvPicPr>
                      <p:cNvPr id="32" name="كائن 1">
                        <a:extLst>
                          <a:ext uri="{FF2B5EF4-FFF2-40B4-BE49-F238E27FC236}">
                            <a16:creationId xmlns:a16="http://schemas.microsoft.com/office/drawing/2014/main" id="{E2F79B42-0576-4588-9BF5-8DC4D02D1C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61" y="5059798"/>
                        <a:ext cx="313531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كائن 13">
            <a:extLst>
              <a:ext uri="{FF2B5EF4-FFF2-40B4-BE49-F238E27FC236}">
                <a16:creationId xmlns:a16="http://schemas.microsoft.com/office/drawing/2014/main" id="{0B782C78-8D47-4704-AADE-5B09544A7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289766"/>
              </p:ext>
            </p:extLst>
          </p:nvPr>
        </p:nvGraphicFramePr>
        <p:xfrm>
          <a:off x="186715" y="4238521"/>
          <a:ext cx="14970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2" imgW="533160" imgH="279360" progId="Equation.3">
                  <p:embed/>
                </p:oleObj>
              </mc:Choice>
              <mc:Fallback>
                <p:oleObj name="معادلة" r:id="rId12" imgW="533160" imgH="279360" progId="Equation.3">
                  <p:embed/>
                  <p:pic>
                    <p:nvPicPr>
                      <p:cNvPr id="33" name="كائن 13">
                        <a:extLst>
                          <a:ext uri="{FF2B5EF4-FFF2-40B4-BE49-F238E27FC236}">
                            <a16:creationId xmlns:a16="http://schemas.microsoft.com/office/drawing/2014/main" id="{0B782C78-8D47-4704-AADE-5B09544A71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15" y="4238521"/>
                        <a:ext cx="14970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رابط كسهم مستقيم 3">
            <a:extLst>
              <a:ext uri="{FF2B5EF4-FFF2-40B4-BE49-F238E27FC236}">
                <a16:creationId xmlns:a16="http://schemas.microsoft.com/office/drawing/2014/main" id="{36B39C9E-7CA3-49E1-A12F-1DE51B4C6EA5}"/>
              </a:ext>
            </a:extLst>
          </p:cNvPr>
          <p:cNvCxnSpPr>
            <a:cxnSpLocks/>
          </p:cNvCxnSpPr>
          <p:nvPr/>
        </p:nvCxnSpPr>
        <p:spPr>
          <a:xfrm>
            <a:off x="1636356" y="3028248"/>
            <a:ext cx="1080000" cy="54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16">
            <a:extLst>
              <a:ext uri="{FF2B5EF4-FFF2-40B4-BE49-F238E27FC236}">
                <a16:creationId xmlns:a16="http://schemas.microsoft.com/office/drawing/2014/main" id="{1D95CCCB-0D1E-40D9-8A1D-1216EA60837B}"/>
              </a:ext>
            </a:extLst>
          </p:cNvPr>
          <p:cNvCxnSpPr/>
          <p:nvPr/>
        </p:nvCxnSpPr>
        <p:spPr>
          <a:xfrm flipH="1">
            <a:off x="1731942" y="3614204"/>
            <a:ext cx="10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كائن 18">
            <a:extLst>
              <a:ext uri="{FF2B5EF4-FFF2-40B4-BE49-F238E27FC236}">
                <a16:creationId xmlns:a16="http://schemas.microsoft.com/office/drawing/2014/main" id="{9C556C55-C988-4794-BE3E-F9D1874F80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6823"/>
              </p:ext>
            </p:extLst>
          </p:nvPr>
        </p:nvGraphicFramePr>
        <p:xfrm>
          <a:off x="1806628" y="4418731"/>
          <a:ext cx="747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4" imgW="266400" imgH="139680" progId="Equation.3">
                  <p:embed/>
                </p:oleObj>
              </mc:Choice>
              <mc:Fallback>
                <p:oleObj name="معادلة" r:id="rId14" imgW="266400" imgH="139680" progId="Equation.3">
                  <p:embed/>
                  <p:pic>
                    <p:nvPicPr>
                      <p:cNvPr id="39" name="كائن 18">
                        <a:extLst>
                          <a:ext uri="{FF2B5EF4-FFF2-40B4-BE49-F238E27FC236}">
                            <a16:creationId xmlns:a16="http://schemas.microsoft.com/office/drawing/2014/main" id="{9C556C55-C988-4794-BE3E-F9D1874F80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628" y="4418731"/>
                        <a:ext cx="747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كائن 19">
            <a:extLst>
              <a:ext uri="{FF2B5EF4-FFF2-40B4-BE49-F238E27FC236}">
                <a16:creationId xmlns:a16="http://schemas.microsoft.com/office/drawing/2014/main" id="{C868BBB0-0CCB-4DD4-844C-7D0CC72C35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298442"/>
              </p:ext>
            </p:extLst>
          </p:nvPr>
        </p:nvGraphicFramePr>
        <p:xfrm>
          <a:off x="2740948" y="4206937"/>
          <a:ext cx="14970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6" imgW="533160" imgH="279360" progId="Equation.3">
                  <p:embed/>
                </p:oleObj>
              </mc:Choice>
              <mc:Fallback>
                <p:oleObj name="معادلة" r:id="rId16" imgW="533160" imgH="279360" progId="Equation.3">
                  <p:embed/>
                  <p:pic>
                    <p:nvPicPr>
                      <p:cNvPr id="40" name="كائن 19">
                        <a:extLst>
                          <a:ext uri="{FF2B5EF4-FFF2-40B4-BE49-F238E27FC236}">
                            <a16:creationId xmlns:a16="http://schemas.microsoft.com/office/drawing/2014/main" id="{C868BBB0-0CCB-4DD4-844C-7D0CC72C35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948" y="4206937"/>
                        <a:ext cx="149701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كائن 20">
            <a:extLst>
              <a:ext uri="{FF2B5EF4-FFF2-40B4-BE49-F238E27FC236}">
                <a16:creationId xmlns:a16="http://schemas.microsoft.com/office/drawing/2014/main" id="{009595FB-BDED-4195-B343-EF1ED0871D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554581"/>
              </p:ext>
            </p:extLst>
          </p:nvPr>
        </p:nvGraphicFramePr>
        <p:xfrm>
          <a:off x="3327317" y="5106338"/>
          <a:ext cx="20272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8" imgW="723600" imgH="228600" progId="Equation.3">
                  <p:embed/>
                </p:oleObj>
              </mc:Choice>
              <mc:Fallback>
                <p:oleObj name="معادلة" r:id="rId18" imgW="723600" imgH="228600" progId="Equation.3">
                  <p:embed/>
                  <p:pic>
                    <p:nvPicPr>
                      <p:cNvPr id="41" name="كائن 20">
                        <a:extLst>
                          <a:ext uri="{FF2B5EF4-FFF2-40B4-BE49-F238E27FC236}">
                            <a16:creationId xmlns:a16="http://schemas.microsoft.com/office/drawing/2014/main" id="{009595FB-BDED-4195-B343-EF1ED0871D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317" y="5106338"/>
                        <a:ext cx="202723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كائن 21">
            <a:extLst>
              <a:ext uri="{FF2B5EF4-FFF2-40B4-BE49-F238E27FC236}">
                <a16:creationId xmlns:a16="http://schemas.microsoft.com/office/drawing/2014/main" id="{E3DB4CA1-FC70-495A-BAF9-FABC2D0CE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064018"/>
              </p:ext>
            </p:extLst>
          </p:nvPr>
        </p:nvGraphicFramePr>
        <p:xfrm>
          <a:off x="5341517" y="5020343"/>
          <a:ext cx="18542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0" imgW="660240" imgH="304560" progId="Equation.3">
                  <p:embed/>
                </p:oleObj>
              </mc:Choice>
              <mc:Fallback>
                <p:oleObj name="معادلة" r:id="rId20" imgW="660240" imgH="304560" progId="Equation.3">
                  <p:embed/>
                  <p:pic>
                    <p:nvPicPr>
                      <p:cNvPr id="42" name="كائن 21">
                        <a:extLst>
                          <a:ext uri="{FF2B5EF4-FFF2-40B4-BE49-F238E27FC236}">
                            <a16:creationId xmlns:a16="http://schemas.microsoft.com/office/drawing/2014/main" id="{E3DB4CA1-FC70-495A-BAF9-FABC2D0CE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517" y="5020343"/>
                        <a:ext cx="18542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كائن 22">
            <a:extLst>
              <a:ext uri="{FF2B5EF4-FFF2-40B4-BE49-F238E27FC236}">
                <a16:creationId xmlns:a16="http://schemas.microsoft.com/office/drawing/2014/main" id="{1BFADC3C-260A-4E44-86C9-1135E3B5AE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175078"/>
              </p:ext>
            </p:extLst>
          </p:nvPr>
        </p:nvGraphicFramePr>
        <p:xfrm>
          <a:off x="777657" y="5970520"/>
          <a:ext cx="22780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2" imgW="812520" imgH="228600" progId="Equation.3">
                  <p:embed/>
                </p:oleObj>
              </mc:Choice>
              <mc:Fallback>
                <p:oleObj name="معادلة" r:id="rId22" imgW="812520" imgH="228600" progId="Equation.3">
                  <p:embed/>
                  <p:pic>
                    <p:nvPicPr>
                      <p:cNvPr id="43" name="كائن 22">
                        <a:extLst>
                          <a:ext uri="{FF2B5EF4-FFF2-40B4-BE49-F238E27FC236}">
                            <a16:creationId xmlns:a16="http://schemas.microsoft.com/office/drawing/2014/main" id="{1BFADC3C-260A-4E44-86C9-1135E3B5AE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657" y="5970520"/>
                        <a:ext cx="227806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كائن 23">
            <a:extLst>
              <a:ext uri="{FF2B5EF4-FFF2-40B4-BE49-F238E27FC236}">
                <a16:creationId xmlns:a16="http://schemas.microsoft.com/office/drawing/2014/main" id="{E187B1A4-1451-4B19-BE27-F65CB41643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908239"/>
              </p:ext>
            </p:extLst>
          </p:nvPr>
        </p:nvGraphicFramePr>
        <p:xfrm>
          <a:off x="3022517" y="5961731"/>
          <a:ext cx="17446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4" imgW="622080" imgH="228600" progId="Equation.3">
                  <p:embed/>
                </p:oleObj>
              </mc:Choice>
              <mc:Fallback>
                <p:oleObj name="معادلة" r:id="rId24" imgW="622080" imgH="228600" progId="Equation.3">
                  <p:embed/>
                  <p:pic>
                    <p:nvPicPr>
                      <p:cNvPr id="44" name="كائن 23">
                        <a:extLst>
                          <a:ext uri="{FF2B5EF4-FFF2-40B4-BE49-F238E27FC236}">
                            <a16:creationId xmlns:a16="http://schemas.microsoft.com/office/drawing/2014/main" id="{E187B1A4-1451-4B19-BE27-F65CB41643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517" y="5961731"/>
                        <a:ext cx="17446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كائن 13">
            <a:extLst>
              <a:ext uri="{FF2B5EF4-FFF2-40B4-BE49-F238E27FC236}">
                <a16:creationId xmlns:a16="http://schemas.microsoft.com/office/drawing/2014/main" id="{CFABCC22-023F-4D21-B1A4-32579F58C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035971"/>
              </p:ext>
            </p:extLst>
          </p:nvPr>
        </p:nvGraphicFramePr>
        <p:xfrm>
          <a:off x="519113" y="760413"/>
          <a:ext cx="51022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6" imgW="1218960" imgH="304560" progId="Equation.3">
                  <p:embed/>
                </p:oleObj>
              </mc:Choice>
              <mc:Fallback>
                <p:oleObj name="معادلة" r:id="rId26" imgW="1218960" imgH="304560" progId="Equation.3">
                  <p:embed/>
                  <p:pic>
                    <p:nvPicPr>
                      <p:cNvPr id="45" name="كائن 13">
                        <a:extLst>
                          <a:ext uri="{FF2B5EF4-FFF2-40B4-BE49-F238E27FC236}">
                            <a16:creationId xmlns:a16="http://schemas.microsoft.com/office/drawing/2014/main" id="{CFABCC22-023F-4D21-B1A4-32579F58CD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760413"/>
                        <a:ext cx="510222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Oval 46">
            <a:extLst>
              <a:ext uri="{FF2B5EF4-FFF2-40B4-BE49-F238E27FC236}">
                <a16:creationId xmlns:a16="http://schemas.microsoft.com/office/drawing/2014/main" id="{54DD30EB-758E-4684-8F03-4C56CD0AC12A}"/>
              </a:ext>
            </a:extLst>
          </p:cNvPr>
          <p:cNvSpPr/>
          <p:nvPr/>
        </p:nvSpPr>
        <p:spPr>
          <a:xfrm>
            <a:off x="1661729" y="934770"/>
            <a:ext cx="1709465" cy="86794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63AE4BF-B5F2-4D23-B3F6-F5354063D9F9}"/>
              </a:ext>
            </a:extLst>
          </p:cNvPr>
          <p:cNvSpPr/>
          <p:nvPr/>
        </p:nvSpPr>
        <p:spPr>
          <a:xfrm>
            <a:off x="3417313" y="933503"/>
            <a:ext cx="1907884" cy="86794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29900AB-072F-4A65-8882-837C69A6E3D9}"/>
              </a:ext>
            </a:extLst>
          </p:cNvPr>
          <p:cNvSpPr/>
          <p:nvPr/>
        </p:nvSpPr>
        <p:spPr>
          <a:xfrm>
            <a:off x="2412824" y="1681417"/>
            <a:ext cx="385712" cy="4929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u</a:t>
            </a:r>
            <a:endParaRPr lang="ar-KW" sz="3200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72015FD-FBC9-4278-BEB7-1FA2EF7F0417}"/>
              </a:ext>
            </a:extLst>
          </p:cNvPr>
          <p:cNvSpPr/>
          <p:nvPr/>
        </p:nvSpPr>
        <p:spPr>
          <a:xfrm>
            <a:off x="3969149" y="1640589"/>
            <a:ext cx="888557" cy="4929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dv</a:t>
            </a:r>
            <a:endParaRPr lang="ar-KW" sz="3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FD5738-65CD-4721-9DF4-62D033910527}"/>
              </a:ext>
            </a:extLst>
          </p:cNvPr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37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38672EE-98A0-439F-AA0D-C62AADA1A2FC}"/>
              </a:ext>
            </a:extLst>
          </p:cNvPr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85425385-59BC-46D2-A5D1-07D6A9D55454}"/>
              </a:ext>
            </a:extLst>
          </p:cNvPr>
          <p:cNvSpPr/>
          <p:nvPr/>
        </p:nvSpPr>
        <p:spPr>
          <a:xfrm>
            <a:off x="6305955" y="409187"/>
            <a:ext cx="2796457" cy="432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>
                <a:solidFill>
                  <a:schemeClr val="bg1"/>
                </a:solidFill>
              </a:rPr>
              <a:t>حاول أن تحل </a:t>
            </a:r>
            <a:r>
              <a:rPr lang="en-US" sz="2800" b="1" dirty="0">
                <a:solidFill>
                  <a:schemeClr val="bg1"/>
                </a:solidFill>
              </a:rPr>
              <a:t>  ( 2 )</a:t>
            </a:r>
            <a:endParaRPr lang="ar-KW" sz="2800" b="1" dirty="0">
              <a:solidFill>
                <a:schemeClr val="bg1"/>
              </a:solidFill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BB54516A-A5A5-49EA-9620-ED9C7912506D}"/>
              </a:ext>
            </a:extLst>
          </p:cNvPr>
          <p:cNvSpPr/>
          <p:nvPr/>
        </p:nvSpPr>
        <p:spPr>
          <a:xfrm>
            <a:off x="4961969" y="405870"/>
            <a:ext cx="1260000" cy="432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>
                <a:solidFill>
                  <a:schemeClr val="bg1"/>
                </a:solidFill>
              </a:rPr>
              <a:t>أوجد</a:t>
            </a:r>
          </a:p>
        </p:txBody>
      </p:sp>
      <p:sp>
        <p:nvSpPr>
          <p:cNvPr id="54" name="Date Placeholder 12">
            <a:extLst>
              <a:ext uri="{FF2B5EF4-FFF2-40B4-BE49-F238E27FC236}">
                <a16:creationId xmlns:a16="http://schemas.microsoft.com/office/drawing/2014/main" id="{7A363E6E-3436-4D37-8FD5-758FB2F95848}"/>
              </a:ext>
            </a:extLst>
          </p:cNvPr>
          <p:cNvSpPr txBox="1">
            <a:spLocks/>
          </p:cNvSpPr>
          <p:nvPr/>
        </p:nvSpPr>
        <p:spPr>
          <a:xfrm>
            <a:off x="3358738" y="30852"/>
            <a:ext cx="2412000" cy="452757"/>
          </a:xfrm>
          <a:prstGeom prst="round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defPPr>
              <a:defRPr lang="ar-KW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C344FE3-635C-44BD-A83D-2729C76ED8C2}" type="datetime12">
              <a:rPr lang="ar-KW" sz="1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ctr"/>
              <a:t>06/05/2021 05:35 م</a:t>
            </a:fld>
            <a:endParaRPr lang="ar-S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77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17">
            <a:extLst>
              <a:ext uri="{FF2B5EF4-FFF2-40B4-BE49-F238E27FC236}">
                <a16:creationId xmlns:a16="http://schemas.microsoft.com/office/drawing/2014/main" id="{96C0B4EA-EF7E-4977-8522-E967B108D840}"/>
              </a:ext>
            </a:extLst>
          </p:cNvPr>
          <p:cNvSpPr txBox="1"/>
          <p:nvPr/>
        </p:nvSpPr>
        <p:spPr>
          <a:xfrm>
            <a:off x="4396155" y="2867347"/>
            <a:ext cx="160433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KW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نفرض أن :</a:t>
            </a:r>
            <a:endParaRPr lang="en-GB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كائن 8">
            <a:extLst>
              <a:ext uri="{FF2B5EF4-FFF2-40B4-BE49-F238E27FC236}">
                <a16:creationId xmlns:a16="http://schemas.microsoft.com/office/drawing/2014/main" id="{362312ED-D2E7-41E4-90C9-0A3BD87A7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369859"/>
              </p:ext>
            </p:extLst>
          </p:nvPr>
        </p:nvGraphicFramePr>
        <p:xfrm>
          <a:off x="165100" y="2789967"/>
          <a:ext cx="1035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" imgW="431640" imgH="177480" progId="Equation.3">
                  <p:embed/>
                </p:oleObj>
              </mc:Choice>
              <mc:Fallback>
                <p:oleObj name="معادلة" r:id="rId2" imgW="431640" imgH="177480" progId="Equation.3">
                  <p:embed/>
                  <p:pic>
                    <p:nvPicPr>
                      <p:cNvPr id="29" name="كائن 8">
                        <a:extLst>
                          <a:ext uri="{FF2B5EF4-FFF2-40B4-BE49-F238E27FC236}">
                            <a16:creationId xmlns:a16="http://schemas.microsoft.com/office/drawing/2014/main" id="{362312ED-D2E7-41E4-90C9-0A3BD87A77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2789967"/>
                        <a:ext cx="10350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كائن 9">
            <a:extLst>
              <a:ext uri="{FF2B5EF4-FFF2-40B4-BE49-F238E27FC236}">
                <a16:creationId xmlns:a16="http://schemas.microsoft.com/office/drawing/2014/main" id="{F5FB35E9-A510-490D-AE9D-F0150BC19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859672"/>
              </p:ext>
            </p:extLst>
          </p:nvPr>
        </p:nvGraphicFramePr>
        <p:xfrm>
          <a:off x="1962150" y="2686780"/>
          <a:ext cx="20510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4" imgW="850680" imgH="266400" progId="Equation.3">
                  <p:embed/>
                </p:oleObj>
              </mc:Choice>
              <mc:Fallback>
                <p:oleObj name="معادلة" r:id="rId4" imgW="850680" imgH="266400" progId="Equation.3">
                  <p:embed/>
                  <p:pic>
                    <p:nvPicPr>
                      <p:cNvPr id="30" name="كائن 9">
                        <a:extLst>
                          <a:ext uri="{FF2B5EF4-FFF2-40B4-BE49-F238E27FC236}">
                            <a16:creationId xmlns:a16="http://schemas.microsoft.com/office/drawing/2014/main" id="{F5FB35E9-A510-490D-AE9D-F0150BC194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2686780"/>
                        <a:ext cx="20510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كائن 10">
            <a:extLst>
              <a:ext uri="{FF2B5EF4-FFF2-40B4-BE49-F238E27FC236}">
                <a16:creationId xmlns:a16="http://schemas.microsoft.com/office/drawing/2014/main" id="{32484587-D927-4EF5-9747-FEBC6DC0CE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934028"/>
              </p:ext>
            </p:extLst>
          </p:nvPr>
        </p:nvGraphicFramePr>
        <p:xfrm>
          <a:off x="-10623" y="3310667"/>
          <a:ext cx="14303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6" imgW="596880" imgH="203040" progId="Equation.3">
                  <p:embed/>
                </p:oleObj>
              </mc:Choice>
              <mc:Fallback>
                <p:oleObj name="معادلة" r:id="rId6" imgW="596880" imgH="203040" progId="Equation.3">
                  <p:embed/>
                  <p:pic>
                    <p:nvPicPr>
                      <p:cNvPr id="31" name="كائن 10">
                        <a:extLst>
                          <a:ext uri="{FF2B5EF4-FFF2-40B4-BE49-F238E27FC236}">
                            <a16:creationId xmlns:a16="http://schemas.microsoft.com/office/drawing/2014/main" id="{32484587-D927-4EF5-9747-FEBC6DC0CE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623" y="3310667"/>
                        <a:ext cx="143033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كائن 11">
            <a:extLst>
              <a:ext uri="{FF2B5EF4-FFF2-40B4-BE49-F238E27FC236}">
                <a16:creationId xmlns:a16="http://schemas.microsoft.com/office/drawing/2014/main" id="{748F49D6-2C21-4065-B440-71A045D67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570742"/>
              </p:ext>
            </p:extLst>
          </p:nvPr>
        </p:nvGraphicFramePr>
        <p:xfrm>
          <a:off x="1912938" y="3112230"/>
          <a:ext cx="183356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8" imgW="761760" imgH="393480" progId="Equation.3">
                  <p:embed/>
                </p:oleObj>
              </mc:Choice>
              <mc:Fallback>
                <p:oleObj name="معادلة" r:id="rId8" imgW="761760" imgH="393480" progId="Equation.3">
                  <p:embed/>
                  <p:pic>
                    <p:nvPicPr>
                      <p:cNvPr id="32" name="كائن 11">
                        <a:extLst>
                          <a:ext uri="{FF2B5EF4-FFF2-40B4-BE49-F238E27FC236}">
                            <a16:creationId xmlns:a16="http://schemas.microsoft.com/office/drawing/2014/main" id="{748F49D6-2C21-4065-B440-71A045D674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3112230"/>
                        <a:ext cx="183356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كائن 1">
            <a:extLst>
              <a:ext uri="{FF2B5EF4-FFF2-40B4-BE49-F238E27FC236}">
                <a16:creationId xmlns:a16="http://schemas.microsoft.com/office/drawing/2014/main" id="{05A53B63-033E-4470-92D1-500D35F5BE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799716"/>
              </p:ext>
            </p:extLst>
          </p:nvPr>
        </p:nvGraphicFramePr>
        <p:xfrm>
          <a:off x="-12700" y="4806363"/>
          <a:ext cx="24955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0" imgW="888840" imgH="304560" progId="Equation.3">
                  <p:embed/>
                </p:oleObj>
              </mc:Choice>
              <mc:Fallback>
                <p:oleObj name="معادلة" r:id="rId10" imgW="888840" imgH="304560" progId="Equation.3">
                  <p:embed/>
                  <p:pic>
                    <p:nvPicPr>
                      <p:cNvPr id="33" name="كائن 1">
                        <a:extLst>
                          <a:ext uri="{FF2B5EF4-FFF2-40B4-BE49-F238E27FC236}">
                            <a16:creationId xmlns:a16="http://schemas.microsoft.com/office/drawing/2014/main" id="{05A53B63-033E-4470-92D1-500D35F5BE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4806363"/>
                        <a:ext cx="24955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كائن 13">
            <a:extLst>
              <a:ext uri="{FF2B5EF4-FFF2-40B4-BE49-F238E27FC236}">
                <a16:creationId xmlns:a16="http://schemas.microsoft.com/office/drawing/2014/main" id="{2276354A-65A5-4800-935D-11D4D5396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71672"/>
              </p:ext>
            </p:extLst>
          </p:nvPr>
        </p:nvGraphicFramePr>
        <p:xfrm>
          <a:off x="5825" y="3942943"/>
          <a:ext cx="14970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2" imgW="533160" imgH="279360" progId="Equation.3">
                  <p:embed/>
                </p:oleObj>
              </mc:Choice>
              <mc:Fallback>
                <p:oleObj name="معادلة" r:id="rId12" imgW="533160" imgH="279360" progId="Equation.3">
                  <p:embed/>
                  <p:pic>
                    <p:nvPicPr>
                      <p:cNvPr id="39" name="كائن 13">
                        <a:extLst>
                          <a:ext uri="{FF2B5EF4-FFF2-40B4-BE49-F238E27FC236}">
                            <a16:creationId xmlns:a16="http://schemas.microsoft.com/office/drawing/2014/main" id="{2276354A-65A5-4800-935D-11D4D5396C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5" y="3942943"/>
                        <a:ext cx="14970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رابط كسهم مستقيم 3">
            <a:extLst>
              <a:ext uri="{FF2B5EF4-FFF2-40B4-BE49-F238E27FC236}">
                <a16:creationId xmlns:a16="http://schemas.microsoft.com/office/drawing/2014/main" id="{B7C254BF-DD9E-4C14-B400-4D2FBF097E2F}"/>
              </a:ext>
            </a:extLst>
          </p:cNvPr>
          <p:cNvCxnSpPr/>
          <p:nvPr/>
        </p:nvCxnSpPr>
        <p:spPr>
          <a:xfrm>
            <a:off x="1133409" y="2932274"/>
            <a:ext cx="888557" cy="559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16">
            <a:extLst>
              <a:ext uri="{FF2B5EF4-FFF2-40B4-BE49-F238E27FC236}">
                <a16:creationId xmlns:a16="http://schemas.microsoft.com/office/drawing/2014/main" id="{08DC1849-D201-4D41-B5F7-3771A4861615}"/>
              </a:ext>
            </a:extLst>
          </p:cNvPr>
          <p:cNvCxnSpPr/>
          <p:nvPr/>
        </p:nvCxnSpPr>
        <p:spPr>
          <a:xfrm flipH="1">
            <a:off x="1317773" y="3570780"/>
            <a:ext cx="6144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كائن 18">
            <a:extLst>
              <a:ext uri="{FF2B5EF4-FFF2-40B4-BE49-F238E27FC236}">
                <a16:creationId xmlns:a16="http://schemas.microsoft.com/office/drawing/2014/main" id="{5302D124-86A9-4A56-9090-7C9B7A001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37531"/>
              </p:ext>
            </p:extLst>
          </p:nvPr>
        </p:nvGraphicFramePr>
        <p:xfrm>
          <a:off x="1625738" y="4123153"/>
          <a:ext cx="747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4" imgW="266400" imgH="139680" progId="Equation.3">
                  <p:embed/>
                </p:oleObj>
              </mc:Choice>
              <mc:Fallback>
                <p:oleObj name="معادلة" r:id="rId14" imgW="266400" imgH="139680" progId="Equation.3">
                  <p:embed/>
                  <p:pic>
                    <p:nvPicPr>
                      <p:cNvPr id="42" name="كائن 18">
                        <a:extLst>
                          <a:ext uri="{FF2B5EF4-FFF2-40B4-BE49-F238E27FC236}">
                            <a16:creationId xmlns:a16="http://schemas.microsoft.com/office/drawing/2014/main" id="{5302D124-86A9-4A56-9090-7C9B7A0012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738" y="4123153"/>
                        <a:ext cx="747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كائن 19">
            <a:extLst>
              <a:ext uri="{FF2B5EF4-FFF2-40B4-BE49-F238E27FC236}">
                <a16:creationId xmlns:a16="http://schemas.microsoft.com/office/drawing/2014/main" id="{4FC2723D-7219-47B9-8187-D870144F86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270547"/>
              </p:ext>
            </p:extLst>
          </p:nvPr>
        </p:nvGraphicFramePr>
        <p:xfrm>
          <a:off x="2560058" y="3911359"/>
          <a:ext cx="14970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6" imgW="533160" imgH="279360" progId="Equation.3">
                  <p:embed/>
                </p:oleObj>
              </mc:Choice>
              <mc:Fallback>
                <p:oleObj name="معادلة" r:id="rId16" imgW="533160" imgH="279360" progId="Equation.3">
                  <p:embed/>
                  <p:pic>
                    <p:nvPicPr>
                      <p:cNvPr id="43" name="كائن 19">
                        <a:extLst>
                          <a:ext uri="{FF2B5EF4-FFF2-40B4-BE49-F238E27FC236}">
                            <a16:creationId xmlns:a16="http://schemas.microsoft.com/office/drawing/2014/main" id="{4FC2723D-7219-47B9-8187-D870144F86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058" y="3911359"/>
                        <a:ext cx="149701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كائن 20">
            <a:extLst>
              <a:ext uri="{FF2B5EF4-FFF2-40B4-BE49-F238E27FC236}">
                <a16:creationId xmlns:a16="http://schemas.microsoft.com/office/drawing/2014/main" id="{82488604-081E-4E83-ACC2-6A17892C7A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252052"/>
              </p:ext>
            </p:extLst>
          </p:nvPr>
        </p:nvGraphicFramePr>
        <p:xfrm>
          <a:off x="2506663" y="4679363"/>
          <a:ext cx="19573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18" imgW="698400" imgH="393480" progId="Equation.3">
                  <p:embed/>
                </p:oleObj>
              </mc:Choice>
              <mc:Fallback>
                <p:oleObj name="معادلة" r:id="rId18" imgW="698400" imgH="393480" progId="Equation.3">
                  <p:embed/>
                  <p:pic>
                    <p:nvPicPr>
                      <p:cNvPr id="44" name="كائن 20">
                        <a:extLst>
                          <a:ext uri="{FF2B5EF4-FFF2-40B4-BE49-F238E27FC236}">
                            <a16:creationId xmlns:a16="http://schemas.microsoft.com/office/drawing/2014/main" id="{82488604-081E-4E83-ACC2-6A17892C7A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4679363"/>
                        <a:ext cx="19573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كائن 21">
            <a:extLst>
              <a:ext uri="{FF2B5EF4-FFF2-40B4-BE49-F238E27FC236}">
                <a16:creationId xmlns:a16="http://schemas.microsoft.com/office/drawing/2014/main" id="{93E1B256-B9D3-46C6-9D6D-3AC6F3F752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194738"/>
              </p:ext>
            </p:extLst>
          </p:nvPr>
        </p:nvGraphicFramePr>
        <p:xfrm>
          <a:off x="4426711" y="4665075"/>
          <a:ext cx="28511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0" imgW="1015920" imgH="393480" progId="Equation.3">
                  <p:embed/>
                </p:oleObj>
              </mc:Choice>
              <mc:Fallback>
                <p:oleObj name="معادلة" r:id="rId20" imgW="1015920" imgH="393480" progId="Equation.3">
                  <p:embed/>
                  <p:pic>
                    <p:nvPicPr>
                      <p:cNvPr id="45" name="كائن 21">
                        <a:extLst>
                          <a:ext uri="{FF2B5EF4-FFF2-40B4-BE49-F238E27FC236}">
                            <a16:creationId xmlns:a16="http://schemas.microsoft.com/office/drawing/2014/main" id="{93E1B256-B9D3-46C6-9D6D-3AC6F3F752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6711" y="4665075"/>
                        <a:ext cx="285115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كائن 22">
            <a:extLst>
              <a:ext uri="{FF2B5EF4-FFF2-40B4-BE49-F238E27FC236}">
                <a16:creationId xmlns:a16="http://schemas.microsoft.com/office/drawing/2014/main" id="{C644657C-6E7A-4EF5-A90F-7042713A95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461154"/>
              </p:ext>
            </p:extLst>
          </p:nvPr>
        </p:nvGraphicFramePr>
        <p:xfrm>
          <a:off x="-10512" y="5604464"/>
          <a:ext cx="2065337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2" imgW="736560" imgH="393480" progId="Equation.3">
                  <p:embed/>
                </p:oleObj>
              </mc:Choice>
              <mc:Fallback>
                <p:oleObj name="معادلة" r:id="rId22" imgW="736560" imgH="393480" progId="Equation.3">
                  <p:embed/>
                  <p:pic>
                    <p:nvPicPr>
                      <p:cNvPr id="47" name="كائن 22">
                        <a:extLst>
                          <a:ext uri="{FF2B5EF4-FFF2-40B4-BE49-F238E27FC236}">
                            <a16:creationId xmlns:a16="http://schemas.microsoft.com/office/drawing/2014/main" id="{C644657C-6E7A-4EF5-A90F-7042713A95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512" y="5604464"/>
                        <a:ext cx="2065337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كائن 23">
            <a:extLst>
              <a:ext uri="{FF2B5EF4-FFF2-40B4-BE49-F238E27FC236}">
                <a16:creationId xmlns:a16="http://schemas.microsoft.com/office/drawing/2014/main" id="{34A7B370-CFD0-4719-8641-69CDB91091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566060"/>
              </p:ext>
            </p:extLst>
          </p:nvPr>
        </p:nvGraphicFramePr>
        <p:xfrm>
          <a:off x="1813944" y="5633450"/>
          <a:ext cx="284797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4" imgW="1015920" imgH="393480" progId="Equation.3">
                  <p:embed/>
                </p:oleObj>
              </mc:Choice>
              <mc:Fallback>
                <p:oleObj name="معادلة" r:id="rId24" imgW="1015920" imgH="393480" progId="Equation.3">
                  <p:embed/>
                  <p:pic>
                    <p:nvPicPr>
                      <p:cNvPr id="48" name="كائن 23">
                        <a:extLst>
                          <a:ext uri="{FF2B5EF4-FFF2-40B4-BE49-F238E27FC236}">
                            <a16:creationId xmlns:a16="http://schemas.microsoft.com/office/drawing/2014/main" id="{34A7B370-CFD0-4719-8641-69CDB91091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944" y="5633450"/>
                        <a:ext cx="2847975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كائن 13">
            <a:extLst>
              <a:ext uri="{FF2B5EF4-FFF2-40B4-BE49-F238E27FC236}">
                <a16:creationId xmlns:a16="http://schemas.microsoft.com/office/drawing/2014/main" id="{624C1CDD-D9B0-40E2-978D-B73BC5A69D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624564"/>
              </p:ext>
            </p:extLst>
          </p:nvPr>
        </p:nvGraphicFramePr>
        <p:xfrm>
          <a:off x="403225" y="933450"/>
          <a:ext cx="40417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6" imgW="965160" imgH="304560" progId="Equation.3">
                  <p:embed/>
                </p:oleObj>
              </mc:Choice>
              <mc:Fallback>
                <p:oleObj name="معادلة" r:id="rId26" imgW="965160" imgH="304560" progId="Equation.3">
                  <p:embed/>
                  <p:pic>
                    <p:nvPicPr>
                      <p:cNvPr id="49" name="كائن 13">
                        <a:extLst>
                          <a:ext uri="{FF2B5EF4-FFF2-40B4-BE49-F238E27FC236}">
                            <a16:creationId xmlns:a16="http://schemas.microsoft.com/office/drawing/2014/main" id="{624C1CDD-D9B0-40E2-978D-B73BC5A69D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933450"/>
                        <a:ext cx="40417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Oval 49">
            <a:extLst>
              <a:ext uri="{FF2B5EF4-FFF2-40B4-BE49-F238E27FC236}">
                <a16:creationId xmlns:a16="http://schemas.microsoft.com/office/drawing/2014/main" id="{C3A87376-E999-43A4-B3FB-8F7618F50B3A}"/>
              </a:ext>
            </a:extLst>
          </p:cNvPr>
          <p:cNvSpPr/>
          <p:nvPr/>
        </p:nvSpPr>
        <p:spPr>
          <a:xfrm>
            <a:off x="1461584" y="1093747"/>
            <a:ext cx="743764" cy="86794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CE833AD-5C80-4500-B62A-F0E819BC6260}"/>
              </a:ext>
            </a:extLst>
          </p:cNvPr>
          <p:cNvSpPr/>
          <p:nvPr/>
        </p:nvSpPr>
        <p:spPr>
          <a:xfrm>
            <a:off x="2246216" y="1128334"/>
            <a:ext cx="2025747" cy="86794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4201819-30CF-42CC-B29A-1DB70979B798}"/>
              </a:ext>
            </a:extLst>
          </p:cNvPr>
          <p:cNvSpPr/>
          <p:nvPr/>
        </p:nvSpPr>
        <p:spPr>
          <a:xfrm>
            <a:off x="1687676" y="1939707"/>
            <a:ext cx="385712" cy="4929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u</a:t>
            </a:r>
            <a:endParaRPr lang="ar-KW" sz="3200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8E9E182-F75F-46BB-BCF7-9E6F407EC9CB}"/>
              </a:ext>
            </a:extLst>
          </p:cNvPr>
          <p:cNvSpPr/>
          <p:nvPr/>
        </p:nvSpPr>
        <p:spPr>
          <a:xfrm>
            <a:off x="2845638" y="1912422"/>
            <a:ext cx="888557" cy="4929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dv</a:t>
            </a:r>
            <a:endParaRPr lang="ar-KW" sz="3200" dirty="0"/>
          </a:p>
        </p:txBody>
      </p:sp>
      <p:graphicFrame>
        <p:nvGraphicFramePr>
          <p:cNvPr id="58" name="كائن 23">
            <a:extLst>
              <a:ext uri="{FF2B5EF4-FFF2-40B4-BE49-F238E27FC236}">
                <a16:creationId xmlns:a16="http://schemas.microsoft.com/office/drawing/2014/main" id="{9FD81336-5749-4B61-8634-53BE4A397F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292547"/>
              </p:ext>
            </p:extLst>
          </p:nvPr>
        </p:nvGraphicFramePr>
        <p:xfrm>
          <a:off x="4647343" y="5593763"/>
          <a:ext cx="4306887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8" imgW="1536480" imgH="393480" progId="Equation.3">
                  <p:embed/>
                </p:oleObj>
              </mc:Choice>
              <mc:Fallback>
                <p:oleObj name="معادلة" r:id="rId28" imgW="1536480" imgH="393480" progId="Equation.3">
                  <p:embed/>
                  <p:pic>
                    <p:nvPicPr>
                      <p:cNvPr id="58" name="كائن 23">
                        <a:extLst>
                          <a:ext uri="{FF2B5EF4-FFF2-40B4-BE49-F238E27FC236}">
                            <a16:creationId xmlns:a16="http://schemas.microsoft.com/office/drawing/2014/main" id="{9FD81336-5749-4B61-8634-53BE4A397F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7343" y="5593763"/>
                        <a:ext cx="4306887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FEDE92B-5760-41CB-ADC2-C9F9F4CA7AE8}"/>
              </a:ext>
            </a:extLst>
          </p:cNvPr>
          <p:cNvSpPr txBox="1"/>
          <p:nvPr/>
        </p:nvSpPr>
        <p:spPr>
          <a:xfrm>
            <a:off x="-1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37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E4FA761-5087-4583-878B-9267633E8626}"/>
              </a:ext>
            </a:extLst>
          </p:cNvPr>
          <p:cNvSpPr txBox="1"/>
          <p:nvPr/>
        </p:nvSpPr>
        <p:spPr>
          <a:xfrm>
            <a:off x="6253139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(5-5)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التكامل بالتجزيء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892A8EC-0C75-4C87-9AAC-8B4D3A6DE508}"/>
              </a:ext>
            </a:extLst>
          </p:cNvPr>
          <p:cNvSpPr/>
          <p:nvPr/>
        </p:nvSpPr>
        <p:spPr>
          <a:xfrm>
            <a:off x="6305955" y="537523"/>
            <a:ext cx="2796457" cy="432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>
                <a:solidFill>
                  <a:schemeClr val="bg1"/>
                </a:solidFill>
              </a:rPr>
              <a:t>حاول أن تحل </a:t>
            </a:r>
            <a:r>
              <a:rPr lang="en-US" sz="2800" b="1" dirty="0">
                <a:solidFill>
                  <a:schemeClr val="bg1"/>
                </a:solidFill>
              </a:rPr>
              <a:t>  ( 2 )</a:t>
            </a:r>
            <a:endParaRPr lang="ar-KW" sz="2800" b="1" dirty="0">
              <a:solidFill>
                <a:schemeClr val="bg1"/>
              </a:solidFill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645C4AE-4B1A-4E33-9277-8163EE2F60BE}"/>
              </a:ext>
            </a:extLst>
          </p:cNvPr>
          <p:cNvSpPr/>
          <p:nvPr/>
        </p:nvSpPr>
        <p:spPr>
          <a:xfrm>
            <a:off x="4961969" y="534206"/>
            <a:ext cx="1260000" cy="432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b="1" dirty="0">
                <a:solidFill>
                  <a:schemeClr val="bg1"/>
                </a:solidFill>
              </a:rPr>
              <a:t>أوجد</a:t>
            </a:r>
          </a:p>
        </p:txBody>
      </p:sp>
      <p:sp>
        <p:nvSpPr>
          <p:cNvPr id="55" name="Date Placeholder 12">
            <a:extLst>
              <a:ext uri="{FF2B5EF4-FFF2-40B4-BE49-F238E27FC236}">
                <a16:creationId xmlns:a16="http://schemas.microsoft.com/office/drawing/2014/main" id="{DF4C5DA3-95AF-41E1-920A-5FEF088A4567}"/>
              </a:ext>
            </a:extLst>
          </p:cNvPr>
          <p:cNvSpPr txBox="1">
            <a:spLocks/>
          </p:cNvSpPr>
          <p:nvPr/>
        </p:nvSpPr>
        <p:spPr>
          <a:xfrm>
            <a:off x="3443147" y="16784"/>
            <a:ext cx="2366808" cy="452757"/>
          </a:xfrm>
          <a:prstGeom prst="round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defPPr>
              <a:defRPr lang="ar-KW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C344FE3-635C-44BD-A83D-2729C76ED8C2}" type="datetime12">
              <a:rPr lang="ar-KW" sz="1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ctr"/>
              <a:t>06/05/2021 05:35 م</a:t>
            </a:fld>
            <a:endParaRPr lang="ar-S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831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/>
              <p:nvPr/>
            </p:nvSpPr>
            <p:spPr>
              <a:xfrm>
                <a:off x="1374987" y="-207004"/>
                <a:ext cx="2880000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en-US" sz="32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53E090-5A0E-48F2-A42C-7BF59EA4F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987" y="-207004"/>
                <a:ext cx="2880000" cy="12917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01E2329A-6924-4361-B7FA-AC688B00B335}"/>
              </a:ext>
            </a:extLst>
          </p:cNvPr>
          <p:cNvSpPr/>
          <p:nvPr/>
        </p:nvSpPr>
        <p:spPr>
          <a:xfrm>
            <a:off x="3734075" y="55262"/>
            <a:ext cx="633047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A8BCA92-8BC2-4E51-B6EC-4A6030E1C62A}"/>
              </a:ext>
            </a:extLst>
          </p:cNvPr>
          <p:cNvSpPr/>
          <p:nvPr/>
        </p:nvSpPr>
        <p:spPr>
          <a:xfrm>
            <a:off x="1663849" y="51019"/>
            <a:ext cx="1944818" cy="6752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B672C5-257F-422A-8164-78369F076634}"/>
              </a:ext>
            </a:extLst>
          </p:cNvPr>
          <p:cNvSpPr/>
          <p:nvPr/>
        </p:nvSpPr>
        <p:spPr>
          <a:xfrm>
            <a:off x="101821" y="-16269"/>
            <a:ext cx="1217512" cy="5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مثال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ar-KW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FA47A16-2AA4-4B91-913D-42E4DAF28FB5}"/>
                  </a:ext>
                </a:extLst>
              </p:cNvPr>
              <p:cNvSpPr txBox="1"/>
              <p:nvPr/>
            </p:nvSpPr>
            <p:spPr>
              <a:xfrm>
                <a:off x="4836077" y="596526"/>
                <a:ext cx="22810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FA47A16-2AA4-4B91-913D-42E4DAF28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077" y="596526"/>
                <a:ext cx="2281035" cy="369332"/>
              </a:xfrm>
              <a:prstGeom prst="rect">
                <a:avLst/>
              </a:prstGeom>
              <a:blipFill>
                <a:blip r:embed="rId3"/>
                <a:stretch>
                  <a:fillRect r="-267" b="-3833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22C12-CEEC-49A0-BD0D-CA956A9732C8}"/>
                  </a:ext>
                </a:extLst>
              </p:cNvPr>
              <p:cNvSpPr txBox="1"/>
              <p:nvPr/>
            </p:nvSpPr>
            <p:spPr>
              <a:xfrm>
                <a:off x="7565217" y="587317"/>
                <a:ext cx="1580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22C12-CEEC-49A0-BD0D-CA956A973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217" y="587317"/>
                <a:ext cx="158020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A85348C-8033-4704-9BA9-6C079F2592D8}"/>
                  </a:ext>
                </a:extLst>
              </p:cNvPr>
              <p:cNvSpPr txBox="1"/>
              <p:nvPr/>
            </p:nvSpPr>
            <p:spPr>
              <a:xfrm>
                <a:off x="4906418" y="956649"/>
                <a:ext cx="2295102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A85348C-8033-4704-9BA9-6C079F259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418" y="956649"/>
                <a:ext cx="2295102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4BC7AAB-DBD3-4CD9-A49D-0A232D5A9C1B}"/>
                  </a:ext>
                </a:extLst>
              </p:cNvPr>
              <p:cNvSpPr txBox="1"/>
              <p:nvPr/>
            </p:nvSpPr>
            <p:spPr>
              <a:xfrm>
                <a:off x="7598138" y="1123505"/>
                <a:ext cx="136084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4BC7AAB-DBD3-4CD9-A49D-0A232D5A9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138" y="1123505"/>
                <a:ext cx="1360848" cy="36933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740C8A5A-B623-4FE3-8CFA-106B7F8BED5E}"/>
              </a:ext>
            </a:extLst>
          </p:cNvPr>
          <p:cNvSpPr/>
          <p:nvPr/>
        </p:nvSpPr>
        <p:spPr>
          <a:xfrm>
            <a:off x="4781298" y="376396"/>
            <a:ext cx="4331846" cy="1291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4D3E538-CC68-408D-8F52-06693BF8F4D1}"/>
              </a:ext>
            </a:extLst>
          </p:cNvPr>
          <p:cNvCxnSpPr>
            <a:cxnSpLocks/>
          </p:cNvCxnSpPr>
          <p:nvPr/>
        </p:nvCxnSpPr>
        <p:spPr>
          <a:xfrm>
            <a:off x="7128290" y="792431"/>
            <a:ext cx="576000" cy="33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DC15309-1805-44A5-904A-5E2569D2B0FD}"/>
              </a:ext>
            </a:extLst>
          </p:cNvPr>
          <p:cNvCxnSpPr/>
          <p:nvPr/>
        </p:nvCxnSpPr>
        <p:spPr>
          <a:xfrm flipH="1">
            <a:off x="7191518" y="1338180"/>
            <a:ext cx="5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D46CE47D-7105-493C-A8DB-29636C4C447B}"/>
              </a:ext>
            </a:extLst>
          </p:cNvPr>
          <p:cNvSpPr/>
          <p:nvPr/>
        </p:nvSpPr>
        <p:spPr>
          <a:xfrm>
            <a:off x="6311729" y="0"/>
            <a:ext cx="1360848" cy="344689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نفرض أن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4903346-B574-469A-848A-2C53FA48A317}"/>
                  </a:ext>
                </a:extLst>
              </p:cNvPr>
              <p:cNvSpPr txBox="1"/>
              <p:nvPr/>
            </p:nvSpPr>
            <p:spPr>
              <a:xfrm>
                <a:off x="183888" y="1069761"/>
                <a:ext cx="3946708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𝒅𝒗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4903346-B574-469A-848A-2C53FA48A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88" y="1069761"/>
                <a:ext cx="394670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D312240-AB62-4B8D-AA92-4CAA912B899E}"/>
                  </a:ext>
                </a:extLst>
              </p:cNvPr>
              <p:cNvSpPr txBox="1"/>
              <p:nvPr/>
            </p:nvSpPr>
            <p:spPr>
              <a:xfrm>
                <a:off x="-259463" y="1728655"/>
                <a:ext cx="288000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D312240-AB62-4B8D-AA92-4CAA912B8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9463" y="1728655"/>
                <a:ext cx="2880000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92B88D9-0484-487D-80D1-F44A7BFE8308}"/>
                  </a:ext>
                </a:extLst>
              </p:cNvPr>
              <p:cNvSpPr txBox="1"/>
              <p:nvPr/>
            </p:nvSpPr>
            <p:spPr>
              <a:xfrm>
                <a:off x="1998883" y="1968395"/>
                <a:ext cx="190076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92B88D9-0484-487D-80D1-F44A7BFE8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883" y="1968395"/>
                <a:ext cx="1900767" cy="369332"/>
              </a:xfrm>
              <a:prstGeom prst="rect">
                <a:avLst/>
              </a:prstGeom>
              <a:blipFill>
                <a:blip r:embed="rId9"/>
                <a:stretch>
                  <a:fillRect l="-641" r="-1923" b="-3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9DA294A-1BA1-4BF5-89E1-3BFCF89AE0C8}"/>
                  </a:ext>
                </a:extLst>
              </p:cNvPr>
              <p:cNvSpPr txBox="1"/>
              <p:nvPr/>
            </p:nvSpPr>
            <p:spPr>
              <a:xfrm>
                <a:off x="3523389" y="1755812"/>
                <a:ext cx="322945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.</m:t>
                          </m:r>
                        </m:e>
                      </m:nary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ar-KW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9DA294A-1BA1-4BF5-89E1-3BFCF89AE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389" y="1755812"/>
                <a:ext cx="3229450" cy="9687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B133B83C-BCAB-4E13-86F8-1595594FBE46}"/>
                  </a:ext>
                </a:extLst>
              </p:cNvPr>
              <p:cNvSpPr txBox="1"/>
              <p:nvPr/>
            </p:nvSpPr>
            <p:spPr>
              <a:xfrm>
                <a:off x="1750360" y="2728068"/>
                <a:ext cx="21492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B133B83C-BCAB-4E13-86F8-1595594FB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360" y="2728068"/>
                <a:ext cx="2149290" cy="369332"/>
              </a:xfrm>
              <a:prstGeom prst="rect">
                <a:avLst/>
              </a:prstGeom>
              <a:blipFill>
                <a:blip r:embed="rId11"/>
                <a:stretch>
                  <a:fillRect r="-4816" b="-3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6F9DA98-32C5-44F9-8CAB-9EAE5F6DC8EF}"/>
                  </a:ext>
                </a:extLst>
              </p:cNvPr>
              <p:cNvSpPr txBox="1"/>
              <p:nvPr/>
            </p:nvSpPr>
            <p:spPr>
              <a:xfrm>
                <a:off x="3714675" y="2492078"/>
                <a:ext cx="2156459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6F9DA98-32C5-44F9-8CAB-9EAE5F6DC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675" y="2492078"/>
                <a:ext cx="2156459" cy="9687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4250007-D446-4CB2-A5DC-B50FF85C1453}"/>
                  </a:ext>
                </a:extLst>
              </p:cNvPr>
              <p:cNvSpPr txBox="1"/>
              <p:nvPr/>
            </p:nvSpPr>
            <p:spPr>
              <a:xfrm>
                <a:off x="2376869" y="684490"/>
                <a:ext cx="597910" cy="692468"/>
              </a:xfrm>
              <a:prstGeom prst="ellipse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4250007-D446-4CB2-A5DC-B50FF85C14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869" y="684490"/>
                <a:ext cx="597910" cy="69246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6A4253-84BA-4B43-B01E-3965CE10D35C}"/>
                  </a:ext>
                </a:extLst>
              </p:cNvPr>
              <p:cNvSpPr txBox="1"/>
              <p:nvPr/>
            </p:nvSpPr>
            <p:spPr>
              <a:xfrm>
                <a:off x="3751875" y="677796"/>
                <a:ext cx="597910" cy="692468"/>
              </a:xfrm>
              <a:prstGeom prst="ellipse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𝒅𝒗</m:t>
                      </m:r>
                    </m:oMath>
                  </m:oMathPara>
                </a14:m>
                <a:endParaRPr lang="ar-KW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6A4253-84BA-4B43-B01E-3965CE10D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875" y="677796"/>
                <a:ext cx="597910" cy="692468"/>
              </a:xfrm>
              <a:prstGeom prst="ellipse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506EEF5-C09F-463B-B409-846CC5D04F31}"/>
                  </a:ext>
                </a:extLst>
              </p:cNvPr>
              <p:cNvSpPr txBox="1"/>
              <p:nvPr/>
            </p:nvSpPr>
            <p:spPr>
              <a:xfrm>
                <a:off x="1746168" y="3539451"/>
                <a:ext cx="216399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506EEF5-C09F-463B-B409-846CC5D04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168" y="3539451"/>
                <a:ext cx="2163992" cy="369332"/>
              </a:xfrm>
              <a:prstGeom prst="rect">
                <a:avLst/>
              </a:prstGeom>
              <a:blipFill>
                <a:blip r:embed="rId15"/>
                <a:stretch>
                  <a:fillRect r="-4225" b="-3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E66EEA6-60C1-4EF8-A5A2-2F7EB106AF8A}"/>
                  </a:ext>
                </a:extLst>
              </p:cNvPr>
              <p:cNvSpPr txBox="1"/>
              <p:nvPr/>
            </p:nvSpPr>
            <p:spPr>
              <a:xfrm>
                <a:off x="3390652" y="3289767"/>
                <a:ext cx="322945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E66EEA6-60C1-4EF8-A5A2-2F7EB106A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652" y="3289767"/>
                <a:ext cx="3229450" cy="9687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>
            <a:extLst>
              <a:ext uri="{FF2B5EF4-FFF2-40B4-BE49-F238E27FC236}">
                <a16:creationId xmlns:a16="http://schemas.microsoft.com/office/drawing/2014/main" id="{053940E0-AC0D-473A-9B91-E980F7203952}"/>
              </a:ext>
            </a:extLst>
          </p:cNvPr>
          <p:cNvSpPr/>
          <p:nvPr/>
        </p:nvSpPr>
        <p:spPr>
          <a:xfrm>
            <a:off x="4402056" y="3275549"/>
            <a:ext cx="865688" cy="43485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F6F6BD4-453E-41FD-9296-EFA843F07140}"/>
              </a:ext>
            </a:extLst>
          </p:cNvPr>
          <p:cNvSpPr/>
          <p:nvPr/>
        </p:nvSpPr>
        <p:spPr>
          <a:xfrm>
            <a:off x="5474656" y="3233675"/>
            <a:ext cx="389080" cy="51859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3490E7B-F96C-484E-AA5D-E1AA6364494F}"/>
                  </a:ext>
                </a:extLst>
              </p:cNvPr>
              <p:cNvSpPr txBox="1"/>
              <p:nvPr/>
            </p:nvSpPr>
            <p:spPr>
              <a:xfrm>
                <a:off x="1820665" y="4260871"/>
                <a:ext cx="216399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3490E7B-F96C-484E-AA5D-E1AA63644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665" y="4260871"/>
                <a:ext cx="2163992" cy="369332"/>
              </a:xfrm>
              <a:prstGeom prst="rect">
                <a:avLst/>
              </a:prstGeom>
              <a:blipFill>
                <a:blip r:embed="rId17"/>
                <a:stretch>
                  <a:fillRect r="-3944" b="-327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D51C3D8-2B15-4F1E-BB4F-D510F365A553}"/>
                  </a:ext>
                </a:extLst>
              </p:cNvPr>
              <p:cNvSpPr txBox="1"/>
              <p:nvPr/>
            </p:nvSpPr>
            <p:spPr>
              <a:xfrm>
                <a:off x="3336916" y="4029103"/>
                <a:ext cx="4277584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D51C3D8-2B15-4F1E-BB4F-D510F365A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916" y="4029103"/>
                <a:ext cx="4277584" cy="96872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E30C39-AB99-4012-B76F-198D2BFF67EC}"/>
                  </a:ext>
                </a:extLst>
              </p:cNvPr>
              <p:cNvSpPr txBox="1"/>
              <p:nvPr/>
            </p:nvSpPr>
            <p:spPr>
              <a:xfrm>
                <a:off x="1816201" y="5084294"/>
                <a:ext cx="211780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E30C39-AB99-4012-B76F-198D2BFF6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201" y="5084294"/>
                <a:ext cx="2117807" cy="369332"/>
              </a:xfrm>
              <a:prstGeom prst="rect">
                <a:avLst/>
              </a:prstGeom>
              <a:blipFill>
                <a:blip r:embed="rId19"/>
                <a:stretch>
                  <a:fillRect r="-6340" b="-3442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F285FB-5CA9-423D-8E3E-D823F4EA8A16}"/>
                  </a:ext>
                </a:extLst>
              </p:cNvPr>
              <p:cNvSpPr txBox="1"/>
              <p:nvPr/>
            </p:nvSpPr>
            <p:spPr>
              <a:xfrm>
                <a:off x="4042068" y="4832167"/>
                <a:ext cx="2898240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KW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F285FB-5CA9-423D-8E3E-D823F4EA8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068" y="4832167"/>
                <a:ext cx="2898240" cy="96872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4ED8391-0D6C-4DE7-8822-BA9BE67F2D9C}"/>
                  </a:ext>
                </a:extLst>
              </p:cNvPr>
              <p:cNvSpPr txBox="1"/>
              <p:nvPr/>
            </p:nvSpPr>
            <p:spPr>
              <a:xfrm>
                <a:off x="1844135" y="5747167"/>
                <a:ext cx="228646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4ED8391-0D6C-4DE7-8822-BA9BE67F2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135" y="5747167"/>
                <a:ext cx="2286461" cy="369332"/>
              </a:xfrm>
              <a:prstGeom prst="rect">
                <a:avLst/>
              </a:prstGeom>
              <a:blipFill>
                <a:blip r:embed="rId21"/>
                <a:stretch>
                  <a:fillRect b="-3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1E1AFB8-3CF8-436E-A7A4-0D1CBE7D19FB}"/>
                  </a:ext>
                </a:extLst>
              </p:cNvPr>
              <p:cNvSpPr txBox="1"/>
              <p:nvPr/>
            </p:nvSpPr>
            <p:spPr>
              <a:xfrm>
                <a:off x="3910160" y="5761235"/>
                <a:ext cx="86864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1E1AFB8-3CF8-436E-A7A4-0D1CBE7D1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60" y="5761235"/>
                <a:ext cx="86864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49997F1-72D4-4F97-9C8C-13D4C4F662A3}"/>
                  </a:ext>
                </a:extLst>
              </p:cNvPr>
              <p:cNvSpPr txBox="1"/>
              <p:nvPr/>
            </p:nvSpPr>
            <p:spPr>
              <a:xfrm>
                <a:off x="4649271" y="5725713"/>
                <a:ext cx="86864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49997F1-72D4-4F97-9C8C-13D4C4F66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271" y="5725713"/>
                <a:ext cx="868641" cy="43088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29F7789-C481-4C81-8E51-9FEBA20C4607}"/>
                  </a:ext>
                </a:extLst>
              </p:cNvPr>
              <p:cNvSpPr txBox="1"/>
              <p:nvPr/>
            </p:nvSpPr>
            <p:spPr>
              <a:xfrm>
                <a:off x="4829045" y="5733099"/>
                <a:ext cx="19470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29F7789-C481-4C81-8E51-9FEBA20C4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045" y="5733099"/>
                <a:ext cx="1947022" cy="369332"/>
              </a:xfrm>
              <a:prstGeom prst="rect">
                <a:avLst/>
              </a:prstGeom>
              <a:blipFill>
                <a:blip r:embed="rId2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BCF20B8-4B3C-4FA5-A3C4-666619394C14}"/>
                  </a:ext>
                </a:extLst>
              </p:cNvPr>
              <p:cNvSpPr txBox="1"/>
              <p:nvPr/>
            </p:nvSpPr>
            <p:spPr>
              <a:xfrm>
                <a:off x="6893517" y="5761235"/>
                <a:ext cx="86864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BCF20B8-4B3C-4FA5-A3C4-666619394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517" y="5761235"/>
                <a:ext cx="868641" cy="369332"/>
              </a:xfrm>
              <a:prstGeom prst="rect">
                <a:avLst/>
              </a:prstGeom>
              <a:blipFill>
                <a:blip r:embed="rId25"/>
                <a:stretch>
                  <a:fillRect l="-3521" b="-655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>
            <a:extLst>
              <a:ext uri="{FF2B5EF4-FFF2-40B4-BE49-F238E27FC236}">
                <a16:creationId xmlns:a16="http://schemas.microsoft.com/office/drawing/2014/main" id="{BF142651-6BC2-4EC6-8825-C1703DEF82C5}"/>
              </a:ext>
            </a:extLst>
          </p:cNvPr>
          <p:cNvSpPr/>
          <p:nvPr/>
        </p:nvSpPr>
        <p:spPr>
          <a:xfrm>
            <a:off x="3939286" y="5025966"/>
            <a:ext cx="540000" cy="468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ـــ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D9FD5E5-06EE-4F41-A405-03C628E5FE7B}"/>
              </a:ext>
            </a:extLst>
          </p:cNvPr>
          <p:cNvSpPr/>
          <p:nvPr/>
        </p:nvSpPr>
        <p:spPr>
          <a:xfrm>
            <a:off x="129648" y="586119"/>
            <a:ext cx="1217512" cy="55169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طريقة حل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ar-KW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DF2D0C3-1273-41F6-B563-F2825C39279A}"/>
                  </a:ext>
                </a:extLst>
              </p:cNvPr>
              <p:cNvSpPr txBox="1"/>
              <p:nvPr/>
            </p:nvSpPr>
            <p:spPr>
              <a:xfrm>
                <a:off x="1817411" y="6392393"/>
                <a:ext cx="228646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𝒍𝒏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DF2D0C3-1273-41F6-B563-F2825C392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411" y="6392393"/>
                <a:ext cx="2286461" cy="369332"/>
              </a:xfrm>
              <a:prstGeom prst="rect">
                <a:avLst/>
              </a:prstGeom>
              <a:blipFill>
                <a:blip r:embed="rId26"/>
                <a:stretch>
                  <a:fillRect b="-3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669C397-D39B-4427-A6A4-3C21F8210D7B}"/>
                  </a:ext>
                </a:extLst>
              </p:cNvPr>
              <p:cNvSpPr txBox="1"/>
              <p:nvPr/>
            </p:nvSpPr>
            <p:spPr>
              <a:xfrm>
                <a:off x="3883436" y="6406461"/>
                <a:ext cx="86864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669C397-D39B-4427-A6A4-3C21F8210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436" y="6406461"/>
                <a:ext cx="868641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19BEF1B-36AF-45EC-9952-FF2A407FDAFB}"/>
                  </a:ext>
                </a:extLst>
              </p:cNvPr>
              <p:cNvSpPr txBox="1"/>
              <p:nvPr/>
            </p:nvSpPr>
            <p:spPr>
              <a:xfrm>
                <a:off x="4622547" y="6370939"/>
                <a:ext cx="86864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ar-KW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19BEF1B-36AF-45EC-9952-FF2A407FD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547" y="6370939"/>
                <a:ext cx="868641" cy="43088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EC9D3CA-A512-431B-9A59-F546D79BFD88}"/>
                  </a:ext>
                </a:extLst>
              </p:cNvPr>
              <p:cNvSpPr txBox="1"/>
              <p:nvPr/>
            </p:nvSpPr>
            <p:spPr>
              <a:xfrm>
                <a:off x="4802321" y="6378325"/>
                <a:ext cx="19470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EC9D3CA-A512-431B-9A59-F546D79BF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321" y="6378325"/>
                <a:ext cx="1947022" cy="369332"/>
              </a:xfrm>
              <a:prstGeom prst="rect">
                <a:avLst/>
              </a:prstGeom>
              <a:blipFill>
                <a:blip r:embed="rId29"/>
                <a:stretch>
                  <a:fillRect b="-3770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92799DE-0059-483D-AC8A-24280EBDD57F}"/>
                  </a:ext>
                </a:extLst>
              </p:cNvPr>
              <p:cNvSpPr txBox="1"/>
              <p:nvPr/>
            </p:nvSpPr>
            <p:spPr>
              <a:xfrm>
                <a:off x="6866793" y="6406461"/>
                <a:ext cx="86864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40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ar-KW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92799DE-0059-483D-AC8A-24280EBDD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793" y="6406461"/>
                <a:ext cx="868641" cy="369332"/>
              </a:xfrm>
              <a:prstGeom prst="rect">
                <a:avLst/>
              </a:prstGeom>
              <a:blipFill>
                <a:blip r:embed="rId30"/>
                <a:stretch>
                  <a:fillRect l="-3497" b="-491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76983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0" grpId="0" animBg="1"/>
      <p:bldP spid="57" grpId="0"/>
      <p:bldP spid="68" grpId="0"/>
      <p:bldP spid="83" grpId="0"/>
      <p:bldP spid="84" grpId="0"/>
      <p:bldP spid="87" grpId="0" animBg="1"/>
      <p:bldP spid="95" grpId="0"/>
      <p:bldP spid="99" grpId="0"/>
      <p:bldP spid="101" grpId="0"/>
      <p:bldP spid="102" grpId="0"/>
      <p:bldP spid="104" grpId="0"/>
      <p:bldP spid="105" grpId="0"/>
      <p:bldP spid="106" grpId="0"/>
      <p:bldP spid="24" grpId="0"/>
      <p:bldP spid="25" grpId="0"/>
      <p:bldP spid="29" grpId="0"/>
      <p:bldP spid="30" grpId="0"/>
      <p:bldP spid="31" grpId="0" animBg="1"/>
      <p:bldP spid="32" grpId="0" animBg="1"/>
      <p:bldP spid="33" grpId="0"/>
      <p:bldP spid="34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 animBg="1"/>
      <p:bldP spid="45" grpId="1" animBg="1"/>
      <p:bldP spid="46" grpId="0" animBg="1"/>
      <p:bldP spid="47" grpId="0"/>
      <p:bldP spid="48" grpId="0"/>
      <p:bldP spid="49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BD7DD247DD39A441B9A3C26F7BBAABB2" ma:contentTypeVersion="11" ma:contentTypeDescription="إنشاء مستند جديد." ma:contentTypeScope="" ma:versionID="30896829d5db7b7eed56b16116968f2a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524614cf59a7c1e28d62e4923754420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A74A1D-CC5E-4C2B-9EE3-DF207066184B}"/>
</file>

<file path=customXml/itemProps2.xml><?xml version="1.0" encoding="utf-8"?>
<ds:datastoreItem xmlns:ds="http://schemas.openxmlformats.org/officeDocument/2006/customXml" ds:itemID="{F8E7DA2A-5146-4A61-A311-E0C27E108BB5}"/>
</file>

<file path=customXml/itemProps3.xml><?xml version="1.0" encoding="utf-8"?>
<ds:datastoreItem xmlns:ds="http://schemas.openxmlformats.org/officeDocument/2006/customXml" ds:itemID="{42717064-C211-4903-9571-8FC7628F4F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62967</TotalTime>
  <Words>1182</Words>
  <Application>Microsoft Office PowerPoint</Application>
  <PresentationFormat>On-screen Show (4:3)</PresentationFormat>
  <Paragraphs>329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معادلة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يحيي محمد علي نصر</cp:lastModifiedBy>
  <cp:revision>843</cp:revision>
  <cp:lastPrinted>2014-10-23T09:33:12Z</cp:lastPrinted>
  <dcterms:created xsi:type="dcterms:W3CDTF">2012-09-11T17:26:35Z</dcterms:created>
  <dcterms:modified xsi:type="dcterms:W3CDTF">2021-05-06T14:36:27Z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