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550" r:id="rId2"/>
    <p:sldId id="257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B019-D87B-4C13-A5AB-139D59093175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0139-FC16-46FE-9AAF-854E09A1DE1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0240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B019-D87B-4C13-A5AB-139D59093175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0139-FC16-46FE-9AAF-854E09A1DE1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2398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B019-D87B-4C13-A5AB-139D59093175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0139-FC16-46FE-9AAF-854E09A1DE1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1831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B019-D87B-4C13-A5AB-139D59093175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0139-FC16-46FE-9AAF-854E09A1DE1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3978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B019-D87B-4C13-A5AB-139D59093175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0139-FC16-46FE-9AAF-854E09A1DE1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7642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B019-D87B-4C13-A5AB-139D59093175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0139-FC16-46FE-9AAF-854E09A1DE1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67953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B019-D87B-4C13-A5AB-139D59093175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0139-FC16-46FE-9AAF-854E09A1DE1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18899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B019-D87B-4C13-A5AB-139D59093175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0139-FC16-46FE-9AAF-854E09A1DE1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4238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B019-D87B-4C13-A5AB-139D59093175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0139-FC16-46FE-9AAF-854E09A1DE1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6242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B019-D87B-4C13-A5AB-139D59093175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0139-FC16-46FE-9AAF-854E09A1DE1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5456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B019-D87B-4C13-A5AB-139D59093175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0139-FC16-46FE-9AAF-854E09A1DE1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5147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FB019-D87B-4C13-A5AB-139D59093175}" type="datetimeFigureOut">
              <a:rPr lang="ar-KW" smtClean="0"/>
              <a:t>08/08/1442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70139-FC16-46FE-9AAF-854E09A1DE1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2311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/Users/WALID/Desktop/&#1575;&#1604;&#1608;&#1585;&#1588;&#1577;/&#1575;&#1604;&#1593;&#1585;&#1590;.pptx#-1,4,&#1593;&#1585;&#1590; &#1578;&#1602;&#1583;&#1610;&#1605;&#1610; &#1601;&#1610; PowerPoin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2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7.wdp"/><Relationship Id="rId18" Type="http://schemas.microsoft.com/office/2007/relationships/hdphoto" Target="../media/hdphoto9.wdp"/><Relationship Id="rId26" Type="http://schemas.openxmlformats.org/officeDocument/2006/relationships/image" Target="../media/image15.png"/><Relationship Id="rId3" Type="http://schemas.microsoft.com/office/2007/relationships/hdphoto" Target="../media/hdphoto2.wdp"/><Relationship Id="rId21" Type="http://schemas.openxmlformats.org/officeDocument/2006/relationships/image" Target="../media/image13.png"/><Relationship Id="rId34" Type="http://schemas.openxmlformats.org/officeDocument/2006/relationships/image" Target="../media/image20.png"/><Relationship Id="rId7" Type="http://schemas.microsoft.com/office/2007/relationships/hdphoto" Target="../media/hdphoto4.wdp"/><Relationship Id="rId12" Type="http://schemas.openxmlformats.org/officeDocument/2006/relationships/image" Target="../media/image8.png"/><Relationship Id="rId17" Type="http://schemas.openxmlformats.org/officeDocument/2006/relationships/image" Target="../media/image11.png"/><Relationship Id="rId25" Type="http://schemas.openxmlformats.org/officeDocument/2006/relationships/image" Target="../media/image16.png"/><Relationship Id="rId33" Type="http://schemas.microsoft.com/office/2007/relationships/hdphoto" Target="../media/hdphoto16.wdp"/><Relationship Id="rId2" Type="http://schemas.openxmlformats.org/officeDocument/2006/relationships/image" Target="../media/image3.png"/><Relationship Id="rId16" Type="http://schemas.microsoft.com/office/2007/relationships/hdphoto" Target="../media/hdphoto8.wdp"/><Relationship Id="rId20" Type="http://schemas.microsoft.com/office/2007/relationships/hdphoto" Target="../media/hdphoto10.wdp"/><Relationship Id="rId29" Type="http://schemas.microsoft.com/office/2007/relationships/hdphoto" Target="../media/hdphoto14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hdphoto" Target="../media/hdphoto6.wdp"/><Relationship Id="rId24" Type="http://schemas.microsoft.com/office/2007/relationships/hdphoto" Target="../media/hdphoto12.wdp"/><Relationship Id="rId32" Type="http://schemas.openxmlformats.org/officeDocument/2006/relationships/image" Target="../media/image19.png"/><Relationship Id="rId5" Type="http://schemas.microsoft.com/office/2007/relationships/hdphoto" Target="../media/hdphoto3.wdp"/><Relationship Id="rId15" Type="http://schemas.openxmlformats.org/officeDocument/2006/relationships/image" Target="../media/image9.png"/><Relationship Id="rId23" Type="http://schemas.openxmlformats.org/officeDocument/2006/relationships/image" Target="../media/image14.png"/><Relationship Id="rId28" Type="http://schemas.openxmlformats.org/officeDocument/2006/relationships/image" Target="../media/image17.png"/><Relationship Id="rId36" Type="http://schemas.openxmlformats.org/officeDocument/2006/relationships/image" Target="../media/image22.png"/><Relationship Id="rId10" Type="http://schemas.openxmlformats.org/officeDocument/2006/relationships/image" Target="../media/image7.png"/><Relationship Id="rId19" Type="http://schemas.openxmlformats.org/officeDocument/2006/relationships/image" Target="../media/image12.png"/><Relationship Id="rId31" Type="http://schemas.microsoft.com/office/2007/relationships/hdphoto" Target="../media/hdphoto15.wdp"/><Relationship Id="rId4" Type="http://schemas.openxmlformats.org/officeDocument/2006/relationships/image" Target="../media/image4.png"/><Relationship Id="rId9" Type="http://schemas.microsoft.com/office/2007/relationships/hdphoto" Target="../media/hdphoto5.wdp"/><Relationship Id="rId14" Type="http://schemas.openxmlformats.org/officeDocument/2006/relationships/image" Target="../media/image10.png"/><Relationship Id="rId22" Type="http://schemas.microsoft.com/office/2007/relationships/hdphoto" Target="../media/hdphoto11.wdp"/><Relationship Id="rId27" Type="http://schemas.microsoft.com/office/2007/relationships/hdphoto" Target="../media/hdphoto13.wdp"/><Relationship Id="rId30" Type="http://schemas.openxmlformats.org/officeDocument/2006/relationships/image" Target="../media/image18.png"/><Relationship Id="rId35" Type="http://schemas.microsoft.com/office/2007/relationships/hdphoto" Target="../media/hdphoto17.wdp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0.wdp"/><Relationship Id="rId13" Type="http://schemas.microsoft.com/office/2007/relationships/hdphoto" Target="../media/hdphoto21.wdp"/><Relationship Id="rId3" Type="http://schemas.microsoft.com/office/2007/relationships/hdphoto" Target="../media/hdphoto18.wdp"/><Relationship Id="rId7" Type="http://schemas.openxmlformats.org/officeDocument/2006/relationships/image" Target="../media/image24.png"/><Relationship Id="rId12" Type="http://schemas.openxmlformats.org/officeDocument/2006/relationships/image" Target="../media/image26.png"/><Relationship Id="rId17" Type="http://schemas.openxmlformats.org/officeDocument/2006/relationships/image" Target="../media/image34.png"/><Relationship Id="rId2" Type="http://schemas.openxmlformats.org/officeDocument/2006/relationships/image" Target="../media/image21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9.png"/><Relationship Id="rId5" Type="http://schemas.microsoft.com/office/2007/relationships/hdphoto" Target="../media/hdphoto19.wdp"/><Relationship Id="rId15" Type="http://schemas.openxmlformats.org/officeDocument/2006/relationships/image" Target="../media/image32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Relationship Id="rId1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2.wdp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3244050" y="3227280"/>
            <a:ext cx="2271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2611281" y="3764667"/>
            <a:ext cx="3081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1436952" y="4355119"/>
            <a:ext cx="5430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الوحدة السابعة : القطوع المخروطية  :بند (  7 –  2 )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90407C-65F4-4A0A-AB5D-33A76D060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6672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6302735" y="1863142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5601141" y="2323892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B7F39909-53B7-4AD6-A297-547D2A52BF32}"/>
              </a:ext>
            </a:extLst>
          </p:cNvPr>
          <p:cNvSpPr txBox="1"/>
          <p:nvPr/>
        </p:nvSpPr>
        <p:spPr>
          <a:xfrm>
            <a:off x="0" y="6299154"/>
            <a:ext cx="422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1"/>
          <p:cNvSpPr>
            <a:spLocks noChangeArrowheads="1"/>
          </p:cNvSpPr>
          <p:nvPr/>
        </p:nvSpPr>
        <p:spPr bwMode="auto">
          <a:xfrm>
            <a:off x="2699792" y="2444944"/>
            <a:ext cx="3919689" cy="69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ar-KW" sz="3600" b="1" dirty="0">
                <a:solidFill>
                  <a:srgbClr val="00B050"/>
                </a:solidFill>
                <a:cs typeface="Arial" pitchFamily="34" charset="0"/>
              </a:rPr>
              <a:t>كراسة التمارين</a:t>
            </a:r>
            <a:endParaRPr lang="ar-EG" sz="3600" b="1" dirty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483768" y="3637473"/>
            <a:ext cx="350306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6000" dirty="0">
                <a:solidFill>
                  <a:srgbClr val="FF0000"/>
                </a:solidFill>
              </a:rPr>
              <a:t>بند (</a:t>
            </a:r>
            <a:r>
              <a:rPr lang="en-US" sz="6000" dirty="0">
                <a:solidFill>
                  <a:srgbClr val="FF0000"/>
                </a:solidFill>
              </a:rPr>
              <a:t>7-2</a:t>
            </a:r>
            <a:r>
              <a:rPr lang="ar-KW" sz="6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3" name="Action Button: Home 10">
            <a:hlinkClick r:id="rId2" action="ppaction://hlinkpres?slideindex=4&amp;slidetitle=عرض تقديمي في PowerPoint" highlightClick="1"/>
          </p:cNvPr>
          <p:cNvSpPr/>
          <p:nvPr/>
        </p:nvSpPr>
        <p:spPr>
          <a:xfrm>
            <a:off x="691649" y="5867400"/>
            <a:ext cx="408919" cy="441938"/>
          </a:xfrm>
          <a:prstGeom prst="actionButtonHome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5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colorTemperature colorTemp="5300"/>
                    </a14:imgEffect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553"/>
          <a:stretch/>
        </p:blipFill>
        <p:spPr bwMode="auto">
          <a:xfrm>
            <a:off x="1905709" y="1495124"/>
            <a:ext cx="7050267" cy="3528789"/>
          </a:xfrm>
          <a:prstGeom prst="rect">
            <a:avLst/>
          </a:prstGeom>
          <a:noFill/>
          <a:ln w="0">
            <a:solidFill>
              <a:schemeClr val="tx1">
                <a:alpha val="48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2555776" y="188640"/>
            <a:ext cx="4222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KW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البنود الموضوعية</a:t>
            </a:r>
            <a:endParaRPr lang="ar-SA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شكل بيضاوي 14">
            <a:extLst>
              <a:ext uri="{FF2B5EF4-FFF2-40B4-BE49-F238E27FC236}">
                <a16:creationId xmlns:a16="http://schemas.microsoft.com/office/drawing/2014/main" id="{D92D8C2C-2A2A-499E-AC27-69858EC58A37}"/>
              </a:ext>
            </a:extLst>
          </p:cNvPr>
          <p:cNvSpPr/>
          <p:nvPr/>
        </p:nvSpPr>
        <p:spPr>
          <a:xfrm>
            <a:off x="512465" y="1987481"/>
            <a:ext cx="363722" cy="36372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نجمة: 6 نقاط 15">
                <a:extLst>
                  <a:ext uri="{FF2B5EF4-FFF2-40B4-BE49-F238E27FC236}">
                    <a16:creationId xmlns:a16="http://schemas.microsoft.com/office/drawing/2014/main" id="{ED5B9D91-BB0F-4CFB-B6E7-53DA66369D59}"/>
                  </a:ext>
                </a:extLst>
              </p:cNvPr>
              <p:cNvSpPr/>
              <p:nvPr/>
            </p:nvSpPr>
            <p:spPr>
              <a:xfrm>
                <a:off x="3923928" y="4879897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نجمة: 6 نقاط 15">
                <a:extLst>
                  <a:ext uri="{FF2B5EF4-FFF2-40B4-BE49-F238E27FC236}">
                    <a16:creationId xmlns:a16="http://schemas.microsoft.com/office/drawing/2014/main" id="{ED5B9D91-BB0F-4CFB-B6E7-53DA66369D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879897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blipFill>
                <a:blip r:embed="rId4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E6D804F8-794F-4A5B-8596-0911911318C1}"/>
              </a:ext>
            </a:extLst>
          </p:cNvPr>
          <p:cNvSpPr/>
          <p:nvPr/>
        </p:nvSpPr>
        <p:spPr>
          <a:xfrm>
            <a:off x="512465" y="1988840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009D41C4-DCFA-4F38-9166-8884F4CB6761}"/>
              </a:ext>
            </a:extLst>
          </p:cNvPr>
          <p:cNvSpPr/>
          <p:nvPr/>
        </p:nvSpPr>
        <p:spPr>
          <a:xfrm>
            <a:off x="1224933" y="1972267"/>
            <a:ext cx="363722" cy="36372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2310192D-9E9A-40CC-A167-517D82F248D7}"/>
              </a:ext>
            </a:extLst>
          </p:cNvPr>
          <p:cNvSpPr/>
          <p:nvPr/>
        </p:nvSpPr>
        <p:spPr>
          <a:xfrm>
            <a:off x="1224933" y="1973626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شكل بيضاوي 28">
            <a:extLst>
              <a:ext uri="{FF2B5EF4-FFF2-40B4-BE49-F238E27FC236}">
                <a16:creationId xmlns:a16="http://schemas.microsoft.com/office/drawing/2014/main" id="{B11FE2ED-BE9A-4296-BB27-62B522297347}"/>
              </a:ext>
            </a:extLst>
          </p:cNvPr>
          <p:cNvSpPr/>
          <p:nvPr/>
        </p:nvSpPr>
        <p:spPr>
          <a:xfrm>
            <a:off x="512465" y="2689778"/>
            <a:ext cx="363722" cy="36372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نجمة: 6 نقاط 29">
                <a:extLst>
                  <a:ext uri="{FF2B5EF4-FFF2-40B4-BE49-F238E27FC236}">
                    <a16:creationId xmlns:a16="http://schemas.microsoft.com/office/drawing/2014/main" id="{60E35688-FA26-44AE-8C4C-AADF68DEE157}"/>
                  </a:ext>
                </a:extLst>
              </p:cNvPr>
              <p:cNvSpPr/>
              <p:nvPr/>
            </p:nvSpPr>
            <p:spPr>
              <a:xfrm>
                <a:off x="3923928" y="4869160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نجمة: 6 نقاط 29">
                <a:extLst>
                  <a:ext uri="{FF2B5EF4-FFF2-40B4-BE49-F238E27FC236}">
                    <a16:creationId xmlns:a16="http://schemas.microsoft.com/office/drawing/2014/main" id="{60E35688-FA26-44AE-8C4C-AADF68DEE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869160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شكل بيضاوي 30">
            <a:extLst>
              <a:ext uri="{FF2B5EF4-FFF2-40B4-BE49-F238E27FC236}">
                <a16:creationId xmlns:a16="http://schemas.microsoft.com/office/drawing/2014/main" id="{B3B0D58D-94DF-42E9-998C-224E53404CFA}"/>
              </a:ext>
            </a:extLst>
          </p:cNvPr>
          <p:cNvSpPr/>
          <p:nvPr/>
        </p:nvSpPr>
        <p:spPr>
          <a:xfrm>
            <a:off x="512465" y="2691137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شكل بيضاوي 31">
            <a:extLst>
              <a:ext uri="{FF2B5EF4-FFF2-40B4-BE49-F238E27FC236}">
                <a16:creationId xmlns:a16="http://schemas.microsoft.com/office/drawing/2014/main" id="{B46B2573-1834-401E-BB67-7BD0BBC43B56}"/>
              </a:ext>
            </a:extLst>
          </p:cNvPr>
          <p:cNvSpPr/>
          <p:nvPr/>
        </p:nvSpPr>
        <p:spPr>
          <a:xfrm>
            <a:off x="1224933" y="2674564"/>
            <a:ext cx="363722" cy="36372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شكل بيضاوي 32">
            <a:extLst>
              <a:ext uri="{FF2B5EF4-FFF2-40B4-BE49-F238E27FC236}">
                <a16:creationId xmlns:a16="http://schemas.microsoft.com/office/drawing/2014/main" id="{0059071E-BBA4-4FB5-9025-4A4CF9A7BF23}"/>
              </a:ext>
            </a:extLst>
          </p:cNvPr>
          <p:cNvSpPr/>
          <p:nvPr/>
        </p:nvSpPr>
        <p:spPr>
          <a:xfrm>
            <a:off x="1224933" y="2675923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شكل بيضاوي 33">
            <a:extLst>
              <a:ext uri="{FF2B5EF4-FFF2-40B4-BE49-F238E27FC236}">
                <a16:creationId xmlns:a16="http://schemas.microsoft.com/office/drawing/2014/main" id="{CEA4E157-1C3B-4F2A-9421-C344DC85AC90}"/>
              </a:ext>
            </a:extLst>
          </p:cNvPr>
          <p:cNvSpPr/>
          <p:nvPr/>
        </p:nvSpPr>
        <p:spPr>
          <a:xfrm>
            <a:off x="512465" y="3272888"/>
            <a:ext cx="363722" cy="36372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نجمة: 6 نقاط 34">
                <a:extLst>
                  <a:ext uri="{FF2B5EF4-FFF2-40B4-BE49-F238E27FC236}">
                    <a16:creationId xmlns:a16="http://schemas.microsoft.com/office/drawing/2014/main" id="{28F29BB2-33DC-49F5-8BAC-DF311A146638}"/>
                  </a:ext>
                </a:extLst>
              </p:cNvPr>
              <p:cNvSpPr/>
              <p:nvPr/>
            </p:nvSpPr>
            <p:spPr>
              <a:xfrm>
                <a:off x="3923928" y="4869160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نجمة: 6 نقاط 34">
                <a:extLst>
                  <a:ext uri="{FF2B5EF4-FFF2-40B4-BE49-F238E27FC236}">
                    <a16:creationId xmlns:a16="http://schemas.microsoft.com/office/drawing/2014/main" id="{28F29BB2-33DC-49F5-8BAC-DF311A1466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869160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شكل بيضاوي 35">
            <a:extLst>
              <a:ext uri="{FF2B5EF4-FFF2-40B4-BE49-F238E27FC236}">
                <a16:creationId xmlns:a16="http://schemas.microsoft.com/office/drawing/2014/main" id="{0675BBBE-909C-425E-B45D-8FD1C9D6DD86}"/>
              </a:ext>
            </a:extLst>
          </p:cNvPr>
          <p:cNvSpPr/>
          <p:nvPr/>
        </p:nvSpPr>
        <p:spPr>
          <a:xfrm>
            <a:off x="512465" y="3274247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شكل بيضاوي 36">
            <a:extLst>
              <a:ext uri="{FF2B5EF4-FFF2-40B4-BE49-F238E27FC236}">
                <a16:creationId xmlns:a16="http://schemas.microsoft.com/office/drawing/2014/main" id="{77AFD0EF-4631-41E3-9E90-5C8A859856EE}"/>
              </a:ext>
            </a:extLst>
          </p:cNvPr>
          <p:cNvSpPr/>
          <p:nvPr/>
        </p:nvSpPr>
        <p:spPr>
          <a:xfrm>
            <a:off x="1224933" y="3257674"/>
            <a:ext cx="363722" cy="36372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شكل بيضاوي 37">
            <a:extLst>
              <a:ext uri="{FF2B5EF4-FFF2-40B4-BE49-F238E27FC236}">
                <a16:creationId xmlns:a16="http://schemas.microsoft.com/office/drawing/2014/main" id="{54FAC43C-2F30-476D-9A59-06679E7354B1}"/>
              </a:ext>
            </a:extLst>
          </p:cNvPr>
          <p:cNvSpPr/>
          <p:nvPr/>
        </p:nvSpPr>
        <p:spPr>
          <a:xfrm>
            <a:off x="1224933" y="3259033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شكل بيضاوي 38">
            <a:extLst>
              <a:ext uri="{FF2B5EF4-FFF2-40B4-BE49-F238E27FC236}">
                <a16:creationId xmlns:a16="http://schemas.microsoft.com/office/drawing/2014/main" id="{7DD2687A-17E0-413B-BA28-E549EA201016}"/>
              </a:ext>
            </a:extLst>
          </p:cNvPr>
          <p:cNvSpPr/>
          <p:nvPr/>
        </p:nvSpPr>
        <p:spPr>
          <a:xfrm>
            <a:off x="512465" y="4345778"/>
            <a:ext cx="363722" cy="36372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نجمة: 6 نقاط 39">
                <a:extLst>
                  <a:ext uri="{FF2B5EF4-FFF2-40B4-BE49-F238E27FC236}">
                    <a16:creationId xmlns:a16="http://schemas.microsoft.com/office/drawing/2014/main" id="{955FB536-61E7-4B9B-9E15-34A52F362551}"/>
                  </a:ext>
                </a:extLst>
              </p:cNvPr>
              <p:cNvSpPr/>
              <p:nvPr/>
            </p:nvSpPr>
            <p:spPr>
              <a:xfrm>
                <a:off x="3923928" y="4869160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نجمة: 6 نقاط 39">
                <a:extLst>
                  <a:ext uri="{FF2B5EF4-FFF2-40B4-BE49-F238E27FC236}">
                    <a16:creationId xmlns:a16="http://schemas.microsoft.com/office/drawing/2014/main" id="{955FB536-61E7-4B9B-9E15-34A52F3625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869160"/>
                <a:ext cx="1872000" cy="1656000"/>
              </a:xfrm>
              <a:prstGeom prst="star6">
                <a:avLst>
                  <a:gd name="adj" fmla="val 32214"/>
                  <a:gd name="hf" fmla="val 115470"/>
                </a:avLst>
              </a:prstGeom>
              <a:blipFill>
                <a:blip r:embed="rId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شكل بيضاوي 40">
            <a:extLst>
              <a:ext uri="{FF2B5EF4-FFF2-40B4-BE49-F238E27FC236}">
                <a16:creationId xmlns:a16="http://schemas.microsoft.com/office/drawing/2014/main" id="{513F3F50-5295-4E63-8E80-B18E73E551B5}"/>
              </a:ext>
            </a:extLst>
          </p:cNvPr>
          <p:cNvSpPr/>
          <p:nvPr/>
        </p:nvSpPr>
        <p:spPr>
          <a:xfrm>
            <a:off x="512465" y="4347137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شكل بيضاوي 41">
            <a:extLst>
              <a:ext uri="{FF2B5EF4-FFF2-40B4-BE49-F238E27FC236}">
                <a16:creationId xmlns:a16="http://schemas.microsoft.com/office/drawing/2014/main" id="{72EBE498-9683-4499-B8FA-3FE49F79965A}"/>
              </a:ext>
            </a:extLst>
          </p:cNvPr>
          <p:cNvSpPr/>
          <p:nvPr/>
        </p:nvSpPr>
        <p:spPr>
          <a:xfrm>
            <a:off x="1224933" y="4330564"/>
            <a:ext cx="363722" cy="36372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شكل بيضاوي 42">
            <a:extLst>
              <a:ext uri="{FF2B5EF4-FFF2-40B4-BE49-F238E27FC236}">
                <a16:creationId xmlns:a16="http://schemas.microsoft.com/office/drawing/2014/main" id="{5C495BC1-6A44-45F8-A24D-BB5C1541DC47}"/>
              </a:ext>
            </a:extLst>
          </p:cNvPr>
          <p:cNvSpPr/>
          <p:nvPr/>
        </p:nvSpPr>
        <p:spPr>
          <a:xfrm>
            <a:off x="1224933" y="4331923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شكل بيضاوي 43">
            <a:extLst>
              <a:ext uri="{FF2B5EF4-FFF2-40B4-BE49-F238E27FC236}">
                <a16:creationId xmlns:a16="http://schemas.microsoft.com/office/drawing/2014/main" id="{6D036980-DF48-4BB0-836C-A39575EADE5A}"/>
              </a:ext>
            </a:extLst>
          </p:cNvPr>
          <p:cNvSpPr/>
          <p:nvPr/>
        </p:nvSpPr>
        <p:spPr>
          <a:xfrm>
            <a:off x="1227490" y="3816997"/>
            <a:ext cx="363722" cy="36372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7F2F54B3-5AB5-4BC0-9A89-033DBFCC866D}"/>
              </a:ext>
            </a:extLst>
          </p:cNvPr>
          <p:cNvSpPr/>
          <p:nvPr/>
        </p:nvSpPr>
        <p:spPr>
          <a:xfrm>
            <a:off x="1227490" y="3818356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شكل بيضاوي 45">
            <a:extLst>
              <a:ext uri="{FF2B5EF4-FFF2-40B4-BE49-F238E27FC236}">
                <a16:creationId xmlns:a16="http://schemas.microsoft.com/office/drawing/2014/main" id="{1D8C35B3-FC78-4C7A-8287-7B63F0DEB142}"/>
              </a:ext>
            </a:extLst>
          </p:cNvPr>
          <p:cNvSpPr/>
          <p:nvPr/>
        </p:nvSpPr>
        <p:spPr>
          <a:xfrm>
            <a:off x="498076" y="3810730"/>
            <a:ext cx="363722" cy="36372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شكل بيضاوي 46">
            <a:extLst>
              <a:ext uri="{FF2B5EF4-FFF2-40B4-BE49-F238E27FC236}">
                <a16:creationId xmlns:a16="http://schemas.microsoft.com/office/drawing/2014/main" id="{8C33E900-8B88-4DC4-9540-F53EE7F1DB17}"/>
              </a:ext>
            </a:extLst>
          </p:cNvPr>
          <p:cNvSpPr/>
          <p:nvPr/>
        </p:nvSpPr>
        <p:spPr>
          <a:xfrm>
            <a:off x="498076" y="3812089"/>
            <a:ext cx="363722" cy="36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6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  <p:bldP spid="34" grpId="0" animBg="1"/>
      <p:bldP spid="34" grpId="1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  <p:bldP spid="46" grpId="0" animBg="1"/>
      <p:bldP spid="4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C4982ADF-8C6B-4483-8177-2192D473D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79912" y="260648"/>
            <a:ext cx="5143500" cy="390525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B1D04D5C-A5C1-49A5-80DB-B5F2ABE1EC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70112" y="836712"/>
            <a:ext cx="7353300" cy="476250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B27C43DE-D744-490E-8DC9-0D093FEEA6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60801" y="1360189"/>
            <a:ext cx="771525" cy="381000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DB480C45-DCC9-41E2-A7E0-029911ACD5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19252" y="1322089"/>
            <a:ext cx="809625" cy="457200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2C7AE9DE-3D3D-4FA8-BA9A-D0648D59C3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92255" y="1412776"/>
            <a:ext cx="828675" cy="352425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8F8346A5-3471-4564-B344-E410BB1D5CC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6486" y="1467888"/>
            <a:ext cx="733425" cy="341541"/>
          </a:xfrm>
          <a:prstGeom prst="rect">
            <a:avLst/>
          </a:prstGeom>
        </p:spPr>
      </p:pic>
      <p:sp>
        <p:nvSpPr>
          <p:cNvPr id="23" name="شكل بيضاوي 22">
            <a:extLst>
              <a:ext uri="{FF2B5EF4-FFF2-40B4-BE49-F238E27FC236}">
                <a16:creationId xmlns:a16="http://schemas.microsoft.com/office/drawing/2014/main" id="{75B1BF18-D273-47B3-AB3F-7C2CC49696FD}"/>
              </a:ext>
            </a:extLst>
          </p:cNvPr>
          <p:cNvSpPr/>
          <p:nvPr/>
        </p:nvSpPr>
        <p:spPr>
          <a:xfrm>
            <a:off x="4812820" y="1430061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ستطيل: زوايا مستديرة 23">
                <a:extLst>
                  <a:ext uri="{FF2B5EF4-FFF2-40B4-BE49-F238E27FC236}">
                    <a16:creationId xmlns:a16="http://schemas.microsoft.com/office/drawing/2014/main" id="{F81C9403-87F1-4D16-853A-E89CEE271354}"/>
                  </a:ext>
                </a:extLst>
              </p:cNvPr>
              <p:cNvSpPr/>
              <p:nvPr/>
            </p:nvSpPr>
            <p:spPr>
              <a:xfrm>
                <a:off x="4788024" y="1944542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مستطيل: زوايا مستديرة 23">
                <a:extLst>
                  <a:ext uri="{FF2B5EF4-FFF2-40B4-BE49-F238E27FC236}">
                    <a16:creationId xmlns:a16="http://schemas.microsoft.com/office/drawing/2014/main" id="{F81C9403-87F1-4D16-853A-E89CEE2713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944542"/>
                <a:ext cx="1476000" cy="396000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شكل بيضاوي 24">
            <a:extLst>
              <a:ext uri="{FF2B5EF4-FFF2-40B4-BE49-F238E27FC236}">
                <a16:creationId xmlns:a16="http://schemas.microsoft.com/office/drawing/2014/main" id="{F1246786-730A-407B-B0BE-C753B6578E17}"/>
              </a:ext>
            </a:extLst>
          </p:cNvPr>
          <p:cNvSpPr/>
          <p:nvPr/>
        </p:nvSpPr>
        <p:spPr>
          <a:xfrm>
            <a:off x="4824868" y="1431420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شكل بيضاوي 25">
            <a:extLst>
              <a:ext uri="{FF2B5EF4-FFF2-40B4-BE49-F238E27FC236}">
                <a16:creationId xmlns:a16="http://schemas.microsoft.com/office/drawing/2014/main" id="{D8ED750B-03C0-4181-9E38-020C59059062}"/>
              </a:ext>
            </a:extLst>
          </p:cNvPr>
          <p:cNvSpPr/>
          <p:nvPr/>
        </p:nvSpPr>
        <p:spPr>
          <a:xfrm>
            <a:off x="670223" y="1390181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مستطيل: زوايا مستديرة 26">
            <a:extLst>
              <a:ext uri="{FF2B5EF4-FFF2-40B4-BE49-F238E27FC236}">
                <a16:creationId xmlns:a16="http://schemas.microsoft.com/office/drawing/2014/main" id="{AE0AE56E-4580-40A6-8F59-59C0A2136B2E}"/>
              </a:ext>
            </a:extLst>
          </p:cNvPr>
          <p:cNvSpPr/>
          <p:nvPr/>
        </p:nvSpPr>
        <p:spPr>
          <a:xfrm>
            <a:off x="534161" y="1944542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28" name="شكل بيضاوي 27">
            <a:extLst>
              <a:ext uri="{FF2B5EF4-FFF2-40B4-BE49-F238E27FC236}">
                <a16:creationId xmlns:a16="http://schemas.microsoft.com/office/drawing/2014/main" id="{563E3567-40DB-431C-A9B3-7CA79889989D}"/>
              </a:ext>
            </a:extLst>
          </p:cNvPr>
          <p:cNvSpPr/>
          <p:nvPr/>
        </p:nvSpPr>
        <p:spPr>
          <a:xfrm>
            <a:off x="670223" y="139154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شكل بيضاوي 28">
            <a:extLst>
              <a:ext uri="{FF2B5EF4-FFF2-40B4-BE49-F238E27FC236}">
                <a16:creationId xmlns:a16="http://schemas.microsoft.com/office/drawing/2014/main" id="{1B0A45AF-8716-45AE-971D-E407786DD276}"/>
              </a:ext>
            </a:extLst>
          </p:cNvPr>
          <p:cNvSpPr/>
          <p:nvPr/>
        </p:nvSpPr>
        <p:spPr>
          <a:xfrm>
            <a:off x="2668009" y="1396436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مستطيل: زوايا مستديرة 29">
            <a:extLst>
              <a:ext uri="{FF2B5EF4-FFF2-40B4-BE49-F238E27FC236}">
                <a16:creationId xmlns:a16="http://schemas.microsoft.com/office/drawing/2014/main" id="{8509E3A7-873E-41E0-AA8D-D5DA3511BAA1}"/>
              </a:ext>
            </a:extLst>
          </p:cNvPr>
          <p:cNvSpPr/>
          <p:nvPr/>
        </p:nvSpPr>
        <p:spPr>
          <a:xfrm>
            <a:off x="2665213" y="1929934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31" name="شكل بيضاوي 30">
            <a:extLst>
              <a:ext uri="{FF2B5EF4-FFF2-40B4-BE49-F238E27FC236}">
                <a16:creationId xmlns:a16="http://schemas.microsoft.com/office/drawing/2014/main" id="{E75721CB-2A2D-4911-9390-D5FC7AB53AA3}"/>
              </a:ext>
            </a:extLst>
          </p:cNvPr>
          <p:cNvSpPr/>
          <p:nvPr/>
        </p:nvSpPr>
        <p:spPr>
          <a:xfrm>
            <a:off x="2668009" y="1397795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صورة 34">
            <a:extLst>
              <a:ext uri="{FF2B5EF4-FFF2-40B4-BE49-F238E27FC236}">
                <a16:creationId xmlns:a16="http://schemas.microsoft.com/office/drawing/2014/main" id="{FF71E693-1791-4C27-8675-3C4AD7EA51E2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Photocopy/>
                    </a14:imgEffect>
                  </a14:imgLayer>
                </a14:imgProps>
              </a:ext>
            </a:extLst>
          </a:blip>
          <a:srcRect t="13342"/>
          <a:stretch/>
        </p:blipFill>
        <p:spPr>
          <a:xfrm>
            <a:off x="870040" y="2648841"/>
            <a:ext cx="7972425" cy="437475"/>
          </a:xfrm>
          <a:prstGeom prst="rect">
            <a:avLst/>
          </a:prstGeom>
        </p:spPr>
      </p:pic>
      <p:pic>
        <p:nvPicPr>
          <p:cNvPr id="37" name="صورة 36">
            <a:extLst>
              <a:ext uri="{FF2B5EF4-FFF2-40B4-BE49-F238E27FC236}">
                <a16:creationId xmlns:a16="http://schemas.microsoft.com/office/drawing/2014/main" id="{5FB8A061-7FC7-40B5-A618-5594E829966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50472" y="3124209"/>
            <a:ext cx="1323975" cy="657225"/>
          </a:xfrm>
          <a:prstGeom prst="rect">
            <a:avLst/>
          </a:prstGeom>
        </p:spPr>
      </p:pic>
      <p:pic>
        <p:nvPicPr>
          <p:cNvPr id="39" name="صورة 38">
            <a:extLst>
              <a:ext uri="{FF2B5EF4-FFF2-40B4-BE49-F238E27FC236}">
                <a16:creationId xmlns:a16="http://schemas.microsoft.com/office/drawing/2014/main" id="{2CF64CDF-A506-4E35-A799-5742137A4F8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78992" y="3219459"/>
            <a:ext cx="1381125" cy="561975"/>
          </a:xfrm>
          <a:prstGeom prst="rect">
            <a:avLst/>
          </a:prstGeom>
        </p:spPr>
      </p:pic>
      <p:pic>
        <p:nvPicPr>
          <p:cNvPr id="41" name="صورة 40">
            <a:extLst>
              <a:ext uri="{FF2B5EF4-FFF2-40B4-BE49-F238E27FC236}">
                <a16:creationId xmlns:a16="http://schemas.microsoft.com/office/drawing/2014/main" id="{244ECC8B-D410-43C8-99A5-4C15B3872F4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50472" y="3928095"/>
            <a:ext cx="1409700" cy="581025"/>
          </a:xfrm>
          <a:prstGeom prst="rect">
            <a:avLst/>
          </a:prstGeom>
        </p:spPr>
      </p:pic>
      <p:pic>
        <p:nvPicPr>
          <p:cNvPr id="43" name="صورة 42">
            <a:extLst>
              <a:ext uri="{FF2B5EF4-FFF2-40B4-BE49-F238E27FC236}">
                <a16:creationId xmlns:a16="http://schemas.microsoft.com/office/drawing/2014/main" id="{60FD4C5A-1266-481F-83FB-A5AFC0DE3AE8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40152" y="3781434"/>
            <a:ext cx="1371600" cy="676275"/>
          </a:xfrm>
          <a:prstGeom prst="rect">
            <a:avLst/>
          </a:prstGeom>
        </p:spPr>
      </p:pic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C0FC787C-2119-4AF9-A043-451BA2FB1ACA}"/>
              </a:ext>
            </a:extLst>
          </p:cNvPr>
          <p:cNvSpPr/>
          <p:nvPr/>
        </p:nvSpPr>
        <p:spPr>
          <a:xfrm>
            <a:off x="826653" y="3322107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مستطيل: زوايا مستديرة 45">
                <a:extLst>
                  <a:ext uri="{FF2B5EF4-FFF2-40B4-BE49-F238E27FC236}">
                    <a16:creationId xmlns:a16="http://schemas.microsoft.com/office/drawing/2014/main" id="{3C627BF2-351E-48CE-BD94-355F99974D6E}"/>
                  </a:ext>
                </a:extLst>
              </p:cNvPr>
              <p:cNvSpPr/>
              <p:nvPr/>
            </p:nvSpPr>
            <p:spPr>
              <a:xfrm>
                <a:off x="2719213" y="3333105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مستطيل: زوايا مستديرة 45">
                <a:extLst>
                  <a:ext uri="{FF2B5EF4-FFF2-40B4-BE49-F238E27FC236}">
                    <a16:creationId xmlns:a16="http://schemas.microsoft.com/office/drawing/2014/main" id="{3C627BF2-351E-48CE-BD94-355F99974D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213" y="3333105"/>
                <a:ext cx="1476000" cy="396000"/>
              </a:xfrm>
              <a:prstGeom prst="roundRect">
                <a:avLst/>
              </a:prstGeom>
              <a:blipFill>
                <a:blip r:embed="rId2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شكل بيضاوي 46">
            <a:extLst>
              <a:ext uri="{FF2B5EF4-FFF2-40B4-BE49-F238E27FC236}">
                <a16:creationId xmlns:a16="http://schemas.microsoft.com/office/drawing/2014/main" id="{D6C139B4-CCAE-4906-9B38-D67D1BBC403C}"/>
              </a:ext>
            </a:extLst>
          </p:cNvPr>
          <p:cNvSpPr/>
          <p:nvPr/>
        </p:nvSpPr>
        <p:spPr>
          <a:xfrm>
            <a:off x="838701" y="3323466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شكل بيضاوي 49">
            <a:extLst>
              <a:ext uri="{FF2B5EF4-FFF2-40B4-BE49-F238E27FC236}">
                <a16:creationId xmlns:a16="http://schemas.microsoft.com/office/drawing/2014/main" id="{403289BE-DE8E-42BF-BCF9-428B2151BCC0}"/>
              </a:ext>
            </a:extLst>
          </p:cNvPr>
          <p:cNvSpPr/>
          <p:nvPr/>
        </p:nvSpPr>
        <p:spPr>
          <a:xfrm>
            <a:off x="5343317" y="3327809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مستطيل: زوايا مستديرة 50">
            <a:extLst>
              <a:ext uri="{FF2B5EF4-FFF2-40B4-BE49-F238E27FC236}">
                <a16:creationId xmlns:a16="http://schemas.microsoft.com/office/drawing/2014/main" id="{3DC473B9-D0CF-4580-9B14-9DA1122C7370}"/>
              </a:ext>
            </a:extLst>
          </p:cNvPr>
          <p:cNvSpPr/>
          <p:nvPr/>
        </p:nvSpPr>
        <p:spPr>
          <a:xfrm>
            <a:off x="7349031" y="3221505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2" name="شكل بيضاوي 51">
            <a:extLst>
              <a:ext uri="{FF2B5EF4-FFF2-40B4-BE49-F238E27FC236}">
                <a16:creationId xmlns:a16="http://schemas.microsoft.com/office/drawing/2014/main" id="{9E7563F9-166F-476A-B35E-F66C1774E726}"/>
              </a:ext>
            </a:extLst>
          </p:cNvPr>
          <p:cNvSpPr/>
          <p:nvPr/>
        </p:nvSpPr>
        <p:spPr>
          <a:xfrm>
            <a:off x="5343317" y="3329168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شكل بيضاوي 52">
            <a:extLst>
              <a:ext uri="{FF2B5EF4-FFF2-40B4-BE49-F238E27FC236}">
                <a16:creationId xmlns:a16="http://schemas.microsoft.com/office/drawing/2014/main" id="{C99FE9E2-68EF-4754-8EFA-B955178E00A6}"/>
              </a:ext>
            </a:extLst>
          </p:cNvPr>
          <p:cNvSpPr/>
          <p:nvPr/>
        </p:nvSpPr>
        <p:spPr>
          <a:xfrm>
            <a:off x="826653" y="4023903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مستطيل: زوايا مستديرة 53">
            <a:extLst>
              <a:ext uri="{FF2B5EF4-FFF2-40B4-BE49-F238E27FC236}">
                <a16:creationId xmlns:a16="http://schemas.microsoft.com/office/drawing/2014/main" id="{07E08EB9-E54A-470F-8E49-C19B53501DD3}"/>
              </a:ext>
            </a:extLst>
          </p:cNvPr>
          <p:cNvSpPr/>
          <p:nvPr/>
        </p:nvSpPr>
        <p:spPr>
          <a:xfrm>
            <a:off x="2715594" y="4001770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5" name="شكل بيضاوي 54">
            <a:extLst>
              <a:ext uri="{FF2B5EF4-FFF2-40B4-BE49-F238E27FC236}">
                <a16:creationId xmlns:a16="http://schemas.microsoft.com/office/drawing/2014/main" id="{D3615599-0A8A-4A18-AF18-70A860C0F792}"/>
              </a:ext>
            </a:extLst>
          </p:cNvPr>
          <p:cNvSpPr/>
          <p:nvPr/>
        </p:nvSpPr>
        <p:spPr>
          <a:xfrm>
            <a:off x="826653" y="4025262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شكل بيضاوي 55">
            <a:extLst>
              <a:ext uri="{FF2B5EF4-FFF2-40B4-BE49-F238E27FC236}">
                <a16:creationId xmlns:a16="http://schemas.microsoft.com/office/drawing/2014/main" id="{88686FAB-F9F9-43CF-8547-E20375841549}"/>
              </a:ext>
            </a:extLst>
          </p:cNvPr>
          <p:cNvSpPr/>
          <p:nvPr/>
        </p:nvSpPr>
        <p:spPr>
          <a:xfrm>
            <a:off x="5369939" y="400586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مستطيل: زوايا مستديرة 56">
            <a:extLst>
              <a:ext uri="{FF2B5EF4-FFF2-40B4-BE49-F238E27FC236}">
                <a16:creationId xmlns:a16="http://schemas.microsoft.com/office/drawing/2014/main" id="{717121CE-038F-48E3-B79A-DD7E86CFED17}"/>
              </a:ext>
            </a:extLst>
          </p:cNvPr>
          <p:cNvSpPr/>
          <p:nvPr/>
        </p:nvSpPr>
        <p:spPr>
          <a:xfrm>
            <a:off x="7339412" y="3921224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58" name="شكل بيضاوي 57">
            <a:extLst>
              <a:ext uri="{FF2B5EF4-FFF2-40B4-BE49-F238E27FC236}">
                <a16:creationId xmlns:a16="http://schemas.microsoft.com/office/drawing/2014/main" id="{DF8F7768-EDF1-46E9-BA96-927F83735D7F}"/>
              </a:ext>
            </a:extLst>
          </p:cNvPr>
          <p:cNvSpPr/>
          <p:nvPr/>
        </p:nvSpPr>
        <p:spPr>
          <a:xfrm>
            <a:off x="5369939" y="4007219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9" name="صورة 58">
            <a:extLst>
              <a:ext uri="{FF2B5EF4-FFF2-40B4-BE49-F238E27FC236}">
                <a16:creationId xmlns:a16="http://schemas.microsoft.com/office/drawing/2014/main" id="{B8BCB4A3-BB79-4AD3-A462-BE615CDBFCCA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BEBA8EAE-BF5A-486C-A8C5-ECC9F3942E4B}">
                <a14:imgProps xmlns:a14="http://schemas.microsoft.com/office/drawing/2010/main">
                  <a14:imgLayer r:embed="rId27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2498" y="4725144"/>
            <a:ext cx="8858250" cy="723900"/>
          </a:xfrm>
          <a:prstGeom prst="rect">
            <a:avLst/>
          </a:prstGeom>
        </p:spPr>
      </p:pic>
      <p:pic>
        <p:nvPicPr>
          <p:cNvPr id="61" name="صورة 60">
            <a:extLst>
              <a:ext uri="{FF2B5EF4-FFF2-40B4-BE49-F238E27FC236}">
                <a16:creationId xmlns:a16="http://schemas.microsoft.com/office/drawing/2014/main" id="{D3D61473-AA66-48B2-B61B-7E01F506645A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1910" y="5422668"/>
            <a:ext cx="1409700" cy="609600"/>
          </a:xfrm>
          <a:prstGeom prst="rect">
            <a:avLst/>
          </a:prstGeom>
        </p:spPr>
      </p:pic>
      <p:pic>
        <p:nvPicPr>
          <p:cNvPr id="63" name="صورة 62">
            <a:extLst>
              <a:ext uri="{FF2B5EF4-FFF2-40B4-BE49-F238E27FC236}">
                <a16:creationId xmlns:a16="http://schemas.microsoft.com/office/drawing/2014/main" id="{1A7F8E5F-4E1E-45AE-AED8-FF465224BE7C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29096" y="5406355"/>
            <a:ext cx="1495425" cy="542925"/>
          </a:xfrm>
          <a:prstGeom prst="rect">
            <a:avLst/>
          </a:prstGeom>
        </p:spPr>
      </p:pic>
      <p:pic>
        <p:nvPicPr>
          <p:cNvPr id="8193" name="صورة 8192">
            <a:extLst>
              <a:ext uri="{FF2B5EF4-FFF2-40B4-BE49-F238E27FC236}">
                <a16:creationId xmlns:a16="http://schemas.microsoft.com/office/drawing/2014/main" id="{35E283FB-6970-4DEE-93E6-4420331E6476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BEBA8EAE-BF5A-486C-A8C5-ECC9F3942E4B}">
                <a14:imgProps xmlns:a14="http://schemas.microsoft.com/office/drawing/2010/main">
                  <a14:imgLayer r:embed="rId3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0760" y="6126054"/>
            <a:ext cx="1219200" cy="533400"/>
          </a:xfrm>
          <a:prstGeom prst="rect">
            <a:avLst/>
          </a:prstGeom>
        </p:spPr>
      </p:pic>
      <p:pic>
        <p:nvPicPr>
          <p:cNvPr id="8196" name="صورة 8195">
            <a:extLst>
              <a:ext uri="{FF2B5EF4-FFF2-40B4-BE49-F238E27FC236}">
                <a16:creationId xmlns:a16="http://schemas.microsoft.com/office/drawing/2014/main" id="{6B85F692-889C-453E-88A2-69700333CEFD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83934" y="5949280"/>
            <a:ext cx="1600200" cy="685800"/>
          </a:xfrm>
          <a:prstGeom prst="rect">
            <a:avLst/>
          </a:prstGeom>
        </p:spPr>
      </p:pic>
      <p:sp>
        <p:nvSpPr>
          <p:cNvPr id="85" name="شكل بيضاوي 84">
            <a:extLst>
              <a:ext uri="{FF2B5EF4-FFF2-40B4-BE49-F238E27FC236}">
                <a16:creationId xmlns:a16="http://schemas.microsoft.com/office/drawing/2014/main" id="{618F0B15-1F20-4E48-8E02-991C8DDBBFB6}"/>
              </a:ext>
            </a:extLst>
          </p:cNvPr>
          <p:cNvSpPr/>
          <p:nvPr/>
        </p:nvSpPr>
        <p:spPr>
          <a:xfrm>
            <a:off x="4939832" y="5443413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مستطيل: زوايا مستديرة 85">
                <a:extLst>
                  <a:ext uri="{FF2B5EF4-FFF2-40B4-BE49-F238E27FC236}">
                    <a16:creationId xmlns:a16="http://schemas.microsoft.com/office/drawing/2014/main" id="{BA1BC2E6-18E1-48ED-AB44-B9B00C41DA7F}"/>
                  </a:ext>
                </a:extLst>
              </p:cNvPr>
              <p:cNvSpPr/>
              <p:nvPr/>
            </p:nvSpPr>
            <p:spPr>
              <a:xfrm>
                <a:off x="7111860" y="5481272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6" name="مستطيل: زوايا مستديرة 85">
                <a:extLst>
                  <a:ext uri="{FF2B5EF4-FFF2-40B4-BE49-F238E27FC236}">
                    <a16:creationId xmlns:a16="http://schemas.microsoft.com/office/drawing/2014/main" id="{BA1BC2E6-18E1-48ED-AB44-B9B00C41DA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1860" y="5481272"/>
                <a:ext cx="1476000" cy="396000"/>
              </a:xfrm>
              <a:prstGeom prst="roundRect">
                <a:avLst/>
              </a:prstGeom>
              <a:blipFill>
                <a:blip r:embed="rId36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شكل بيضاوي 86">
            <a:extLst>
              <a:ext uri="{FF2B5EF4-FFF2-40B4-BE49-F238E27FC236}">
                <a16:creationId xmlns:a16="http://schemas.microsoft.com/office/drawing/2014/main" id="{083D1714-5D00-4E25-86BD-7458BE09745B}"/>
              </a:ext>
            </a:extLst>
          </p:cNvPr>
          <p:cNvSpPr/>
          <p:nvPr/>
        </p:nvSpPr>
        <p:spPr>
          <a:xfrm>
            <a:off x="4951880" y="5444772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شكل بيضاوي 90">
            <a:extLst>
              <a:ext uri="{FF2B5EF4-FFF2-40B4-BE49-F238E27FC236}">
                <a16:creationId xmlns:a16="http://schemas.microsoft.com/office/drawing/2014/main" id="{A1B71724-C0AE-4CB6-8763-C6679998B69F}"/>
              </a:ext>
            </a:extLst>
          </p:cNvPr>
          <p:cNvSpPr/>
          <p:nvPr/>
        </p:nvSpPr>
        <p:spPr>
          <a:xfrm>
            <a:off x="560266" y="6165304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مستطيل: زوايا مستديرة 91">
            <a:extLst>
              <a:ext uri="{FF2B5EF4-FFF2-40B4-BE49-F238E27FC236}">
                <a16:creationId xmlns:a16="http://schemas.microsoft.com/office/drawing/2014/main" id="{F5FCC342-FA81-4D30-A326-819DDC8EFCA0}"/>
              </a:ext>
            </a:extLst>
          </p:cNvPr>
          <p:cNvSpPr/>
          <p:nvPr/>
        </p:nvSpPr>
        <p:spPr>
          <a:xfrm>
            <a:off x="2449207" y="6176339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93" name="شكل بيضاوي 92">
            <a:extLst>
              <a:ext uri="{FF2B5EF4-FFF2-40B4-BE49-F238E27FC236}">
                <a16:creationId xmlns:a16="http://schemas.microsoft.com/office/drawing/2014/main" id="{2863859F-44C6-4B50-BE34-338342DAEA57}"/>
              </a:ext>
            </a:extLst>
          </p:cNvPr>
          <p:cNvSpPr/>
          <p:nvPr/>
        </p:nvSpPr>
        <p:spPr>
          <a:xfrm>
            <a:off x="560266" y="6166663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شكل بيضاوي 93">
            <a:extLst>
              <a:ext uri="{FF2B5EF4-FFF2-40B4-BE49-F238E27FC236}">
                <a16:creationId xmlns:a16="http://schemas.microsoft.com/office/drawing/2014/main" id="{6E7981D0-96ED-4708-BBA0-E656D3296AD2}"/>
              </a:ext>
            </a:extLst>
          </p:cNvPr>
          <p:cNvSpPr/>
          <p:nvPr/>
        </p:nvSpPr>
        <p:spPr>
          <a:xfrm>
            <a:off x="4955378" y="6123739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مستطيل: زوايا مستديرة 94">
            <a:extLst>
              <a:ext uri="{FF2B5EF4-FFF2-40B4-BE49-F238E27FC236}">
                <a16:creationId xmlns:a16="http://schemas.microsoft.com/office/drawing/2014/main" id="{A897DC07-914C-4042-AC82-11EA17790461}"/>
              </a:ext>
            </a:extLst>
          </p:cNvPr>
          <p:cNvSpPr/>
          <p:nvPr/>
        </p:nvSpPr>
        <p:spPr>
          <a:xfrm>
            <a:off x="7073025" y="6095793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96" name="شكل بيضاوي 95">
            <a:extLst>
              <a:ext uri="{FF2B5EF4-FFF2-40B4-BE49-F238E27FC236}">
                <a16:creationId xmlns:a16="http://schemas.microsoft.com/office/drawing/2014/main" id="{9A442E17-7367-4D7F-AD1C-4487E5FEE2E3}"/>
              </a:ext>
            </a:extLst>
          </p:cNvPr>
          <p:cNvSpPr/>
          <p:nvPr/>
        </p:nvSpPr>
        <p:spPr>
          <a:xfrm>
            <a:off x="4955378" y="6125098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شكل بيضاوي 96">
            <a:extLst>
              <a:ext uri="{FF2B5EF4-FFF2-40B4-BE49-F238E27FC236}">
                <a16:creationId xmlns:a16="http://schemas.microsoft.com/office/drawing/2014/main" id="{E202B771-B850-4A96-8AD3-3FD187C872BC}"/>
              </a:ext>
            </a:extLst>
          </p:cNvPr>
          <p:cNvSpPr/>
          <p:nvPr/>
        </p:nvSpPr>
        <p:spPr>
          <a:xfrm>
            <a:off x="526994" y="5516969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مستطيل: زوايا مستديرة 97">
            <a:extLst>
              <a:ext uri="{FF2B5EF4-FFF2-40B4-BE49-F238E27FC236}">
                <a16:creationId xmlns:a16="http://schemas.microsoft.com/office/drawing/2014/main" id="{733B5669-C2A3-44C1-AA7B-095AFFE7F4DA}"/>
              </a:ext>
            </a:extLst>
          </p:cNvPr>
          <p:cNvSpPr/>
          <p:nvPr/>
        </p:nvSpPr>
        <p:spPr>
          <a:xfrm>
            <a:off x="2422947" y="5465885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99" name="شكل بيضاوي 98">
            <a:extLst>
              <a:ext uri="{FF2B5EF4-FFF2-40B4-BE49-F238E27FC236}">
                <a16:creationId xmlns:a16="http://schemas.microsoft.com/office/drawing/2014/main" id="{F6107161-6B71-4C97-99C6-EB0D78E2CD65}"/>
              </a:ext>
            </a:extLst>
          </p:cNvPr>
          <p:cNvSpPr/>
          <p:nvPr/>
        </p:nvSpPr>
        <p:spPr>
          <a:xfrm>
            <a:off x="526994" y="5518328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شكل بيضاوي 99">
            <a:extLst>
              <a:ext uri="{FF2B5EF4-FFF2-40B4-BE49-F238E27FC236}">
                <a16:creationId xmlns:a16="http://schemas.microsoft.com/office/drawing/2014/main" id="{6B6949B5-7BD1-4410-B367-F6885D02298C}"/>
              </a:ext>
            </a:extLst>
          </p:cNvPr>
          <p:cNvSpPr/>
          <p:nvPr/>
        </p:nvSpPr>
        <p:spPr>
          <a:xfrm>
            <a:off x="7079841" y="1390940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مستطيل: زوايا مستديرة 100">
            <a:extLst>
              <a:ext uri="{FF2B5EF4-FFF2-40B4-BE49-F238E27FC236}">
                <a16:creationId xmlns:a16="http://schemas.microsoft.com/office/drawing/2014/main" id="{669B936D-DB8D-42DF-A8FE-F3628C1DF06F}"/>
              </a:ext>
            </a:extLst>
          </p:cNvPr>
          <p:cNvSpPr/>
          <p:nvPr/>
        </p:nvSpPr>
        <p:spPr>
          <a:xfrm>
            <a:off x="7091889" y="1913014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02" name="شكل بيضاوي 101">
            <a:extLst>
              <a:ext uri="{FF2B5EF4-FFF2-40B4-BE49-F238E27FC236}">
                <a16:creationId xmlns:a16="http://schemas.microsoft.com/office/drawing/2014/main" id="{E3ED1325-D0C4-4EC9-BE0F-F8AA21EFF856}"/>
              </a:ext>
            </a:extLst>
          </p:cNvPr>
          <p:cNvSpPr/>
          <p:nvPr/>
        </p:nvSpPr>
        <p:spPr>
          <a:xfrm>
            <a:off x="7078034" y="1379610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359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45" grpId="0" animBg="1"/>
      <p:bldP spid="45" grpId="1" animBg="1"/>
      <p:bldP spid="46" grpId="0" animBg="1"/>
      <p:bldP spid="46" grpId="1" animBg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85" grpId="0" animBg="1"/>
      <p:bldP spid="85" grpId="1" animBg="1"/>
      <p:bldP spid="86" grpId="0" animBg="1"/>
      <p:bldP spid="86" grpId="1" animBg="1"/>
      <p:bldP spid="91" grpId="0" animBg="1"/>
      <p:bldP spid="91" grpId="1" animBg="1"/>
      <p:bldP spid="92" grpId="0" animBg="1"/>
      <p:bldP spid="92" grpId="1" animBg="1"/>
      <p:bldP spid="94" grpId="0" animBg="1"/>
      <p:bldP spid="94" grpId="1" animBg="1"/>
      <p:bldP spid="95" grpId="0" animBg="1"/>
      <p:bldP spid="95" grpId="1" animBg="1"/>
      <p:bldP spid="97" grpId="0" animBg="1"/>
      <p:bldP spid="97" grpId="1" animBg="1"/>
      <p:bldP spid="98" grpId="0" animBg="1"/>
      <p:bldP spid="98" grpId="1" animBg="1"/>
      <p:bldP spid="100" grpId="0" animBg="1"/>
      <p:bldP spid="100" grpId="1" animBg="1"/>
      <p:bldP spid="101" grpId="0" animBg="1"/>
      <p:bldP spid="10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صورة 13">
            <a:extLst>
              <a:ext uri="{FF2B5EF4-FFF2-40B4-BE49-F238E27FC236}">
                <a16:creationId xmlns:a16="http://schemas.microsoft.com/office/drawing/2014/main" id="{58870B9C-AD7F-403C-B08C-A8B42E1BA6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8616" y="116632"/>
            <a:ext cx="8867880" cy="873148"/>
          </a:xfrm>
          <a:prstGeom prst="rect">
            <a:avLst/>
          </a:prstGeom>
        </p:spPr>
      </p:pic>
      <p:pic>
        <p:nvPicPr>
          <p:cNvPr id="24" name="صورة 23">
            <a:extLst>
              <a:ext uri="{FF2B5EF4-FFF2-40B4-BE49-F238E27FC236}">
                <a16:creationId xmlns:a16="http://schemas.microsoft.com/office/drawing/2014/main" id="{95DD3668-8ABA-4D09-95CA-43E387F92F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85948" y="2027078"/>
            <a:ext cx="5832648" cy="571361"/>
          </a:xfrm>
          <a:prstGeom prst="rect">
            <a:avLst/>
          </a:prstGeom>
        </p:spPr>
      </p:pic>
      <p:sp>
        <p:nvSpPr>
          <p:cNvPr id="31" name="مربع نص 30">
            <a:extLst>
              <a:ext uri="{FF2B5EF4-FFF2-40B4-BE49-F238E27FC236}">
                <a16:creationId xmlns:a16="http://schemas.microsoft.com/office/drawing/2014/main" id="{65924A5D-03A3-4CF5-AD0B-3D28130F42F0}"/>
              </a:ext>
            </a:extLst>
          </p:cNvPr>
          <p:cNvSpPr txBox="1"/>
          <p:nvPr/>
        </p:nvSpPr>
        <p:spPr>
          <a:xfrm>
            <a:off x="611560" y="98072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units</a:t>
            </a: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E45904BA-9EF5-4CC2-BDF7-9035172B0CBE}"/>
              </a:ext>
            </a:extLst>
          </p:cNvPr>
          <p:cNvSpPr txBox="1"/>
          <p:nvPr/>
        </p:nvSpPr>
        <p:spPr>
          <a:xfrm>
            <a:off x="2627784" y="98072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units</a:t>
            </a:r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id="{CDC50CD1-156C-449C-A32E-86B6001CA1E5}"/>
              </a:ext>
            </a:extLst>
          </p:cNvPr>
          <p:cNvSpPr txBox="1"/>
          <p:nvPr/>
        </p:nvSpPr>
        <p:spPr>
          <a:xfrm>
            <a:off x="4601135" y="98072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units</a:t>
            </a: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BA90FA1D-3176-467A-B37D-D31CEAEFD2D4}"/>
              </a:ext>
            </a:extLst>
          </p:cNvPr>
          <p:cNvSpPr txBox="1"/>
          <p:nvPr/>
        </p:nvSpPr>
        <p:spPr>
          <a:xfrm>
            <a:off x="6543926" y="98978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units</a:t>
            </a:r>
          </a:p>
        </p:txBody>
      </p:sp>
      <p:sp>
        <p:nvSpPr>
          <p:cNvPr id="38" name="مربع نص 37">
            <a:extLst>
              <a:ext uri="{FF2B5EF4-FFF2-40B4-BE49-F238E27FC236}">
                <a16:creationId xmlns:a16="http://schemas.microsoft.com/office/drawing/2014/main" id="{77FF0161-167D-4585-A8AB-02AA57353328}"/>
              </a:ext>
            </a:extLst>
          </p:cNvPr>
          <p:cNvSpPr txBox="1"/>
          <p:nvPr/>
        </p:nvSpPr>
        <p:spPr>
          <a:xfrm>
            <a:off x="607693" y="261527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units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3043E87B-2E5F-4A9E-AFED-794460F01935}"/>
                  </a:ext>
                </a:extLst>
              </p:cNvPr>
              <p:cNvSpPr txBox="1"/>
              <p:nvPr/>
            </p:nvSpPr>
            <p:spPr>
              <a:xfrm>
                <a:off x="2610407" y="2613865"/>
                <a:ext cx="1512168" cy="430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0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𝟒𝟏</m:t>
                        </m:r>
                      </m:e>
                    </m:rad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units</a:t>
                </a:r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3043E87B-2E5F-4A9E-AFED-794460F01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407" y="2613865"/>
                <a:ext cx="1512168" cy="430118"/>
              </a:xfrm>
              <a:prstGeom prst="rect">
                <a:avLst/>
              </a:prstGeom>
              <a:blipFill>
                <a:blip r:embed="rId6"/>
                <a:stretch>
                  <a:fillRect t="-1429" r="-1210" b="-2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مربع نص 40">
            <a:extLst>
              <a:ext uri="{FF2B5EF4-FFF2-40B4-BE49-F238E27FC236}">
                <a16:creationId xmlns:a16="http://schemas.microsoft.com/office/drawing/2014/main" id="{4E685CF6-FDA1-458F-A4F2-1CC32822F1D2}"/>
              </a:ext>
            </a:extLst>
          </p:cNvPr>
          <p:cNvSpPr txBox="1"/>
          <p:nvPr/>
        </p:nvSpPr>
        <p:spPr>
          <a:xfrm>
            <a:off x="4642121" y="264344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units</a:t>
            </a:r>
          </a:p>
        </p:txBody>
      </p:sp>
      <p:sp>
        <p:nvSpPr>
          <p:cNvPr id="42" name="مربع نص 41">
            <a:extLst>
              <a:ext uri="{FF2B5EF4-FFF2-40B4-BE49-F238E27FC236}">
                <a16:creationId xmlns:a16="http://schemas.microsoft.com/office/drawing/2014/main" id="{F0F69359-019F-4599-9BA5-B0D1049150EE}"/>
              </a:ext>
            </a:extLst>
          </p:cNvPr>
          <p:cNvSpPr txBox="1"/>
          <p:nvPr/>
        </p:nvSpPr>
        <p:spPr>
          <a:xfrm>
            <a:off x="6798998" y="2693415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units</a:t>
            </a:r>
          </a:p>
        </p:txBody>
      </p:sp>
      <p:pic>
        <p:nvPicPr>
          <p:cNvPr id="9220" name="صورة 9219">
            <a:extLst>
              <a:ext uri="{FF2B5EF4-FFF2-40B4-BE49-F238E27FC236}">
                <a16:creationId xmlns:a16="http://schemas.microsoft.com/office/drawing/2014/main" id="{8245094D-10E5-4D5B-B805-FAF89E8838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78103" y="3694281"/>
            <a:ext cx="6081538" cy="4576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7" name="مربع نص 46">
                <a:extLst>
                  <a:ext uri="{FF2B5EF4-FFF2-40B4-BE49-F238E27FC236}">
                    <a16:creationId xmlns:a16="http://schemas.microsoft.com/office/drawing/2014/main" id="{D7BF641B-2EE2-4C64-AD26-BCF56FFFF155}"/>
                  </a:ext>
                </a:extLst>
              </p:cNvPr>
              <p:cNvSpPr txBox="1"/>
              <p:nvPr/>
            </p:nvSpPr>
            <p:spPr>
              <a:xfrm>
                <a:off x="208924" y="4144726"/>
                <a:ext cx="1512168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مربع نص 46">
                <a:extLst>
                  <a:ext uri="{FF2B5EF4-FFF2-40B4-BE49-F238E27FC236}">
                    <a16:creationId xmlns:a16="http://schemas.microsoft.com/office/drawing/2014/main" id="{D7BF641B-2EE2-4C64-AD26-BCF56FFFF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24" y="4144726"/>
                <a:ext cx="1512168" cy="4364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مربع نص 47">
                <a:extLst>
                  <a:ext uri="{FF2B5EF4-FFF2-40B4-BE49-F238E27FC236}">
                    <a16:creationId xmlns:a16="http://schemas.microsoft.com/office/drawing/2014/main" id="{98C39ED5-2A00-42E7-B6F1-450BD92BD230}"/>
                  </a:ext>
                </a:extLst>
              </p:cNvPr>
              <p:cNvSpPr txBox="1"/>
              <p:nvPr/>
            </p:nvSpPr>
            <p:spPr>
              <a:xfrm>
                <a:off x="2315171" y="4108130"/>
                <a:ext cx="1512168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0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مربع نص 47">
                <a:extLst>
                  <a:ext uri="{FF2B5EF4-FFF2-40B4-BE49-F238E27FC236}">
                    <a16:creationId xmlns:a16="http://schemas.microsoft.com/office/drawing/2014/main" id="{98C39ED5-2A00-42E7-B6F1-450BD92BD2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171" y="4108130"/>
                <a:ext cx="1512168" cy="4364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مربع نص 48">
            <a:extLst>
              <a:ext uri="{FF2B5EF4-FFF2-40B4-BE49-F238E27FC236}">
                <a16:creationId xmlns:a16="http://schemas.microsoft.com/office/drawing/2014/main" id="{E17496FC-7B1F-45B1-A82F-E7761E620D5D}"/>
              </a:ext>
            </a:extLst>
          </p:cNvPr>
          <p:cNvSpPr txBox="1"/>
          <p:nvPr/>
        </p:nvSpPr>
        <p:spPr>
          <a:xfrm>
            <a:off x="4462101" y="414442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FEEDBA4B-1592-4B98-9327-9A850747841F}"/>
                  </a:ext>
                </a:extLst>
              </p:cNvPr>
              <p:cNvSpPr txBox="1"/>
              <p:nvPr/>
            </p:nvSpPr>
            <p:spPr>
              <a:xfrm>
                <a:off x="6438958" y="4136992"/>
                <a:ext cx="1512168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20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FEEDBA4B-1592-4B98-9327-9A8507478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958" y="4136992"/>
                <a:ext cx="1512168" cy="4364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24" name="صورة 9223">
            <a:extLst>
              <a:ext uri="{FF2B5EF4-FFF2-40B4-BE49-F238E27FC236}">
                <a16:creationId xmlns:a16="http://schemas.microsoft.com/office/drawing/2014/main" id="{20F544F7-5929-462D-A131-3B1A982BFF4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3436" y="5148140"/>
            <a:ext cx="8643060" cy="873148"/>
          </a:xfrm>
          <a:prstGeom prst="rect">
            <a:avLst/>
          </a:prstGeom>
        </p:spPr>
      </p:pic>
      <p:sp>
        <p:nvSpPr>
          <p:cNvPr id="55" name="مربع نص 54">
            <a:extLst>
              <a:ext uri="{FF2B5EF4-FFF2-40B4-BE49-F238E27FC236}">
                <a16:creationId xmlns:a16="http://schemas.microsoft.com/office/drawing/2014/main" id="{743574C1-68DE-4FFC-9932-72D3B3A245F6}"/>
              </a:ext>
            </a:extLst>
          </p:cNvPr>
          <p:cNvSpPr txBox="1"/>
          <p:nvPr/>
        </p:nvSpPr>
        <p:spPr>
          <a:xfrm>
            <a:off x="568964" y="5880005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6" name="مربع نص 55">
            <a:extLst>
              <a:ext uri="{FF2B5EF4-FFF2-40B4-BE49-F238E27FC236}">
                <a16:creationId xmlns:a16="http://schemas.microsoft.com/office/drawing/2014/main" id="{0DEA790A-E8BE-4B2B-83B4-8E2DE645495A}"/>
              </a:ext>
            </a:extLst>
          </p:cNvPr>
          <p:cNvSpPr txBox="1"/>
          <p:nvPr/>
        </p:nvSpPr>
        <p:spPr>
          <a:xfrm>
            <a:off x="2531299" y="5880005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7" name="مربع نص 56">
            <a:extLst>
              <a:ext uri="{FF2B5EF4-FFF2-40B4-BE49-F238E27FC236}">
                <a16:creationId xmlns:a16="http://schemas.microsoft.com/office/drawing/2014/main" id="{0A0530A2-3EC0-4559-8111-E9D9409D5FC8}"/>
              </a:ext>
            </a:extLst>
          </p:cNvPr>
          <p:cNvSpPr txBox="1"/>
          <p:nvPr/>
        </p:nvSpPr>
        <p:spPr>
          <a:xfrm>
            <a:off x="4669667" y="591649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4.5</a:t>
            </a:r>
          </a:p>
        </p:txBody>
      </p:sp>
      <p:sp>
        <p:nvSpPr>
          <p:cNvPr id="58" name="مربع نص 57">
            <a:extLst>
              <a:ext uri="{FF2B5EF4-FFF2-40B4-BE49-F238E27FC236}">
                <a16:creationId xmlns:a16="http://schemas.microsoft.com/office/drawing/2014/main" id="{5BE83D13-AE70-4D81-A5E5-C414944EA771}"/>
              </a:ext>
            </a:extLst>
          </p:cNvPr>
          <p:cNvSpPr txBox="1"/>
          <p:nvPr/>
        </p:nvSpPr>
        <p:spPr>
          <a:xfrm>
            <a:off x="6948264" y="592671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16.25</a:t>
            </a:r>
          </a:p>
        </p:txBody>
      </p:sp>
      <p:sp>
        <p:nvSpPr>
          <p:cNvPr id="59" name="شكل بيضاوي 58">
            <a:extLst>
              <a:ext uri="{FF2B5EF4-FFF2-40B4-BE49-F238E27FC236}">
                <a16:creationId xmlns:a16="http://schemas.microsoft.com/office/drawing/2014/main" id="{398AE42F-59D6-4822-8B85-677D1C57C7DD}"/>
              </a:ext>
            </a:extLst>
          </p:cNvPr>
          <p:cNvSpPr/>
          <p:nvPr/>
        </p:nvSpPr>
        <p:spPr>
          <a:xfrm>
            <a:off x="6227068" y="1044582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مستطيل: زوايا مستديرة 59">
                <a:extLst>
                  <a:ext uri="{FF2B5EF4-FFF2-40B4-BE49-F238E27FC236}">
                    <a16:creationId xmlns:a16="http://schemas.microsoft.com/office/drawing/2014/main" id="{C43D48E7-9F59-485B-9727-B6DBB62F15CF}"/>
                  </a:ext>
                </a:extLst>
              </p:cNvPr>
              <p:cNvSpPr/>
              <p:nvPr/>
            </p:nvSpPr>
            <p:spPr>
              <a:xfrm>
                <a:off x="6202272" y="1531353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0" name="مستطيل: زوايا مستديرة 59">
                <a:extLst>
                  <a:ext uri="{FF2B5EF4-FFF2-40B4-BE49-F238E27FC236}">
                    <a16:creationId xmlns:a16="http://schemas.microsoft.com/office/drawing/2014/main" id="{C43D48E7-9F59-485B-9727-B6DBB62F15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272" y="1531353"/>
                <a:ext cx="1476000" cy="396000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شكل بيضاوي 60">
            <a:extLst>
              <a:ext uri="{FF2B5EF4-FFF2-40B4-BE49-F238E27FC236}">
                <a16:creationId xmlns:a16="http://schemas.microsoft.com/office/drawing/2014/main" id="{E013ED18-64D5-480F-9E43-0163B9C40E10}"/>
              </a:ext>
            </a:extLst>
          </p:cNvPr>
          <p:cNvSpPr/>
          <p:nvPr/>
        </p:nvSpPr>
        <p:spPr>
          <a:xfrm>
            <a:off x="6239116" y="1045941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شكل بيضاوي 61">
            <a:extLst>
              <a:ext uri="{FF2B5EF4-FFF2-40B4-BE49-F238E27FC236}">
                <a16:creationId xmlns:a16="http://schemas.microsoft.com/office/drawing/2014/main" id="{E8801CDC-D844-4692-A6BB-648E51AE9AE4}"/>
              </a:ext>
            </a:extLst>
          </p:cNvPr>
          <p:cNvSpPr/>
          <p:nvPr/>
        </p:nvSpPr>
        <p:spPr>
          <a:xfrm>
            <a:off x="289628" y="1018557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مستطيل: زوايا مستديرة 62">
            <a:extLst>
              <a:ext uri="{FF2B5EF4-FFF2-40B4-BE49-F238E27FC236}">
                <a16:creationId xmlns:a16="http://schemas.microsoft.com/office/drawing/2014/main" id="{ECE7ABFD-EC7E-42C4-89C6-C93A4A2F70AD}"/>
              </a:ext>
            </a:extLst>
          </p:cNvPr>
          <p:cNvSpPr/>
          <p:nvPr/>
        </p:nvSpPr>
        <p:spPr>
          <a:xfrm>
            <a:off x="153566" y="1503643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64" name="شكل بيضاوي 63">
            <a:extLst>
              <a:ext uri="{FF2B5EF4-FFF2-40B4-BE49-F238E27FC236}">
                <a16:creationId xmlns:a16="http://schemas.microsoft.com/office/drawing/2014/main" id="{C5479210-25F6-4519-9A56-270EFDD8BF01}"/>
              </a:ext>
            </a:extLst>
          </p:cNvPr>
          <p:cNvSpPr/>
          <p:nvPr/>
        </p:nvSpPr>
        <p:spPr>
          <a:xfrm>
            <a:off x="289628" y="1019916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شكل بيضاوي 64">
            <a:extLst>
              <a:ext uri="{FF2B5EF4-FFF2-40B4-BE49-F238E27FC236}">
                <a16:creationId xmlns:a16="http://schemas.microsoft.com/office/drawing/2014/main" id="{917CF59F-A610-47EA-A9F8-1FD8DE447290}"/>
              </a:ext>
            </a:extLst>
          </p:cNvPr>
          <p:cNvSpPr/>
          <p:nvPr/>
        </p:nvSpPr>
        <p:spPr>
          <a:xfrm>
            <a:off x="2287414" y="1024812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مستطيل: زوايا مستديرة 65">
            <a:extLst>
              <a:ext uri="{FF2B5EF4-FFF2-40B4-BE49-F238E27FC236}">
                <a16:creationId xmlns:a16="http://schemas.microsoft.com/office/drawing/2014/main" id="{0BD40645-DF86-4180-B7EE-EA8FA3C3CC75}"/>
              </a:ext>
            </a:extLst>
          </p:cNvPr>
          <p:cNvSpPr/>
          <p:nvPr/>
        </p:nvSpPr>
        <p:spPr>
          <a:xfrm>
            <a:off x="2284618" y="1489035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67" name="شكل بيضاوي 66">
            <a:extLst>
              <a:ext uri="{FF2B5EF4-FFF2-40B4-BE49-F238E27FC236}">
                <a16:creationId xmlns:a16="http://schemas.microsoft.com/office/drawing/2014/main" id="{E48DA699-74E8-48B5-BD31-0A22B3992030}"/>
              </a:ext>
            </a:extLst>
          </p:cNvPr>
          <p:cNvSpPr/>
          <p:nvPr/>
        </p:nvSpPr>
        <p:spPr>
          <a:xfrm>
            <a:off x="2287414" y="1026171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شكل بيضاوي 67">
            <a:extLst>
              <a:ext uri="{FF2B5EF4-FFF2-40B4-BE49-F238E27FC236}">
                <a16:creationId xmlns:a16="http://schemas.microsoft.com/office/drawing/2014/main" id="{02D7127D-A684-496E-A14D-EFA1D5167364}"/>
              </a:ext>
            </a:extLst>
          </p:cNvPr>
          <p:cNvSpPr/>
          <p:nvPr/>
        </p:nvSpPr>
        <p:spPr>
          <a:xfrm>
            <a:off x="4332540" y="1034337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مستطيل: زوايا مستديرة 68">
            <a:extLst>
              <a:ext uri="{FF2B5EF4-FFF2-40B4-BE49-F238E27FC236}">
                <a16:creationId xmlns:a16="http://schemas.microsoft.com/office/drawing/2014/main" id="{44451066-1D42-44B4-89BD-F57E77F29097}"/>
              </a:ext>
            </a:extLst>
          </p:cNvPr>
          <p:cNvSpPr/>
          <p:nvPr/>
        </p:nvSpPr>
        <p:spPr>
          <a:xfrm>
            <a:off x="4332540" y="1472115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70" name="شكل بيضاوي 69">
            <a:extLst>
              <a:ext uri="{FF2B5EF4-FFF2-40B4-BE49-F238E27FC236}">
                <a16:creationId xmlns:a16="http://schemas.microsoft.com/office/drawing/2014/main" id="{963DA5F3-8B95-4B16-9F3B-18A5D8C18D05}"/>
              </a:ext>
            </a:extLst>
          </p:cNvPr>
          <p:cNvSpPr/>
          <p:nvPr/>
        </p:nvSpPr>
        <p:spPr>
          <a:xfrm>
            <a:off x="4332540" y="1035696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شكل بيضاوي 70">
            <a:extLst>
              <a:ext uri="{FF2B5EF4-FFF2-40B4-BE49-F238E27FC236}">
                <a16:creationId xmlns:a16="http://schemas.microsoft.com/office/drawing/2014/main" id="{E5132D99-6F07-45D7-ABAA-20EC213452A6}"/>
              </a:ext>
            </a:extLst>
          </p:cNvPr>
          <p:cNvSpPr/>
          <p:nvPr/>
        </p:nvSpPr>
        <p:spPr>
          <a:xfrm>
            <a:off x="6227068" y="2665418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مستطيل: زوايا مستديرة 71">
                <a:extLst>
                  <a:ext uri="{FF2B5EF4-FFF2-40B4-BE49-F238E27FC236}">
                    <a16:creationId xmlns:a16="http://schemas.microsoft.com/office/drawing/2014/main" id="{BF0E0738-037A-43D9-9DE2-E0BE7977684B}"/>
                  </a:ext>
                </a:extLst>
              </p:cNvPr>
              <p:cNvSpPr/>
              <p:nvPr/>
            </p:nvSpPr>
            <p:spPr>
              <a:xfrm>
                <a:off x="6202272" y="3179899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2" name="مستطيل: زوايا مستديرة 71">
                <a:extLst>
                  <a:ext uri="{FF2B5EF4-FFF2-40B4-BE49-F238E27FC236}">
                    <a16:creationId xmlns:a16="http://schemas.microsoft.com/office/drawing/2014/main" id="{BF0E0738-037A-43D9-9DE2-E0BE797768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272" y="3179899"/>
                <a:ext cx="1476000" cy="396000"/>
              </a:xfrm>
              <a:prstGeom prst="roundRect">
                <a:avLst/>
              </a:prstGeom>
              <a:blipFill>
                <a:blip r:embed="rId1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شكل بيضاوي 72">
            <a:extLst>
              <a:ext uri="{FF2B5EF4-FFF2-40B4-BE49-F238E27FC236}">
                <a16:creationId xmlns:a16="http://schemas.microsoft.com/office/drawing/2014/main" id="{EFDC51E5-1AFF-4FAC-BE80-C56956D532C0}"/>
              </a:ext>
            </a:extLst>
          </p:cNvPr>
          <p:cNvSpPr/>
          <p:nvPr/>
        </p:nvSpPr>
        <p:spPr>
          <a:xfrm>
            <a:off x="6239116" y="2666777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شكل بيضاوي 73">
            <a:extLst>
              <a:ext uri="{FF2B5EF4-FFF2-40B4-BE49-F238E27FC236}">
                <a16:creationId xmlns:a16="http://schemas.microsoft.com/office/drawing/2014/main" id="{810CB516-0DE6-403A-9A9D-95F26C44ECF5}"/>
              </a:ext>
            </a:extLst>
          </p:cNvPr>
          <p:cNvSpPr/>
          <p:nvPr/>
        </p:nvSpPr>
        <p:spPr>
          <a:xfrm>
            <a:off x="289628" y="2639393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مستطيل: زوايا مستديرة 74">
            <a:extLst>
              <a:ext uri="{FF2B5EF4-FFF2-40B4-BE49-F238E27FC236}">
                <a16:creationId xmlns:a16="http://schemas.microsoft.com/office/drawing/2014/main" id="{7E503532-7159-4DBF-AD84-16FFF0F35487}"/>
              </a:ext>
            </a:extLst>
          </p:cNvPr>
          <p:cNvSpPr/>
          <p:nvPr/>
        </p:nvSpPr>
        <p:spPr>
          <a:xfrm>
            <a:off x="153566" y="3193754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76" name="شكل بيضاوي 75">
            <a:extLst>
              <a:ext uri="{FF2B5EF4-FFF2-40B4-BE49-F238E27FC236}">
                <a16:creationId xmlns:a16="http://schemas.microsoft.com/office/drawing/2014/main" id="{2A4AA026-D22D-408C-A344-355B79E399FD}"/>
              </a:ext>
            </a:extLst>
          </p:cNvPr>
          <p:cNvSpPr/>
          <p:nvPr/>
        </p:nvSpPr>
        <p:spPr>
          <a:xfrm>
            <a:off x="289628" y="2640752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شكل بيضاوي 76">
            <a:extLst>
              <a:ext uri="{FF2B5EF4-FFF2-40B4-BE49-F238E27FC236}">
                <a16:creationId xmlns:a16="http://schemas.microsoft.com/office/drawing/2014/main" id="{D6737F17-62FD-4741-B4BB-2F5B7F78C769}"/>
              </a:ext>
            </a:extLst>
          </p:cNvPr>
          <p:cNvSpPr/>
          <p:nvPr/>
        </p:nvSpPr>
        <p:spPr>
          <a:xfrm>
            <a:off x="2287414" y="2645648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مستطيل: زوايا مستديرة 77">
            <a:extLst>
              <a:ext uri="{FF2B5EF4-FFF2-40B4-BE49-F238E27FC236}">
                <a16:creationId xmlns:a16="http://schemas.microsoft.com/office/drawing/2014/main" id="{3BD3A772-6A49-45D3-9C4E-077F8ED81E79}"/>
              </a:ext>
            </a:extLst>
          </p:cNvPr>
          <p:cNvSpPr/>
          <p:nvPr/>
        </p:nvSpPr>
        <p:spPr>
          <a:xfrm>
            <a:off x="2284618" y="3179146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79" name="شكل بيضاوي 78">
            <a:extLst>
              <a:ext uri="{FF2B5EF4-FFF2-40B4-BE49-F238E27FC236}">
                <a16:creationId xmlns:a16="http://schemas.microsoft.com/office/drawing/2014/main" id="{C94AFB0E-DCDC-4990-8C23-808FB5828E82}"/>
              </a:ext>
            </a:extLst>
          </p:cNvPr>
          <p:cNvSpPr/>
          <p:nvPr/>
        </p:nvSpPr>
        <p:spPr>
          <a:xfrm>
            <a:off x="2287414" y="2647007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شكل بيضاوي 79">
            <a:extLst>
              <a:ext uri="{FF2B5EF4-FFF2-40B4-BE49-F238E27FC236}">
                <a16:creationId xmlns:a16="http://schemas.microsoft.com/office/drawing/2014/main" id="{72ABE915-66A8-4DE1-AA1A-5BA3621E2F14}"/>
              </a:ext>
            </a:extLst>
          </p:cNvPr>
          <p:cNvSpPr/>
          <p:nvPr/>
        </p:nvSpPr>
        <p:spPr>
          <a:xfrm>
            <a:off x="4332540" y="2655173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مستطيل: زوايا مستديرة 80">
            <a:extLst>
              <a:ext uri="{FF2B5EF4-FFF2-40B4-BE49-F238E27FC236}">
                <a16:creationId xmlns:a16="http://schemas.microsoft.com/office/drawing/2014/main" id="{5B0DA17E-47D7-4E11-B1F9-AB2AD4FD45BB}"/>
              </a:ext>
            </a:extLst>
          </p:cNvPr>
          <p:cNvSpPr/>
          <p:nvPr/>
        </p:nvSpPr>
        <p:spPr>
          <a:xfrm>
            <a:off x="4332540" y="3162226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82" name="شكل بيضاوي 81">
            <a:extLst>
              <a:ext uri="{FF2B5EF4-FFF2-40B4-BE49-F238E27FC236}">
                <a16:creationId xmlns:a16="http://schemas.microsoft.com/office/drawing/2014/main" id="{760910C4-3EBB-409B-ABE7-122D34EBA453}"/>
              </a:ext>
            </a:extLst>
          </p:cNvPr>
          <p:cNvSpPr/>
          <p:nvPr/>
        </p:nvSpPr>
        <p:spPr>
          <a:xfrm>
            <a:off x="4332540" y="2656532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شكل بيضاوي 85">
            <a:extLst>
              <a:ext uri="{FF2B5EF4-FFF2-40B4-BE49-F238E27FC236}">
                <a16:creationId xmlns:a16="http://schemas.microsoft.com/office/drawing/2014/main" id="{7DD2E8F2-B05F-4AF8-AC91-DB3CE290E63D}"/>
              </a:ext>
            </a:extLst>
          </p:cNvPr>
          <p:cNvSpPr/>
          <p:nvPr/>
        </p:nvSpPr>
        <p:spPr>
          <a:xfrm>
            <a:off x="285468" y="5884405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مستطيل: زوايا مستديرة 86">
            <a:extLst>
              <a:ext uri="{FF2B5EF4-FFF2-40B4-BE49-F238E27FC236}">
                <a16:creationId xmlns:a16="http://schemas.microsoft.com/office/drawing/2014/main" id="{B733B9D8-03B7-4298-8685-FC1610709E90}"/>
              </a:ext>
            </a:extLst>
          </p:cNvPr>
          <p:cNvSpPr/>
          <p:nvPr/>
        </p:nvSpPr>
        <p:spPr>
          <a:xfrm>
            <a:off x="149406" y="6349385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88" name="شكل بيضاوي 87">
            <a:extLst>
              <a:ext uri="{FF2B5EF4-FFF2-40B4-BE49-F238E27FC236}">
                <a16:creationId xmlns:a16="http://schemas.microsoft.com/office/drawing/2014/main" id="{C030172E-2AE8-424C-AF0C-2471BF36F967}"/>
              </a:ext>
            </a:extLst>
          </p:cNvPr>
          <p:cNvSpPr/>
          <p:nvPr/>
        </p:nvSpPr>
        <p:spPr>
          <a:xfrm>
            <a:off x="285468" y="5885764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شكل بيضاوي 91">
            <a:extLst>
              <a:ext uri="{FF2B5EF4-FFF2-40B4-BE49-F238E27FC236}">
                <a16:creationId xmlns:a16="http://schemas.microsoft.com/office/drawing/2014/main" id="{D1A78D19-CB11-462D-837F-29497F071E8A}"/>
              </a:ext>
            </a:extLst>
          </p:cNvPr>
          <p:cNvSpPr/>
          <p:nvPr/>
        </p:nvSpPr>
        <p:spPr>
          <a:xfrm>
            <a:off x="2411369" y="5926401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مستطيل: زوايا مستديرة 92">
            <a:extLst>
              <a:ext uri="{FF2B5EF4-FFF2-40B4-BE49-F238E27FC236}">
                <a16:creationId xmlns:a16="http://schemas.microsoft.com/office/drawing/2014/main" id="{FE08558F-F40D-413F-8392-C948FD3B4DE9}"/>
              </a:ext>
            </a:extLst>
          </p:cNvPr>
          <p:cNvSpPr/>
          <p:nvPr/>
        </p:nvSpPr>
        <p:spPr>
          <a:xfrm>
            <a:off x="2411369" y="6378034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94" name="شكل بيضاوي 93">
            <a:extLst>
              <a:ext uri="{FF2B5EF4-FFF2-40B4-BE49-F238E27FC236}">
                <a16:creationId xmlns:a16="http://schemas.microsoft.com/office/drawing/2014/main" id="{FC5AF92A-22A4-48AA-B40C-808B9415ECCF}"/>
              </a:ext>
            </a:extLst>
          </p:cNvPr>
          <p:cNvSpPr/>
          <p:nvPr/>
        </p:nvSpPr>
        <p:spPr>
          <a:xfrm>
            <a:off x="2411369" y="5927760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شكل بيضاوي 98">
            <a:extLst>
              <a:ext uri="{FF2B5EF4-FFF2-40B4-BE49-F238E27FC236}">
                <a16:creationId xmlns:a16="http://schemas.microsoft.com/office/drawing/2014/main" id="{05B837F0-090B-4BEA-84EA-F921A8DF8070}"/>
              </a:ext>
            </a:extLst>
          </p:cNvPr>
          <p:cNvSpPr/>
          <p:nvPr/>
        </p:nvSpPr>
        <p:spPr>
          <a:xfrm>
            <a:off x="6728500" y="5925974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مستطيل: زوايا مستديرة 99">
            <a:extLst>
              <a:ext uri="{FF2B5EF4-FFF2-40B4-BE49-F238E27FC236}">
                <a16:creationId xmlns:a16="http://schemas.microsoft.com/office/drawing/2014/main" id="{81665182-D8F6-425D-A37D-FB1ACF0CA00D}"/>
              </a:ext>
            </a:extLst>
          </p:cNvPr>
          <p:cNvSpPr/>
          <p:nvPr/>
        </p:nvSpPr>
        <p:spPr>
          <a:xfrm>
            <a:off x="6725704" y="6390197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01" name="شكل بيضاوي 100">
            <a:extLst>
              <a:ext uri="{FF2B5EF4-FFF2-40B4-BE49-F238E27FC236}">
                <a16:creationId xmlns:a16="http://schemas.microsoft.com/office/drawing/2014/main" id="{0D5DBE08-8214-419E-8F9B-F022CAA1D979}"/>
              </a:ext>
            </a:extLst>
          </p:cNvPr>
          <p:cNvSpPr/>
          <p:nvPr/>
        </p:nvSpPr>
        <p:spPr>
          <a:xfrm>
            <a:off x="6728500" y="5927333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شكل بيضاوي 104">
            <a:extLst>
              <a:ext uri="{FF2B5EF4-FFF2-40B4-BE49-F238E27FC236}">
                <a16:creationId xmlns:a16="http://schemas.microsoft.com/office/drawing/2014/main" id="{C5CF228E-7BD5-43A4-B753-3425A7E4D0B1}"/>
              </a:ext>
            </a:extLst>
          </p:cNvPr>
          <p:cNvSpPr/>
          <p:nvPr/>
        </p:nvSpPr>
        <p:spPr>
          <a:xfrm>
            <a:off x="4524788" y="5944460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مستطيل: زوايا مستديرة 105">
                <a:extLst>
                  <a:ext uri="{FF2B5EF4-FFF2-40B4-BE49-F238E27FC236}">
                    <a16:creationId xmlns:a16="http://schemas.microsoft.com/office/drawing/2014/main" id="{CB88823E-D108-4F7D-A559-3A950BB877A4}"/>
                  </a:ext>
                </a:extLst>
              </p:cNvPr>
              <p:cNvSpPr/>
              <p:nvPr/>
            </p:nvSpPr>
            <p:spPr>
              <a:xfrm>
                <a:off x="4499992" y="6417376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6" name="مستطيل: زوايا مستديرة 105">
                <a:extLst>
                  <a:ext uri="{FF2B5EF4-FFF2-40B4-BE49-F238E27FC236}">
                    <a16:creationId xmlns:a16="http://schemas.microsoft.com/office/drawing/2014/main" id="{CB88823E-D108-4F7D-A559-3A950BB877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6417376"/>
                <a:ext cx="1476000" cy="396000"/>
              </a:xfrm>
              <a:prstGeom prst="roundRect">
                <a:avLst/>
              </a:prstGeom>
              <a:blipFill>
                <a:blip r:embed="rId16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شكل بيضاوي 106">
            <a:extLst>
              <a:ext uri="{FF2B5EF4-FFF2-40B4-BE49-F238E27FC236}">
                <a16:creationId xmlns:a16="http://schemas.microsoft.com/office/drawing/2014/main" id="{8507B70F-FC91-42EF-AF39-628C1AFA0524}"/>
              </a:ext>
            </a:extLst>
          </p:cNvPr>
          <p:cNvSpPr/>
          <p:nvPr/>
        </p:nvSpPr>
        <p:spPr>
          <a:xfrm>
            <a:off x="4536836" y="5945819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شكل بيضاوي 107">
            <a:extLst>
              <a:ext uri="{FF2B5EF4-FFF2-40B4-BE49-F238E27FC236}">
                <a16:creationId xmlns:a16="http://schemas.microsoft.com/office/drawing/2014/main" id="{2E00AF6E-17DE-42B8-9A00-73BA5FBCE13F}"/>
              </a:ext>
            </a:extLst>
          </p:cNvPr>
          <p:cNvSpPr/>
          <p:nvPr/>
        </p:nvSpPr>
        <p:spPr>
          <a:xfrm>
            <a:off x="292266" y="4165293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مستطيل: زوايا مستديرة 108">
            <a:extLst>
              <a:ext uri="{FF2B5EF4-FFF2-40B4-BE49-F238E27FC236}">
                <a16:creationId xmlns:a16="http://schemas.microsoft.com/office/drawing/2014/main" id="{7CC73375-CD55-4A5D-9DC8-AC256C26AF43}"/>
              </a:ext>
            </a:extLst>
          </p:cNvPr>
          <p:cNvSpPr/>
          <p:nvPr/>
        </p:nvSpPr>
        <p:spPr>
          <a:xfrm>
            <a:off x="156204" y="4630273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10" name="شكل بيضاوي 109">
            <a:extLst>
              <a:ext uri="{FF2B5EF4-FFF2-40B4-BE49-F238E27FC236}">
                <a16:creationId xmlns:a16="http://schemas.microsoft.com/office/drawing/2014/main" id="{0C421664-D00B-44D2-863C-6A596389CACB}"/>
              </a:ext>
            </a:extLst>
          </p:cNvPr>
          <p:cNvSpPr/>
          <p:nvPr/>
        </p:nvSpPr>
        <p:spPr>
          <a:xfrm>
            <a:off x="292266" y="4166652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شكل بيضاوي 113">
            <a:extLst>
              <a:ext uri="{FF2B5EF4-FFF2-40B4-BE49-F238E27FC236}">
                <a16:creationId xmlns:a16="http://schemas.microsoft.com/office/drawing/2014/main" id="{F539ACFF-3068-4359-B3E3-C95C4E1E116D}"/>
              </a:ext>
            </a:extLst>
          </p:cNvPr>
          <p:cNvSpPr/>
          <p:nvPr/>
        </p:nvSpPr>
        <p:spPr>
          <a:xfrm>
            <a:off x="6735298" y="4206862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مستطيل: زوايا مستديرة 114">
            <a:extLst>
              <a:ext uri="{FF2B5EF4-FFF2-40B4-BE49-F238E27FC236}">
                <a16:creationId xmlns:a16="http://schemas.microsoft.com/office/drawing/2014/main" id="{66CD4C14-29CD-48F9-9CFD-83C3ADB1426C}"/>
              </a:ext>
            </a:extLst>
          </p:cNvPr>
          <p:cNvSpPr/>
          <p:nvPr/>
        </p:nvSpPr>
        <p:spPr>
          <a:xfrm>
            <a:off x="6732502" y="4671085"/>
            <a:ext cx="1584000" cy="50760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16" name="شكل بيضاوي 115">
            <a:extLst>
              <a:ext uri="{FF2B5EF4-FFF2-40B4-BE49-F238E27FC236}">
                <a16:creationId xmlns:a16="http://schemas.microsoft.com/office/drawing/2014/main" id="{0016A0EC-B754-4700-BD41-E9C40FFAEFAE}"/>
              </a:ext>
            </a:extLst>
          </p:cNvPr>
          <p:cNvSpPr/>
          <p:nvPr/>
        </p:nvSpPr>
        <p:spPr>
          <a:xfrm>
            <a:off x="6735298" y="4208221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شكل بيضاوي 116">
            <a:extLst>
              <a:ext uri="{FF2B5EF4-FFF2-40B4-BE49-F238E27FC236}">
                <a16:creationId xmlns:a16="http://schemas.microsoft.com/office/drawing/2014/main" id="{5DAC2D47-28A1-4F6A-9129-3412B42D1BA1}"/>
              </a:ext>
            </a:extLst>
          </p:cNvPr>
          <p:cNvSpPr/>
          <p:nvPr/>
        </p:nvSpPr>
        <p:spPr>
          <a:xfrm>
            <a:off x="2472724" y="4149080"/>
            <a:ext cx="381600" cy="381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مستطيل: زوايا مستديرة 117">
                <a:extLst>
                  <a:ext uri="{FF2B5EF4-FFF2-40B4-BE49-F238E27FC236}">
                    <a16:creationId xmlns:a16="http://schemas.microsoft.com/office/drawing/2014/main" id="{4052DA8D-DAEA-4691-9003-292811175F12}"/>
                  </a:ext>
                </a:extLst>
              </p:cNvPr>
              <p:cNvSpPr/>
              <p:nvPr/>
            </p:nvSpPr>
            <p:spPr>
              <a:xfrm>
                <a:off x="2447928" y="4621996"/>
                <a:ext cx="1476000" cy="396000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 anchorCtr="1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KW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8" name="مستطيل: زوايا مستديرة 117">
                <a:extLst>
                  <a:ext uri="{FF2B5EF4-FFF2-40B4-BE49-F238E27FC236}">
                    <a16:creationId xmlns:a16="http://schemas.microsoft.com/office/drawing/2014/main" id="{4052DA8D-DAEA-4691-9003-292811175F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928" y="4621996"/>
                <a:ext cx="1476000" cy="396000"/>
              </a:xfrm>
              <a:prstGeom prst="roundRect">
                <a:avLst/>
              </a:prstGeom>
              <a:blipFill>
                <a:blip r:embed="rId17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شكل بيضاوي 118">
            <a:extLst>
              <a:ext uri="{FF2B5EF4-FFF2-40B4-BE49-F238E27FC236}">
                <a16:creationId xmlns:a16="http://schemas.microsoft.com/office/drawing/2014/main" id="{1E581EA2-C29A-476A-9475-241F5314D790}"/>
              </a:ext>
            </a:extLst>
          </p:cNvPr>
          <p:cNvSpPr/>
          <p:nvPr/>
        </p:nvSpPr>
        <p:spPr>
          <a:xfrm>
            <a:off x="2484772" y="4150439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شكل بيضاوي 119">
            <a:extLst>
              <a:ext uri="{FF2B5EF4-FFF2-40B4-BE49-F238E27FC236}">
                <a16:creationId xmlns:a16="http://schemas.microsoft.com/office/drawing/2014/main" id="{809591C7-C58A-4567-8398-CBFFACE5D91B}"/>
              </a:ext>
            </a:extLst>
          </p:cNvPr>
          <p:cNvSpPr/>
          <p:nvPr/>
        </p:nvSpPr>
        <p:spPr>
          <a:xfrm>
            <a:off x="4571609" y="4176790"/>
            <a:ext cx="381600" cy="381600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مستطيل: زوايا مستديرة 120">
            <a:extLst>
              <a:ext uri="{FF2B5EF4-FFF2-40B4-BE49-F238E27FC236}">
                <a16:creationId xmlns:a16="http://schemas.microsoft.com/office/drawing/2014/main" id="{AE2D3037-E0D4-4429-B939-815D5D9D6D54}"/>
              </a:ext>
            </a:extLst>
          </p:cNvPr>
          <p:cNvSpPr/>
          <p:nvPr/>
        </p:nvSpPr>
        <p:spPr>
          <a:xfrm>
            <a:off x="4571609" y="4628423"/>
            <a:ext cx="1584567" cy="507350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22" name="شكل بيضاوي 121">
            <a:extLst>
              <a:ext uri="{FF2B5EF4-FFF2-40B4-BE49-F238E27FC236}">
                <a16:creationId xmlns:a16="http://schemas.microsoft.com/office/drawing/2014/main" id="{DC697343-752D-4564-90F9-3B79B3E4D790}"/>
              </a:ext>
            </a:extLst>
          </p:cNvPr>
          <p:cNvSpPr/>
          <p:nvPr/>
        </p:nvSpPr>
        <p:spPr>
          <a:xfrm>
            <a:off x="4571609" y="4178149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78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0" grpId="0" animBg="1"/>
      <p:bldP spid="80" grpId="1" animBg="1"/>
      <p:bldP spid="81" grpId="0" animBg="1"/>
      <p:bldP spid="81" grpId="1" animBg="1"/>
      <p:bldP spid="86" grpId="0" animBg="1"/>
      <p:bldP spid="86" grpId="1" animBg="1"/>
      <p:bldP spid="87" grpId="0" animBg="1"/>
      <p:bldP spid="87" grpId="1" animBg="1"/>
      <p:bldP spid="92" grpId="0" animBg="1"/>
      <p:bldP spid="92" grpId="1" animBg="1"/>
      <p:bldP spid="93" grpId="0" animBg="1"/>
      <p:bldP spid="93" grpId="1" animBg="1"/>
      <p:bldP spid="99" grpId="0" animBg="1"/>
      <p:bldP spid="99" grpId="1" animBg="1"/>
      <p:bldP spid="100" grpId="0" animBg="1"/>
      <p:bldP spid="100" grpId="1" animBg="1"/>
      <p:bldP spid="105" grpId="0" animBg="1"/>
      <p:bldP spid="105" grpId="1" animBg="1"/>
      <p:bldP spid="106" grpId="0" animBg="1"/>
      <p:bldP spid="106" grpId="1" animBg="1"/>
      <p:bldP spid="108" grpId="0" animBg="1"/>
      <p:bldP spid="108" grpId="1" animBg="1"/>
      <p:bldP spid="109" grpId="0" animBg="1"/>
      <p:bldP spid="109" grpId="1" animBg="1"/>
      <p:bldP spid="114" grpId="0" animBg="1"/>
      <p:bldP spid="114" grpId="1" animBg="1"/>
      <p:bldP spid="115" grpId="0" animBg="1"/>
      <p:bldP spid="115" grpId="1" animBg="1"/>
      <p:bldP spid="117" grpId="0" animBg="1"/>
      <p:bldP spid="117" grpId="1" animBg="1"/>
      <p:bldP spid="118" grpId="0" animBg="1"/>
      <p:bldP spid="118" grpId="1" animBg="1"/>
      <p:bldP spid="120" grpId="0" animBg="1"/>
      <p:bldP spid="120" grpId="1" animBg="1"/>
      <p:bldP spid="121" grpId="0" animBg="1"/>
      <p:bldP spid="12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208912" cy="644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سهم: لليمين 16">
            <a:extLst>
              <a:ext uri="{FF2B5EF4-FFF2-40B4-BE49-F238E27FC236}">
                <a16:creationId xmlns:a16="http://schemas.microsoft.com/office/drawing/2014/main" id="{478BB903-7AA0-455B-AD83-2F5763DF7B9B}"/>
              </a:ext>
            </a:extLst>
          </p:cNvPr>
          <p:cNvSpPr/>
          <p:nvPr/>
        </p:nvSpPr>
        <p:spPr>
          <a:xfrm rot="9060681">
            <a:off x="3853257" y="2091830"/>
            <a:ext cx="3235594" cy="111910"/>
          </a:xfrm>
          <a:prstGeom prst="rightArrow">
            <a:avLst>
              <a:gd name="adj1" fmla="val 57746"/>
              <a:gd name="adj2" fmla="val 166686"/>
            </a:avLst>
          </a:prstGeom>
          <a:solidFill>
            <a:schemeClr val="accent1">
              <a:alpha val="48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b="1" dirty="0">
              <a:solidFill>
                <a:schemeClr val="bg1"/>
              </a:solidFill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102B7E62-6705-40E2-92ED-D9D96690BF9A}"/>
              </a:ext>
            </a:extLst>
          </p:cNvPr>
          <p:cNvSpPr/>
          <p:nvPr/>
        </p:nvSpPr>
        <p:spPr>
          <a:xfrm>
            <a:off x="7998979" y="1151995"/>
            <a:ext cx="447779" cy="395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35" name="شكل بيضاوي 34">
            <a:extLst>
              <a:ext uri="{FF2B5EF4-FFF2-40B4-BE49-F238E27FC236}">
                <a16:creationId xmlns:a16="http://schemas.microsoft.com/office/drawing/2014/main" id="{4A700432-564B-42C7-86A6-F244CFE1E694}"/>
              </a:ext>
            </a:extLst>
          </p:cNvPr>
          <p:cNvSpPr/>
          <p:nvPr/>
        </p:nvSpPr>
        <p:spPr>
          <a:xfrm>
            <a:off x="5936348" y="1238627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سهم: لليمين 39">
            <a:extLst>
              <a:ext uri="{FF2B5EF4-FFF2-40B4-BE49-F238E27FC236}">
                <a16:creationId xmlns:a16="http://schemas.microsoft.com/office/drawing/2014/main" id="{D5862C7D-8727-43EB-A605-96BD0BEA383B}"/>
              </a:ext>
            </a:extLst>
          </p:cNvPr>
          <p:cNvSpPr/>
          <p:nvPr/>
        </p:nvSpPr>
        <p:spPr>
          <a:xfrm rot="10008686">
            <a:off x="2275391" y="3193384"/>
            <a:ext cx="4737233" cy="111910"/>
          </a:xfrm>
          <a:prstGeom prst="rightArrow">
            <a:avLst>
              <a:gd name="adj1" fmla="val 57746"/>
              <a:gd name="adj2" fmla="val 166686"/>
            </a:avLst>
          </a:prstGeom>
          <a:solidFill>
            <a:schemeClr val="accent1">
              <a:alpha val="48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b="1" dirty="0">
              <a:solidFill>
                <a:schemeClr val="bg1"/>
              </a:solidFill>
            </a:endParaRPr>
          </a:p>
        </p:txBody>
      </p:sp>
      <p:sp>
        <p:nvSpPr>
          <p:cNvPr id="41" name="مستطيل 40">
            <a:extLst>
              <a:ext uri="{FF2B5EF4-FFF2-40B4-BE49-F238E27FC236}">
                <a16:creationId xmlns:a16="http://schemas.microsoft.com/office/drawing/2014/main" id="{EE21C223-7A1B-4DDE-A556-5397E0382DC7}"/>
              </a:ext>
            </a:extLst>
          </p:cNvPr>
          <p:cNvSpPr/>
          <p:nvPr/>
        </p:nvSpPr>
        <p:spPr>
          <a:xfrm>
            <a:off x="7965087" y="2471823"/>
            <a:ext cx="447779" cy="395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42" name="شكل بيضاوي 41">
            <a:extLst>
              <a:ext uri="{FF2B5EF4-FFF2-40B4-BE49-F238E27FC236}">
                <a16:creationId xmlns:a16="http://schemas.microsoft.com/office/drawing/2014/main" id="{CCC94A39-3231-42A5-B9E9-77FFF2ACAAB2}"/>
              </a:ext>
            </a:extLst>
          </p:cNvPr>
          <p:cNvSpPr/>
          <p:nvPr/>
        </p:nvSpPr>
        <p:spPr>
          <a:xfrm>
            <a:off x="5902456" y="2471336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سهم: لليمين 42">
            <a:extLst>
              <a:ext uri="{FF2B5EF4-FFF2-40B4-BE49-F238E27FC236}">
                <a16:creationId xmlns:a16="http://schemas.microsoft.com/office/drawing/2014/main" id="{00B687AB-38D7-4B8D-BE66-3B8D0CF17AED}"/>
              </a:ext>
            </a:extLst>
          </p:cNvPr>
          <p:cNvSpPr/>
          <p:nvPr/>
        </p:nvSpPr>
        <p:spPr>
          <a:xfrm rot="9396700">
            <a:off x="2303034" y="4571812"/>
            <a:ext cx="4737233" cy="111910"/>
          </a:xfrm>
          <a:prstGeom prst="rightArrow">
            <a:avLst>
              <a:gd name="adj1" fmla="val 57746"/>
              <a:gd name="adj2" fmla="val 166686"/>
            </a:avLst>
          </a:prstGeom>
          <a:solidFill>
            <a:schemeClr val="accent1">
              <a:alpha val="48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b="1" dirty="0">
              <a:solidFill>
                <a:schemeClr val="bg1"/>
              </a:solidFill>
            </a:endParaRPr>
          </a:p>
        </p:txBody>
      </p:sp>
      <p:sp>
        <p:nvSpPr>
          <p:cNvPr id="44" name="مستطيل 43">
            <a:extLst>
              <a:ext uri="{FF2B5EF4-FFF2-40B4-BE49-F238E27FC236}">
                <a16:creationId xmlns:a16="http://schemas.microsoft.com/office/drawing/2014/main" id="{EECC2297-E115-45E5-9972-9A232D968040}"/>
              </a:ext>
            </a:extLst>
          </p:cNvPr>
          <p:cNvSpPr/>
          <p:nvPr/>
        </p:nvSpPr>
        <p:spPr>
          <a:xfrm>
            <a:off x="7965087" y="3506041"/>
            <a:ext cx="447779" cy="395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1717CAFA-D122-416C-A651-5032B32856C9}"/>
              </a:ext>
            </a:extLst>
          </p:cNvPr>
          <p:cNvSpPr/>
          <p:nvPr/>
        </p:nvSpPr>
        <p:spPr>
          <a:xfrm>
            <a:off x="5902456" y="3505554"/>
            <a:ext cx="381600" cy="38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6D3B42E-A89B-420E-9F02-35284D81641C}"/>
              </a:ext>
            </a:extLst>
          </p:cNvPr>
          <p:cNvSpPr txBox="1"/>
          <p:nvPr/>
        </p:nvSpPr>
        <p:spPr>
          <a:xfrm>
            <a:off x="5936348" y="5471725"/>
            <a:ext cx="24462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KW" sz="2400" b="1" dirty="0">
                <a:solidFill>
                  <a:srgbClr val="FF0000"/>
                </a:solidFill>
              </a:rPr>
              <a:t>أضغط على رقم السؤال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2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35" grpId="0" animBg="1"/>
      <p:bldP spid="35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  <p:bldP spid="45" grpId="0" animBg="1"/>
      <p:bldP spid="45" grpId="1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DD247DD39A441B9A3C26F7BBAABB2" ma:contentTypeVersion="11" ma:contentTypeDescription="Create a new document." ma:contentTypeScope="" ma:versionID="6cf37f7220be936549828c7bebeca2c6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b366013ac4b4005ffbe6582a6abfc1e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88C1A5-948F-43E4-9110-ADBE12C61B64}"/>
</file>

<file path=customXml/itemProps2.xml><?xml version="1.0" encoding="utf-8"?>
<ds:datastoreItem xmlns:ds="http://schemas.openxmlformats.org/officeDocument/2006/customXml" ds:itemID="{BB98BEEE-53B2-4AD5-9BF9-A80C95065991}"/>
</file>

<file path=customXml/itemProps3.xml><?xml version="1.0" encoding="utf-8"?>
<ds:datastoreItem xmlns:ds="http://schemas.openxmlformats.org/officeDocument/2006/customXml" ds:itemID="{A5762C06-E1A9-4D35-B380-5B4DC4B97C00}"/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196</Words>
  <Application>Microsoft Office PowerPoint</Application>
  <PresentationFormat>On-screen Show (4:3)</PresentationFormat>
  <Paragraphs>102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Times New Roman</vt:lpstr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Marwa Hussien</dc:creator>
  <cp:lastModifiedBy>يحيي محمد علي نصر</cp:lastModifiedBy>
  <cp:revision>48</cp:revision>
  <dcterms:created xsi:type="dcterms:W3CDTF">2015-03-11T15:52:16Z</dcterms:created>
  <dcterms:modified xsi:type="dcterms:W3CDTF">2021-03-21T14:00:29Z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