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5.xml" ContentType="application/vnd.openxmlformats-officedocument.presentationml.tags+xml"/>
  <Override PartName="/ppt/tags/tag15.xml" ContentType="application/vnd.openxmlformats-officedocument.presentationml.tags+xml"/>
  <Override PartName="/ppt/tags/tag9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0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6.xml" ContentType="application/vnd.openxmlformats-officedocument.presentationml.tags+xml"/>
  <Override PartName="/ppt/tags/tag2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550" r:id="rId2"/>
    <p:sldId id="281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1" r:id="rId16"/>
    <p:sldId id="273" r:id="rId17"/>
    <p:sldId id="282" r:id="rId18"/>
    <p:sldId id="283" r:id="rId19"/>
    <p:sldId id="284" r:id="rId20"/>
    <p:sldId id="285" r:id="rId21"/>
    <p:sldId id="286" r:id="rId22"/>
    <p:sldId id="275" r:id="rId23"/>
    <p:sldId id="287" r:id="rId24"/>
    <p:sldId id="276" r:id="rId25"/>
    <p:sldId id="288" r:id="rId26"/>
    <p:sldId id="277" r:id="rId27"/>
    <p:sldId id="289" r:id="rId28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75FE55-22C1-46D3-9494-97C8266DEC90}">
          <p14:sldIdLst>
            <p14:sldId id="550"/>
            <p14:sldId id="281"/>
          </p14:sldIdLst>
        </p14:section>
        <p14:section name="Untitled Section" id="{C9EEF739-8C5A-43D0-BF68-B1812DA73533}">
          <p14:sldIdLst/>
        </p14:section>
        <p14:section name="Untitled Section" id="{F788CD61-7C30-44DB-963F-2461FEDD0498}">
          <p14:sldIdLst>
            <p14:sldId id="261"/>
            <p14:sldId id="260"/>
            <p14:sldId id="262"/>
            <p14:sldId id="263"/>
            <p14:sldId id="264"/>
            <p14:sldId id="265"/>
            <p14:sldId id="266"/>
            <p14:sldId id="272"/>
            <p14:sldId id="267"/>
            <p14:sldId id="268"/>
            <p14:sldId id="269"/>
            <p14:sldId id="270"/>
            <p14:sldId id="271"/>
            <p14:sldId id="273"/>
            <p14:sldId id="282"/>
            <p14:sldId id="283"/>
            <p14:sldId id="284"/>
            <p14:sldId id="285"/>
            <p14:sldId id="286"/>
            <p14:sldId id="275"/>
            <p14:sldId id="287"/>
            <p14:sldId id="276"/>
            <p14:sldId id="288"/>
            <p14:sldId id="27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6" y="60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CF8C0E-1146-4E5A-9D11-BC9BB79251CC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67A559-A2D0-466F-95F7-F27E1567C06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821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7FD-44E0-47FE-B7D7-117BC50C3C77}" type="slidenum">
              <a:rPr lang="ar-KW" smtClean="0"/>
              <a:pPr/>
              <a:t>2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BED8CB-451E-4F45-BAB4-1E7F4AA060A9}" type="datetime8">
              <a:rPr lang="ar-KW" smtClean="0"/>
              <a:pPr/>
              <a:t>21 آذار، 21</a:t>
            </a:fld>
            <a:endParaRPr lang="ar-KW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79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0057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396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615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840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37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949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83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386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0338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4727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36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FFC6-6D5F-476C-AF37-D6707E6E5D1F}" type="datetimeFigureOut">
              <a:rPr lang="ar-KW" smtClean="0"/>
              <a:pPr/>
              <a:t>08/08/1442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3820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9.png"/><Relationship Id="rId3" Type="http://schemas.openxmlformats.org/officeDocument/2006/relationships/image" Target="../media/image130.png"/><Relationship Id="rId21" Type="http://schemas.openxmlformats.org/officeDocument/2006/relationships/image" Target="../media/image143.png"/><Relationship Id="rId7" Type="http://schemas.openxmlformats.org/officeDocument/2006/relationships/image" Target="../media/image134.png"/><Relationship Id="rId12" Type="http://schemas.openxmlformats.org/officeDocument/2006/relationships/image" Target="../media/image137.png"/><Relationship Id="rId17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png"/><Relationship Id="rId20" Type="http://schemas.openxmlformats.org/officeDocument/2006/relationships/image" Target="../media/image142.png"/><Relationship Id="rId1" Type="http://schemas.openxmlformats.org/officeDocument/2006/relationships/tags" Target="../tags/tag9.xml"/><Relationship Id="rId6" Type="http://schemas.openxmlformats.org/officeDocument/2006/relationships/image" Target="../media/image133.png"/><Relationship Id="rId11" Type="http://schemas.openxmlformats.org/officeDocument/2006/relationships/image" Target="../media/image129.png"/><Relationship Id="rId5" Type="http://schemas.openxmlformats.org/officeDocument/2006/relationships/image" Target="../media/image132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27.png"/><Relationship Id="rId4" Type="http://schemas.openxmlformats.org/officeDocument/2006/relationships/image" Target="../media/image131.png"/><Relationship Id="rId9" Type="http://schemas.openxmlformats.org/officeDocument/2006/relationships/image" Target="../media/image117.png"/><Relationship Id="rId14" Type="http://schemas.openxmlformats.org/officeDocument/2006/relationships/image" Target="../media/image138.png"/><Relationship Id="rId22" Type="http://schemas.openxmlformats.org/officeDocument/2006/relationships/image" Target="../media/image1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image" Target="../media/image145.png"/><Relationship Id="rId21" Type="http://schemas.openxmlformats.org/officeDocument/2006/relationships/image" Target="../media/image163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tags" Target="../tags/tag10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0.png"/><Relationship Id="rId18" Type="http://schemas.openxmlformats.org/officeDocument/2006/relationships/image" Target="../media/image173.png"/><Relationship Id="rId3" Type="http://schemas.openxmlformats.org/officeDocument/2006/relationships/image" Target="../media/image164.png"/><Relationship Id="rId21" Type="http://schemas.openxmlformats.org/officeDocument/2006/relationships/image" Target="../media/image17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7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8.png"/><Relationship Id="rId20" Type="http://schemas.openxmlformats.org/officeDocument/2006/relationships/image" Target="../media/image174.png"/><Relationship Id="rId1" Type="http://schemas.openxmlformats.org/officeDocument/2006/relationships/tags" Target="../tags/tag11.xml"/><Relationship Id="rId6" Type="http://schemas.openxmlformats.org/officeDocument/2006/relationships/image" Target="../media/image166.png"/><Relationship Id="rId11" Type="http://schemas.openxmlformats.org/officeDocument/2006/relationships/image" Target="../media/image169.png"/><Relationship Id="rId5" Type="http://schemas.openxmlformats.org/officeDocument/2006/relationships/image" Target="../media/image147.png"/><Relationship Id="rId15" Type="http://schemas.openxmlformats.org/officeDocument/2006/relationships/image" Target="../media/image171.png"/><Relationship Id="rId10" Type="http://schemas.openxmlformats.org/officeDocument/2006/relationships/image" Target="../media/image168.png"/><Relationship Id="rId19" Type="http://schemas.openxmlformats.org/officeDocument/2006/relationships/image" Target="../media/image161.png"/><Relationship Id="rId4" Type="http://schemas.openxmlformats.org/officeDocument/2006/relationships/image" Target="../media/image165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" Type="http://schemas.openxmlformats.org/officeDocument/2006/relationships/image" Target="../media/image176.png"/><Relationship Id="rId21" Type="http://schemas.openxmlformats.org/officeDocument/2006/relationships/image" Target="../media/image194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1" Type="http://schemas.openxmlformats.org/officeDocument/2006/relationships/tags" Target="../tags/tag1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1" Type="http://schemas.openxmlformats.org/officeDocument/2006/relationships/tags" Target="../tags/tag13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196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8.png"/><Relationship Id="rId1" Type="http://schemas.openxmlformats.org/officeDocument/2006/relationships/tags" Target="../tags/tag14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5" Type="http://schemas.openxmlformats.org/officeDocument/2006/relationships/image" Target="../media/image22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23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37.png"/><Relationship Id="rId5" Type="http://schemas.openxmlformats.org/officeDocument/2006/relationships/image" Target="../media/image23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5.wdp"/><Relationship Id="rId5" Type="http://schemas.openxmlformats.org/officeDocument/2006/relationships/image" Target="../media/image240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41.png"/><Relationship Id="rId5" Type="http://schemas.openxmlformats.org/officeDocument/2006/relationships/image" Target="../media/image23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2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microsoft.com/office/2007/relationships/hdphoto" Target="../media/hdphoto8.wdp"/><Relationship Id="rId5" Type="http://schemas.openxmlformats.org/officeDocument/2006/relationships/image" Target="../media/image244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2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microsoft.com/office/2007/relationships/hdphoto" Target="../media/hdphoto9.wdp"/><Relationship Id="rId5" Type="http://schemas.openxmlformats.org/officeDocument/2006/relationships/image" Target="../media/image245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microsoft.com/office/2007/relationships/hdphoto" Target="../media/hdphoto11.wdp"/><Relationship Id="rId5" Type="http://schemas.openxmlformats.org/officeDocument/2006/relationships/image" Target="../media/image248.png"/><Relationship Id="rId4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7" Type="http://schemas.openxmlformats.org/officeDocument/2006/relationships/image" Target="../media/image2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microsoft.com/office/2007/relationships/hdphoto" Target="../media/hdphoto12.wdp"/><Relationship Id="rId5" Type="http://schemas.openxmlformats.org/officeDocument/2006/relationships/image" Target="../media/image249.png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microsoft.com/office/2007/relationships/hdphoto" Target="../media/hdphoto14.wdp"/><Relationship Id="rId5" Type="http://schemas.openxmlformats.org/officeDocument/2006/relationships/image" Target="../media/image253.png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image" Target="../media/image2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microsoft.com/office/2007/relationships/hdphoto" Target="../media/hdphoto15.wdp"/><Relationship Id="rId5" Type="http://schemas.openxmlformats.org/officeDocument/2006/relationships/image" Target="../media/image254.png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1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258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1100.png"/><Relationship Id="rId15" Type="http://schemas.openxmlformats.org/officeDocument/2006/relationships/image" Target="../media/image11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8" Type="http://schemas.openxmlformats.org/officeDocument/2006/relationships/image" Target="../media/image38.png"/><Relationship Id="rId3" Type="http://schemas.openxmlformats.org/officeDocument/2006/relationships/image" Target="../media/image26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20" Type="http://schemas.openxmlformats.org/officeDocument/2006/relationships/image" Target="../media/image40.png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7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png"/><Relationship Id="rId1" Type="http://schemas.openxmlformats.org/officeDocument/2006/relationships/tags" Target="../tags/tag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35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tags" Target="../tags/tag6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tags" Target="../tags/tag7.xml"/><Relationship Id="rId6" Type="http://schemas.openxmlformats.org/officeDocument/2006/relationships/image" Target="../media/image90.png"/><Relationship Id="rId11" Type="http://schemas.openxmlformats.org/officeDocument/2006/relationships/image" Target="../media/image92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82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111.png"/><Relationship Id="rId21" Type="http://schemas.openxmlformats.org/officeDocument/2006/relationships/image" Target="../media/image128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png"/><Relationship Id="rId20" Type="http://schemas.openxmlformats.org/officeDocument/2006/relationships/image" Target="../media/image118.png"/><Relationship Id="rId1" Type="http://schemas.openxmlformats.org/officeDocument/2006/relationships/tags" Target="../tags/tag8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97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815663" y="3228945"/>
            <a:ext cx="204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3258100" y="3684406"/>
            <a:ext cx="2774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674977" y="4261347"/>
            <a:ext cx="488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الخامسة : التكامل :بند (  5 – 5)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59FF43-5579-4FD8-B7CD-1C27A449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44" y="380101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6218323" y="1766571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516729" y="2227321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E9FF592-A9D0-4B53-8F41-E1C21D072D49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29391" y="528904"/>
            <a:ext cx="3628346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192" y="970476"/>
            <a:ext cx="374309" cy="369332"/>
            <a:chOff x="6717971" y="3728393"/>
            <a:chExt cx="3743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𝟏𝟐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50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2476" y="811686"/>
                <a:ext cx="240676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6" y="811686"/>
                <a:ext cx="240676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252822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388188" y="1544931"/>
                <a:ext cx="1639018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188" y="1544931"/>
                <a:ext cx="1639018" cy="375552"/>
              </a:xfrm>
              <a:prstGeom prst="rect">
                <a:avLst/>
              </a:prstGeom>
              <a:blipFill>
                <a:blip r:embed="rId5"/>
                <a:stretch>
                  <a:fillRect t="-6452" r="-372" b="-2419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2079769"/>
                <a:ext cx="17461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1">
                        <a:effectLst/>
                      </a:rPr>
                      <m:t>(</m:t>
                    </m:r>
                    <m:r>
                      <m:rPr>
                        <m:nor/>
                      </m:rPr>
                      <a:rPr lang="en-US" b="1" i="1">
                        <a:effectLst/>
                      </a:rPr>
                      <m:t>2</m:t>
                    </m:r>
                    <m:r>
                      <m:rPr>
                        <m:nor/>
                      </m:rPr>
                      <a:rPr lang="en-US" b="1" i="1">
                        <a:effectLst/>
                      </a:rPr>
                      <m:t>𝑥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+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3</m:t>
                    </m:r>
                    <m:r>
                      <m:rPr>
                        <m:nor/>
                      </m:rPr>
                      <a:rPr lang="en-US" b="1" i="1">
                        <a:effectLst/>
                      </a:rPr>
                      <m:t>)</m:t>
                    </m:r>
                  </m:oMath>
                </a14:m>
                <a:r>
                  <a:rPr lang="en-US" b="1" i="1" dirty="0">
                    <a:effectLst/>
                  </a:rPr>
                  <a:t> 𝑑𝑥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9769"/>
                <a:ext cx="1746160" cy="369332"/>
              </a:xfrm>
              <a:prstGeom prst="rect">
                <a:avLst/>
              </a:prstGeom>
              <a:blipFill>
                <a:blip r:embed="rId7"/>
                <a:stretch>
                  <a:fillRect t="-11475" r="-3147" b="-2131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73750" y="2078904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750" y="2078904"/>
                <a:ext cx="170302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207699" y="1729598"/>
            <a:ext cx="1199071" cy="51327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>
            <a:off x="1780275" y="2310082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5114" y="2452635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4" y="2452635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" y="3062165"/>
                <a:ext cx="5090746" cy="1385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  (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)   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062165"/>
                <a:ext cx="5090746" cy="1385316"/>
              </a:xfrm>
              <a:prstGeom prst="rect">
                <a:avLst/>
              </a:prstGeom>
              <a:blipFill>
                <a:blip r:embed="rId10"/>
                <a:stretch>
                  <a:fillRect l="-17844" t="-84649" b="-6754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47914" y="4550434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 نستخدم قاعدة التجزيء مرة أخرى لإيجاد</a:t>
            </a:r>
            <a:r>
              <a:rPr lang="en-US" b="1" i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KW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4180" y="4799018"/>
                <a:ext cx="2410393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0" y="4799018"/>
                <a:ext cx="2410393" cy="6587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-278920" y="5291526"/>
                <a:ext cx="1639018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920" y="5291526"/>
                <a:ext cx="1639018" cy="375552"/>
              </a:xfrm>
              <a:prstGeom prst="rect">
                <a:avLst/>
              </a:prstGeom>
              <a:blipFill rotWithShape="1">
                <a:blip r:embed="rId12"/>
                <a:stretch>
                  <a:fillRect t="-9677" r="-37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75982" y="5377789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82" y="5377789"/>
                <a:ext cx="1987699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347932" y="5800485"/>
                <a:ext cx="17461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i="1" dirty="0">
                    <a:effectLst/>
                  </a:rPr>
                  <a:t>𝑑𝑥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932" y="5800485"/>
                <a:ext cx="174616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10000" r="-31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348513" y="5825499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513" y="5825499"/>
                <a:ext cx="1703026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AutoShape 4"/>
          <p:cNvCxnSpPr>
            <a:cxnSpLocks noChangeShapeType="1"/>
          </p:cNvCxnSpPr>
          <p:nvPr/>
        </p:nvCxnSpPr>
        <p:spPr bwMode="auto">
          <a:xfrm>
            <a:off x="1316967" y="5476193"/>
            <a:ext cx="1199071" cy="51327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AutoShape 5"/>
          <p:cNvCxnSpPr>
            <a:cxnSpLocks noChangeShapeType="1"/>
          </p:cNvCxnSpPr>
          <p:nvPr/>
        </p:nvCxnSpPr>
        <p:spPr bwMode="auto">
          <a:xfrm>
            <a:off x="1889543" y="6056677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04382" y="6199230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82" y="6199230"/>
                <a:ext cx="2332755" cy="6587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48004" y="2518222"/>
                <a:ext cx="49959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        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04" y="2518222"/>
                <a:ext cx="4995996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655831" y="3261587"/>
                <a:ext cx="2371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من 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،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)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نحصل على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31" y="3261587"/>
                <a:ext cx="2371162" cy="369332"/>
              </a:xfrm>
              <a:prstGeom prst="rect">
                <a:avLst/>
              </a:prstGeom>
              <a:blipFill>
                <a:blip r:embed="rId19"/>
                <a:stretch>
                  <a:fillRect l="-1799" t="-8197" r="-2057" b="-2459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4">
            <a:extLst>
              <a:ext uri="{FF2B5EF4-FFF2-40B4-BE49-F238E27FC236}">
                <a16:creationId xmlns:a16="http://schemas.microsoft.com/office/drawing/2014/main" id="{7FE7A74F-739E-4D0D-80EF-7B14CBE301C9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4F4FF103-046C-4E89-9E99-26E9889E0583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Date Placeholder 28">
            <a:extLst>
              <a:ext uri="{FF2B5EF4-FFF2-40B4-BE49-F238E27FC236}">
                <a16:creationId xmlns:a16="http://schemas.microsoft.com/office/drawing/2014/main" id="{9781EBA7-DCEE-4ECD-9F59-137787755928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81236" y="1146991"/>
                <a:ext cx="5529532" cy="984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600" b="1" i="1" dirty="0">
                  <a:solidFill>
                    <a:schemeClr val="tx1"/>
                  </a:solidFill>
                  <a:effectLst/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ar-KW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𝒔𝒊𝒏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𝒔𝒊𝒏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sz="1600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36" y="1146991"/>
                <a:ext cx="5529532" cy="984437"/>
              </a:xfrm>
              <a:prstGeom prst="rect">
                <a:avLst/>
              </a:prstGeom>
              <a:blipFill rotWithShape="1">
                <a:blip r:embed="rId20"/>
                <a:stretch>
                  <a:fillRect t="-2469" r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11285" y="4169335"/>
                <a:ext cx="4177997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𝒅𝒙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285" y="4169335"/>
                <a:ext cx="4177997" cy="81887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75828" y="5255296"/>
                <a:ext cx="56014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latin typeface="Cambria Math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28" y="5255296"/>
                <a:ext cx="5601420" cy="404983"/>
              </a:xfrm>
              <a:prstGeom prst="rect">
                <a:avLst/>
              </a:prstGeom>
              <a:blipFill rotWithShape="1">
                <a:blip r:embed="rId22"/>
                <a:stretch>
                  <a:fillRect t="-149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98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3" grpId="0"/>
      <p:bldP spid="36" grpId="0"/>
      <p:bldP spid="2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61929" y="528904"/>
            <a:ext cx="3595807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192" y="970476"/>
            <a:ext cx="374309" cy="369332"/>
            <a:chOff x="6717971" y="3728393"/>
            <a:chExt cx="3743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𝟏𝟑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50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9576" y="776517"/>
                <a:ext cx="240676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6" y="776517"/>
                <a:ext cx="240676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0319" y="1613943"/>
                <a:ext cx="86699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9" y="1613943"/>
                <a:ext cx="866994" cy="375552"/>
              </a:xfrm>
              <a:prstGeom prst="rect">
                <a:avLst/>
              </a:prstGeom>
              <a:blipFill>
                <a:blip r:embed="rId5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2140154"/>
                <a:ext cx="15563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40154"/>
                <a:ext cx="15563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39245" y="2078904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45" y="2078904"/>
                <a:ext cx="170302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1173193" y="1772730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AutoShape 5"/>
          <p:cNvCxnSpPr>
            <a:cxnSpLocks noChangeShapeType="1"/>
          </p:cNvCxnSpPr>
          <p:nvPr/>
        </p:nvCxnSpPr>
        <p:spPr bwMode="auto">
          <a:xfrm>
            <a:off x="1383460" y="2327335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276" y="2564778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6" y="2564778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215661" y="3198939"/>
                <a:ext cx="4572000" cy="1225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           (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661" y="3198939"/>
                <a:ext cx="4572000" cy="1225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87120" y="4523808"/>
            <a:ext cx="4304249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15000"/>
              </a:lnSpc>
              <a:tabLst>
                <a:tab pos="3754120" algn="l"/>
              </a:tabLst>
            </a:pPr>
            <a:r>
              <a:rPr lang="ar-KW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نستخدم قاعدة التجزيء مرة أخرى لإيجاد تكامل</a:t>
            </a:r>
            <a:endParaRPr lang="en-US" sz="1200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5170" y="4730008"/>
                <a:ext cx="1357970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70" y="4730008"/>
                <a:ext cx="1357970" cy="6587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10356" y="5248395"/>
                <a:ext cx="86699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6" y="5248395"/>
                <a:ext cx="866994" cy="375552"/>
              </a:xfrm>
              <a:prstGeom prst="rect">
                <a:avLst/>
              </a:prstGeom>
              <a:blipFill>
                <a:blip r:embed="rId12"/>
                <a:stretch>
                  <a:fillRect t="-11290" b="-2096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96751" y="5265646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51" y="5265646"/>
                <a:ext cx="1987699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0037" y="5774606"/>
                <a:ext cx="15563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37" y="5774606"/>
                <a:ext cx="155637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69282" y="5713356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82" y="5713356"/>
                <a:ext cx="1703026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AutoShape 4"/>
          <p:cNvCxnSpPr>
            <a:cxnSpLocks noChangeShapeType="1"/>
          </p:cNvCxnSpPr>
          <p:nvPr/>
        </p:nvCxnSpPr>
        <p:spPr bwMode="auto">
          <a:xfrm>
            <a:off x="1403230" y="5407182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AutoShape 5"/>
          <p:cNvCxnSpPr>
            <a:cxnSpLocks noChangeShapeType="1"/>
          </p:cNvCxnSpPr>
          <p:nvPr/>
        </p:nvCxnSpPr>
        <p:spPr bwMode="auto">
          <a:xfrm>
            <a:off x="1613497" y="5961787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0313" y="6199230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3" y="6199230"/>
                <a:ext cx="2332755" cy="6587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215358" y="1253562"/>
                <a:ext cx="3436936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358" y="1253562"/>
                <a:ext cx="3436936" cy="6587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00957" y="2148779"/>
                <a:ext cx="4843043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57" y="2148779"/>
                <a:ext cx="4843043" cy="3755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93832" y="2757733"/>
                <a:ext cx="2374368" cy="39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من 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،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)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نحصل على</a:t>
                </a:r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32" y="2757733"/>
                <a:ext cx="2374368" cy="390363"/>
              </a:xfrm>
              <a:prstGeom prst="rect">
                <a:avLst/>
              </a:prstGeom>
              <a:blipFill>
                <a:blip r:embed="rId19"/>
                <a:stretch>
                  <a:fillRect l="-1799" t="-3125" r="-2057" b="-2343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994031" y="3332051"/>
                <a:ext cx="5357003" cy="59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31" y="3332051"/>
                <a:ext cx="5357003" cy="595869"/>
              </a:xfrm>
              <a:prstGeom prst="rect">
                <a:avLst/>
              </a:prstGeom>
              <a:blipFill>
                <a:blip r:embed="rId20"/>
                <a:stretch>
                  <a:fillRect l="-4323" t="-169072" b="-24433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58158" y="4262251"/>
                <a:ext cx="24878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158" y="4262251"/>
                <a:ext cx="248786" cy="404983"/>
              </a:xfrm>
              <a:prstGeom prst="rect">
                <a:avLst/>
              </a:prstGeom>
              <a:blipFill>
                <a:blip r:embed="rId21"/>
                <a:stretch>
                  <a:fillRect r="-10375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4">
            <a:extLst>
              <a:ext uri="{FF2B5EF4-FFF2-40B4-BE49-F238E27FC236}">
                <a16:creationId xmlns:a16="http://schemas.microsoft.com/office/drawing/2014/main" id="{7041AEC1-7CCA-457E-A6B2-F652B9E4693B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FBAC223-A536-4201-A7BA-B5ACB4DE7604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 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ate Placeholder 28">
            <a:extLst>
              <a:ext uri="{FF2B5EF4-FFF2-40B4-BE49-F238E27FC236}">
                <a16:creationId xmlns:a16="http://schemas.microsoft.com/office/drawing/2014/main" id="{02A5F3E7-4D64-46BF-A17F-7D025D647B46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6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109174" y="528904"/>
            <a:ext cx="3948562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192" y="970476"/>
            <a:ext cx="374309" cy="369332"/>
            <a:chOff x="6717971" y="3728393"/>
            <a:chExt cx="3743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𝟏𝟒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50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9576" y="776517"/>
                <a:ext cx="240676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76" y="776517"/>
                <a:ext cx="240676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0319" y="1613943"/>
                <a:ext cx="86699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9" y="1613943"/>
                <a:ext cx="866994" cy="375552"/>
              </a:xfrm>
              <a:prstGeom prst="rect">
                <a:avLst/>
              </a:prstGeom>
              <a:blipFill>
                <a:blip r:embed="rId5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2140154"/>
                <a:ext cx="15563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40154"/>
                <a:ext cx="15563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39245" y="2078904"/>
                <a:ext cx="170302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45" y="2078904"/>
                <a:ext cx="1703026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173193" y="1772730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>
            <a:off x="1383460" y="2327335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276" y="2564778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6" y="2564778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0" y="3129928"/>
                <a:ext cx="4572000" cy="1545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𝒅𝒙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………..(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9928"/>
                <a:ext cx="4572000" cy="15454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89781" y="4437226"/>
            <a:ext cx="4304249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15000"/>
              </a:lnSpc>
              <a:tabLst>
                <a:tab pos="3754120" algn="l"/>
              </a:tabLst>
            </a:pPr>
            <a:r>
              <a:rPr lang="ar-KW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نستخدم قاعدة التجزيء مرة أخرى لإيجاد تكامل</a:t>
            </a:r>
            <a:endParaRPr lang="en-US" sz="1200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55170" y="4730008"/>
                <a:ext cx="1357970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70" y="4730008"/>
                <a:ext cx="1357970" cy="6587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0356" y="5248395"/>
                <a:ext cx="86699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6" y="5248395"/>
                <a:ext cx="866994" cy="375552"/>
              </a:xfrm>
              <a:prstGeom prst="rect">
                <a:avLst/>
              </a:prstGeom>
              <a:blipFill>
                <a:blip r:embed="rId12"/>
                <a:stretch>
                  <a:fillRect t="-11290" b="-2096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96751" y="5265646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751" y="5265646"/>
                <a:ext cx="1987699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30037" y="5774606"/>
                <a:ext cx="15563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37" y="5774606"/>
                <a:ext cx="155637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69282" y="5644344"/>
                <a:ext cx="170302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82" y="5644344"/>
                <a:ext cx="1703026" cy="610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AutoShape 4"/>
          <p:cNvCxnSpPr>
            <a:cxnSpLocks noChangeShapeType="1"/>
          </p:cNvCxnSpPr>
          <p:nvPr/>
        </p:nvCxnSpPr>
        <p:spPr bwMode="auto">
          <a:xfrm>
            <a:off x="1403230" y="5407182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AutoShape 5"/>
          <p:cNvCxnSpPr>
            <a:cxnSpLocks noChangeShapeType="1"/>
          </p:cNvCxnSpPr>
          <p:nvPr/>
        </p:nvCxnSpPr>
        <p:spPr bwMode="auto">
          <a:xfrm>
            <a:off x="1613497" y="5961787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0313" y="6199230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3" y="6199230"/>
                <a:ext cx="2332755" cy="6587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72000" y="1210430"/>
                <a:ext cx="4394470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𝒅𝒙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  <m:r>
                        <a:rPr lang="en-US" b="1" i="1" smtClean="0">
                          <a:effectLst/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10430"/>
                <a:ext cx="4394470" cy="8188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97440" y="2010756"/>
                <a:ext cx="4843043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effectLst/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440" y="2010756"/>
                <a:ext cx="4843043" cy="6109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93832" y="2757733"/>
                <a:ext cx="2374368" cy="39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من 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،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)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نحصل على</a:t>
                </a:r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32" y="2757733"/>
                <a:ext cx="2374368" cy="390363"/>
              </a:xfrm>
              <a:prstGeom prst="rect">
                <a:avLst/>
              </a:prstGeom>
              <a:blipFill>
                <a:blip r:embed="rId19"/>
                <a:stretch>
                  <a:fillRect l="-1799" t="-3125" r="-2057" b="-2343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873261" y="2868209"/>
                <a:ext cx="5357003" cy="133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𝒅𝒙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effectLst/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261" y="2868209"/>
                <a:ext cx="5357003" cy="13374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68764" y="4503791"/>
                <a:ext cx="314720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en-US" b="1" i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764" y="4503791"/>
                <a:ext cx="3147207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4">
            <a:extLst>
              <a:ext uri="{FF2B5EF4-FFF2-40B4-BE49-F238E27FC236}">
                <a16:creationId xmlns:a16="http://schemas.microsoft.com/office/drawing/2014/main" id="{990AA821-DBA2-49E8-A1A5-D42957E850B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1C93662C-6FB4-430B-9BF9-1BC65B787C71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 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ate Placeholder 28">
            <a:extLst>
              <a:ext uri="{FF2B5EF4-FFF2-40B4-BE49-F238E27FC236}">
                <a16:creationId xmlns:a16="http://schemas.microsoft.com/office/drawing/2014/main" id="{E0EF08CD-3E01-404A-BE92-3883457B2D15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4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46646" y="528904"/>
            <a:ext cx="3611090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192" y="970476"/>
            <a:ext cx="374309" cy="369332"/>
            <a:chOff x="6717971" y="3728393"/>
            <a:chExt cx="3743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𝟏𝟓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75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8203" y="802397"/>
                <a:ext cx="240676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𝒍𝒏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3" y="802397"/>
                <a:ext cx="240676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11618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86265" y="1467295"/>
                <a:ext cx="1492370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𝒍𝒏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KW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265" y="1467295"/>
                <a:ext cx="1492370" cy="375552"/>
              </a:xfrm>
              <a:prstGeom prst="rect">
                <a:avLst/>
              </a:prstGeom>
              <a:blipFill>
                <a:blip r:embed="rId5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43595" y="1544930"/>
                <a:ext cx="1987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95" y="1544930"/>
                <a:ext cx="19876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-171801" y="2597354"/>
                <a:ext cx="2181756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𝒍𝒏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801" y="2597354"/>
                <a:ext cx="2181756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24752" y="2691380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52" y="2691380"/>
                <a:ext cx="170302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>
            <a:off x="1350073" y="1751162"/>
            <a:ext cx="1492370" cy="110418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AutoShape 5"/>
          <p:cNvCxnSpPr>
            <a:cxnSpLocks noChangeShapeType="1"/>
          </p:cNvCxnSpPr>
          <p:nvPr/>
        </p:nvCxnSpPr>
        <p:spPr bwMode="auto">
          <a:xfrm flipV="1">
            <a:off x="1686504" y="2948436"/>
            <a:ext cx="960584" cy="10425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48040" y="3185880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40" y="3185880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106391" y="1991896"/>
                <a:ext cx="22140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𝒅𝒖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effectLst/>
                            <a:latin typeface="Cambria Math"/>
                          </a:rPr>
                          <m:t>𝒍𝒏</m:t>
                        </m:r>
                      </m:fName>
                      <m:e>
                        <m:r>
                          <a:rPr lang="en-US" b="1" i="1" smtClean="0">
                            <a:effectLst/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effectLst/>
                            <a:latin typeface="Cambria Math"/>
                          </a:rPr>
                          <m:t> ∙ </m:t>
                        </m:r>
                        <m:f>
                          <m:f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effectLst/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𝒅𝒙</m:t>
                    </m:r>
                  </m:oMath>
                </a14:m>
                <a:r>
                  <a:rPr lang="en-US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391" y="1991896"/>
                <a:ext cx="221406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0" y="3638760"/>
                <a:ext cx="4572000" cy="10561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en-US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b="1" i="1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en-US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𝒍𝒏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8760"/>
                <a:ext cx="4572000" cy="1056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7054" y="4284901"/>
                <a:ext cx="4484946" cy="927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𝒙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−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𝒅𝒙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func>
                        </m:e>
                      </m:nary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(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)</m:t>
                      </m:r>
                    </m:oMath>
                  </m:oMathPara>
                </a14:m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4" y="4284901"/>
                <a:ext cx="4484946" cy="9278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350073" y="5144530"/>
            <a:ext cx="2622834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tabLst>
                <a:tab pos="4083685" algn="l"/>
                <a:tab pos="5274310" algn="r"/>
              </a:tabLst>
            </a:pPr>
            <a:r>
              <a:rPr lang="ar-KW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نستخدم القاعدة مرة ثانية </a:t>
            </a:r>
            <a:r>
              <a:rPr lang="ar-KW" b="1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لايجاد</a:t>
            </a:r>
            <a:r>
              <a:rPr lang="ar-KW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US" sz="1200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6045" y="5504456"/>
                <a:ext cx="10265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45" y="5504456"/>
                <a:ext cx="1026543" cy="369332"/>
              </a:xfrm>
              <a:prstGeom prst="rect">
                <a:avLst/>
              </a:prstGeom>
              <a:blipFill>
                <a:blip r:embed="rId13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230616" y="5582092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16" y="5582092"/>
                <a:ext cx="1987699" cy="3755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-224287" y="5953029"/>
                <a:ext cx="2078966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287" y="5953029"/>
                <a:ext cx="2078966" cy="6127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411774" y="6090187"/>
                <a:ext cx="17030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74" y="6090187"/>
                <a:ext cx="1703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AutoShape 4"/>
          <p:cNvCxnSpPr>
            <a:cxnSpLocks noChangeShapeType="1"/>
          </p:cNvCxnSpPr>
          <p:nvPr/>
        </p:nvCxnSpPr>
        <p:spPr bwMode="auto">
          <a:xfrm>
            <a:off x="1337095" y="5723628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AutoShape 5"/>
          <p:cNvCxnSpPr>
            <a:cxnSpLocks noChangeShapeType="1"/>
          </p:cNvCxnSpPr>
          <p:nvPr/>
        </p:nvCxnSpPr>
        <p:spPr bwMode="auto">
          <a:xfrm>
            <a:off x="1547362" y="6278233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72000" y="1037903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37903"/>
                <a:ext cx="2332755" cy="6587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743863" y="1542248"/>
                <a:ext cx="4572000" cy="10561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𝒅𝒙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=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 – </m:t>
                                  </m:r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𝒅𝒙</m:t>
                                      </m:r>
                                      <m:r>
                                        <a:rPr lang="en-US" b="1" i="1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63" y="1542248"/>
                <a:ext cx="4572000" cy="10561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88814" y="2528341"/>
                <a:ext cx="46963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𝒍𝒏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–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                                ( 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)</m:t>
                          </m:r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14" y="2528341"/>
                <a:ext cx="4696393" cy="369332"/>
              </a:xfrm>
              <a:prstGeom prst="rect">
                <a:avLst/>
              </a:prstGeom>
              <a:blipFill>
                <a:blip r:embed="rId1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411085" y="3025151"/>
                <a:ext cx="2374368" cy="39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من 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،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)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نحصل على</a:t>
                </a:r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85" y="3025151"/>
                <a:ext cx="2374368" cy="390363"/>
              </a:xfrm>
              <a:prstGeom prst="rect">
                <a:avLst/>
              </a:prstGeom>
              <a:blipFill>
                <a:blip r:embed="rId20"/>
                <a:stretch>
                  <a:fillRect l="-1799" t="-3125" r="-2057" b="-2343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47607" y="3536950"/>
                <a:ext cx="248786" cy="658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07" y="3536950"/>
                <a:ext cx="248786" cy="658770"/>
              </a:xfrm>
              <a:prstGeom prst="rect">
                <a:avLst/>
              </a:prstGeom>
              <a:blipFill>
                <a:blip r:embed="rId21"/>
                <a:stretch>
                  <a:fillRect r="-1790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646014" y="4288131"/>
                <a:ext cx="24878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14" y="4288131"/>
                <a:ext cx="248786" cy="375552"/>
              </a:xfrm>
              <a:prstGeom prst="rect">
                <a:avLst/>
              </a:prstGeom>
              <a:blipFill>
                <a:blip r:embed="rId22"/>
                <a:stretch>
                  <a:fillRect r="-131463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4">
            <a:extLst>
              <a:ext uri="{FF2B5EF4-FFF2-40B4-BE49-F238E27FC236}">
                <a16:creationId xmlns:a16="http://schemas.microsoft.com/office/drawing/2014/main" id="{6C6ADD9D-2DD9-4B1B-9743-35DDB509D5EF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C92D42DC-2CAF-44FC-8071-BB287A6C0216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ate Placeholder 28">
            <a:extLst>
              <a:ext uri="{FF2B5EF4-FFF2-40B4-BE49-F238E27FC236}">
                <a16:creationId xmlns:a16="http://schemas.microsoft.com/office/drawing/2014/main" id="{A8A71E9E-B20C-4859-980C-5EFA8DAE1020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9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04517" y="528904"/>
            <a:ext cx="3653219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192" y="970476"/>
            <a:ext cx="374309" cy="369332"/>
            <a:chOff x="6717971" y="3728393"/>
            <a:chExt cx="3743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𝟏𝟔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50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0347" y="802398"/>
                <a:ext cx="240676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𝒅𝒙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7" y="802398"/>
                <a:ext cx="240676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11618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1415534"/>
                <a:ext cx="1079030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effectLst/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effectLst/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effectLst/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5534"/>
                <a:ext cx="1079030" cy="375552"/>
              </a:xfrm>
              <a:prstGeom prst="rect">
                <a:avLst/>
              </a:prstGeom>
              <a:blipFill>
                <a:blip r:embed="rId5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68746" y="1381027"/>
                <a:ext cx="1987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6" y="1381027"/>
                <a:ext cx="19876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1950371"/>
                <a:ext cx="1682151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50371"/>
                <a:ext cx="1682151" cy="375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36168" y="1845990"/>
                <a:ext cx="14356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168" y="1845990"/>
                <a:ext cx="14356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8958" y="2495767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58" y="2495767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AutoShape 4"/>
          <p:cNvCxnSpPr>
            <a:cxnSpLocks noChangeShapeType="1"/>
          </p:cNvCxnSpPr>
          <p:nvPr/>
        </p:nvCxnSpPr>
        <p:spPr bwMode="auto">
          <a:xfrm>
            <a:off x="961157" y="1600201"/>
            <a:ext cx="1290337" cy="52189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AutoShape 5"/>
          <p:cNvCxnSpPr>
            <a:cxnSpLocks noChangeShapeType="1"/>
          </p:cNvCxnSpPr>
          <p:nvPr/>
        </p:nvCxnSpPr>
        <p:spPr bwMode="auto">
          <a:xfrm>
            <a:off x="1585492" y="2180685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710988" y="3136477"/>
                <a:ext cx="5955850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…..(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0988" y="3136477"/>
                <a:ext cx="5955850" cy="6587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768011" y="3723890"/>
            <a:ext cx="2622834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tabLst>
                <a:tab pos="4083685" algn="l"/>
                <a:tab pos="5274310" algn="r"/>
              </a:tabLst>
            </a:pPr>
            <a:r>
              <a:rPr lang="ar-KW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نستخدم القاعدة مرة ثانية لإيجاد:</a:t>
            </a:r>
            <a:endParaRPr lang="en-US" sz="1200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9781" y="4221852"/>
                <a:ext cx="115306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1" y="4221852"/>
                <a:ext cx="1153064" cy="375552"/>
              </a:xfrm>
              <a:prstGeom prst="rect">
                <a:avLst/>
              </a:prstGeom>
              <a:blipFill>
                <a:blip r:embed="rId11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62246" y="4239103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46" y="4239103"/>
                <a:ext cx="1987699" cy="375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0" y="4696304"/>
                <a:ext cx="1745411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6304"/>
                <a:ext cx="1745411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43404" y="4678186"/>
                <a:ext cx="17030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04" y="4678186"/>
                <a:ext cx="17030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AutoShape 4"/>
          <p:cNvCxnSpPr>
            <a:cxnSpLocks noChangeShapeType="1"/>
          </p:cNvCxnSpPr>
          <p:nvPr/>
        </p:nvCxnSpPr>
        <p:spPr bwMode="auto">
          <a:xfrm>
            <a:off x="1368725" y="4380639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AutoShape 5"/>
          <p:cNvCxnSpPr>
            <a:cxnSpLocks noChangeShapeType="1"/>
          </p:cNvCxnSpPr>
          <p:nvPr/>
        </p:nvCxnSpPr>
        <p:spPr bwMode="auto">
          <a:xfrm>
            <a:off x="1578992" y="4935244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17917" y="5144078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17" y="5144078"/>
                <a:ext cx="2332755" cy="6587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-353684" y="5711282"/>
                <a:ext cx="621964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  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….(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)                   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3684" y="5711282"/>
                <a:ext cx="6219645" cy="6587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94361" y="6303189"/>
                <a:ext cx="2374368" cy="39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من 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،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)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نحصل على</a:t>
                </a:r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361" y="6303189"/>
                <a:ext cx="2374368" cy="390363"/>
              </a:xfrm>
              <a:prstGeom prst="rect">
                <a:avLst/>
              </a:prstGeom>
              <a:blipFill>
                <a:blip r:embed="rId17"/>
                <a:stretch>
                  <a:fillRect l="-1538" t="-4688" r="-2051" b="-2343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82112" y="1037901"/>
                <a:ext cx="203945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112" y="1037901"/>
                <a:ext cx="2039457" cy="6587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24912" y="1651282"/>
                <a:ext cx="5567661" cy="64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= − 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ar-KW" sz="16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KW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ar-KW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ar-KW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unc>
                                        <m:funcPr>
                                          <m:ctrlPr>
                                            <a:rPr lang="ar-KW" sz="16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KW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𝒔𝒊𝒏</m:t>
                                          </m:r>
                                        </m:fName>
                                        <m:e>
                                          <m:r>
                                            <a:rPr lang="ar-KW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ar-KW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ar-KW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𝒅𝒙</m:t>
                                          </m:r>
                                        </m:e>
                                      </m:func>
                                    </m:e>
                                  </m:nary>
                                </m:e>
                              </m:func>
                            </m:e>
                          </m:d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912" y="1651282"/>
                <a:ext cx="5567661" cy="64030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51230" y="2265550"/>
                <a:ext cx="4572000" cy="8364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 =  −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 +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230" y="2265550"/>
                <a:ext cx="4572000" cy="836447"/>
              </a:xfrm>
              <a:prstGeom prst="rect">
                <a:avLst/>
              </a:prstGeom>
              <a:blipFill>
                <a:blip r:embed="rId20"/>
                <a:stretch>
                  <a:fillRect t="-91241" r="-4400" b="-17226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72000" y="3138076"/>
                <a:ext cx="4658264" cy="59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 = −</m:t>
                              </m:r>
                              <m:func>
                                <m:funcPr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p>
                                    <m:sSup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38076"/>
                <a:ext cx="4658264" cy="595869"/>
              </a:xfrm>
              <a:prstGeom prst="rect">
                <a:avLst/>
              </a:prstGeom>
              <a:blipFill>
                <a:blip r:embed="rId21"/>
                <a:stretch>
                  <a:fillRect l="-12958" t="-167347" b="-24081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72000" y="3667519"/>
                <a:ext cx="4770408" cy="145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 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+ 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67519"/>
                <a:ext cx="4770408" cy="1456232"/>
              </a:xfrm>
              <a:prstGeom prst="rect">
                <a:avLst/>
              </a:prstGeom>
              <a:blipFill rotWithShape="1">
                <a:blip r:embed="rId22"/>
                <a:stretch>
                  <a:fillRect b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4">
            <a:extLst>
              <a:ext uri="{FF2B5EF4-FFF2-40B4-BE49-F238E27FC236}">
                <a16:creationId xmlns:a16="http://schemas.microsoft.com/office/drawing/2014/main" id="{6D2A56A4-79DC-49B7-8334-362C263B118B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id="{4FFEF524-7617-4918-B39F-7E9257E252BB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Date Placeholder 28">
            <a:extLst>
              <a:ext uri="{FF2B5EF4-FFF2-40B4-BE49-F238E27FC236}">
                <a16:creationId xmlns:a16="http://schemas.microsoft.com/office/drawing/2014/main" id="{41C4054A-50F4-4FF0-A625-139AEBFF1C46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390866" y="528904"/>
            <a:ext cx="3666870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192" y="970476"/>
            <a:ext cx="374309" cy="369332"/>
            <a:chOff x="6717971" y="3728393"/>
            <a:chExt cx="3743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𝟏𝟔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50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0347" y="802398"/>
                <a:ext cx="240676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𝐥𝐧</m:t>
                                  </m:r>
                                </m:fName>
                                <m:e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𝐝𝐱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7" y="802398"/>
                <a:ext cx="240676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6649" y="1355149"/>
                <a:ext cx="148374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9" y="1355149"/>
                <a:ext cx="1483743" cy="369332"/>
              </a:xfrm>
              <a:prstGeom prst="rect">
                <a:avLst/>
              </a:prstGeom>
              <a:blipFill>
                <a:blip r:embed="rId5"/>
                <a:stretch>
                  <a:fillRect l="-2881" t="-9836" r="-2058" b="-229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74082" y="1467291"/>
                <a:ext cx="1987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082" y="1467291"/>
                <a:ext cx="19876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1829602"/>
                <a:ext cx="2199736" cy="618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29602"/>
                <a:ext cx="2199736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62379" y="1915002"/>
                <a:ext cx="14356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379" y="1915002"/>
                <a:ext cx="14356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7532" y="2355131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32" y="2355131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AutoShape 4"/>
          <p:cNvCxnSpPr>
            <a:cxnSpLocks noChangeShapeType="1"/>
          </p:cNvCxnSpPr>
          <p:nvPr/>
        </p:nvCxnSpPr>
        <p:spPr bwMode="auto">
          <a:xfrm>
            <a:off x="1625392" y="1591575"/>
            <a:ext cx="1290337" cy="52189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AutoShape 5"/>
          <p:cNvCxnSpPr>
            <a:cxnSpLocks noChangeShapeType="1"/>
          </p:cNvCxnSpPr>
          <p:nvPr/>
        </p:nvCxnSpPr>
        <p:spPr bwMode="auto">
          <a:xfrm flipV="1">
            <a:off x="2113472" y="2163433"/>
            <a:ext cx="964211" cy="1798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1112808" y="2964306"/>
                <a:ext cx="6642339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1" i="1" smtClean="0">
                          <a:effectLst/>
                          <a:latin typeface="Cambria Math"/>
                        </a:rPr>
                        <m:t>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f>
                            <m:f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1" smtClean="0">
                                      <a:effectLst/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b="1" i="1" smtClean="0">
                                          <a:effectLst/>
                                          <a:latin typeface="Cambria Math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en-US" sz="1600" b="1" i="1" smtClean="0">
                                          <a:effectLst/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1600" b="1" i="1" smtClean="0">
                                          <a:effectLst/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n-US" sz="1600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2808" y="2964306"/>
                <a:ext cx="6642339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-474453" y="3536949"/>
                <a:ext cx="8281358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1" i="1" smtClean="0">
                          <a:effectLst/>
                          <a:latin typeface="Cambria Math"/>
                        </a:rPr>
                        <m:t>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1600" b="1" i="1" smtClean="0">
                          <a:effectLst/>
                          <a:latin typeface="Cambria Math"/>
                        </a:rPr>
                        <m:t>                                                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4453" y="3536949"/>
                <a:ext cx="8281358" cy="7382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949166" y="4103452"/>
            <a:ext cx="2622834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tabLst>
                <a:tab pos="4083685" algn="l"/>
                <a:tab pos="5274310" algn="r"/>
              </a:tabLst>
            </a:pPr>
            <a:r>
              <a:rPr lang="ar-KW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نستخدم القاعدة مرة ثانية لإيجاد:</a:t>
            </a:r>
            <a:endParaRPr lang="en-US" sz="1200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" y="4460659"/>
                <a:ext cx="16303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460659"/>
                <a:ext cx="1630392" cy="369332"/>
              </a:xfrm>
              <a:prstGeom prst="rect">
                <a:avLst/>
              </a:prstGeom>
              <a:blipFill>
                <a:blip r:embed="rId12"/>
                <a:stretch>
                  <a:fillRect t="-11667" r="-1873" b="-25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98037" y="4598680"/>
                <a:ext cx="1987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37" y="4598680"/>
                <a:ext cx="198769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77638" y="4900606"/>
                <a:ext cx="2527540" cy="618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638" y="4900606"/>
                <a:ext cx="2527540" cy="618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062379" y="5020512"/>
                <a:ext cx="14356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379" y="5020512"/>
                <a:ext cx="143560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7532" y="5460641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32" y="5460641"/>
                <a:ext cx="2332755" cy="6587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AutoShape 4"/>
          <p:cNvCxnSpPr>
            <a:cxnSpLocks noChangeShapeType="1"/>
            <a:stCxn id="24" idx="3"/>
          </p:cNvCxnSpPr>
          <p:nvPr/>
        </p:nvCxnSpPr>
        <p:spPr bwMode="auto">
          <a:xfrm>
            <a:off x="1630393" y="4645325"/>
            <a:ext cx="1578634" cy="55640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AutoShape 5"/>
          <p:cNvCxnSpPr>
            <a:cxnSpLocks noChangeShapeType="1"/>
          </p:cNvCxnSpPr>
          <p:nvPr/>
        </p:nvCxnSpPr>
        <p:spPr bwMode="auto">
          <a:xfrm flipV="1">
            <a:off x="2320506" y="5260316"/>
            <a:ext cx="964211" cy="1798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4">
            <a:extLst>
              <a:ext uri="{FF2B5EF4-FFF2-40B4-BE49-F238E27FC236}">
                <a16:creationId xmlns:a16="http://schemas.microsoft.com/office/drawing/2014/main" id="{BE91C3A1-F21B-4A16-A43B-147782CC265B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5">
            <a:extLst>
              <a:ext uri="{FF2B5EF4-FFF2-40B4-BE49-F238E27FC236}">
                <a16:creationId xmlns:a16="http://schemas.microsoft.com/office/drawing/2014/main" id="{0C059BAE-07E1-4E4D-A9F5-6AA8D171C75D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 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ate Placeholder 28">
            <a:extLst>
              <a:ext uri="{FF2B5EF4-FFF2-40B4-BE49-F238E27FC236}">
                <a16:creationId xmlns:a16="http://schemas.microsoft.com/office/drawing/2014/main" id="{36044EA1-6391-4689-9822-ABA7738544AD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6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12475" y="824954"/>
                <a:ext cx="6642339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effectLst/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1" i="1" smtClean="0">
                              <a:effectLst/>
                              <a:latin typeface="Cambria Math"/>
                            </a:rPr>
                            <m:t>𝒙</m:t>
                          </m:r>
                          <m:f>
                            <m:f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b="1" i="1" smtClean="0">
                                          <a:effectLst/>
                                          <a:latin typeface="Cambria Math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en-US" sz="1600" b="1" i="1" smtClean="0">
                                          <a:effectLst/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1600" b="1" i="1" smtClean="0">
                                          <a:effectLst/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n-US" sz="1600" b="1" i="1" smtClean="0">
                                  <a:effectLst/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475" y="824954"/>
                <a:ext cx="664233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2914" y="1606419"/>
                <a:ext cx="6642339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sz="16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..</m:t>
                      </m:r>
                      <m:r>
                        <a:rPr lang="en-US" sz="1600" b="1" i="1" smtClean="0">
                          <a:effectLst/>
                          <a:latin typeface="Cambria Math"/>
                        </a:rPr>
                        <m:t>           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14" y="1606419"/>
                <a:ext cx="6642339" cy="738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08429" y="2291905"/>
                <a:ext cx="2374368" cy="39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من 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،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)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نحصل على</a:t>
                </a:r>
                <a:endParaRPr lang="en-US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29" y="2291905"/>
                <a:ext cx="2374368" cy="390363"/>
              </a:xfrm>
              <a:prstGeom prst="rect">
                <a:avLst/>
              </a:prstGeom>
              <a:blipFill>
                <a:blip r:embed="rId5"/>
                <a:stretch>
                  <a:fillRect l="-1538" t="-4688" r="-2051" b="-2343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2963045"/>
                <a:ext cx="650431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func>
                                        <m:func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𝒔𝒊𝒏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endChr m:val=""/>
                                              <m:ctrlPr>
                                                <a:rPr lang="ar-KW" b="1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ar-KW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𝒍𝒏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)− 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endChr m:val="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63045"/>
                <a:ext cx="6504317" cy="658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215661" y="3697743"/>
                <a:ext cx="6590581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𝒔𝒊𝒏</m:t>
                                          </m:r>
                                        </m:fName>
                                        <m:e>
                                          <m:func>
                                            <m:funcPr>
                                              <m:ctrlPr>
                                                <a:rPr lang="ar-KW" b="1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𝒍𝒏</m:t>
                                              </m:r>
                                            </m:fName>
                                            <m:e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𝒅𝒙</m:t>
                                              </m:r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𝒙𝒔𝒊𝒏</m:t>
                                              </m:r>
                                              <m:r>
                                                <a:rPr lang="en-US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ar-KW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𝒍𝒏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)−</m:t>
                                                  </m:r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func>
                                                    <m:funcPr>
                                                      <m:ctrlPr>
                                                        <a:rPr lang="ar-KW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a:rPr lang="ar-KW" b="1" i="1" smtClean="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𝒄𝒐𝒔</m:t>
                                                      </m:r>
                                                    </m:fName>
                                                    <m:e>
                                                      <m:func>
                                                        <m:funcPr>
                                                          <m:ctrlPr>
                                                            <a:rPr lang="ar-KW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uncPr>
                                                        <m:fName>
                                                          <m:r>
                                                            <a:rPr lang="ar-KW" b="1" i="1" smtClean="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ar-KW" b="1" i="1" smtClean="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𝒍𝒏</m:t>
                                                          </m:r>
                                                        </m:fName>
                                                        <m:e>
                                                          <m:d>
                                                            <m:dPr>
                                                              <m:begChr m:val=""/>
                                                              <m:ctrlPr>
                                                                <a:rPr lang="ar-KW" b="1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ar-KW" b="1" i="1" smtClean="0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𝒙</m:t>
                                                              </m:r>
                                                            </m:e>
                                                          </m:d>
                                                        </m:e>
                                                      </m:func>
                                                    </m:e>
                                                  </m:func>
                                                </m:e>
                                              </m:func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nary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661" y="3697743"/>
                <a:ext cx="6590581" cy="6587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202030" y="4652370"/>
                <a:ext cx="5472770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func>
                                        <m:func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𝒔𝒊𝒏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endChr m:val=""/>
                                              <m:ctrlPr>
                                                <a:rPr lang="ar-KW" b="1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ar-KW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𝒍𝒏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)−</m:t>
                                                  </m:r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  <m:func>
                                                    <m:funcPr>
                                                      <m:ctrlPr>
                                                        <a:rPr lang="ar-KW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a:rPr lang="ar-KW" b="1" i="1" smtClean="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𝒄𝒐𝒔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endChr m:val=""/>
                                                          <m:ctrlPr>
                                                            <a:rPr lang="ar-KW" b="1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func>
                                                            <m:funcPr>
                                                              <m:ctrlPr>
                                                                <a:rPr lang="ar-KW" b="1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funcPr>
                                                            <m:fName>
                                                              <m:r>
                                                                <a:rPr lang="ar-KW" b="1" i="1" smtClean="0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𝒍𝒏</m:t>
                                                              </m:r>
                                                            </m:fName>
                                                            <m:e>
                                                              <m:d>
                                                                <m:dPr>
                                                                  <m:begChr m:val=""/>
                                                                  <m:ctrlPr>
                                                                    <a:rPr lang="ar-KW" b="1" i="1">
                                                                      <a:effectLst/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dPr>
                                                                <m:e>
                                                                  <m:r>
                                                                    <a:rPr lang="ar-KW" b="1" i="1" smtClean="0">
                                                                      <a:effectLst/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  <m:t>𝒙</m:t>
                                                                  </m:r>
                                                                </m:e>
                                                              </m:d>
                                                            </m:e>
                                                          </m:func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030" y="4652370"/>
                <a:ext cx="5472770" cy="6587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653" y="5564693"/>
                <a:ext cx="24878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∴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= </m:t>
                                      </m:r>
                                      <m:f>
                                        <m:f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endChr m:val="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func>
                                        <m:func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𝒄𝒐𝒔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endChr m:val=""/>
                                              <m:ctrlPr>
                                                <a:rPr lang="ar-KW" b="1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ar-KW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𝒍𝒏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begChr m:val=""/>
                                                      <m:ctrlPr>
                                                        <a:rPr lang="ar-KW" b="1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ar-KW" b="1" i="1" smtClean="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3" y="5564693"/>
                <a:ext cx="248786" cy="714683"/>
              </a:xfrm>
              <a:prstGeom prst="rect">
                <a:avLst/>
              </a:prstGeom>
              <a:blipFill>
                <a:blip r:embed="rId9"/>
                <a:stretch>
                  <a:fillRect r="-178536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34">
            <a:extLst>
              <a:ext uri="{FF2B5EF4-FFF2-40B4-BE49-F238E27FC236}">
                <a16:creationId xmlns:a16="http://schemas.microsoft.com/office/drawing/2014/main" id="{4596B645-B13A-4FFB-8130-93E768B42E65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7CEC4227-280E-4393-B3F3-CB1B6E59348B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28">
            <a:extLst>
              <a:ext uri="{FF2B5EF4-FFF2-40B4-BE49-F238E27FC236}">
                <a16:creationId xmlns:a16="http://schemas.microsoft.com/office/drawing/2014/main" id="{428A35DB-2E76-449C-B468-1C79AF73668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2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D687E-B03C-4900-B240-9CEE82F8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815" y="1257267"/>
            <a:ext cx="7915812" cy="574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B63462-F926-4B2E-9189-3A4147CA99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354" r="46992"/>
          <a:stretch/>
        </p:blipFill>
        <p:spPr>
          <a:xfrm>
            <a:off x="233503" y="1938953"/>
            <a:ext cx="5113059" cy="101628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AFDE802-427B-407A-AFAC-28CD77C02046}"/>
              </a:ext>
            </a:extLst>
          </p:cNvPr>
          <p:cNvSpPr/>
          <p:nvPr/>
        </p:nvSpPr>
        <p:spPr>
          <a:xfrm>
            <a:off x="8240652" y="207402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4DA93-4A12-454F-80F0-41B284B3387B}"/>
              </a:ext>
            </a:extLst>
          </p:cNvPr>
          <p:cNvSpPr/>
          <p:nvPr/>
        </p:nvSpPr>
        <p:spPr>
          <a:xfrm>
            <a:off x="7582956" y="207402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شكل بيضاوي 39">
            <a:extLst>
              <a:ext uri="{FF2B5EF4-FFF2-40B4-BE49-F238E27FC236}">
                <a16:creationId xmlns:a16="http://schemas.microsoft.com/office/drawing/2014/main" id="{26370416-1663-47C2-832F-77C59CF4824E}"/>
              </a:ext>
            </a:extLst>
          </p:cNvPr>
          <p:cNvSpPr/>
          <p:nvPr/>
        </p:nvSpPr>
        <p:spPr>
          <a:xfrm>
            <a:off x="3091656" y="332987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/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شكل بيضاوي 2">
            <a:extLst>
              <a:ext uri="{FF2B5EF4-FFF2-40B4-BE49-F238E27FC236}">
                <a16:creationId xmlns:a16="http://schemas.microsoft.com/office/drawing/2014/main" id="{442A855D-D8ED-43C0-9504-79F88F49C7B3}"/>
              </a:ext>
            </a:extLst>
          </p:cNvPr>
          <p:cNvSpPr/>
          <p:nvPr/>
        </p:nvSpPr>
        <p:spPr>
          <a:xfrm>
            <a:off x="3091656" y="33312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شكل بيضاوي 40">
            <a:extLst>
              <a:ext uri="{FF2B5EF4-FFF2-40B4-BE49-F238E27FC236}">
                <a16:creationId xmlns:a16="http://schemas.microsoft.com/office/drawing/2014/main" id="{9835C71A-5A7D-408E-AD79-B5D3E5C4FBC6}"/>
              </a:ext>
            </a:extLst>
          </p:cNvPr>
          <p:cNvSpPr/>
          <p:nvPr/>
        </p:nvSpPr>
        <p:spPr>
          <a:xfrm>
            <a:off x="5176532" y="332987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1">
            <a:extLst>
              <a:ext uri="{FF2B5EF4-FFF2-40B4-BE49-F238E27FC236}">
                <a16:creationId xmlns:a16="http://schemas.microsoft.com/office/drawing/2014/main" id="{4A04C50D-4164-42FB-8324-8126F1454643}"/>
              </a:ext>
            </a:extLst>
          </p:cNvPr>
          <p:cNvSpPr/>
          <p:nvPr/>
        </p:nvSpPr>
        <p:spPr>
          <a:xfrm>
            <a:off x="5278317" y="4508505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51" name="شكل بيضاوي 42">
            <a:extLst>
              <a:ext uri="{FF2B5EF4-FFF2-40B4-BE49-F238E27FC236}">
                <a16:creationId xmlns:a16="http://schemas.microsoft.com/office/drawing/2014/main" id="{7FD3C203-2BCD-4FCB-80FF-DEC775A74F1C}"/>
              </a:ext>
            </a:extLst>
          </p:cNvPr>
          <p:cNvSpPr/>
          <p:nvPr/>
        </p:nvSpPr>
        <p:spPr>
          <a:xfrm>
            <a:off x="5176532" y="33312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6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D687E-B03C-4900-B240-9CEE82F8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815" y="1257267"/>
            <a:ext cx="7915812" cy="57420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AFDE802-427B-407A-AFAC-28CD77C02046}"/>
              </a:ext>
            </a:extLst>
          </p:cNvPr>
          <p:cNvSpPr/>
          <p:nvPr/>
        </p:nvSpPr>
        <p:spPr>
          <a:xfrm>
            <a:off x="8240652" y="207402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4DA93-4A12-454F-80F0-41B284B3387B}"/>
              </a:ext>
            </a:extLst>
          </p:cNvPr>
          <p:cNvSpPr/>
          <p:nvPr/>
        </p:nvSpPr>
        <p:spPr>
          <a:xfrm>
            <a:off x="7582956" y="207402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شكل بيضاوي 39">
            <a:extLst>
              <a:ext uri="{FF2B5EF4-FFF2-40B4-BE49-F238E27FC236}">
                <a16:creationId xmlns:a16="http://schemas.microsoft.com/office/drawing/2014/main" id="{26370416-1663-47C2-832F-77C59CF4824E}"/>
              </a:ext>
            </a:extLst>
          </p:cNvPr>
          <p:cNvSpPr/>
          <p:nvPr/>
        </p:nvSpPr>
        <p:spPr>
          <a:xfrm>
            <a:off x="3091656" y="332987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/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شكل بيضاوي 2">
            <a:extLst>
              <a:ext uri="{FF2B5EF4-FFF2-40B4-BE49-F238E27FC236}">
                <a16:creationId xmlns:a16="http://schemas.microsoft.com/office/drawing/2014/main" id="{442A855D-D8ED-43C0-9504-79F88F49C7B3}"/>
              </a:ext>
            </a:extLst>
          </p:cNvPr>
          <p:cNvSpPr/>
          <p:nvPr/>
        </p:nvSpPr>
        <p:spPr>
          <a:xfrm>
            <a:off x="3091656" y="33312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شكل بيضاوي 40">
            <a:extLst>
              <a:ext uri="{FF2B5EF4-FFF2-40B4-BE49-F238E27FC236}">
                <a16:creationId xmlns:a16="http://schemas.microsoft.com/office/drawing/2014/main" id="{9835C71A-5A7D-408E-AD79-B5D3E5C4FBC6}"/>
              </a:ext>
            </a:extLst>
          </p:cNvPr>
          <p:cNvSpPr/>
          <p:nvPr/>
        </p:nvSpPr>
        <p:spPr>
          <a:xfrm>
            <a:off x="5176532" y="332987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1">
            <a:extLst>
              <a:ext uri="{FF2B5EF4-FFF2-40B4-BE49-F238E27FC236}">
                <a16:creationId xmlns:a16="http://schemas.microsoft.com/office/drawing/2014/main" id="{4A04C50D-4164-42FB-8324-8126F1454643}"/>
              </a:ext>
            </a:extLst>
          </p:cNvPr>
          <p:cNvSpPr/>
          <p:nvPr/>
        </p:nvSpPr>
        <p:spPr>
          <a:xfrm>
            <a:off x="5278317" y="4508505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51" name="شكل بيضاوي 42">
            <a:extLst>
              <a:ext uri="{FF2B5EF4-FFF2-40B4-BE49-F238E27FC236}">
                <a16:creationId xmlns:a16="http://schemas.microsoft.com/office/drawing/2014/main" id="{7FD3C203-2BCD-4FCB-80FF-DEC775A74F1C}"/>
              </a:ext>
            </a:extLst>
          </p:cNvPr>
          <p:cNvSpPr/>
          <p:nvPr/>
        </p:nvSpPr>
        <p:spPr>
          <a:xfrm>
            <a:off x="5176532" y="33312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8022BB-96DA-4C44-B28C-958C25C17B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959" r="44400"/>
          <a:stretch/>
        </p:blipFill>
        <p:spPr>
          <a:xfrm>
            <a:off x="252736" y="2074023"/>
            <a:ext cx="4703577" cy="826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0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D687E-B03C-4900-B240-9CEE82F8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815" y="1257267"/>
            <a:ext cx="7915812" cy="57420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AFDE802-427B-407A-AFAC-28CD77C02046}"/>
              </a:ext>
            </a:extLst>
          </p:cNvPr>
          <p:cNvSpPr/>
          <p:nvPr/>
        </p:nvSpPr>
        <p:spPr>
          <a:xfrm>
            <a:off x="8240652" y="207402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4DA93-4A12-454F-80F0-41B284B3387B}"/>
              </a:ext>
            </a:extLst>
          </p:cNvPr>
          <p:cNvSpPr/>
          <p:nvPr/>
        </p:nvSpPr>
        <p:spPr>
          <a:xfrm>
            <a:off x="7582956" y="207402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شكل بيضاوي 39">
            <a:extLst>
              <a:ext uri="{FF2B5EF4-FFF2-40B4-BE49-F238E27FC236}">
                <a16:creationId xmlns:a16="http://schemas.microsoft.com/office/drawing/2014/main" id="{26370416-1663-47C2-832F-77C59CF4824E}"/>
              </a:ext>
            </a:extLst>
          </p:cNvPr>
          <p:cNvSpPr/>
          <p:nvPr/>
        </p:nvSpPr>
        <p:spPr>
          <a:xfrm>
            <a:off x="3091656" y="332987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/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شكل بيضاوي 2">
            <a:extLst>
              <a:ext uri="{FF2B5EF4-FFF2-40B4-BE49-F238E27FC236}">
                <a16:creationId xmlns:a16="http://schemas.microsoft.com/office/drawing/2014/main" id="{442A855D-D8ED-43C0-9504-79F88F49C7B3}"/>
              </a:ext>
            </a:extLst>
          </p:cNvPr>
          <p:cNvSpPr/>
          <p:nvPr/>
        </p:nvSpPr>
        <p:spPr>
          <a:xfrm>
            <a:off x="3091656" y="33312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شكل بيضاوي 40">
            <a:extLst>
              <a:ext uri="{FF2B5EF4-FFF2-40B4-BE49-F238E27FC236}">
                <a16:creationId xmlns:a16="http://schemas.microsoft.com/office/drawing/2014/main" id="{9835C71A-5A7D-408E-AD79-B5D3E5C4FBC6}"/>
              </a:ext>
            </a:extLst>
          </p:cNvPr>
          <p:cNvSpPr/>
          <p:nvPr/>
        </p:nvSpPr>
        <p:spPr>
          <a:xfrm>
            <a:off x="5176532" y="332987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1">
            <a:extLst>
              <a:ext uri="{FF2B5EF4-FFF2-40B4-BE49-F238E27FC236}">
                <a16:creationId xmlns:a16="http://schemas.microsoft.com/office/drawing/2014/main" id="{4A04C50D-4164-42FB-8324-8126F1454643}"/>
              </a:ext>
            </a:extLst>
          </p:cNvPr>
          <p:cNvSpPr/>
          <p:nvPr/>
        </p:nvSpPr>
        <p:spPr>
          <a:xfrm>
            <a:off x="5278317" y="4508505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51" name="شكل بيضاوي 42">
            <a:extLst>
              <a:ext uri="{FF2B5EF4-FFF2-40B4-BE49-F238E27FC236}">
                <a16:creationId xmlns:a16="http://schemas.microsoft.com/office/drawing/2014/main" id="{7FD3C203-2BCD-4FCB-80FF-DEC775A74F1C}"/>
              </a:ext>
            </a:extLst>
          </p:cNvPr>
          <p:cNvSpPr/>
          <p:nvPr/>
        </p:nvSpPr>
        <p:spPr>
          <a:xfrm>
            <a:off x="5176532" y="33312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8D2C4F-B95E-4880-9505-BA5C5097A0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6503" r="56241"/>
          <a:stretch/>
        </p:blipFill>
        <p:spPr>
          <a:xfrm>
            <a:off x="166039" y="1938953"/>
            <a:ext cx="4027052" cy="900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5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39573E-C27A-4B60-8B87-05858DC11310}"/>
              </a:ext>
            </a:extLst>
          </p:cNvPr>
          <p:cNvSpPr/>
          <p:nvPr/>
        </p:nvSpPr>
        <p:spPr>
          <a:xfrm>
            <a:off x="439947" y="1581686"/>
            <a:ext cx="8117457" cy="29625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( 5 – 5 )</a:t>
            </a:r>
            <a:endParaRPr lang="ar-KW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EG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التكامل بالتجزيء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3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D687E-B03C-4900-B240-9CEE82F8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815" y="1257267"/>
            <a:ext cx="7915812" cy="57420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AFDE802-427B-407A-AFAC-28CD77C02046}"/>
              </a:ext>
            </a:extLst>
          </p:cNvPr>
          <p:cNvSpPr/>
          <p:nvPr/>
        </p:nvSpPr>
        <p:spPr>
          <a:xfrm>
            <a:off x="8240652" y="207402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4DA93-4A12-454F-80F0-41B284B3387B}"/>
              </a:ext>
            </a:extLst>
          </p:cNvPr>
          <p:cNvSpPr/>
          <p:nvPr/>
        </p:nvSpPr>
        <p:spPr>
          <a:xfrm>
            <a:off x="7582956" y="207402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C195B2-15C4-4F50-9728-8B913001E6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692" r="55918"/>
          <a:stretch/>
        </p:blipFill>
        <p:spPr>
          <a:xfrm>
            <a:off x="788448" y="1928250"/>
            <a:ext cx="4737709" cy="951065"/>
          </a:xfrm>
          <a:prstGeom prst="rect">
            <a:avLst/>
          </a:prstGeom>
        </p:spPr>
      </p:pic>
      <p:sp>
        <p:nvSpPr>
          <p:cNvPr id="19" name="شكل بيضاوي 26">
            <a:extLst>
              <a:ext uri="{FF2B5EF4-FFF2-40B4-BE49-F238E27FC236}">
                <a16:creationId xmlns:a16="http://schemas.microsoft.com/office/drawing/2014/main" id="{71105E2F-0E8F-40AB-8EDF-F15FB483EAE4}"/>
              </a:ext>
            </a:extLst>
          </p:cNvPr>
          <p:cNvSpPr/>
          <p:nvPr/>
        </p:nvSpPr>
        <p:spPr>
          <a:xfrm>
            <a:off x="5576076" y="3245039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نجمة: 6 نقاط 39">
                <a:extLst>
                  <a:ext uri="{FF2B5EF4-FFF2-40B4-BE49-F238E27FC236}">
                    <a16:creationId xmlns:a16="http://schemas.microsoft.com/office/drawing/2014/main" id="{A6067E00-4601-41E0-893F-2B3AC9FE3429}"/>
                  </a:ext>
                </a:extLst>
              </p:cNvPr>
              <p:cNvSpPr/>
              <p:nvPr/>
            </p:nvSpPr>
            <p:spPr>
              <a:xfrm>
                <a:off x="4927371" y="3929493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نجمة: 6 نقاط 39">
                <a:extLst>
                  <a:ext uri="{FF2B5EF4-FFF2-40B4-BE49-F238E27FC236}">
                    <a16:creationId xmlns:a16="http://schemas.microsoft.com/office/drawing/2014/main" id="{A6067E00-4601-41E0-893F-2B3AC9FE3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71" y="3929493"/>
                <a:ext cx="1872000" cy="1656000"/>
              </a:xfrm>
              <a:prstGeom prst="star6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شكل بيضاوي 40">
            <a:extLst>
              <a:ext uri="{FF2B5EF4-FFF2-40B4-BE49-F238E27FC236}">
                <a16:creationId xmlns:a16="http://schemas.microsoft.com/office/drawing/2014/main" id="{8A96D9A1-8A01-4FFC-AD56-A487093A19F4}"/>
              </a:ext>
            </a:extLst>
          </p:cNvPr>
          <p:cNvSpPr/>
          <p:nvPr/>
        </p:nvSpPr>
        <p:spPr>
          <a:xfrm>
            <a:off x="5576076" y="324639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شكل بيضاوي 41">
            <a:extLst>
              <a:ext uri="{FF2B5EF4-FFF2-40B4-BE49-F238E27FC236}">
                <a16:creationId xmlns:a16="http://schemas.microsoft.com/office/drawing/2014/main" id="{A2F517B8-86AF-479E-B3EA-505BCD26005A}"/>
              </a:ext>
            </a:extLst>
          </p:cNvPr>
          <p:cNvSpPr/>
          <p:nvPr/>
        </p:nvSpPr>
        <p:spPr>
          <a:xfrm>
            <a:off x="3346127" y="333183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مستطيل: زوايا مستديرة 42">
            <a:extLst>
              <a:ext uri="{FF2B5EF4-FFF2-40B4-BE49-F238E27FC236}">
                <a16:creationId xmlns:a16="http://schemas.microsoft.com/office/drawing/2014/main" id="{6D4187BD-990C-479F-9116-F59DA10A771A}"/>
              </a:ext>
            </a:extLst>
          </p:cNvPr>
          <p:cNvSpPr/>
          <p:nvPr/>
        </p:nvSpPr>
        <p:spPr>
          <a:xfrm>
            <a:off x="2700000" y="4518902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 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25" name="شكل بيضاوي 43">
            <a:extLst>
              <a:ext uri="{FF2B5EF4-FFF2-40B4-BE49-F238E27FC236}">
                <a16:creationId xmlns:a16="http://schemas.microsoft.com/office/drawing/2014/main" id="{2680752C-9AC7-4D9C-B290-39B7FBACF0D6}"/>
              </a:ext>
            </a:extLst>
          </p:cNvPr>
          <p:cNvSpPr/>
          <p:nvPr/>
        </p:nvSpPr>
        <p:spPr>
          <a:xfrm>
            <a:off x="3346127" y="333319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6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D687E-B03C-4900-B240-9CEE82F8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815" y="1257267"/>
            <a:ext cx="7915812" cy="57420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AFDE802-427B-407A-AFAC-28CD77C02046}"/>
              </a:ext>
            </a:extLst>
          </p:cNvPr>
          <p:cNvSpPr/>
          <p:nvPr/>
        </p:nvSpPr>
        <p:spPr>
          <a:xfrm>
            <a:off x="8240652" y="207402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F4DA93-4A12-454F-80F0-41B284B3387B}"/>
              </a:ext>
            </a:extLst>
          </p:cNvPr>
          <p:cNvSpPr/>
          <p:nvPr/>
        </p:nvSpPr>
        <p:spPr>
          <a:xfrm>
            <a:off x="7582956" y="207402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شكل بيضاوي 39">
            <a:extLst>
              <a:ext uri="{FF2B5EF4-FFF2-40B4-BE49-F238E27FC236}">
                <a16:creationId xmlns:a16="http://schemas.microsoft.com/office/drawing/2014/main" id="{26370416-1663-47C2-832F-77C59CF4824E}"/>
              </a:ext>
            </a:extLst>
          </p:cNvPr>
          <p:cNvSpPr/>
          <p:nvPr/>
        </p:nvSpPr>
        <p:spPr>
          <a:xfrm>
            <a:off x="3091656" y="332987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/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نجمة: 6 نقاط 10">
                <a:extLst>
                  <a:ext uri="{FF2B5EF4-FFF2-40B4-BE49-F238E27FC236}">
                    <a16:creationId xmlns:a16="http://schemas.microsoft.com/office/drawing/2014/main" id="{4B9B65CF-FD5D-44E7-8DF1-C815B7835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98" y="4018465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شكل بيضاوي 2">
            <a:extLst>
              <a:ext uri="{FF2B5EF4-FFF2-40B4-BE49-F238E27FC236}">
                <a16:creationId xmlns:a16="http://schemas.microsoft.com/office/drawing/2014/main" id="{442A855D-D8ED-43C0-9504-79F88F49C7B3}"/>
              </a:ext>
            </a:extLst>
          </p:cNvPr>
          <p:cNvSpPr/>
          <p:nvPr/>
        </p:nvSpPr>
        <p:spPr>
          <a:xfrm>
            <a:off x="3091656" y="333123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شكل بيضاوي 40">
            <a:extLst>
              <a:ext uri="{FF2B5EF4-FFF2-40B4-BE49-F238E27FC236}">
                <a16:creationId xmlns:a16="http://schemas.microsoft.com/office/drawing/2014/main" id="{9835C71A-5A7D-408E-AD79-B5D3E5C4FBC6}"/>
              </a:ext>
            </a:extLst>
          </p:cNvPr>
          <p:cNvSpPr/>
          <p:nvPr/>
        </p:nvSpPr>
        <p:spPr>
          <a:xfrm>
            <a:off x="5505392" y="332851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1">
            <a:extLst>
              <a:ext uri="{FF2B5EF4-FFF2-40B4-BE49-F238E27FC236}">
                <a16:creationId xmlns:a16="http://schemas.microsoft.com/office/drawing/2014/main" id="{4A04C50D-4164-42FB-8324-8126F1454643}"/>
              </a:ext>
            </a:extLst>
          </p:cNvPr>
          <p:cNvSpPr/>
          <p:nvPr/>
        </p:nvSpPr>
        <p:spPr>
          <a:xfrm>
            <a:off x="4865195" y="449902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51" name="شكل بيضاوي 42">
            <a:extLst>
              <a:ext uri="{FF2B5EF4-FFF2-40B4-BE49-F238E27FC236}">
                <a16:creationId xmlns:a16="http://schemas.microsoft.com/office/drawing/2014/main" id="{7FD3C203-2BCD-4FCB-80FF-DEC775A74F1C}"/>
              </a:ext>
            </a:extLst>
          </p:cNvPr>
          <p:cNvSpPr/>
          <p:nvPr/>
        </p:nvSpPr>
        <p:spPr>
          <a:xfrm>
            <a:off x="5505392" y="332987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479B0B-742C-4C1D-B913-04EFC45A59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2555" r="55282" b="1"/>
          <a:stretch/>
        </p:blipFill>
        <p:spPr>
          <a:xfrm>
            <a:off x="708935" y="1907103"/>
            <a:ext cx="5200045" cy="1095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33049-BFCA-44F9-AA69-2AAFC1D76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1322" y="1247742"/>
            <a:ext cx="6536634" cy="665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0A0EF-85D1-4B7D-B54D-A7023EC0A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83" y="1979605"/>
            <a:ext cx="8629633" cy="1773575"/>
          </a:xfrm>
          <a:prstGeom prst="rect">
            <a:avLst/>
          </a:prstGeom>
        </p:spPr>
      </p:pic>
      <p:sp>
        <p:nvSpPr>
          <p:cNvPr id="12" name="TextBox 34">
            <a:extLst>
              <a:ext uri="{FF2B5EF4-FFF2-40B4-BE49-F238E27FC236}">
                <a16:creationId xmlns:a16="http://schemas.microsoft.com/office/drawing/2014/main" id="{9FB37F5C-FBD5-4FF2-BDD3-33C204E660A9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F17F37C8-18B2-4B81-AB8D-6634BD922DE9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31E42686-57AA-49AF-AB68-7059D5EA0679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9D3B68-5B6C-445C-80B1-7AC4AAD4B6D6}"/>
              </a:ext>
            </a:extLst>
          </p:cNvPr>
          <p:cNvSpPr/>
          <p:nvPr/>
        </p:nvSpPr>
        <p:spPr>
          <a:xfrm>
            <a:off x="5268440" y="245777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89D45C-2E9E-4EE6-BD9B-BEA246181076}"/>
              </a:ext>
            </a:extLst>
          </p:cNvPr>
          <p:cNvSpPr/>
          <p:nvPr/>
        </p:nvSpPr>
        <p:spPr>
          <a:xfrm>
            <a:off x="722889" y="296200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974AE5-6E91-4D21-BE98-3A8FB811DC6A}"/>
              </a:ext>
            </a:extLst>
          </p:cNvPr>
          <p:cNvSpPr/>
          <p:nvPr/>
        </p:nvSpPr>
        <p:spPr>
          <a:xfrm>
            <a:off x="709826" y="245581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84D609-8506-4924-B4C0-D24E65D4DD9B}"/>
              </a:ext>
            </a:extLst>
          </p:cNvPr>
          <p:cNvSpPr/>
          <p:nvPr/>
        </p:nvSpPr>
        <p:spPr>
          <a:xfrm>
            <a:off x="5233802" y="296395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04D2CD-FA1B-4CDB-BEE6-17C08EF23692}"/>
              </a:ext>
            </a:extLst>
          </p:cNvPr>
          <p:cNvSpPr/>
          <p:nvPr/>
        </p:nvSpPr>
        <p:spPr>
          <a:xfrm>
            <a:off x="5035289" y="439166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20C0DB-76A5-41F2-AB5A-F815B0327ABB}"/>
              </a:ext>
            </a:extLst>
          </p:cNvPr>
          <p:cNvSpPr/>
          <p:nvPr/>
        </p:nvSpPr>
        <p:spPr>
          <a:xfrm>
            <a:off x="1021637" y="517492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2B924C-AFE3-448B-9AC8-36C336E7600B}"/>
              </a:ext>
            </a:extLst>
          </p:cNvPr>
          <p:cNvSpPr/>
          <p:nvPr/>
        </p:nvSpPr>
        <p:spPr>
          <a:xfrm>
            <a:off x="5000651" y="522442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شكل بيضاوي 26">
            <a:extLst>
              <a:ext uri="{FF2B5EF4-FFF2-40B4-BE49-F238E27FC236}">
                <a16:creationId xmlns:a16="http://schemas.microsoft.com/office/drawing/2014/main" id="{B6329A6E-26DE-4AAE-B4E7-21C2DA229F31}"/>
              </a:ext>
            </a:extLst>
          </p:cNvPr>
          <p:cNvSpPr/>
          <p:nvPr/>
        </p:nvSpPr>
        <p:spPr>
          <a:xfrm>
            <a:off x="4946318" y="4188034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ستطيل: زوايا مستديرة 27">
                <a:extLst>
                  <a:ext uri="{FF2B5EF4-FFF2-40B4-BE49-F238E27FC236}">
                    <a16:creationId xmlns:a16="http://schemas.microsoft.com/office/drawing/2014/main" id="{4CF53BA6-8EE6-4F7D-AA96-D65D79E18D3C}"/>
                  </a:ext>
                </a:extLst>
              </p:cNvPr>
              <p:cNvSpPr/>
              <p:nvPr/>
            </p:nvSpPr>
            <p:spPr>
              <a:xfrm>
                <a:off x="5824125" y="4246967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مستطيل: زوايا مستديرة 27">
                <a:extLst>
                  <a:ext uri="{FF2B5EF4-FFF2-40B4-BE49-F238E27FC236}">
                    <a16:creationId xmlns:a16="http://schemas.microsoft.com/office/drawing/2014/main" id="{4CF53BA6-8EE6-4F7D-AA96-D65D79E18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125" y="4246967"/>
                <a:ext cx="1872000" cy="5797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D152856E-A185-4B55-8B00-1A6D7573D690}"/>
              </a:ext>
            </a:extLst>
          </p:cNvPr>
          <p:cNvSpPr/>
          <p:nvPr/>
        </p:nvSpPr>
        <p:spPr>
          <a:xfrm>
            <a:off x="4945303" y="418939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شكل بيضاوي 42">
            <a:extLst>
              <a:ext uri="{FF2B5EF4-FFF2-40B4-BE49-F238E27FC236}">
                <a16:creationId xmlns:a16="http://schemas.microsoft.com/office/drawing/2014/main" id="{41F174A0-125A-4129-A695-30B2442FD5C1}"/>
              </a:ext>
            </a:extLst>
          </p:cNvPr>
          <p:cNvSpPr/>
          <p:nvPr/>
        </p:nvSpPr>
        <p:spPr>
          <a:xfrm>
            <a:off x="977468" y="417333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مستطيل: زوايا مستديرة 43">
            <a:extLst>
              <a:ext uri="{FF2B5EF4-FFF2-40B4-BE49-F238E27FC236}">
                <a16:creationId xmlns:a16="http://schemas.microsoft.com/office/drawing/2014/main" id="{49CA02E6-4DA4-4C77-A5D3-5B9A15A9F628}"/>
              </a:ext>
            </a:extLst>
          </p:cNvPr>
          <p:cNvSpPr/>
          <p:nvPr/>
        </p:nvSpPr>
        <p:spPr>
          <a:xfrm>
            <a:off x="1976151" y="4196905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44">
            <a:extLst>
              <a:ext uri="{FF2B5EF4-FFF2-40B4-BE49-F238E27FC236}">
                <a16:creationId xmlns:a16="http://schemas.microsoft.com/office/drawing/2014/main" id="{01F43932-ADEF-468B-A8E4-84E84609356E}"/>
              </a:ext>
            </a:extLst>
          </p:cNvPr>
          <p:cNvSpPr/>
          <p:nvPr/>
        </p:nvSpPr>
        <p:spPr>
          <a:xfrm>
            <a:off x="977468" y="417468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7">
            <a:extLst>
              <a:ext uri="{FF2B5EF4-FFF2-40B4-BE49-F238E27FC236}">
                <a16:creationId xmlns:a16="http://schemas.microsoft.com/office/drawing/2014/main" id="{1C2B1E92-06BE-41A0-8262-FBAAB47B27C7}"/>
              </a:ext>
            </a:extLst>
          </p:cNvPr>
          <p:cNvSpPr/>
          <p:nvPr/>
        </p:nvSpPr>
        <p:spPr>
          <a:xfrm>
            <a:off x="4946318" y="499604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48">
            <a:extLst>
              <a:ext uri="{FF2B5EF4-FFF2-40B4-BE49-F238E27FC236}">
                <a16:creationId xmlns:a16="http://schemas.microsoft.com/office/drawing/2014/main" id="{70DD6F8D-9640-4370-9ADD-3A3AAD5A15B4}"/>
              </a:ext>
            </a:extLst>
          </p:cNvPr>
          <p:cNvSpPr/>
          <p:nvPr/>
        </p:nvSpPr>
        <p:spPr>
          <a:xfrm>
            <a:off x="5876578" y="5022974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3" name="شكل بيضاوي 49">
            <a:extLst>
              <a:ext uri="{FF2B5EF4-FFF2-40B4-BE49-F238E27FC236}">
                <a16:creationId xmlns:a16="http://schemas.microsoft.com/office/drawing/2014/main" id="{0D9EE452-1001-4071-8075-2DC25767A645}"/>
              </a:ext>
            </a:extLst>
          </p:cNvPr>
          <p:cNvSpPr/>
          <p:nvPr/>
        </p:nvSpPr>
        <p:spPr>
          <a:xfrm>
            <a:off x="4946318" y="499740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50">
            <a:extLst>
              <a:ext uri="{FF2B5EF4-FFF2-40B4-BE49-F238E27FC236}">
                <a16:creationId xmlns:a16="http://schemas.microsoft.com/office/drawing/2014/main" id="{2EB9FFF4-5F4B-4F30-A053-36EDFDD9A5FD}"/>
              </a:ext>
            </a:extLst>
          </p:cNvPr>
          <p:cNvSpPr/>
          <p:nvPr/>
        </p:nvSpPr>
        <p:spPr>
          <a:xfrm>
            <a:off x="977468" y="500095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51">
            <a:extLst>
              <a:ext uri="{FF2B5EF4-FFF2-40B4-BE49-F238E27FC236}">
                <a16:creationId xmlns:a16="http://schemas.microsoft.com/office/drawing/2014/main" id="{B27A70A4-3954-4CF3-A7E3-D2CB07427165}"/>
              </a:ext>
            </a:extLst>
          </p:cNvPr>
          <p:cNvSpPr/>
          <p:nvPr/>
        </p:nvSpPr>
        <p:spPr>
          <a:xfrm>
            <a:off x="1993223" y="5029118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6" name="شكل بيضاوي 52">
            <a:extLst>
              <a:ext uri="{FF2B5EF4-FFF2-40B4-BE49-F238E27FC236}">
                <a16:creationId xmlns:a16="http://schemas.microsoft.com/office/drawing/2014/main" id="{0EA76632-3327-4AFC-A95E-2A9F97DB3CDB}"/>
              </a:ext>
            </a:extLst>
          </p:cNvPr>
          <p:cNvSpPr/>
          <p:nvPr/>
        </p:nvSpPr>
        <p:spPr>
          <a:xfrm>
            <a:off x="977468" y="500231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5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33049-BFCA-44F9-AA69-2AAFC1D76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1322" y="1247742"/>
            <a:ext cx="6536634" cy="665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E1ADC-9C69-481A-B1F9-1E876B90B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28" y="1679276"/>
            <a:ext cx="8797552" cy="1780614"/>
          </a:xfrm>
          <a:prstGeom prst="rect">
            <a:avLst/>
          </a:prstGeom>
        </p:spPr>
      </p:pic>
      <p:sp>
        <p:nvSpPr>
          <p:cNvPr id="12" name="TextBox 34">
            <a:extLst>
              <a:ext uri="{FF2B5EF4-FFF2-40B4-BE49-F238E27FC236}">
                <a16:creationId xmlns:a16="http://schemas.microsoft.com/office/drawing/2014/main" id="{9FB37F5C-FBD5-4FF2-BDD3-33C204E660A9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F17F37C8-18B2-4B81-AB8D-6634BD922DE9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e Placeholder 28">
            <a:extLst>
              <a:ext uri="{FF2B5EF4-FFF2-40B4-BE49-F238E27FC236}">
                <a16:creationId xmlns:a16="http://schemas.microsoft.com/office/drawing/2014/main" id="{31E42686-57AA-49AF-AB68-7059D5EA0679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A26B0F2-C246-43E0-AE19-B927C20F3E61}"/>
              </a:ext>
            </a:extLst>
          </p:cNvPr>
          <p:cNvSpPr/>
          <p:nvPr/>
        </p:nvSpPr>
        <p:spPr>
          <a:xfrm>
            <a:off x="5639859" y="240682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AB3B8B-EEA9-4071-9C05-B7B70A59EC4C}"/>
              </a:ext>
            </a:extLst>
          </p:cNvPr>
          <p:cNvSpPr/>
          <p:nvPr/>
        </p:nvSpPr>
        <p:spPr>
          <a:xfrm>
            <a:off x="780796" y="302862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9ACF4CD-C324-4D88-B5FB-2EAEEF4123FA}"/>
              </a:ext>
            </a:extLst>
          </p:cNvPr>
          <p:cNvSpPr/>
          <p:nvPr/>
        </p:nvSpPr>
        <p:spPr>
          <a:xfrm>
            <a:off x="780796" y="244405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08D5485-F35D-4311-9430-D775E2D96F4B}"/>
              </a:ext>
            </a:extLst>
          </p:cNvPr>
          <p:cNvSpPr/>
          <p:nvPr/>
        </p:nvSpPr>
        <p:spPr>
          <a:xfrm>
            <a:off x="5605221" y="301751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36052D-540B-434F-AD67-CCAF4CEE8FF2}"/>
              </a:ext>
            </a:extLst>
          </p:cNvPr>
          <p:cNvSpPr/>
          <p:nvPr/>
        </p:nvSpPr>
        <p:spPr>
          <a:xfrm>
            <a:off x="5035289" y="439166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9151C3-87E2-41D4-AF53-44EDFFBAE461}"/>
              </a:ext>
            </a:extLst>
          </p:cNvPr>
          <p:cNvSpPr/>
          <p:nvPr/>
        </p:nvSpPr>
        <p:spPr>
          <a:xfrm>
            <a:off x="1021637" y="517492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5375FA-60AA-4B14-ADCE-8EDB076D0313}"/>
              </a:ext>
            </a:extLst>
          </p:cNvPr>
          <p:cNvSpPr/>
          <p:nvPr/>
        </p:nvSpPr>
        <p:spPr>
          <a:xfrm>
            <a:off x="5000651" y="522442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شكل بيضاوي 26">
            <a:extLst>
              <a:ext uri="{FF2B5EF4-FFF2-40B4-BE49-F238E27FC236}">
                <a16:creationId xmlns:a16="http://schemas.microsoft.com/office/drawing/2014/main" id="{321608A5-659F-4B8E-813F-80928D459A43}"/>
              </a:ext>
            </a:extLst>
          </p:cNvPr>
          <p:cNvSpPr/>
          <p:nvPr/>
        </p:nvSpPr>
        <p:spPr>
          <a:xfrm>
            <a:off x="4946318" y="4188034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ستطيل: زوايا مستديرة 27">
                <a:extLst>
                  <a:ext uri="{FF2B5EF4-FFF2-40B4-BE49-F238E27FC236}">
                    <a16:creationId xmlns:a16="http://schemas.microsoft.com/office/drawing/2014/main" id="{36089E6A-9566-4431-A688-99E15D14E534}"/>
                  </a:ext>
                </a:extLst>
              </p:cNvPr>
              <p:cNvSpPr/>
              <p:nvPr/>
            </p:nvSpPr>
            <p:spPr>
              <a:xfrm>
                <a:off x="5824125" y="4246967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مستطيل: زوايا مستديرة 27">
                <a:extLst>
                  <a:ext uri="{FF2B5EF4-FFF2-40B4-BE49-F238E27FC236}">
                    <a16:creationId xmlns:a16="http://schemas.microsoft.com/office/drawing/2014/main" id="{36089E6A-9566-4431-A688-99E15D14E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125" y="4246967"/>
                <a:ext cx="1872000" cy="5797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A24C4478-2291-4F8F-A8C6-70841A74B3E8}"/>
              </a:ext>
            </a:extLst>
          </p:cNvPr>
          <p:cNvSpPr/>
          <p:nvPr/>
        </p:nvSpPr>
        <p:spPr>
          <a:xfrm>
            <a:off x="4945303" y="418939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شكل بيضاوي 42">
            <a:extLst>
              <a:ext uri="{FF2B5EF4-FFF2-40B4-BE49-F238E27FC236}">
                <a16:creationId xmlns:a16="http://schemas.microsoft.com/office/drawing/2014/main" id="{DBE80B39-FDDD-48B1-A3B4-F600D7DC9880}"/>
              </a:ext>
            </a:extLst>
          </p:cNvPr>
          <p:cNvSpPr/>
          <p:nvPr/>
        </p:nvSpPr>
        <p:spPr>
          <a:xfrm>
            <a:off x="977468" y="417333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مستطيل: زوايا مستديرة 43">
            <a:extLst>
              <a:ext uri="{FF2B5EF4-FFF2-40B4-BE49-F238E27FC236}">
                <a16:creationId xmlns:a16="http://schemas.microsoft.com/office/drawing/2014/main" id="{0EB4F396-84C7-4C65-B937-9C215EEC5232}"/>
              </a:ext>
            </a:extLst>
          </p:cNvPr>
          <p:cNvSpPr/>
          <p:nvPr/>
        </p:nvSpPr>
        <p:spPr>
          <a:xfrm>
            <a:off x="1976151" y="4196905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44">
            <a:extLst>
              <a:ext uri="{FF2B5EF4-FFF2-40B4-BE49-F238E27FC236}">
                <a16:creationId xmlns:a16="http://schemas.microsoft.com/office/drawing/2014/main" id="{8DCD4E7E-325A-41F8-AE1F-F0EE32BF6FF7}"/>
              </a:ext>
            </a:extLst>
          </p:cNvPr>
          <p:cNvSpPr/>
          <p:nvPr/>
        </p:nvSpPr>
        <p:spPr>
          <a:xfrm>
            <a:off x="977468" y="417468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7">
            <a:extLst>
              <a:ext uri="{FF2B5EF4-FFF2-40B4-BE49-F238E27FC236}">
                <a16:creationId xmlns:a16="http://schemas.microsoft.com/office/drawing/2014/main" id="{2EF0B563-BFAB-4024-99D6-FEE741C02FEE}"/>
              </a:ext>
            </a:extLst>
          </p:cNvPr>
          <p:cNvSpPr/>
          <p:nvPr/>
        </p:nvSpPr>
        <p:spPr>
          <a:xfrm>
            <a:off x="4946318" y="499604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48">
            <a:extLst>
              <a:ext uri="{FF2B5EF4-FFF2-40B4-BE49-F238E27FC236}">
                <a16:creationId xmlns:a16="http://schemas.microsoft.com/office/drawing/2014/main" id="{E225424D-94F2-44C8-883F-CDBA502D6351}"/>
              </a:ext>
            </a:extLst>
          </p:cNvPr>
          <p:cNvSpPr/>
          <p:nvPr/>
        </p:nvSpPr>
        <p:spPr>
          <a:xfrm>
            <a:off x="5876578" y="5022974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3" name="شكل بيضاوي 49">
            <a:extLst>
              <a:ext uri="{FF2B5EF4-FFF2-40B4-BE49-F238E27FC236}">
                <a16:creationId xmlns:a16="http://schemas.microsoft.com/office/drawing/2014/main" id="{9CBC6C71-0FB2-4EB6-849F-56BFFEF5B913}"/>
              </a:ext>
            </a:extLst>
          </p:cNvPr>
          <p:cNvSpPr/>
          <p:nvPr/>
        </p:nvSpPr>
        <p:spPr>
          <a:xfrm>
            <a:off x="4946318" y="499740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50">
            <a:extLst>
              <a:ext uri="{FF2B5EF4-FFF2-40B4-BE49-F238E27FC236}">
                <a16:creationId xmlns:a16="http://schemas.microsoft.com/office/drawing/2014/main" id="{A20F5552-E261-4AF2-B613-51A67B380025}"/>
              </a:ext>
            </a:extLst>
          </p:cNvPr>
          <p:cNvSpPr/>
          <p:nvPr/>
        </p:nvSpPr>
        <p:spPr>
          <a:xfrm>
            <a:off x="977468" y="500095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51">
            <a:extLst>
              <a:ext uri="{FF2B5EF4-FFF2-40B4-BE49-F238E27FC236}">
                <a16:creationId xmlns:a16="http://schemas.microsoft.com/office/drawing/2014/main" id="{0EFBF740-4952-4785-BCA7-7AE01892AA17}"/>
              </a:ext>
            </a:extLst>
          </p:cNvPr>
          <p:cNvSpPr/>
          <p:nvPr/>
        </p:nvSpPr>
        <p:spPr>
          <a:xfrm>
            <a:off x="1993223" y="5029118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6" name="شكل بيضاوي 52">
            <a:extLst>
              <a:ext uri="{FF2B5EF4-FFF2-40B4-BE49-F238E27FC236}">
                <a16:creationId xmlns:a16="http://schemas.microsoft.com/office/drawing/2014/main" id="{0CE52B6C-E82F-4E5F-BF04-93F59CFEF5A5}"/>
              </a:ext>
            </a:extLst>
          </p:cNvPr>
          <p:cNvSpPr/>
          <p:nvPr/>
        </p:nvSpPr>
        <p:spPr>
          <a:xfrm>
            <a:off x="977468" y="500231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8AB89-D5CD-4E7F-A476-256E787FA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58"/>
          <a:stretch/>
        </p:blipFill>
        <p:spPr>
          <a:xfrm>
            <a:off x="1908314" y="1298204"/>
            <a:ext cx="6798572" cy="614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1E16A-E407-40CA-ABFA-08A6EC45E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81" y="2053640"/>
            <a:ext cx="7722225" cy="1744182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CF19B6D6-D6CF-4A20-8DA5-CFD27B8472EF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B9F6BDEC-C2FD-4F6D-9312-1E4787AB5AA8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28">
            <a:extLst>
              <a:ext uri="{FF2B5EF4-FFF2-40B4-BE49-F238E27FC236}">
                <a16:creationId xmlns:a16="http://schemas.microsoft.com/office/drawing/2014/main" id="{9B98DF28-F1C3-4F54-BDFA-1F5B69750B56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A52482-62B6-4D7D-8CA6-F594684BDBF7}"/>
              </a:ext>
            </a:extLst>
          </p:cNvPr>
          <p:cNvSpPr/>
          <p:nvPr/>
        </p:nvSpPr>
        <p:spPr>
          <a:xfrm>
            <a:off x="5895457" y="258421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6D2587-83DF-4720-8AA2-7CB59E7C3C0D}"/>
              </a:ext>
            </a:extLst>
          </p:cNvPr>
          <p:cNvSpPr/>
          <p:nvPr/>
        </p:nvSpPr>
        <p:spPr>
          <a:xfrm>
            <a:off x="735947" y="315376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22EEF8-3F5B-4FC1-B3CB-B2D80CFA857F}"/>
              </a:ext>
            </a:extLst>
          </p:cNvPr>
          <p:cNvSpPr/>
          <p:nvPr/>
        </p:nvSpPr>
        <p:spPr>
          <a:xfrm>
            <a:off x="735947" y="259532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CB781A2-1890-4555-819A-418AF8D1DA0E}"/>
              </a:ext>
            </a:extLst>
          </p:cNvPr>
          <p:cNvSpPr/>
          <p:nvPr/>
        </p:nvSpPr>
        <p:spPr>
          <a:xfrm>
            <a:off x="5886945" y="315571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3513DE-FEC7-43D4-A197-15D7D8ACD1DC}"/>
              </a:ext>
            </a:extLst>
          </p:cNvPr>
          <p:cNvSpPr/>
          <p:nvPr/>
        </p:nvSpPr>
        <p:spPr>
          <a:xfrm>
            <a:off x="4994710" y="530384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43CA58-348B-4C57-B93D-87EBAD1939E0}"/>
              </a:ext>
            </a:extLst>
          </p:cNvPr>
          <p:cNvSpPr/>
          <p:nvPr/>
        </p:nvSpPr>
        <p:spPr>
          <a:xfrm>
            <a:off x="1160322" y="523653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شكل بيضاوي 26">
            <a:extLst>
              <a:ext uri="{FF2B5EF4-FFF2-40B4-BE49-F238E27FC236}">
                <a16:creationId xmlns:a16="http://schemas.microsoft.com/office/drawing/2014/main" id="{598418B8-97AE-4A5B-A4B6-09A205248456}"/>
              </a:ext>
            </a:extLst>
          </p:cNvPr>
          <p:cNvSpPr/>
          <p:nvPr/>
        </p:nvSpPr>
        <p:spPr>
          <a:xfrm>
            <a:off x="4905739" y="5100213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ستطيل: زوايا مستديرة 27">
                <a:extLst>
                  <a:ext uri="{FF2B5EF4-FFF2-40B4-BE49-F238E27FC236}">
                    <a16:creationId xmlns:a16="http://schemas.microsoft.com/office/drawing/2014/main" id="{57707392-E7D4-4534-BE3A-1D5854B080F4}"/>
                  </a:ext>
                </a:extLst>
              </p:cNvPr>
              <p:cNvSpPr/>
              <p:nvPr/>
            </p:nvSpPr>
            <p:spPr>
              <a:xfrm>
                <a:off x="5783546" y="5159146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مستطيل: زوايا مستديرة 27">
                <a:extLst>
                  <a:ext uri="{FF2B5EF4-FFF2-40B4-BE49-F238E27FC236}">
                    <a16:creationId xmlns:a16="http://schemas.microsoft.com/office/drawing/2014/main" id="{57707392-E7D4-4534-BE3A-1D5854B08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546" y="5159146"/>
                <a:ext cx="1872000" cy="5797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شكل بيضاوي 36">
            <a:extLst>
              <a:ext uri="{FF2B5EF4-FFF2-40B4-BE49-F238E27FC236}">
                <a16:creationId xmlns:a16="http://schemas.microsoft.com/office/drawing/2014/main" id="{FD489357-8AC2-483C-BB40-F829FB74143D}"/>
              </a:ext>
            </a:extLst>
          </p:cNvPr>
          <p:cNvSpPr/>
          <p:nvPr/>
        </p:nvSpPr>
        <p:spPr>
          <a:xfrm>
            <a:off x="4904724" y="510157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شكل بيضاوي 42">
            <a:extLst>
              <a:ext uri="{FF2B5EF4-FFF2-40B4-BE49-F238E27FC236}">
                <a16:creationId xmlns:a16="http://schemas.microsoft.com/office/drawing/2014/main" id="{5BAA95FF-9461-4292-BFC2-BD112AEB9F31}"/>
              </a:ext>
            </a:extLst>
          </p:cNvPr>
          <p:cNvSpPr/>
          <p:nvPr/>
        </p:nvSpPr>
        <p:spPr>
          <a:xfrm>
            <a:off x="1116153" y="423494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مستطيل: زوايا مستديرة 43">
            <a:extLst>
              <a:ext uri="{FF2B5EF4-FFF2-40B4-BE49-F238E27FC236}">
                <a16:creationId xmlns:a16="http://schemas.microsoft.com/office/drawing/2014/main" id="{A382BFB6-0835-48DF-BDC7-7BD2E2C6CB3C}"/>
              </a:ext>
            </a:extLst>
          </p:cNvPr>
          <p:cNvSpPr/>
          <p:nvPr/>
        </p:nvSpPr>
        <p:spPr>
          <a:xfrm>
            <a:off x="2114836" y="4258517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9" name="شكل بيضاوي 44">
            <a:extLst>
              <a:ext uri="{FF2B5EF4-FFF2-40B4-BE49-F238E27FC236}">
                <a16:creationId xmlns:a16="http://schemas.microsoft.com/office/drawing/2014/main" id="{01C838E3-21C0-419F-9E55-1BB047CCE8DA}"/>
              </a:ext>
            </a:extLst>
          </p:cNvPr>
          <p:cNvSpPr/>
          <p:nvPr/>
        </p:nvSpPr>
        <p:spPr>
          <a:xfrm>
            <a:off x="1116153" y="423630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شكل بيضاوي 47">
            <a:extLst>
              <a:ext uri="{FF2B5EF4-FFF2-40B4-BE49-F238E27FC236}">
                <a16:creationId xmlns:a16="http://schemas.microsoft.com/office/drawing/2014/main" id="{A0C368D4-0E53-4FFD-9C7C-3EE6ED41D2E9}"/>
              </a:ext>
            </a:extLst>
          </p:cNvPr>
          <p:cNvSpPr/>
          <p:nvPr/>
        </p:nvSpPr>
        <p:spPr>
          <a:xfrm>
            <a:off x="4920588" y="419644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مستطيل: زوايا مستديرة 48">
            <a:extLst>
              <a:ext uri="{FF2B5EF4-FFF2-40B4-BE49-F238E27FC236}">
                <a16:creationId xmlns:a16="http://schemas.microsoft.com/office/drawing/2014/main" id="{93DC5051-12D6-4D6B-B3BD-1AED48A8CF32}"/>
              </a:ext>
            </a:extLst>
          </p:cNvPr>
          <p:cNvSpPr/>
          <p:nvPr/>
        </p:nvSpPr>
        <p:spPr>
          <a:xfrm>
            <a:off x="5850848" y="4223373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2" name="شكل بيضاوي 49">
            <a:extLst>
              <a:ext uri="{FF2B5EF4-FFF2-40B4-BE49-F238E27FC236}">
                <a16:creationId xmlns:a16="http://schemas.microsoft.com/office/drawing/2014/main" id="{4A51942C-81EA-4F3A-9293-3CFF329CB761}"/>
              </a:ext>
            </a:extLst>
          </p:cNvPr>
          <p:cNvSpPr/>
          <p:nvPr/>
        </p:nvSpPr>
        <p:spPr>
          <a:xfrm>
            <a:off x="4920588" y="419779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شكل بيضاوي 50">
            <a:extLst>
              <a:ext uri="{FF2B5EF4-FFF2-40B4-BE49-F238E27FC236}">
                <a16:creationId xmlns:a16="http://schemas.microsoft.com/office/drawing/2014/main" id="{5C0307CF-E48A-4762-B16C-7F4025376316}"/>
              </a:ext>
            </a:extLst>
          </p:cNvPr>
          <p:cNvSpPr/>
          <p:nvPr/>
        </p:nvSpPr>
        <p:spPr>
          <a:xfrm>
            <a:off x="1116153" y="506256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مستطيل: زوايا مستديرة 51">
            <a:extLst>
              <a:ext uri="{FF2B5EF4-FFF2-40B4-BE49-F238E27FC236}">
                <a16:creationId xmlns:a16="http://schemas.microsoft.com/office/drawing/2014/main" id="{E4B6FFCD-2049-420B-B2D9-3B055049AC4A}"/>
              </a:ext>
            </a:extLst>
          </p:cNvPr>
          <p:cNvSpPr/>
          <p:nvPr/>
        </p:nvSpPr>
        <p:spPr>
          <a:xfrm>
            <a:off x="2131908" y="5090730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5" name="شكل بيضاوي 52">
            <a:extLst>
              <a:ext uri="{FF2B5EF4-FFF2-40B4-BE49-F238E27FC236}">
                <a16:creationId xmlns:a16="http://schemas.microsoft.com/office/drawing/2014/main" id="{DEB8F93C-7F56-4DC4-8CCC-92E930B56170}"/>
              </a:ext>
            </a:extLst>
          </p:cNvPr>
          <p:cNvSpPr/>
          <p:nvPr/>
        </p:nvSpPr>
        <p:spPr>
          <a:xfrm>
            <a:off x="1116153" y="506392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9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8AB89-D5CD-4E7F-A476-256E787FA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458"/>
          <a:stretch/>
        </p:blipFill>
        <p:spPr>
          <a:xfrm>
            <a:off x="1908314" y="1298204"/>
            <a:ext cx="6798572" cy="614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F56766-AC7F-4AA1-8607-429811BE0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74" y="2053148"/>
            <a:ext cx="7435332" cy="1639387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CF19B6D6-D6CF-4A20-8DA5-CFD27B8472EF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B9F6BDEC-C2FD-4F6D-9312-1E4787AB5AA8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28">
            <a:extLst>
              <a:ext uri="{FF2B5EF4-FFF2-40B4-BE49-F238E27FC236}">
                <a16:creationId xmlns:a16="http://schemas.microsoft.com/office/drawing/2014/main" id="{9B98DF28-F1C3-4F54-BDFA-1F5B69750B56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FB80FE-01C3-4CF7-9607-B2778B890D82}"/>
              </a:ext>
            </a:extLst>
          </p:cNvPr>
          <p:cNvSpPr/>
          <p:nvPr/>
        </p:nvSpPr>
        <p:spPr>
          <a:xfrm>
            <a:off x="5777109" y="250465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A50930-348F-4D4B-99C4-E59F00170433}"/>
              </a:ext>
            </a:extLst>
          </p:cNvPr>
          <p:cNvSpPr/>
          <p:nvPr/>
        </p:nvSpPr>
        <p:spPr>
          <a:xfrm>
            <a:off x="1009487" y="308726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C65E6C-396F-4316-8532-A13A90A4600C}"/>
              </a:ext>
            </a:extLst>
          </p:cNvPr>
          <p:cNvSpPr/>
          <p:nvPr/>
        </p:nvSpPr>
        <p:spPr>
          <a:xfrm>
            <a:off x="1022550" y="251576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09CFB5-C3BE-4F4D-8B03-EE6681D411CA}"/>
              </a:ext>
            </a:extLst>
          </p:cNvPr>
          <p:cNvSpPr/>
          <p:nvPr/>
        </p:nvSpPr>
        <p:spPr>
          <a:xfrm>
            <a:off x="5729408" y="308921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380784A-A455-4B0D-ACFC-15247BC20A79}"/>
              </a:ext>
            </a:extLst>
          </p:cNvPr>
          <p:cNvSpPr/>
          <p:nvPr/>
        </p:nvSpPr>
        <p:spPr>
          <a:xfrm>
            <a:off x="5273117" y="438081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0D05EB4-DC74-4CBD-811D-99475D5D009F}"/>
              </a:ext>
            </a:extLst>
          </p:cNvPr>
          <p:cNvSpPr/>
          <p:nvPr/>
        </p:nvSpPr>
        <p:spPr>
          <a:xfrm>
            <a:off x="1259465" y="516406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C93E94-67C0-4743-8C9F-FF1E689ECCCE}"/>
              </a:ext>
            </a:extLst>
          </p:cNvPr>
          <p:cNvSpPr/>
          <p:nvPr/>
        </p:nvSpPr>
        <p:spPr>
          <a:xfrm>
            <a:off x="5238479" y="5213570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9356A1C7-B86F-4FAF-B26F-45A1CAEC627E}"/>
              </a:ext>
            </a:extLst>
          </p:cNvPr>
          <p:cNvSpPr/>
          <p:nvPr/>
        </p:nvSpPr>
        <p:spPr>
          <a:xfrm>
            <a:off x="5184146" y="4177179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: زوايا مستديرة 27">
                <a:extLst>
                  <a:ext uri="{FF2B5EF4-FFF2-40B4-BE49-F238E27FC236}">
                    <a16:creationId xmlns:a16="http://schemas.microsoft.com/office/drawing/2014/main" id="{BEB2E1D5-7BF9-47C6-AA26-29B275954F69}"/>
                  </a:ext>
                </a:extLst>
              </p:cNvPr>
              <p:cNvSpPr/>
              <p:nvPr/>
            </p:nvSpPr>
            <p:spPr>
              <a:xfrm>
                <a:off x="6061953" y="4236112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مستطيل: زوايا مستديرة 27">
                <a:extLst>
                  <a:ext uri="{FF2B5EF4-FFF2-40B4-BE49-F238E27FC236}">
                    <a16:creationId xmlns:a16="http://schemas.microsoft.com/office/drawing/2014/main" id="{BEB2E1D5-7BF9-47C6-AA26-29B275954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953" y="4236112"/>
                <a:ext cx="1872000" cy="5797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410BAAB-49E6-4B7A-BC02-A98FA3926281}"/>
              </a:ext>
            </a:extLst>
          </p:cNvPr>
          <p:cNvSpPr/>
          <p:nvPr/>
        </p:nvSpPr>
        <p:spPr>
          <a:xfrm>
            <a:off x="5183131" y="417853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شكل بيضاوي 42">
            <a:extLst>
              <a:ext uri="{FF2B5EF4-FFF2-40B4-BE49-F238E27FC236}">
                <a16:creationId xmlns:a16="http://schemas.microsoft.com/office/drawing/2014/main" id="{55D5DEEC-B131-4A18-AFEC-0B370B429153}"/>
              </a:ext>
            </a:extLst>
          </p:cNvPr>
          <p:cNvSpPr/>
          <p:nvPr/>
        </p:nvSpPr>
        <p:spPr>
          <a:xfrm>
            <a:off x="1215296" y="4162475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مستطيل: زوايا مستديرة 43">
            <a:extLst>
              <a:ext uri="{FF2B5EF4-FFF2-40B4-BE49-F238E27FC236}">
                <a16:creationId xmlns:a16="http://schemas.microsoft.com/office/drawing/2014/main" id="{3CF409A2-0FBF-46FC-800D-17360792C0C6}"/>
              </a:ext>
            </a:extLst>
          </p:cNvPr>
          <p:cNvSpPr/>
          <p:nvPr/>
        </p:nvSpPr>
        <p:spPr>
          <a:xfrm>
            <a:off x="2213979" y="4186050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44">
            <a:extLst>
              <a:ext uri="{FF2B5EF4-FFF2-40B4-BE49-F238E27FC236}">
                <a16:creationId xmlns:a16="http://schemas.microsoft.com/office/drawing/2014/main" id="{A1D60693-9A70-425E-97FD-1FF21E03C8E0}"/>
              </a:ext>
            </a:extLst>
          </p:cNvPr>
          <p:cNvSpPr/>
          <p:nvPr/>
        </p:nvSpPr>
        <p:spPr>
          <a:xfrm>
            <a:off x="1215296" y="4163834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7">
            <a:extLst>
              <a:ext uri="{FF2B5EF4-FFF2-40B4-BE49-F238E27FC236}">
                <a16:creationId xmlns:a16="http://schemas.microsoft.com/office/drawing/2014/main" id="{F3158850-6B61-4E62-AA7F-EC90C160BC14}"/>
              </a:ext>
            </a:extLst>
          </p:cNvPr>
          <p:cNvSpPr/>
          <p:nvPr/>
        </p:nvSpPr>
        <p:spPr>
          <a:xfrm>
            <a:off x="5184146" y="498518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48">
            <a:extLst>
              <a:ext uri="{FF2B5EF4-FFF2-40B4-BE49-F238E27FC236}">
                <a16:creationId xmlns:a16="http://schemas.microsoft.com/office/drawing/2014/main" id="{DEC6DF2B-6C6B-47D9-9481-7D2B9B3BE120}"/>
              </a:ext>
            </a:extLst>
          </p:cNvPr>
          <p:cNvSpPr/>
          <p:nvPr/>
        </p:nvSpPr>
        <p:spPr>
          <a:xfrm>
            <a:off x="6114406" y="5012119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3" name="شكل بيضاوي 49">
            <a:extLst>
              <a:ext uri="{FF2B5EF4-FFF2-40B4-BE49-F238E27FC236}">
                <a16:creationId xmlns:a16="http://schemas.microsoft.com/office/drawing/2014/main" id="{318B422C-FFEC-4077-930F-2F57A2696B47}"/>
              </a:ext>
            </a:extLst>
          </p:cNvPr>
          <p:cNvSpPr/>
          <p:nvPr/>
        </p:nvSpPr>
        <p:spPr>
          <a:xfrm>
            <a:off x="5184146" y="498654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50">
            <a:extLst>
              <a:ext uri="{FF2B5EF4-FFF2-40B4-BE49-F238E27FC236}">
                <a16:creationId xmlns:a16="http://schemas.microsoft.com/office/drawing/2014/main" id="{FC3E8BA2-AB9B-47F6-887F-FDFADD2D2B9F}"/>
              </a:ext>
            </a:extLst>
          </p:cNvPr>
          <p:cNvSpPr/>
          <p:nvPr/>
        </p:nvSpPr>
        <p:spPr>
          <a:xfrm>
            <a:off x="1215296" y="499010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51">
            <a:extLst>
              <a:ext uri="{FF2B5EF4-FFF2-40B4-BE49-F238E27FC236}">
                <a16:creationId xmlns:a16="http://schemas.microsoft.com/office/drawing/2014/main" id="{EC7E6952-7204-409E-911D-6EFA14869D25}"/>
              </a:ext>
            </a:extLst>
          </p:cNvPr>
          <p:cNvSpPr/>
          <p:nvPr/>
        </p:nvSpPr>
        <p:spPr>
          <a:xfrm>
            <a:off x="2231051" y="5018263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6" name="شكل بيضاوي 52">
            <a:extLst>
              <a:ext uri="{FF2B5EF4-FFF2-40B4-BE49-F238E27FC236}">
                <a16:creationId xmlns:a16="http://schemas.microsoft.com/office/drawing/2014/main" id="{046B9DB6-CAA7-4826-85D3-BE15B801A270}"/>
              </a:ext>
            </a:extLst>
          </p:cNvPr>
          <p:cNvSpPr/>
          <p:nvPr/>
        </p:nvSpPr>
        <p:spPr>
          <a:xfrm>
            <a:off x="1215296" y="499146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5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48388-6C7E-498F-B877-373D9CBA5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2783" y="1202710"/>
            <a:ext cx="7025930" cy="712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9B890-BEF7-47ED-8854-2E4C06593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676" y="2134389"/>
            <a:ext cx="7931045" cy="1867768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89CAB662-1604-46F5-BFCD-6F2EA2A22359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5D73B74-DFBA-4D47-913F-1FAB4087813C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28">
            <a:extLst>
              <a:ext uri="{FF2B5EF4-FFF2-40B4-BE49-F238E27FC236}">
                <a16:creationId xmlns:a16="http://schemas.microsoft.com/office/drawing/2014/main" id="{A3FF0C1F-7D40-4228-83DF-3710CDF402BD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530C35-5FA6-4E8A-BB4D-1870662D534E}"/>
              </a:ext>
            </a:extLst>
          </p:cNvPr>
          <p:cNvSpPr/>
          <p:nvPr/>
        </p:nvSpPr>
        <p:spPr>
          <a:xfrm>
            <a:off x="6039149" y="270746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1915B3-640D-49AC-B525-ED917020B56F}"/>
              </a:ext>
            </a:extLst>
          </p:cNvPr>
          <p:cNvSpPr/>
          <p:nvPr/>
        </p:nvSpPr>
        <p:spPr>
          <a:xfrm>
            <a:off x="931890" y="334427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C43A08-0122-4796-8953-52B31D01691B}"/>
              </a:ext>
            </a:extLst>
          </p:cNvPr>
          <p:cNvSpPr/>
          <p:nvPr/>
        </p:nvSpPr>
        <p:spPr>
          <a:xfrm>
            <a:off x="931890" y="270550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3911E0-5A7E-4EC6-80D8-174236F3D2ED}"/>
              </a:ext>
            </a:extLst>
          </p:cNvPr>
          <p:cNvSpPr/>
          <p:nvPr/>
        </p:nvSpPr>
        <p:spPr>
          <a:xfrm>
            <a:off x="6004511" y="334427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CA5152-9460-4F5E-B3C7-ABA3AEC4EFE7}"/>
              </a:ext>
            </a:extLst>
          </p:cNvPr>
          <p:cNvSpPr/>
          <p:nvPr/>
        </p:nvSpPr>
        <p:spPr>
          <a:xfrm>
            <a:off x="5191198" y="486009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44823EB-C8B6-4656-8CE5-B504615E840E}"/>
              </a:ext>
            </a:extLst>
          </p:cNvPr>
          <p:cNvSpPr/>
          <p:nvPr/>
        </p:nvSpPr>
        <p:spPr>
          <a:xfrm>
            <a:off x="1177546" y="564335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42FFC8-06A9-4E20-AE8E-1ED9E52CD28B}"/>
              </a:ext>
            </a:extLst>
          </p:cNvPr>
          <p:cNvSpPr/>
          <p:nvPr/>
        </p:nvSpPr>
        <p:spPr>
          <a:xfrm>
            <a:off x="5156560" y="569285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F7FB2901-2FB4-4B10-8D97-FD3FC6A2A623}"/>
              </a:ext>
            </a:extLst>
          </p:cNvPr>
          <p:cNvSpPr/>
          <p:nvPr/>
        </p:nvSpPr>
        <p:spPr>
          <a:xfrm>
            <a:off x="5102227" y="4656464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: زوايا مستديرة 27">
                <a:extLst>
                  <a:ext uri="{FF2B5EF4-FFF2-40B4-BE49-F238E27FC236}">
                    <a16:creationId xmlns:a16="http://schemas.microsoft.com/office/drawing/2014/main" id="{829AAB21-BDE1-4ABC-A25D-3D02E7715478}"/>
                  </a:ext>
                </a:extLst>
              </p:cNvPr>
              <p:cNvSpPr/>
              <p:nvPr/>
            </p:nvSpPr>
            <p:spPr>
              <a:xfrm>
                <a:off x="5980034" y="4715397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مستطيل: زوايا مستديرة 27">
                <a:extLst>
                  <a:ext uri="{FF2B5EF4-FFF2-40B4-BE49-F238E27FC236}">
                    <a16:creationId xmlns:a16="http://schemas.microsoft.com/office/drawing/2014/main" id="{829AAB21-BDE1-4ABC-A25D-3D02E7715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34" y="4715397"/>
                <a:ext cx="1872000" cy="5797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A14109F7-3170-46CA-9BE3-AC34C99CF7AC}"/>
              </a:ext>
            </a:extLst>
          </p:cNvPr>
          <p:cNvSpPr/>
          <p:nvPr/>
        </p:nvSpPr>
        <p:spPr>
          <a:xfrm>
            <a:off x="5101212" y="465782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شكل بيضاوي 42">
            <a:extLst>
              <a:ext uri="{FF2B5EF4-FFF2-40B4-BE49-F238E27FC236}">
                <a16:creationId xmlns:a16="http://schemas.microsoft.com/office/drawing/2014/main" id="{CE3F13C0-9765-473D-839D-05D39891763F}"/>
              </a:ext>
            </a:extLst>
          </p:cNvPr>
          <p:cNvSpPr/>
          <p:nvPr/>
        </p:nvSpPr>
        <p:spPr>
          <a:xfrm>
            <a:off x="1133377" y="464176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مستطيل: زوايا مستديرة 43">
            <a:extLst>
              <a:ext uri="{FF2B5EF4-FFF2-40B4-BE49-F238E27FC236}">
                <a16:creationId xmlns:a16="http://schemas.microsoft.com/office/drawing/2014/main" id="{8E1B41B3-54D2-4E6A-A8F8-1FFF714953C5}"/>
              </a:ext>
            </a:extLst>
          </p:cNvPr>
          <p:cNvSpPr/>
          <p:nvPr/>
        </p:nvSpPr>
        <p:spPr>
          <a:xfrm>
            <a:off x="2132060" y="4665335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44">
            <a:extLst>
              <a:ext uri="{FF2B5EF4-FFF2-40B4-BE49-F238E27FC236}">
                <a16:creationId xmlns:a16="http://schemas.microsoft.com/office/drawing/2014/main" id="{55536681-1A2E-4ADC-9E9C-BFB125C40C37}"/>
              </a:ext>
            </a:extLst>
          </p:cNvPr>
          <p:cNvSpPr/>
          <p:nvPr/>
        </p:nvSpPr>
        <p:spPr>
          <a:xfrm>
            <a:off x="1133377" y="464311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7">
            <a:extLst>
              <a:ext uri="{FF2B5EF4-FFF2-40B4-BE49-F238E27FC236}">
                <a16:creationId xmlns:a16="http://schemas.microsoft.com/office/drawing/2014/main" id="{D4D4DBAE-5C4D-42EA-8BB4-74FA2603F08C}"/>
              </a:ext>
            </a:extLst>
          </p:cNvPr>
          <p:cNvSpPr/>
          <p:nvPr/>
        </p:nvSpPr>
        <p:spPr>
          <a:xfrm>
            <a:off x="5102227" y="546447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48">
            <a:extLst>
              <a:ext uri="{FF2B5EF4-FFF2-40B4-BE49-F238E27FC236}">
                <a16:creationId xmlns:a16="http://schemas.microsoft.com/office/drawing/2014/main" id="{F6AAC311-4BF8-45B2-A8DC-54335227F671}"/>
              </a:ext>
            </a:extLst>
          </p:cNvPr>
          <p:cNvSpPr/>
          <p:nvPr/>
        </p:nvSpPr>
        <p:spPr>
          <a:xfrm>
            <a:off x="6032487" y="5491404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3" name="شكل بيضاوي 49">
            <a:extLst>
              <a:ext uri="{FF2B5EF4-FFF2-40B4-BE49-F238E27FC236}">
                <a16:creationId xmlns:a16="http://schemas.microsoft.com/office/drawing/2014/main" id="{2F11E357-2166-4976-9BD8-186118C0789C}"/>
              </a:ext>
            </a:extLst>
          </p:cNvPr>
          <p:cNvSpPr/>
          <p:nvPr/>
        </p:nvSpPr>
        <p:spPr>
          <a:xfrm>
            <a:off x="5102227" y="546583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50">
            <a:extLst>
              <a:ext uri="{FF2B5EF4-FFF2-40B4-BE49-F238E27FC236}">
                <a16:creationId xmlns:a16="http://schemas.microsoft.com/office/drawing/2014/main" id="{81BC52C4-75B0-4767-A487-08E30168D09C}"/>
              </a:ext>
            </a:extLst>
          </p:cNvPr>
          <p:cNvSpPr/>
          <p:nvPr/>
        </p:nvSpPr>
        <p:spPr>
          <a:xfrm>
            <a:off x="1133377" y="546938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51">
            <a:extLst>
              <a:ext uri="{FF2B5EF4-FFF2-40B4-BE49-F238E27FC236}">
                <a16:creationId xmlns:a16="http://schemas.microsoft.com/office/drawing/2014/main" id="{B03BEE57-3EE0-4D12-BC0C-3C8E00F65209}"/>
              </a:ext>
            </a:extLst>
          </p:cNvPr>
          <p:cNvSpPr/>
          <p:nvPr/>
        </p:nvSpPr>
        <p:spPr>
          <a:xfrm>
            <a:off x="2149132" y="5497548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6" name="شكل بيضاوي 52">
            <a:extLst>
              <a:ext uri="{FF2B5EF4-FFF2-40B4-BE49-F238E27FC236}">
                <a16:creationId xmlns:a16="http://schemas.microsoft.com/office/drawing/2014/main" id="{37F6035D-B7BD-4A75-81C6-4E3BC14B08B8}"/>
              </a:ext>
            </a:extLst>
          </p:cNvPr>
          <p:cNvSpPr/>
          <p:nvPr/>
        </p:nvSpPr>
        <p:spPr>
          <a:xfrm>
            <a:off x="1133377" y="547074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4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48388-6C7E-498F-B877-373D9CBA5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2783" y="1202710"/>
            <a:ext cx="7025930" cy="712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A6E98-195C-459D-8BC9-B2953DE3A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955" y="1915280"/>
            <a:ext cx="7796176" cy="1977706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89CAB662-1604-46F5-BFCD-6F2EA2A22359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85D73B74-DFBA-4D47-913F-1FAB4087813C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28">
            <a:extLst>
              <a:ext uri="{FF2B5EF4-FFF2-40B4-BE49-F238E27FC236}">
                <a16:creationId xmlns:a16="http://schemas.microsoft.com/office/drawing/2014/main" id="{A3FF0C1F-7D40-4228-83DF-3710CDF402BD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734760-2D3F-485F-98E7-B86E65486801}"/>
              </a:ext>
            </a:extLst>
          </p:cNvPr>
          <p:cNvSpPr/>
          <p:nvPr/>
        </p:nvSpPr>
        <p:spPr>
          <a:xfrm>
            <a:off x="6265928" y="248062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E6ACDC-1577-47A9-A981-6FAD055D819B}"/>
              </a:ext>
            </a:extLst>
          </p:cNvPr>
          <p:cNvSpPr/>
          <p:nvPr/>
        </p:nvSpPr>
        <p:spPr>
          <a:xfrm>
            <a:off x="1001917" y="314161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DBAA35-00AE-4F23-A563-E5DF514BB737}"/>
              </a:ext>
            </a:extLst>
          </p:cNvPr>
          <p:cNvSpPr/>
          <p:nvPr/>
        </p:nvSpPr>
        <p:spPr>
          <a:xfrm>
            <a:off x="1001915" y="2478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7E02763-ADF9-4788-AFA5-729124FDD52C}"/>
              </a:ext>
            </a:extLst>
          </p:cNvPr>
          <p:cNvSpPr/>
          <p:nvPr/>
        </p:nvSpPr>
        <p:spPr>
          <a:xfrm>
            <a:off x="6231290" y="3156630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شكل بيضاوي 52">
            <a:extLst>
              <a:ext uri="{FF2B5EF4-FFF2-40B4-BE49-F238E27FC236}">
                <a16:creationId xmlns:a16="http://schemas.microsoft.com/office/drawing/2014/main" id="{74504789-E2FC-48EC-B3FA-E6216065C77A}"/>
              </a:ext>
            </a:extLst>
          </p:cNvPr>
          <p:cNvSpPr/>
          <p:nvPr/>
        </p:nvSpPr>
        <p:spPr>
          <a:xfrm>
            <a:off x="935706" y="424489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مستطيل: زوايا مستديرة 53">
            <a:extLst>
              <a:ext uri="{FF2B5EF4-FFF2-40B4-BE49-F238E27FC236}">
                <a16:creationId xmlns:a16="http://schemas.microsoft.com/office/drawing/2014/main" id="{748518DF-AD4A-4601-B82A-926A988CA1D4}"/>
              </a:ext>
            </a:extLst>
          </p:cNvPr>
          <p:cNvSpPr/>
          <p:nvPr/>
        </p:nvSpPr>
        <p:spPr>
          <a:xfrm>
            <a:off x="1943056" y="4244894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3" name="شكل بيضاوي 54">
            <a:extLst>
              <a:ext uri="{FF2B5EF4-FFF2-40B4-BE49-F238E27FC236}">
                <a16:creationId xmlns:a16="http://schemas.microsoft.com/office/drawing/2014/main" id="{E99A32F1-B601-41D3-884B-1C512D4E5227}"/>
              </a:ext>
            </a:extLst>
          </p:cNvPr>
          <p:cNvSpPr/>
          <p:nvPr/>
        </p:nvSpPr>
        <p:spPr>
          <a:xfrm>
            <a:off x="935706" y="424625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شكل بيضاوي 55">
            <a:extLst>
              <a:ext uri="{FF2B5EF4-FFF2-40B4-BE49-F238E27FC236}">
                <a16:creationId xmlns:a16="http://schemas.microsoft.com/office/drawing/2014/main" id="{8821C028-D11F-47A9-95E1-3C9779E75D9B}"/>
              </a:ext>
            </a:extLst>
          </p:cNvPr>
          <p:cNvSpPr/>
          <p:nvPr/>
        </p:nvSpPr>
        <p:spPr>
          <a:xfrm>
            <a:off x="5543914" y="422327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مستطيل: زوايا مستديرة 56">
            <a:extLst>
              <a:ext uri="{FF2B5EF4-FFF2-40B4-BE49-F238E27FC236}">
                <a16:creationId xmlns:a16="http://schemas.microsoft.com/office/drawing/2014/main" id="{9CC805B2-0323-45AF-AB5C-0E9ACB06A19B}"/>
              </a:ext>
            </a:extLst>
          </p:cNvPr>
          <p:cNvSpPr/>
          <p:nvPr/>
        </p:nvSpPr>
        <p:spPr>
          <a:xfrm>
            <a:off x="6641245" y="4248179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37" name="شكل بيضاوي 57">
            <a:extLst>
              <a:ext uri="{FF2B5EF4-FFF2-40B4-BE49-F238E27FC236}">
                <a16:creationId xmlns:a16="http://schemas.microsoft.com/office/drawing/2014/main" id="{CFC6AE04-032F-479E-B12C-EB1032C2424D}"/>
              </a:ext>
            </a:extLst>
          </p:cNvPr>
          <p:cNvSpPr/>
          <p:nvPr/>
        </p:nvSpPr>
        <p:spPr>
          <a:xfrm>
            <a:off x="5543914" y="422463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شكل بيضاوي 49">
            <a:extLst>
              <a:ext uri="{FF2B5EF4-FFF2-40B4-BE49-F238E27FC236}">
                <a16:creationId xmlns:a16="http://schemas.microsoft.com/office/drawing/2014/main" id="{521C8C7F-4A11-4683-9561-6243E4089B20}"/>
              </a:ext>
            </a:extLst>
          </p:cNvPr>
          <p:cNvSpPr/>
          <p:nvPr/>
        </p:nvSpPr>
        <p:spPr>
          <a:xfrm>
            <a:off x="996575" y="529000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ستطيل: زوايا مستديرة 50">
                <a:extLst>
                  <a:ext uri="{FF2B5EF4-FFF2-40B4-BE49-F238E27FC236}">
                    <a16:creationId xmlns:a16="http://schemas.microsoft.com/office/drawing/2014/main" id="{46718907-E522-4AFE-8D76-5B58E84470E7}"/>
                  </a:ext>
                </a:extLst>
              </p:cNvPr>
              <p:cNvSpPr/>
              <p:nvPr/>
            </p:nvSpPr>
            <p:spPr>
              <a:xfrm>
                <a:off x="1943056" y="5290008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مستطيل: زوايا مستديرة 50">
                <a:extLst>
                  <a:ext uri="{FF2B5EF4-FFF2-40B4-BE49-F238E27FC236}">
                    <a16:creationId xmlns:a16="http://schemas.microsoft.com/office/drawing/2014/main" id="{46718907-E522-4AFE-8D76-5B58E84470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56" y="5290008"/>
                <a:ext cx="1872000" cy="69488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شكل بيضاوي 51">
            <a:extLst>
              <a:ext uri="{FF2B5EF4-FFF2-40B4-BE49-F238E27FC236}">
                <a16:creationId xmlns:a16="http://schemas.microsoft.com/office/drawing/2014/main" id="{9B405ADB-6A0D-4973-970B-8751205F7614}"/>
              </a:ext>
            </a:extLst>
          </p:cNvPr>
          <p:cNvSpPr/>
          <p:nvPr/>
        </p:nvSpPr>
        <p:spPr>
          <a:xfrm>
            <a:off x="1008623" y="529136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58">
            <a:extLst>
              <a:ext uri="{FF2B5EF4-FFF2-40B4-BE49-F238E27FC236}">
                <a16:creationId xmlns:a16="http://schemas.microsoft.com/office/drawing/2014/main" id="{3ED20C68-6ED3-44D8-B4A5-CF91152EB576}"/>
              </a:ext>
            </a:extLst>
          </p:cNvPr>
          <p:cNvSpPr/>
          <p:nvPr/>
        </p:nvSpPr>
        <p:spPr>
          <a:xfrm>
            <a:off x="5543914" y="529000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59">
            <a:extLst>
              <a:ext uri="{FF2B5EF4-FFF2-40B4-BE49-F238E27FC236}">
                <a16:creationId xmlns:a16="http://schemas.microsoft.com/office/drawing/2014/main" id="{01E954F2-9042-4F1D-966D-3FD54F30374C}"/>
              </a:ext>
            </a:extLst>
          </p:cNvPr>
          <p:cNvSpPr/>
          <p:nvPr/>
        </p:nvSpPr>
        <p:spPr>
          <a:xfrm>
            <a:off x="6474537" y="5245916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3" name="شكل بيضاوي 60">
            <a:extLst>
              <a:ext uri="{FF2B5EF4-FFF2-40B4-BE49-F238E27FC236}">
                <a16:creationId xmlns:a16="http://schemas.microsoft.com/office/drawing/2014/main" id="{46992547-B5FC-490E-BD0F-3891F3CC0469}"/>
              </a:ext>
            </a:extLst>
          </p:cNvPr>
          <p:cNvSpPr/>
          <p:nvPr/>
        </p:nvSpPr>
        <p:spPr>
          <a:xfrm>
            <a:off x="5543914" y="529136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37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344752" y="554784"/>
            <a:ext cx="3704357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sz="2000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sz="2000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517" y="1203389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r="-36585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0663" y="1044599"/>
                <a:ext cx="197907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3" y="1044599"/>
                <a:ext cx="1979072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4440" y="1786471"/>
                <a:ext cx="8669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0" y="1786471"/>
                <a:ext cx="866994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40835" y="1803722"/>
                <a:ext cx="1987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endChr m:val="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35" y="1803722"/>
                <a:ext cx="1987699" cy="369332"/>
              </a:xfrm>
              <a:prstGeom prst="rect">
                <a:avLst/>
              </a:prstGeom>
              <a:blipFill>
                <a:blip r:embed="rId7"/>
                <a:stretch>
                  <a:fillRect t="-120000" b="-190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6157" y="2286802"/>
                <a:ext cx="1219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7" y="2286802"/>
                <a:ext cx="12199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230619" y="2182421"/>
                <a:ext cx="1435608" cy="62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19" y="2182421"/>
                <a:ext cx="1435608" cy="629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5115" y="2840824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5" y="2840824"/>
                <a:ext cx="2332755" cy="6587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2" name="AutoShape 4"/>
          <p:cNvCxnSpPr>
            <a:cxnSpLocks noChangeShapeType="1"/>
          </p:cNvCxnSpPr>
          <p:nvPr/>
        </p:nvCxnSpPr>
        <p:spPr bwMode="auto">
          <a:xfrm>
            <a:off x="1147314" y="1945258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>
            <a:off x="1357581" y="2499863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0" y="3574618"/>
                <a:ext cx="248786" cy="692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KW" b="1" i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  <m: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4618"/>
                <a:ext cx="248786" cy="692177"/>
              </a:xfrm>
              <a:prstGeom prst="rect">
                <a:avLst/>
              </a:prstGeom>
              <a:blipFill>
                <a:blip r:embed="rId11"/>
                <a:stretch>
                  <a:fillRect r="-162926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5554" y="4425223"/>
                <a:ext cx="24878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54" y="4425223"/>
                <a:ext cx="248786" cy="612732"/>
              </a:xfrm>
              <a:prstGeom prst="rect">
                <a:avLst/>
              </a:prstGeom>
              <a:blipFill>
                <a:blip r:embed="rId12"/>
                <a:stretch>
                  <a:fillRect r="-126341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6703" y="5387068"/>
                <a:ext cx="31783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b="1" i="0" smtClean="0"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effectLst/>
                          <a:latin typeface="Cambria Math"/>
                        </a:rPr>
                        <m:t>𝒄𝒐𝒔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3" y="5387068"/>
                <a:ext cx="3178306" cy="612732"/>
              </a:xfrm>
              <a:prstGeom prst="rect">
                <a:avLst/>
              </a:prstGeom>
              <a:blipFill rotWithShape="1">
                <a:blip r:embed="rId13"/>
                <a:stretch>
                  <a:fillRect r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689894" y="1148755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𝟐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6585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07040" y="989965"/>
                <a:ext cx="197907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040" y="989965"/>
                <a:ext cx="1979072" cy="8188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66055" y="1665701"/>
                <a:ext cx="8669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55" y="1665701"/>
                <a:ext cx="866994" cy="369332"/>
              </a:xfrm>
              <a:prstGeom prst="rect">
                <a:avLst/>
              </a:prstGeom>
              <a:blipFill>
                <a:blip r:embed="rId1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552450" y="1682952"/>
                <a:ext cx="1987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endChr m:val="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50" y="1682952"/>
                <a:ext cx="1987699" cy="369332"/>
              </a:xfrm>
              <a:prstGeom prst="rect">
                <a:avLst/>
              </a:prstGeom>
              <a:blipFill>
                <a:blip r:embed="rId17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97772" y="2166032"/>
                <a:ext cx="1219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72" y="2166032"/>
                <a:ext cx="121994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742234" y="2061651"/>
                <a:ext cx="1703026" cy="619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34" y="2061651"/>
                <a:ext cx="1703026" cy="6199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4"/>
          <p:cNvCxnSpPr>
            <a:cxnSpLocks noChangeShapeType="1"/>
          </p:cNvCxnSpPr>
          <p:nvPr/>
        </p:nvCxnSpPr>
        <p:spPr bwMode="auto">
          <a:xfrm>
            <a:off x="5658929" y="1824488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AutoShape 5"/>
          <p:cNvCxnSpPr>
            <a:cxnSpLocks noChangeShapeType="1"/>
          </p:cNvCxnSpPr>
          <p:nvPr/>
        </p:nvCxnSpPr>
        <p:spPr bwMode="auto">
          <a:xfrm>
            <a:off x="5869196" y="2379093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344752" y="2625163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52" y="2625163"/>
                <a:ext cx="2332755" cy="6587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335463" y="3119424"/>
                <a:ext cx="2488031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463" y="3119424"/>
                <a:ext cx="2488031" cy="65877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96181" y="3686761"/>
                <a:ext cx="3859631" cy="692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ar-KW" b="1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181" y="3686761"/>
                <a:ext cx="3859631" cy="6921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Rectangle 2047"/>
              <p:cNvSpPr/>
              <p:nvPr/>
            </p:nvSpPr>
            <p:spPr>
              <a:xfrm>
                <a:off x="4973818" y="4333676"/>
                <a:ext cx="248786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048" name="Rectangle 2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18" y="4333676"/>
                <a:ext cx="248786" cy="675057"/>
              </a:xfrm>
              <a:prstGeom prst="rect">
                <a:avLst/>
              </a:prstGeom>
              <a:blipFill>
                <a:blip r:embed="rId23"/>
                <a:stretch>
                  <a:fillRect r="-127317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Rectangle 2048"/>
              <p:cNvSpPr/>
              <p:nvPr/>
            </p:nvSpPr>
            <p:spPr>
              <a:xfrm>
                <a:off x="4706399" y="5055734"/>
                <a:ext cx="24878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049" name="Rectangle 20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99" y="5055734"/>
                <a:ext cx="248786" cy="714683"/>
              </a:xfrm>
              <a:prstGeom prst="rect">
                <a:avLst/>
              </a:prstGeom>
              <a:blipFill>
                <a:blip r:embed="rId24"/>
                <a:stretch>
                  <a:fillRect r="-134634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2049"/>
              <p:cNvSpPr/>
              <p:nvPr/>
            </p:nvSpPr>
            <p:spPr>
              <a:xfrm>
                <a:off x="4697773" y="5865802"/>
                <a:ext cx="248786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func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050" name="Rectangle 20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73" y="5865802"/>
                <a:ext cx="248786" cy="612796"/>
              </a:xfrm>
              <a:prstGeom prst="rect">
                <a:avLst/>
              </a:prstGeom>
              <a:blipFill>
                <a:blip r:embed="rId25"/>
                <a:stretch>
                  <a:fillRect r="-13875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34">
            <a:extLst>
              <a:ext uri="{FF2B5EF4-FFF2-40B4-BE49-F238E27FC236}">
                <a16:creationId xmlns:a16="http://schemas.microsoft.com/office/drawing/2014/main" id="{575EE7AE-26CD-4B61-913E-BEE6A953AC91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28FCACFE-5940-4D98-B8B3-6B87B0B94032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ate Placeholder 28">
            <a:extLst>
              <a:ext uri="{FF2B5EF4-FFF2-40B4-BE49-F238E27FC236}">
                <a16:creationId xmlns:a16="http://schemas.microsoft.com/office/drawing/2014/main" id="{646971D2-E92A-49CD-8E8F-3C40835FCB0F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0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41" grpId="0"/>
      <p:bldP spid="28" grpId="0"/>
      <p:bldP spid="29" grpId="0"/>
      <p:bldP spid="2048" grpId="0"/>
      <p:bldP spid="2049" grpId="0"/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282989" y="554784"/>
            <a:ext cx="3766120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517" y="1203389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𝟑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6585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1027346"/>
                <a:ext cx="197907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7346"/>
                <a:ext cx="1979072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0319" y="1613943"/>
                <a:ext cx="8669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9" y="1613943"/>
                <a:ext cx="866994" cy="369332"/>
              </a:xfrm>
              <a:prstGeom prst="rect">
                <a:avLst/>
              </a:prstGeom>
              <a:blipFill>
                <a:blip r:embed="rId5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2036" y="2114274"/>
                <a:ext cx="1219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6" y="2114274"/>
                <a:ext cx="12199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39245" y="2078904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45" y="2078904"/>
                <a:ext cx="170302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173193" y="1772730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>
            <a:off x="1383460" y="2327335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276" y="2564778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6" y="2564778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5144" y="3479177"/>
                <a:ext cx="3712982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4" y="3479177"/>
                <a:ext cx="3712982" cy="658770"/>
              </a:xfrm>
              <a:prstGeom prst="rect">
                <a:avLst/>
              </a:prstGeom>
              <a:blipFill rotWithShape="1">
                <a:blip r:embed="rId10"/>
                <a:stretch>
                  <a:fillRect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6563" y="4416883"/>
                <a:ext cx="24878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63" y="4416883"/>
                <a:ext cx="248786" cy="375552"/>
              </a:xfrm>
              <a:prstGeom prst="rect">
                <a:avLst/>
              </a:prstGeom>
              <a:blipFill rotWithShape="1">
                <a:blip r:embed="rId11"/>
                <a:stretch>
                  <a:fillRect t="-4918" r="-83658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1944" y="5195905"/>
                <a:ext cx="24878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4" y="5195905"/>
                <a:ext cx="248786" cy="375552"/>
              </a:xfrm>
              <a:prstGeom prst="rect">
                <a:avLst/>
              </a:prstGeom>
              <a:blipFill rotWithShape="1">
                <a:blip r:embed="rId12"/>
                <a:stretch>
                  <a:fillRect t="-4839" r="-76585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813540" y="1160257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𝟒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7500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10023" y="984214"/>
                <a:ext cx="2829464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23" y="984214"/>
                <a:ext cx="2829464" cy="8188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2000" y="1709259"/>
                <a:ext cx="12120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 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09259"/>
                <a:ext cx="1212050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6030" t="-9836" r="-5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630088" y="1743763"/>
                <a:ext cx="1987699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88" y="1743763"/>
                <a:ext cx="1987699" cy="3796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75410" y="2226843"/>
                <a:ext cx="1219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410" y="2226843"/>
                <a:ext cx="121994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02619" y="2191473"/>
                <a:ext cx="1703026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19" y="2191473"/>
                <a:ext cx="1703026" cy="3796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AutoShape 4"/>
          <p:cNvCxnSpPr>
            <a:cxnSpLocks noChangeShapeType="1"/>
          </p:cNvCxnSpPr>
          <p:nvPr/>
        </p:nvCxnSpPr>
        <p:spPr bwMode="auto">
          <a:xfrm>
            <a:off x="5736567" y="1885299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AutoShape 5"/>
          <p:cNvCxnSpPr>
            <a:cxnSpLocks noChangeShapeType="1"/>
          </p:cNvCxnSpPr>
          <p:nvPr/>
        </p:nvCxnSpPr>
        <p:spPr bwMode="auto">
          <a:xfrm>
            <a:off x="5946834" y="2439904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491401" y="2685973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401" y="2685973"/>
                <a:ext cx="2332755" cy="6587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976777" y="5277910"/>
                <a:ext cx="4572000" cy="5509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77" y="5277910"/>
                <a:ext cx="4572000" cy="5509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82445" y="3399123"/>
                <a:ext cx="24878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445" y="3399123"/>
                <a:ext cx="248786" cy="818879"/>
              </a:xfrm>
              <a:prstGeom prst="rect">
                <a:avLst/>
              </a:prstGeom>
              <a:blipFill>
                <a:blip r:embed="rId22"/>
                <a:stretch>
                  <a:fillRect r="-114390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034203" y="4062304"/>
                <a:ext cx="248786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 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𝒄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203" y="4062304"/>
                <a:ext cx="248786" cy="379656"/>
              </a:xfrm>
              <a:prstGeom prst="rect">
                <a:avLst/>
              </a:prstGeom>
              <a:blipFill>
                <a:blip r:embed="rId23"/>
                <a:stretch>
                  <a:fillRect r="-111951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120467" y="4683407"/>
                <a:ext cx="248786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67" y="4683407"/>
                <a:ext cx="248786" cy="379656"/>
              </a:xfrm>
              <a:prstGeom prst="rect">
                <a:avLst/>
              </a:prstGeom>
              <a:blipFill>
                <a:blip r:embed="rId24"/>
                <a:stretch>
                  <a:fillRect r="-97804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34">
            <a:extLst>
              <a:ext uri="{FF2B5EF4-FFF2-40B4-BE49-F238E27FC236}">
                <a16:creationId xmlns:a16="http://schemas.microsoft.com/office/drawing/2014/main" id="{F7AA7D1F-6344-4708-9D1E-5E7827FBF68A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35">
            <a:extLst>
              <a:ext uri="{FF2B5EF4-FFF2-40B4-BE49-F238E27FC236}">
                <a16:creationId xmlns:a16="http://schemas.microsoft.com/office/drawing/2014/main" id="{B6636F93-A552-4EC3-A234-A41F6659D38B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Date Placeholder 28">
            <a:extLst>
              <a:ext uri="{FF2B5EF4-FFF2-40B4-BE49-F238E27FC236}">
                <a16:creationId xmlns:a16="http://schemas.microsoft.com/office/drawing/2014/main" id="{7CA99378-CC0F-4154-BE37-E352C4405672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3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8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314122" y="554784"/>
            <a:ext cx="3734987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517" y="979103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𝟓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6829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803060"/>
                <a:ext cx="197907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ad>
                                <m:ra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g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060"/>
                <a:ext cx="1979072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176881" y="1484547"/>
                <a:ext cx="1324194" cy="480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881" y="1484547"/>
                <a:ext cx="1324194" cy="480709"/>
              </a:xfrm>
              <a:prstGeom prst="rect">
                <a:avLst/>
              </a:prstGeom>
              <a:blipFill>
                <a:blip r:embed="rId5"/>
                <a:stretch>
                  <a:fillRect b="-2051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66714" y="1631194"/>
                <a:ext cx="1987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4" y="1631194"/>
                <a:ext cx="19876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891" y="2674992"/>
                <a:ext cx="1495995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" y="2674992"/>
                <a:ext cx="1495995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47871" y="2777644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71" y="2777644"/>
                <a:ext cx="170302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173192" y="1837426"/>
            <a:ext cx="1492370" cy="110418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 flipV="1">
            <a:off x="1509623" y="3034700"/>
            <a:ext cx="960584" cy="10425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71159" y="3272144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59" y="3272144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-77638" y="2078160"/>
                <a:ext cx="2008435" cy="596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𝒅𝒖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∙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𝒅𝒙</m:t>
                    </m:r>
                  </m:oMath>
                </a14:m>
                <a:r>
                  <a:rPr lang="en-US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638" y="2078160"/>
                <a:ext cx="2008435" cy="596766"/>
              </a:xfrm>
              <a:prstGeom prst="rect">
                <a:avLst/>
              </a:prstGeom>
              <a:blipFill>
                <a:blip r:embed="rId10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4128" y="4142546"/>
                <a:ext cx="248786" cy="668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num>
                                        <m:den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</m:den>
                                      </m:f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8" y="4142546"/>
                <a:ext cx="248786" cy="668132"/>
              </a:xfrm>
              <a:prstGeom prst="rect">
                <a:avLst/>
              </a:prstGeom>
              <a:blipFill>
                <a:blip r:embed="rId11"/>
                <a:stretch>
                  <a:fillRect r="-132926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24512" y="5038596"/>
                <a:ext cx="2487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12" y="5038596"/>
                <a:ext cx="248786" cy="610936"/>
              </a:xfrm>
              <a:prstGeom prst="rect">
                <a:avLst/>
              </a:prstGeom>
              <a:blipFill>
                <a:blip r:embed="rId12"/>
                <a:stretch>
                  <a:fillRect r="-81219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50392" y="5789094"/>
                <a:ext cx="2487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ad>
                            <m:ra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g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92" y="5789094"/>
                <a:ext cx="248786" cy="610936"/>
              </a:xfrm>
              <a:prstGeom prst="rect">
                <a:avLst/>
              </a:prstGeom>
              <a:blipFill>
                <a:blip r:embed="rId13"/>
                <a:stretch>
                  <a:fillRect r="-800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34">
            <a:extLst>
              <a:ext uri="{FF2B5EF4-FFF2-40B4-BE49-F238E27FC236}">
                <a16:creationId xmlns:a16="http://schemas.microsoft.com/office/drawing/2014/main" id="{DAB3C230-F21A-4D39-813F-F9C2DEFA1E98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716C29DB-4367-4CC4-9E87-9EA552954BF9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46EDCCC8-E076-4B6E-AA5A-0A03FD4535BC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7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8" grpId="0"/>
      <p:bldP spid="19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06889" y="649674"/>
            <a:ext cx="3573209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7585" y="1177510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𝟔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439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5608" y="992841"/>
                <a:ext cx="197907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08" y="992841"/>
                <a:ext cx="1979072" cy="818879"/>
              </a:xfrm>
              <a:prstGeom prst="rect">
                <a:avLst/>
              </a:prstGeom>
              <a:blipFill rotWithShape="1">
                <a:blip r:embed="rId4"/>
                <a:stretch>
                  <a:fillRect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267419" y="1640247"/>
                <a:ext cx="204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ar-KW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7419" y="1640247"/>
                <a:ext cx="204446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2375" y="1726510"/>
                <a:ext cx="1987699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375" y="1726510"/>
                <a:ext cx="1987699" cy="379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17254" y="2062942"/>
                <a:ext cx="2182483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254" y="2062942"/>
                <a:ext cx="218248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54906" y="2174220"/>
                <a:ext cx="1703026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06" y="2174220"/>
                <a:ext cx="1703026" cy="379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1742537" y="1876673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AutoShape 5"/>
          <p:cNvCxnSpPr>
            <a:cxnSpLocks noChangeShapeType="1"/>
          </p:cNvCxnSpPr>
          <p:nvPr/>
        </p:nvCxnSpPr>
        <p:spPr bwMode="auto">
          <a:xfrm>
            <a:off x="1918299" y="2414025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00556" y="2720479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56" y="2720479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947" y="3353789"/>
                <a:ext cx="3433313" cy="1241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7" y="3353789"/>
                <a:ext cx="3433313" cy="1241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4180" y="4678733"/>
                <a:ext cx="248786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nary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0" y="4678733"/>
                <a:ext cx="248786" cy="675057"/>
              </a:xfrm>
              <a:prstGeom prst="rect">
                <a:avLst/>
              </a:prstGeom>
              <a:blipFill>
                <a:blip r:embed="rId11"/>
                <a:stretch>
                  <a:fillRect r="-1300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1433" y="5288647"/>
                <a:ext cx="24878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3" y="5288647"/>
                <a:ext cx="248786" cy="714683"/>
              </a:xfrm>
              <a:prstGeom prst="rect">
                <a:avLst/>
              </a:prstGeom>
              <a:blipFill>
                <a:blip r:embed="rId12"/>
                <a:stretch>
                  <a:fillRect r="-140487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9072" y="5998574"/>
                <a:ext cx="248786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72" y="5998574"/>
                <a:ext cx="248786" cy="675057"/>
              </a:xfrm>
              <a:prstGeom prst="rect">
                <a:avLst/>
              </a:prstGeom>
              <a:blipFill>
                <a:blip r:embed="rId13"/>
                <a:stretch>
                  <a:fillRect r="-129756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15025" y="1305804"/>
                <a:ext cx="3911389" cy="67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25" y="1305804"/>
                <a:ext cx="3911389" cy="6750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572000" y="1967592"/>
                <a:ext cx="4572000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67592"/>
                <a:ext cx="4572000" cy="610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18543" y="2623199"/>
                <a:ext cx="2487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43" y="2623199"/>
                <a:ext cx="248786" cy="610936"/>
              </a:xfrm>
              <a:prstGeom prst="rect">
                <a:avLst/>
              </a:prstGeom>
              <a:blipFill>
                <a:blip r:embed="rId16"/>
                <a:stretch>
                  <a:fillRect r="-148780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34">
            <a:extLst>
              <a:ext uri="{FF2B5EF4-FFF2-40B4-BE49-F238E27FC236}">
                <a16:creationId xmlns:a16="http://schemas.microsoft.com/office/drawing/2014/main" id="{40D564ED-4BD9-4E03-9381-5F5B2BE97707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622F65EF-BE59-447C-8E7A-DCC2D233B4EF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ate Placeholder 28">
            <a:extLst>
              <a:ext uri="{FF2B5EF4-FFF2-40B4-BE49-F238E27FC236}">
                <a16:creationId xmlns:a16="http://schemas.microsoft.com/office/drawing/2014/main" id="{A76B7337-461A-41A4-99FB-C6F0E35E8746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2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73148" y="528904"/>
            <a:ext cx="3584588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970476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𝟕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439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8574" y="811686"/>
                <a:ext cx="312276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4" y="811686"/>
                <a:ext cx="3122762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01" y="1406612"/>
                <a:ext cx="204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" y="1406612"/>
                <a:ext cx="204446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73748" y="1484971"/>
                <a:ext cx="1987699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748" y="1484971"/>
                <a:ext cx="1987699" cy="379656"/>
              </a:xfrm>
              <a:prstGeom prst="rect">
                <a:avLst/>
              </a:prstGeom>
              <a:blipFill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25881" y="1821403"/>
                <a:ext cx="2182483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81" y="1821403"/>
                <a:ext cx="218248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46279" y="1932681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279" y="1932681"/>
                <a:ext cx="170302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733910" y="1635134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>
            <a:off x="1909672" y="2172486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91929" y="2478940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29" y="2478940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06928" y="3082401"/>
                <a:ext cx="248786" cy="717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8" y="3082401"/>
                <a:ext cx="248786" cy="717504"/>
              </a:xfrm>
              <a:prstGeom prst="rect">
                <a:avLst/>
              </a:prstGeom>
              <a:blipFill>
                <a:blip r:embed="rId10"/>
                <a:stretch>
                  <a:fillRect r="-150243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3796" y="3790278"/>
                <a:ext cx="248786" cy="692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6" y="3790278"/>
                <a:ext cx="248786" cy="692177"/>
              </a:xfrm>
              <a:prstGeom prst="rect">
                <a:avLst/>
              </a:prstGeom>
              <a:blipFill>
                <a:blip r:embed="rId11"/>
                <a:stretch>
                  <a:fillRect r="-150243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12037" y="4503314"/>
                <a:ext cx="248786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 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7" y="4503314"/>
                <a:ext cx="248786" cy="653384"/>
              </a:xfrm>
              <a:prstGeom prst="rect">
                <a:avLst/>
              </a:prstGeom>
              <a:blipFill>
                <a:blip r:embed="rId12"/>
                <a:stretch>
                  <a:fillRect r="-123414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787661" y="1065366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𝟖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26829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60766" y="938959"/>
                <a:ext cx="1958195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766" y="938959"/>
                <a:ext cx="1958195" cy="81887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85736" y="1597116"/>
                <a:ext cx="204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tx1"/>
                    </a:solidFill>
                    <a:effectLst/>
                  </a:rPr>
                  <a:t>u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736" y="1597116"/>
                <a:ext cx="204446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035530" y="1648873"/>
                <a:ext cx="1987699" cy="379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530" y="1648873"/>
                <a:ext cx="1987699" cy="37965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35901" y="1985305"/>
                <a:ext cx="2182483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901" y="1985305"/>
                <a:ext cx="2182483" cy="6127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208061" y="2096583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61" y="2096583"/>
                <a:ext cx="1703026" cy="3755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AutoShape 4"/>
          <p:cNvCxnSpPr>
            <a:cxnSpLocks noChangeShapeType="1"/>
          </p:cNvCxnSpPr>
          <p:nvPr/>
        </p:nvCxnSpPr>
        <p:spPr bwMode="auto">
          <a:xfrm>
            <a:off x="6495692" y="1799036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AutoShape 5"/>
          <p:cNvCxnSpPr>
            <a:cxnSpLocks noChangeShapeType="1"/>
          </p:cNvCxnSpPr>
          <p:nvPr/>
        </p:nvCxnSpPr>
        <p:spPr bwMode="auto">
          <a:xfrm>
            <a:off x="6671454" y="2336388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732941" y="2556578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941" y="2556578"/>
                <a:ext cx="2332755" cy="6587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09917" y="3160152"/>
                <a:ext cx="248786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 −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+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917" y="3160152"/>
                <a:ext cx="248786" cy="680571"/>
              </a:xfrm>
              <a:prstGeom prst="rect">
                <a:avLst/>
              </a:prstGeom>
              <a:blipFill>
                <a:blip r:embed="rId20"/>
                <a:stretch>
                  <a:fillRect r="-127561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49531" y="4068783"/>
                <a:ext cx="248786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 −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−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31" y="4068783"/>
                <a:ext cx="248786" cy="618246"/>
              </a:xfrm>
              <a:prstGeom prst="rect">
                <a:avLst/>
              </a:prstGeom>
              <a:blipFill>
                <a:blip r:embed="rId21"/>
                <a:stretch>
                  <a:fillRect r="-73658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4">
            <a:extLst>
              <a:ext uri="{FF2B5EF4-FFF2-40B4-BE49-F238E27FC236}">
                <a16:creationId xmlns:a16="http://schemas.microsoft.com/office/drawing/2014/main" id="{8484D866-115A-41B3-9767-838202C1AE98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AA5DCA9D-F965-409C-BA8C-45FC54867619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Date Placeholder 28">
            <a:extLst>
              <a:ext uri="{FF2B5EF4-FFF2-40B4-BE49-F238E27FC236}">
                <a16:creationId xmlns:a16="http://schemas.microsoft.com/office/drawing/2014/main" id="{715BB575-E945-40D8-8918-84AEE650368F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8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408763" y="528904"/>
            <a:ext cx="3648973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970476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𝟗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439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2476" y="811686"/>
                <a:ext cx="3122762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6" y="811686"/>
                <a:ext cx="3122762" cy="818879"/>
              </a:xfrm>
              <a:prstGeom prst="rect">
                <a:avLst/>
              </a:prstGeom>
              <a:blipFill rotWithShape="1">
                <a:blip r:embed="rId4"/>
                <a:stretch>
                  <a:fillRect r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200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431321" y="1640248"/>
                <a:ext cx="20444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ar-KW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321" y="1640248"/>
                <a:ext cx="2044460" cy="369332"/>
              </a:xfrm>
              <a:prstGeom prst="rect">
                <a:avLst/>
              </a:prstGeom>
              <a:blipFill>
                <a:blip r:embed="rId5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87484" y="1553983"/>
                <a:ext cx="1987699" cy="502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484" y="1553983"/>
                <a:ext cx="1987699" cy="502253"/>
              </a:xfrm>
              <a:prstGeom prst="rect">
                <a:avLst/>
              </a:prstGeom>
              <a:blipFill rotWithShape="1"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81156" y="2028437"/>
                <a:ext cx="2182483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156" y="2028437"/>
                <a:ext cx="218248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34136" y="2044825"/>
                <a:ext cx="170302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36" y="2044825"/>
                <a:ext cx="1703026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578635" y="1842168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>
            <a:off x="1754397" y="2379520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5884" y="2599710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84" y="2599710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5169" y="3081829"/>
                <a:ext cx="248786" cy="837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sup>
                          </m:sSup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=  </m:t>
                              </m:r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 − </m:t>
                                  </m:r>
                                  <m:f>
                                    <m:f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nary>
                                    <m:naryPr>
                                      <m:subHide m:val="on"/>
                                      <m:supHide m:val="on"/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f>
                                        <m:f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ar-KW" b="1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KW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ar-KW" b="1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ar-KW" b="1" i="1" smtClean="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𝟑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den>
                                      </m:f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𝒅𝒙</m:t>
                                      </m:r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69" y="3081829"/>
                <a:ext cx="248786" cy="837217"/>
              </a:xfrm>
              <a:prstGeom prst="rect">
                <a:avLst/>
              </a:prstGeom>
              <a:blipFill>
                <a:blip r:embed="rId10"/>
                <a:stretch>
                  <a:fillRect r="-160975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7200" y="4077526"/>
                <a:ext cx="3108672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effectLst/>
                                          <a:latin typeface="Cambria Math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fName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nary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77526"/>
                <a:ext cx="3108672" cy="675057"/>
              </a:xfrm>
              <a:prstGeom prst="rect">
                <a:avLst/>
              </a:prstGeom>
              <a:blipFill rotWithShape="1">
                <a:blip r:embed="rId11"/>
                <a:stretch>
                  <a:fillRect r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00226" y="4791945"/>
                <a:ext cx="248786" cy="1000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ar-KW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6" y="4791945"/>
                <a:ext cx="248786" cy="1000723"/>
              </a:xfrm>
              <a:prstGeom prst="rect">
                <a:avLst/>
              </a:prstGeom>
              <a:blipFill>
                <a:blip r:embed="rId12"/>
                <a:stretch>
                  <a:fillRect r="-107073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4732" y="5823600"/>
                <a:ext cx="2487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2" y="5823600"/>
                <a:ext cx="248786" cy="610936"/>
              </a:xfrm>
              <a:prstGeom prst="rect">
                <a:avLst/>
              </a:prstGeom>
              <a:blipFill>
                <a:blip r:embed="rId13"/>
                <a:stretch>
                  <a:fillRect r="-108292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620886" y="1122876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6726597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𝟏𝟎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248786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82927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36544" y="964086"/>
                <a:ext cx="1788543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544" y="964086"/>
                <a:ext cx="1788543" cy="8188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11283" y="1588489"/>
                <a:ext cx="204446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KW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KW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ar-KW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ar-KW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283" y="1588489"/>
                <a:ext cx="2044460" cy="404983"/>
              </a:xfrm>
              <a:prstGeom prst="rect">
                <a:avLst/>
              </a:prstGeom>
              <a:blipFill>
                <a:blip r:embed="rId16"/>
                <a:stretch>
                  <a:fillRect t="-6061" b="-1818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630088" y="1502224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88" y="1502224"/>
                <a:ext cx="1987699" cy="3755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261448" y="1976678"/>
                <a:ext cx="2182483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448" y="1976678"/>
                <a:ext cx="2182483" cy="6127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02619" y="1975814"/>
                <a:ext cx="1703026" cy="653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619" y="1975814"/>
                <a:ext cx="1703026" cy="6533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AutoShape 4"/>
          <p:cNvCxnSpPr>
            <a:cxnSpLocks noChangeShapeType="1"/>
          </p:cNvCxnSpPr>
          <p:nvPr/>
        </p:nvCxnSpPr>
        <p:spPr bwMode="auto">
          <a:xfrm>
            <a:off x="6021239" y="1790409"/>
            <a:ext cx="965978" cy="53555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AutoShape 5"/>
          <p:cNvCxnSpPr>
            <a:cxnSpLocks noChangeShapeType="1"/>
          </p:cNvCxnSpPr>
          <p:nvPr/>
        </p:nvCxnSpPr>
        <p:spPr bwMode="auto">
          <a:xfrm>
            <a:off x="6197001" y="2327761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58488" y="2547951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88" y="2547951"/>
                <a:ext cx="2332755" cy="6587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447607" y="3073775"/>
                <a:ext cx="248786" cy="717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nary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07" y="3073775"/>
                <a:ext cx="248786" cy="717504"/>
              </a:xfrm>
              <a:prstGeom prst="rect">
                <a:avLst/>
              </a:prstGeom>
              <a:blipFill>
                <a:blip r:embed="rId21"/>
                <a:stretch>
                  <a:fillRect r="-1635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40905" y="3850597"/>
                <a:ext cx="248786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905" y="3850597"/>
                <a:ext cx="248786" cy="675057"/>
              </a:xfrm>
              <a:prstGeom prst="rect">
                <a:avLst/>
              </a:prstGeom>
              <a:blipFill>
                <a:blip r:embed="rId22"/>
                <a:stretch>
                  <a:fillRect r="-900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930687" y="4752583"/>
                <a:ext cx="248786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87" y="4752583"/>
                <a:ext cx="248786" cy="655179"/>
              </a:xfrm>
              <a:prstGeom prst="rect">
                <a:avLst/>
              </a:prstGeom>
              <a:blipFill>
                <a:blip r:embed="rId23"/>
                <a:stretch>
                  <a:fillRect r="-93170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870302" y="5839954"/>
                <a:ext cx="24878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02" y="5839954"/>
                <a:ext cx="248786" cy="612732"/>
              </a:xfrm>
              <a:prstGeom prst="rect">
                <a:avLst/>
              </a:prstGeom>
              <a:blipFill>
                <a:blip r:embed="rId24"/>
                <a:stretch>
                  <a:fillRect r="-88048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34">
            <a:extLst>
              <a:ext uri="{FF2B5EF4-FFF2-40B4-BE49-F238E27FC236}">
                <a16:creationId xmlns:a16="http://schemas.microsoft.com/office/drawing/2014/main" id="{8270E830-0EC7-4412-B73C-5BAC24369A77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092ACB2D-DE8A-4471-A1F2-32F44FF2412B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بالتجزيء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Date Placeholder 28">
            <a:extLst>
              <a:ext uri="{FF2B5EF4-FFF2-40B4-BE49-F238E27FC236}">
                <a16:creationId xmlns:a16="http://schemas.microsoft.com/office/drawing/2014/main" id="{28461B85-13A0-4DAD-A752-BEA93F7BC33B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7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391510" y="528904"/>
            <a:ext cx="3666226" cy="49763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chemeClr val="tx1"/>
                </a:solidFill>
                <a:latin typeface="Arial" pitchFamily="34" charset="0"/>
                <a:cs typeface="Fanan" pitchFamily="2" charset="-78"/>
              </a:rPr>
              <a:t>في التمارين من ( 1 – 17 ) أوجد التكامل: - </a:t>
            </a:r>
            <a:endParaRPr lang="en-GB" b="1" dirty="0">
              <a:ln w="0"/>
              <a:solidFill>
                <a:schemeClr val="tx1"/>
              </a:solidFill>
              <a:latin typeface="Arial" pitchFamily="34" charset="0"/>
              <a:cs typeface="Fanan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8192" y="970476"/>
            <a:ext cx="374309" cy="369332"/>
            <a:chOff x="6717971" y="3728393"/>
            <a:chExt cx="37430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𝟏𝟏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971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850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2476" y="811686"/>
                <a:ext cx="2406769" cy="81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6" y="811686"/>
                <a:ext cx="240676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722530" y="548938"/>
            <a:ext cx="0" cy="63090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388188" y="1544931"/>
                <a:ext cx="1639018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188" y="1544931"/>
                <a:ext cx="1639018" cy="375552"/>
              </a:xfrm>
              <a:prstGeom prst="rect">
                <a:avLst/>
              </a:prstGeom>
              <a:blipFill>
                <a:blip r:embed="rId5"/>
                <a:stretch>
                  <a:fillRect t="-6452" r="-372" b="-2419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714" y="1631194"/>
                <a:ext cx="1987699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2079769"/>
                <a:ext cx="17461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(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2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𝑥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−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2</m:t>
                    </m:r>
                    <m:r>
                      <m:rPr>
                        <m:nor/>
                      </m:rPr>
                      <a:rPr lang="en-US" b="1" i="1" smtClean="0">
                        <a:effectLst/>
                      </a:rPr>
                      <m:t>)</m:t>
                    </m:r>
                  </m:oMath>
                </a14:m>
                <a:r>
                  <a:rPr lang="en-US" b="1" i="1" dirty="0">
                    <a:effectLst/>
                  </a:rPr>
                  <a:t> 𝑑𝑥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79769"/>
                <a:ext cx="1746160" cy="369332"/>
              </a:xfrm>
              <a:prstGeom prst="rect">
                <a:avLst/>
              </a:prstGeom>
              <a:blipFill>
                <a:blip r:embed="rId7"/>
                <a:stretch>
                  <a:fillRect t="-11475" r="-3147" b="-2131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39245" y="2078904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45" y="2078904"/>
                <a:ext cx="1703026" cy="375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207699" y="1729598"/>
            <a:ext cx="1199071" cy="51327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>
            <a:off x="1780275" y="2310082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5114" y="2452635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4" y="2452635"/>
                <a:ext cx="2332755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516" y="3105629"/>
                <a:ext cx="4619013" cy="1265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KW" b="1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func>
                            </m:e>
                          </m:nary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e>
                          <m:d>
                            <m:d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func>
                            <m:funcPr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ar-KW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ar-KW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ar-KW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e>
                      </m:eqAr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6" y="3105629"/>
                <a:ext cx="4619013" cy="1265026"/>
              </a:xfrm>
              <a:prstGeom prst="rect">
                <a:avLst/>
              </a:prstGeom>
              <a:blipFill rotWithShape="1">
                <a:blip r:embed="rId10"/>
                <a:stretch>
                  <a:fillRect r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381551" y="4365768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 نستخدم قاعدة التجزيء مرة أخرى لإيجاد</a:t>
            </a:r>
            <a:r>
              <a:rPr lang="en-US" b="1" i="1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KW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24181" y="4799018"/>
                <a:ext cx="248786" cy="658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ar-KW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1" y="4799018"/>
                <a:ext cx="248786" cy="658770"/>
              </a:xfrm>
              <a:prstGeom prst="rect">
                <a:avLst/>
              </a:prstGeom>
              <a:blipFill>
                <a:blip r:embed="rId11"/>
                <a:stretch>
                  <a:fillRect r="-69268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-278920" y="5291526"/>
                <a:ext cx="1639018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effectLst/>
                    <a:latin typeface="Cambria Math" panose="02040503050406030204" pitchFamily="18" charset="0"/>
                  </a:rPr>
                  <a:t>u =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ar-KW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8920" y="5291526"/>
                <a:ext cx="1639018" cy="375552"/>
              </a:xfrm>
              <a:prstGeom prst="rect">
                <a:avLst/>
              </a:prstGeom>
              <a:blipFill>
                <a:blip r:embed="rId12"/>
                <a:stretch>
                  <a:fillRect t="-9677" b="-2096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75982" y="5377789"/>
                <a:ext cx="1987699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𝒅𝒗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KW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82" y="5377789"/>
                <a:ext cx="1987699" cy="3755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347932" y="5800485"/>
                <a:ext cx="17461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ar-KW" b="1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i="1" dirty="0">
                    <a:effectLst/>
                  </a:rPr>
                  <a:t>𝑑𝑥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932" y="5800485"/>
                <a:ext cx="1746160" cy="369332"/>
              </a:xfrm>
              <a:prstGeom prst="rect">
                <a:avLst/>
              </a:prstGeom>
              <a:blipFill>
                <a:blip r:embed="rId14"/>
                <a:stretch>
                  <a:fillRect t="-11667" r="-3147" b="-25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348513" y="5825499"/>
                <a:ext cx="1703026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ar-KW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ar-KW" b="1" i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513" y="5825499"/>
                <a:ext cx="1703026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AutoShape 4"/>
          <p:cNvCxnSpPr>
            <a:cxnSpLocks noChangeShapeType="1"/>
          </p:cNvCxnSpPr>
          <p:nvPr/>
        </p:nvCxnSpPr>
        <p:spPr bwMode="auto">
          <a:xfrm>
            <a:off x="1316967" y="5476193"/>
            <a:ext cx="1199071" cy="51327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AutoShape 5"/>
          <p:cNvCxnSpPr>
            <a:cxnSpLocks noChangeShapeType="1"/>
          </p:cNvCxnSpPr>
          <p:nvPr/>
        </p:nvCxnSpPr>
        <p:spPr bwMode="auto">
          <a:xfrm>
            <a:off x="1889543" y="6056677"/>
            <a:ext cx="638175" cy="0"/>
          </a:xfrm>
          <a:prstGeom prst="straightConnector1">
            <a:avLst/>
          </a:prstGeom>
          <a:ln>
            <a:headEnd type="triangle" w="med" len="med"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04382" y="6199230"/>
                <a:ext cx="233275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𝒖𝒅𝒗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𝒖𝒗</m:t>
                          </m:r>
                          <m:r>
                            <a:rPr lang="ar-KW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ar-KW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ar-KW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𝒗𝒅𝒖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b="1" i="1" dirty="0"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82" y="6199230"/>
                <a:ext cx="2332755" cy="6587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321834" y="1211884"/>
                <a:ext cx="4572000" cy="12252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=−</m:t>
                          </m:r>
                        </m:e>
                      </m:nary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ar-KW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834" y="1211884"/>
                <a:ext cx="4572000" cy="12252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939312" y="2597353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=−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            (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312" y="2597353"/>
                <a:ext cx="248786" cy="369332"/>
              </a:xfrm>
              <a:prstGeom prst="rect">
                <a:avLst/>
              </a:prstGeom>
              <a:blipFill>
                <a:blip r:embed="rId18"/>
                <a:stretch>
                  <a:fillRect r="-1582927" b="-14754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655831" y="3261587"/>
                <a:ext cx="2371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من 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،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ar-KW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) </a:t>
                </a:r>
                <a:r>
                  <a:rPr lang="ar-SA" b="1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نحصل على</a:t>
                </a:r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31" y="3261587"/>
                <a:ext cx="2371162" cy="369332"/>
              </a:xfrm>
              <a:prstGeom prst="rect">
                <a:avLst/>
              </a:prstGeom>
              <a:blipFill>
                <a:blip r:embed="rId19"/>
                <a:stretch>
                  <a:fillRect l="-1799" t="-8197" r="-2057" b="-2459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15451" y="4031427"/>
                <a:ext cx="4822166" cy="112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16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func>
                        </m:e>
                      </m:nary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451" y="4031427"/>
                <a:ext cx="4822166" cy="1120050"/>
              </a:xfrm>
              <a:prstGeom prst="rect">
                <a:avLst/>
              </a:prstGeom>
              <a:blipFill rotWithShape="1">
                <a:blip r:embed="rId20"/>
                <a:stretch>
                  <a:fillRect l="-7080" t="-89130" b="-8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40534" y="5732828"/>
                <a:ext cx="4572000" cy="3702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KW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ar-KW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ar-KW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1600" b="1" i="1" smtClean="0">
                          <a:effectLst/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1600" b="1" i="1" dirty="0">
                  <a:effectLst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534" y="5732828"/>
                <a:ext cx="4572000" cy="370294"/>
              </a:xfrm>
              <a:prstGeom prst="rect">
                <a:avLst/>
              </a:prstGeom>
              <a:blipFill rotWithShape="1">
                <a:blip r:embed="rId21"/>
                <a:stretch>
                  <a:fillRect r="-2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4">
            <a:extLst>
              <a:ext uri="{FF2B5EF4-FFF2-40B4-BE49-F238E27FC236}">
                <a16:creationId xmlns:a16="http://schemas.microsoft.com/office/drawing/2014/main" id="{C54F409C-6982-40EE-B80F-2F04B8A49940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853DF133-FD48-4263-92C5-3E4DA0F4D026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 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Date Placeholder 28">
            <a:extLst>
              <a:ext uri="{FF2B5EF4-FFF2-40B4-BE49-F238E27FC236}">
                <a16:creationId xmlns:a16="http://schemas.microsoft.com/office/drawing/2014/main" id="{42D7D6BA-5355-4D18-9FF4-EE3814D7625F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21/03/2021 04:56 م</a:t>
            </a:fld>
            <a:endParaRPr kumimoji="0" lang="ar-SA" sz="18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1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/>
      <p:bldP spid="13" grpId="0"/>
      <p:bldP spid="14" grpId="0"/>
      <p:bldP spid="15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1" ma:contentTypeDescription="إنشاء مستند جديد." ma:contentTypeScope="" ma:versionID="30896829d5db7b7eed56b16116968f2a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524614cf59a7c1e28d62e4923754420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40F430-7390-4416-85DF-8B467A555049}"/>
</file>

<file path=customXml/itemProps2.xml><?xml version="1.0" encoding="utf-8"?>
<ds:datastoreItem xmlns:ds="http://schemas.openxmlformats.org/officeDocument/2006/customXml" ds:itemID="{5B8410F6-9867-40BC-ADCF-CB7F7511C171}"/>
</file>

<file path=customXml/itemProps3.xml><?xml version="1.0" encoding="utf-8"?>
<ds:datastoreItem xmlns:ds="http://schemas.openxmlformats.org/officeDocument/2006/customXml" ds:itemID="{86B88DBD-F45C-4391-89C4-A2C58A2E24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Words>1658</Words>
  <Application>Microsoft Office PowerPoint</Application>
  <PresentationFormat>On-screen Show (4:3)</PresentationFormat>
  <Paragraphs>432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ELASER</dc:creator>
  <cp:lastModifiedBy>يحيي محمد علي نصر</cp:lastModifiedBy>
  <cp:revision>343</cp:revision>
  <dcterms:created xsi:type="dcterms:W3CDTF">2015-01-30T14:44:27Z</dcterms:created>
  <dcterms:modified xsi:type="dcterms:W3CDTF">2021-03-21T13:57:06Z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