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1132" r:id="rId2"/>
    <p:sldId id="867" r:id="rId3"/>
    <p:sldId id="1120" r:id="rId4"/>
    <p:sldId id="1121" r:id="rId5"/>
    <p:sldId id="1122" r:id="rId6"/>
    <p:sldId id="1123" r:id="rId7"/>
    <p:sldId id="1124" r:id="rId8"/>
    <p:sldId id="1125" r:id="rId9"/>
    <p:sldId id="1126" r:id="rId10"/>
    <p:sldId id="1127" r:id="rId11"/>
    <p:sldId id="1128" r:id="rId12"/>
    <p:sldId id="1129" r:id="rId13"/>
    <p:sldId id="1130" r:id="rId14"/>
    <p:sldId id="1131" r:id="rId15"/>
  </p:sldIdLst>
  <p:sldSz cx="12192000" cy="6858000"/>
  <p:notesSz cx="7053263" cy="9309100"/>
  <p:defaultTextStyle>
    <a:defPPr>
      <a:defRPr lang="ar-K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  <a:srgbClr val="FFFF66"/>
    <a:srgbClr val="4F81BD"/>
    <a:srgbClr val="0F6FC6"/>
    <a:srgbClr val="763A66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044" autoAdjust="0"/>
    <p:restoredTop sz="93416" autoAdjust="0"/>
  </p:normalViewPr>
  <p:slideViewPr>
    <p:cSldViewPr snapToGrid="0">
      <p:cViewPr varScale="1">
        <p:scale>
          <a:sx n="43" d="100"/>
          <a:sy n="43" d="100"/>
        </p:scale>
        <p:origin x="1063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996849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633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1"/>
          <a:lstStyle>
            <a:lvl1pPr algn="l">
              <a:defRPr sz="1200"/>
            </a:lvl1pPr>
          </a:lstStyle>
          <a:p>
            <a:fld id="{8DAF4DDE-A671-43D5-A5A8-5D766FDF5F02}" type="datetimeFigureOut">
              <a:rPr lang="ar-SA" smtClean="0"/>
              <a:t>25/09/1442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996849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633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1" anchor="b"/>
          <a:lstStyle>
            <a:lvl1pPr algn="l">
              <a:defRPr sz="1200"/>
            </a:lvl1pPr>
          </a:lstStyle>
          <a:p>
            <a:fld id="{EE4A4E9A-9287-4EA8-B05B-CE94BA6BBF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7170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80ED4F2-8051-48B2-B71F-F3D92B807D4A}" type="datetimeFigureOut">
              <a:rPr lang="en-US" smtClean="0"/>
              <a:pPr/>
              <a:t>5/6/2021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9AEE3BF4-4668-4E41-963D-7ADA3B6772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387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A2A2C-2008-44A1-819B-E4A4ADE01F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96727B-2AA9-49FE-9AE5-9FD8E22F8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12F73-F36A-4414-AE42-F85832006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25/09/1442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D55B8-A609-4038-8A56-4AC3866D9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7F1BE-F3DC-4D08-A88B-F2E3EF5B8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365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648C8-E925-4E8D-809C-020FE4CBF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50CCD-6F52-4CD6-B6F1-970B93A62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A6F99-23EA-408F-A7FF-C03DCD576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25/09/1442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1389D-2099-41C1-9C20-04F203F13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C9D40-C43C-42C8-B8BD-39429F2BD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403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565DDA-409F-488D-B2F7-C6968FCC38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382BB4-494B-4F57-82C2-0804BE4329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CCDBB-D9BC-45D1-BAE7-DC2772F27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25/09/1442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7B3F9-D817-4624-9F86-6ED31A03C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B3E878-E496-4B64-8371-01855DBFD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297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159C4-63DA-432D-AB9C-DDFC2EAC2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D9691-A324-4D66-B875-3F34DAE63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E8E1B-15DD-454F-A92D-FB967380D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25/09/1442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A9B51-8C68-4501-90CC-725143FFD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65C9C-27A9-4A46-A963-BBF4F5661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0074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C018C-42DD-42C9-96E1-0E5B2F8EC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21F5A8-A436-4D06-B471-1C58C5CCC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E68FB-C422-45F7-B582-32BF8AE2D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25/09/1442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E6FE4-7DF1-4D11-83D7-D4964AB29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F54BD-87CC-4200-9C5B-48411CFB2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3393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05B9B-CA12-4AE7-80A1-BFB1F6B10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01A31-7FC7-4D55-8817-1AF79A3573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94D984-BDFB-44A7-99F4-78BAA973C5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F0D3FE-DDBD-40FA-9787-EDC0DEB07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25/09/1442</a:t>
            </a:fld>
            <a:endParaRPr lang="ar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8D7AD7-0901-4B94-9ACD-D7AA1ACCC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12F2F-45E2-411B-AEF4-AB5B045E4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006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501A-DC0C-49EA-9C5B-79D2701C6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038E6E-DC06-40A8-9279-AE5E89622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B19443-686B-4799-8ABC-3B576287F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16D095-0E29-4FE6-BEA1-9D7CAA1D91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7558E9-C3AF-457E-899E-D20E148199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169A18-4775-47AE-B215-6E1FD2922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25/09/1442</a:t>
            </a:fld>
            <a:endParaRPr lang="ar-S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625C65-38BB-4A6F-89E3-17ECF1645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7146A5-D268-47C3-A14B-19258388D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7883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8B676-A9AD-43F2-B288-109417B5F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0B09B2-42A7-4A6E-9C80-7791BEB6F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25/09/1442</a:t>
            </a:fld>
            <a:endParaRPr lang="ar-S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FE934C-F95B-45BB-9EF2-625F413F0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090092-8F6F-4B37-B06B-D19E01082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84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5844FC-B2C9-4115-A32E-FB39B7C4F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25/09/1442</a:t>
            </a:fld>
            <a:endParaRPr lang="ar-S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F22B2E-8299-42DF-88D7-14C83007B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1A48FC-4929-486C-92E6-730FCFEBC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4803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A4467-A90D-4498-BF32-9BD2DCCA6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2C705-BD2E-451A-93AB-9664B4520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0F1752-5F33-4BE1-AB43-F203099E4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BCD314-E50A-4102-B850-B970E69CE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25/09/1442</a:t>
            </a:fld>
            <a:endParaRPr lang="ar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84EB4-3164-4C53-B496-746DB2699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81C302-1FF5-4CED-9D1A-DC5426ECE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8502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047B-38FC-4CBE-97C5-7821533B0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EE3A77-9F3A-498E-89D2-61504B77B2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4BA83A-16E5-4DE4-89DC-C06E853F5E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8D23B4-D74B-458F-80F1-7802BD9E5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25/09/1442</a:t>
            </a:fld>
            <a:endParaRPr lang="ar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2A4810-8E49-4927-9420-3A3A852E9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FC749A-A890-4706-A006-58A99126E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386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79CDE-A80F-4872-8D81-8A0239442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5A3017-ED08-47FD-8A40-E519614E57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BFC3D-B58F-4596-A9F8-6BB5D2A2D7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25/09/1442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DC3E5-55A9-44B9-BFBB-9A3CE4E9C3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08269-6C17-4B2D-BD1D-2A2E8B6423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02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85.png"/><Relationship Id="rId3" Type="http://schemas.openxmlformats.org/officeDocument/2006/relationships/image" Target="../media/image75.png"/><Relationship Id="rId7" Type="http://schemas.openxmlformats.org/officeDocument/2006/relationships/image" Target="../media/image79.png"/><Relationship Id="rId12" Type="http://schemas.openxmlformats.org/officeDocument/2006/relationships/image" Target="../media/image84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8.png"/><Relationship Id="rId11" Type="http://schemas.openxmlformats.org/officeDocument/2006/relationships/image" Target="../media/image83.png"/><Relationship Id="rId5" Type="http://schemas.openxmlformats.org/officeDocument/2006/relationships/image" Target="../media/image77.png"/><Relationship Id="rId10" Type="http://schemas.openxmlformats.org/officeDocument/2006/relationships/image" Target="../media/image82.png"/><Relationship Id="rId4" Type="http://schemas.openxmlformats.org/officeDocument/2006/relationships/image" Target="../media/image76.png"/><Relationship Id="rId9" Type="http://schemas.openxmlformats.org/officeDocument/2006/relationships/image" Target="../media/image8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png"/><Relationship Id="rId3" Type="http://schemas.openxmlformats.org/officeDocument/2006/relationships/image" Target="../media/image87.png"/><Relationship Id="rId7" Type="http://schemas.openxmlformats.org/officeDocument/2006/relationships/image" Target="../media/image91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0.png"/><Relationship Id="rId11" Type="http://schemas.openxmlformats.org/officeDocument/2006/relationships/image" Target="../media/image95.png"/><Relationship Id="rId5" Type="http://schemas.openxmlformats.org/officeDocument/2006/relationships/image" Target="../media/image89.png"/><Relationship Id="rId10" Type="http://schemas.openxmlformats.org/officeDocument/2006/relationships/image" Target="../media/image94.png"/><Relationship Id="rId4" Type="http://schemas.openxmlformats.org/officeDocument/2006/relationships/image" Target="../media/image88.png"/><Relationship Id="rId9" Type="http://schemas.openxmlformats.org/officeDocument/2006/relationships/image" Target="../media/image9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13" Type="http://schemas.openxmlformats.org/officeDocument/2006/relationships/image" Target="../media/image43.png"/><Relationship Id="rId3" Type="http://schemas.openxmlformats.org/officeDocument/2006/relationships/image" Target="../media/image97.png"/><Relationship Id="rId7" Type="http://schemas.openxmlformats.org/officeDocument/2006/relationships/image" Target="../media/image101.png"/><Relationship Id="rId12" Type="http://schemas.openxmlformats.org/officeDocument/2006/relationships/image" Target="../media/image106.pn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0.png"/><Relationship Id="rId11" Type="http://schemas.openxmlformats.org/officeDocument/2006/relationships/image" Target="../media/image64.png"/><Relationship Id="rId5" Type="http://schemas.openxmlformats.org/officeDocument/2006/relationships/image" Target="../media/image99.png"/><Relationship Id="rId10" Type="http://schemas.openxmlformats.org/officeDocument/2006/relationships/image" Target="../media/image104.png"/><Relationship Id="rId4" Type="http://schemas.openxmlformats.org/officeDocument/2006/relationships/image" Target="../media/image98.png"/><Relationship Id="rId9" Type="http://schemas.openxmlformats.org/officeDocument/2006/relationships/image" Target="../media/image103.png"/><Relationship Id="rId14" Type="http://schemas.openxmlformats.org/officeDocument/2006/relationships/image" Target="../media/image4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png"/><Relationship Id="rId13" Type="http://schemas.openxmlformats.org/officeDocument/2006/relationships/image" Target="../media/image120.png"/><Relationship Id="rId3" Type="http://schemas.openxmlformats.org/officeDocument/2006/relationships/image" Target="../media/image73.png"/><Relationship Id="rId7" Type="http://schemas.openxmlformats.org/officeDocument/2006/relationships/image" Target="../media/image114.png"/><Relationship Id="rId12" Type="http://schemas.openxmlformats.org/officeDocument/2006/relationships/image" Target="../media/image119.png"/><Relationship Id="rId2" Type="http://schemas.openxmlformats.org/officeDocument/2006/relationships/image" Target="../media/image10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3.png"/><Relationship Id="rId11" Type="http://schemas.openxmlformats.org/officeDocument/2006/relationships/image" Target="../media/image118.png"/><Relationship Id="rId5" Type="http://schemas.openxmlformats.org/officeDocument/2006/relationships/image" Target="../media/image112.png"/><Relationship Id="rId15" Type="http://schemas.openxmlformats.org/officeDocument/2006/relationships/image" Target="../media/image122.png"/><Relationship Id="rId10" Type="http://schemas.openxmlformats.org/officeDocument/2006/relationships/image" Target="../media/image117.png"/><Relationship Id="rId4" Type="http://schemas.openxmlformats.org/officeDocument/2006/relationships/image" Target="../media/image111.png"/><Relationship Id="rId9" Type="http://schemas.openxmlformats.org/officeDocument/2006/relationships/image" Target="../media/image116.png"/><Relationship Id="rId14" Type="http://schemas.openxmlformats.org/officeDocument/2006/relationships/image" Target="../media/image12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png"/><Relationship Id="rId13" Type="http://schemas.openxmlformats.org/officeDocument/2006/relationships/image" Target="../media/image134.png"/><Relationship Id="rId3" Type="http://schemas.openxmlformats.org/officeDocument/2006/relationships/image" Target="../media/image105.png"/><Relationship Id="rId7" Type="http://schemas.openxmlformats.org/officeDocument/2006/relationships/image" Target="../media/image128.png"/><Relationship Id="rId12" Type="http://schemas.openxmlformats.org/officeDocument/2006/relationships/image" Target="../media/image133.png"/><Relationship Id="rId2" Type="http://schemas.openxmlformats.org/officeDocument/2006/relationships/image" Target="../media/image1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7.png"/><Relationship Id="rId11" Type="http://schemas.openxmlformats.org/officeDocument/2006/relationships/image" Target="../media/image132.png"/><Relationship Id="rId5" Type="http://schemas.openxmlformats.org/officeDocument/2006/relationships/image" Target="../media/image126.png"/><Relationship Id="rId15" Type="http://schemas.openxmlformats.org/officeDocument/2006/relationships/image" Target="../media/image80.png"/><Relationship Id="rId10" Type="http://schemas.openxmlformats.org/officeDocument/2006/relationships/image" Target="../media/image131.png"/><Relationship Id="rId4" Type="http://schemas.openxmlformats.org/officeDocument/2006/relationships/image" Target="../media/image125.png"/><Relationship Id="rId9" Type="http://schemas.openxmlformats.org/officeDocument/2006/relationships/image" Target="../media/image130.png"/><Relationship Id="rId14" Type="http://schemas.openxmlformats.org/officeDocument/2006/relationships/image" Target="../media/image13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310.png"/><Relationship Id="rId10" Type="http://schemas.openxmlformats.org/officeDocument/2006/relationships/image" Target="../media/image10.png"/><Relationship Id="rId4" Type="http://schemas.openxmlformats.org/officeDocument/2006/relationships/image" Target="../media/image410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7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11.png"/><Relationship Id="rId10" Type="http://schemas.openxmlformats.org/officeDocument/2006/relationships/image" Target="../media/image29.png"/><Relationship Id="rId4" Type="http://schemas.openxmlformats.org/officeDocument/2006/relationships/image" Target="../media/image24.png"/><Relationship Id="rId9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31.png"/><Relationship Id="rId7" Type="http://schemas.openxmlformats.org/officeDocument/2006/relationships/image" Target="../media/image33.png"/><Relationship Id="rId12" Type="http://schemas.openxmlformats.org/officeDocument/2006/relationships/image" Target="../media/image23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37.png"/><Relationship Id="rId10" Type="http://schemas.openxmlformats.org/officeDocument/2006/relationships/image" Target="../media/image36.png"/><Relationship Id="rId4" Type="http://schemas.openxmlformats.org/officeDocument/2006/relationships/image" Target="../media/image32.png"/><Relationship Id="rId9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0.png"/><Relationship Id="rId7" Type="http://schemas.openxmlformats.org/officeDocument/2006/relationships/image" Target="../media/image38.png"/><Relationship Id="rId12" Type="http://schemas.openxmlformats.org/officeDocument/2006/relationships/image" Target="../media/image47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250.png"/><Relationship Id="rId10" Type="http://schemas.openxmlformats.org/officeDocument/2006/relationships/image" Target="../media/image45.png"/><Relationship Id="rId9" Type="http://schemas.openxmlformats.org/officeDocument/2006/relationships/image" Target="../media/image44.png"/><Relationship Id="rId14" Type="http://schemas.openxmlformats.org/officeDocument/2006/relationships/image" Target="../media/image38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2" Type="http://schemas.openxmlformats.org/officeDocument/2006/relationships/image" Target="../media/image4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Relationship Id="rId14" Type="http://schemas.openxmlformats.org/officeDocument/2006/relationships/image" Target="../media/image6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72.png"/><Relationship Id="rId7" Type="http://schemas.openxmlformats.org/officeDocument/2006/relationships/image" Target="../media/image66.png"/><Relationship Id="rId12" Type="http://schemas.openxmlformats.org/officeDocument/2006/relationships/image" Target="../media/image7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5.png"/><Relationship Id="rId11" Type="http://schemas.openxmlformats.org/officeDocument/2006/relationships/image" Target="../media/image70.png"/><Relationship Id="rId5" Type="http://schemas.openxmlformats.org/officeDocument/2006/relationships/image" Target="../media/image61.png"/><Relationship Id="rId10" Type="http://schemas.openxmlformats.org/officeDocument/2006/relationships/image" Target="../media/image69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Relationship Id="rId14" Type="http://schemas.openxmlformats.org/officeDocument/2006/relationships/image" Target="../media/image6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E7BECDE9-6777-4133-BCB8-7377F8320CA9}"/>
              </a:ext>
            </a:extLst>
          </p:cNvPr>
          <p:cNvSpPr txBox="1"/>
          <p:nvPr/>
        </p:nvSpPr>
        <p:spPr>
          <a:xfrm>
            <a:off x="4936651" y="3230440"/>
            <a:ext cx="2437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400" b="1" dirty="0"/>
              <a:t>مشروع مصادر التعلم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64BB81F-5D75-4C3B-9FE5-E4575C9AB2EC}"/>
              </a:ext>
            </a:extLst>
          </p:cNvPr>
          <p:cNvSpPr txBox="1"/>
          <p:nvPr/>
        </p:nvSpPr>
        <p:spPr>
          <a:xfrm>
            <a:off x="4193708" y="3755411"/>
            <a:ext cx="3307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400" b="1" dirty="0"/>
              <a:t>الصف الثاني عشر علمي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8F3016F-38DD-459B-BD25-62285B9283C4}"/>
              </a:ext>
            </a:extLst>
          </p:cNvPr>
          <p:cNvSpPr txBox="1"/>
          <p:nvPr/>
        </p:nvSpPr>
        <p:spPr>
          <a:xfrm>
            <a:off x="2267712" y="4280382"/>
            <a:ext cx="5827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400" b="1" dirty="0"/>
              <a:t>الوحدة الخامسة : التكامل :بند (  5 –2)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848A393-E7B5-4DD8-97F9-4F7C3B056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5038" y="427916"/>
            <a:ext cx="1202967" cy="1386470"/>
          </a:xfrm>
          <a:prstGeom prst="rect">
            <a:avLst/>
          </a:prstGeom>
          <a:noFill/>
        </p:spPr>
      </p:pic>
      <p:sp>
        <p:nvSpPr>
          <p:cNvPr id="12" name="TextBox 2">
            <a:extLst>
              <a:ext uri="{FF2B5EF4-FFF2-40B4-BE49-F238E27FC236}">
                <a16:creationId xmlns:a16="http://schemas.microsoft.com/office/drawing/2014/main" id="{0E66D6A2-7FA8-4B7C-848B-60B9EFB34E0D}"/>
              </a:ext>
            </a:extLst>
          </p:cNvPr>
          <p:cNvSpPr txBox="1"/>
          <p:nvPr/>
        </p:nvSpPr>
        <p:spPr>
          <a:xfrm>
            <a:off x="9201517" y="1814386"/>
            <a:ext cx="173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وزارة التربية</a:t>
            </a:r>
            <a:endParaRPr lang="en-US" b="1" dirty="0"/>
          </a:p>
        </p:txBody>
      </p:sp>
      <p:sp>
        <p:nvSpPr>
          <p:cNvPr id="13" name="TextBox 31">
            <a:extLst>
              <a:ext uri="{FF2B5EF4-FFF2-40B4-BE49-F238E27FC236}">
                <a16:creationId xmlns:a16="http://schemas.microsoft.com/office/drawing/2014/main" id="{F6932521-D8F5-4AD7-BD98-18CB2A2C70DC}"/>
              </a:ext>
            </a:extLst>
          </p:cNvPr>
          <p:cNvSpPr txBox="1"/>
          <p:nvPr/>
        </p:nvSpPr>
        <p:spPr>
          <a:xfrm>
            <a:off x="8499923" y="2275136"/>
            <a:ext cx="2964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التوجيه الفني العام للرياضيات</a:t>
            </a:r>
          </a:p>
        </p:txBody>
      </p:sp>
      <p:sp>
        <p:nvSpPr>
          <p:cNvPr id="8" name="TextBox 15">
            <a:extLst>
              <a:ext uri="{FF2B5EF4-FFF2-40B4-BE49-F238E27FC236}">
                <a16:creationId xmlns:a16="http://schemas.microsoft.com/office/drawing/2014/main" id="{EAACE094-AFF4-4AD2-A33E-A5D2FE4CFD3B}"/>
              </a:ext>
            </a:extLst>
          </p:cNvPr>
          <p:cNvSpPr txBox="1"/>
          <p:nvPr/>
        </p:nvSpPr>
        <p:spPr>
          <a:xfrm>
            <a:off x="0" y="6299154"/>
            <a:ext cx="4221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منطقة الفروانية التعليمية – منطقة الجهراء التعليمية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0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b="1" dirty="0">
                <a:latin typeface="Arial" pitchFamily="34" charset="0"/>
                <a:cs typeface="Arial" pitchFamily="34" charset="0"/>
              </a:rPr>
              <a:t>كتاب الطالب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22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312000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b="1" dirty="0">
                <a:latin typeface="Arial" pitchFamily="34" charset="0"/>
                <a:cs typeface="Arial" pitchFamily="34" charset="0"/>
              </a:rPr>
              <a:t>(5-2)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 التكامل بالتعويض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6F9781-1010-41FC-B2DD-B13F1DF6B468}"/>
              </a:ext>
            </a:extLst>
          </p:cNvPr>
          <p:cNvSpPr txBox="1"/>
          <p:nvPr/>
        </p:nvSpPr>
        <p:spPr>
          <a:xfrm>
            <a:off x="9439422" y="415261"/>
            <a:ext cx="2718816" cy="578882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ar-KW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حاول أن تحل (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ar-KW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)</a:t>
            </a:r>
            <a:endParaRPr lang="en-GB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EBC025C-827C-4311-B519-C804F43044AE}"/>
                  </a:ext>
                </a:extLst>
              </p:cNvPr>
              <p:cNvSpPr txBox="1"/>
              <p:nvPr/>
            </p:nvSpPr>
            <p:spPr>
              <a:xfrm flipH="1">
                <a:off x="170461" y="409277"/>
                <a:ext cx="3740357" cy="936218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ad>
                              <m:radPr>
                                <m:ctrlP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deg>
                              <m:e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rad>
                            <m: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ad>
                              <m:radPr>
                                <m:ctrlP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>
                                <m: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deg>
                              <m:e>
                                <m:sSup>
                                  <m:sSupPr>
                                    <m:ctrlPr>
                                      <a:rPr lang="en-US" sz="3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3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nary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EBC025C-827C-4311-B519-C804F43044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70461" y="409277"/>
                <a:ext cx="3740357" cy="9362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1378A88-60B2-4292-A9FC-A4DB17267D2C}"/>
                  </a:ext>
                </a:extLst>
              </p:cNvPr>
              <p:cNvSpPr txBox="1"/>
              <p:nvPr/>
            </p:nvSpPr>
            <p:spPr>
              <a:xfrm flipH="1">
                <a:off x="3354461" y="274205"/>
                <a:ext cx="3290189" cy="121257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ar-KW" sz="3200" b="1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KW" sz="3200" b="1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ar-KW" sz="3200" b="1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( </m:t>
                            </m:r>
                            <m:sSup>
                              <m:sSupPr>
                                <m:ctrlPr>
                                  <a:rPr lang="en-US" sz="3200" b="1" i="1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US" sz="3200" b="1" i="1" smtClean="0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200" b="1" i="1" smtClean="0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3200" b="1" i="1" smtClean="0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sup>
                            </m:sSup>
                            <m:r>
                              <a:rPr lang="ar-KW" sz="3200" b="1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ar-KW" sz="3200" b="1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  <m:r>
                              <a:rPr lang="en-US" sz="3200" b="1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sSup>
                              <m:sSupPr>
                                <m:ctrlPr>
                                  <a:rPr lang="ar-KW" sz="3200" b="1" i="1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ar-KW" sz="3200" b="1" i="1" smtClean="0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ar-KW" sz="3200" b="1" i="1" smtClean="0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ar-KW" sz="3200" b="1" i="1" smtClean="0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sup>
                            </m:sSup>
                          </m:den>
                        </m:f>
                      </m:e>
                    </m:nary>
                    <m:r>
                      <a:rPr lang="en-US" sz="32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200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1378A88-60B2-4292-A9FC-A4DB17267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354461" y="274205"/>
                <a:ext cx="3290189" cy="12125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24BB615-85DE-41C2-ABC3-0D320293125A}"/>
                  </a:ext>
                </a:extLst>
              </p:cNvPr>
              <p:cNvSpPr txBox="1"/>
              <p:nvPr/>
            </p:nvSpPr>
            <p:spPr>
              <a:xfrm flipH="1">
                <a:off x="3250791" y="1312467"/>
                <a:ext cx="4538749" cy="79476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ar-KW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f>
                              <m:fPr>
                                <m:ctrlPr>
                                  <a:rPr lang="ar-KW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ar-KW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ar-KW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den>
                            </m:f>
                          </m:sup>
                        </m:sSup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 </m:t>
                        </m:r>
                      </m:e>
                    </m:nary>
                    <m:sSup>
                      <m:sSupPr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f>
                          <m:fPr>
                            <m:ctrlP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sup>
                    </m:sSup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24BB615-85DE-41C2-ABC3-0D32029312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250791" y="1312467"/>
                <a:ext cx="4538749" cy="794769"/>
              </a:xfrm>
              <a:prstGeom prst="rect">
                <a:avLst/>
              </a:prstGeom>
              <a:blipFill>
                <a:blip r:embed="rId4"/>
                <a:stretch>
                  <a:fillRect b="-1755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17">
            <a:extLst>
              <a:ext uri="{FF2B5EF4-FFF2-40B4-BE49-F238E27FC236}">
                <a16:creationId xmlns:a16="http://schemas.microsoft.com/office/drawing/2014/main" id="{E37DBC70-4AB9-4CEB-9912-DB7CE1082334}"/>
              </a:ext>
            </a:extLst>
          </p:cNvPr>
          <p:cNvSpPr txBox="1"/>
          <p:nvPr/>
        </p:nvSpPr>
        <p:spPr>
          <a:xfrm>
            <a:off x="170461" y="2558266"/>
            <a:ext cx="1420836" cy="44267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000" b="1" dirty="0">
                <a:latin typeface="Arial" pitchFamily="34" charset="0"/>
                <a:cs typeface="Arial" pitchFamily="34" charset="0"/>
              </a:rPr>
              <a:t>نفرض أن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6870B71-49BB-4AA0-96EB-DC7F3D4D8010}"/>
                  </a:ext>
                </a:extLst>
              </p:cNvPr>
              <p:cNvSpPr txBox="1"/>
              <p:nvPr/>
            </p:nvSpPr>
            <p:spPr>
              <a:xfrm>
                <a:off x="1488947" y="2263016"/>
                <a:ext cx="3123028" cy="753283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ar-KW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f>
                            <m:fPr>
                              <m:ctrlPr>
                                <a:rPr lang="ar-KW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KW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ar-KW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sup>
                      </m:sSup>
                      <m:r>
                        <a:rPr lang="ar-KW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ar-KW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6870B71-49BB-4AA0-96EB-DC7F3D4D80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8947" y="2263016"/>
                <a:ext cx="3123028" cy="7532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17">
            <a:extLst>
              <a:ext uri="{FF2B5EF4-FFF2-40B4-BE49-F238E27FC236}">
                <a16:creationId xmlns:a16="http://schemas.microsoft.com/office/drawing/2014/main" id="{0B58366C-0A7F-477E-9F88-5F02341BB184}"/>
              </a:ext>
            </a:extLst>
          </p:cNvPr>
          <p:cNvSpPr txBox="1"/>
          <p:nvPr/>
        </p:nvSpPr>
        <p:spPr>
          <a:xfrm>
            <a:off x="4791699" y="2396265"/>
            <a:ext cx="1420836" cy="794802"/>
          </a:xfrm>
          <a:prstGeom prst="notchedRightArrow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000" b="1" dirty="0">
                <a:latin typeface="Arial" pitchFamily="34" charset="0"/>
                <a:cs typeface="Arial" pitchFamily="34" charset="0"/>
              </a:rPr>
              <a:t>تفاضل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3EEFF63-2198-4093-843A-34199F395F51}"/>
                  </a:ext>
                </a:extLst>
              </p:cNvPr>
              <p:cNvSpPr txBox="1"/>
              <p:nvPr/>
            </p:nvSpPr>
            <p:spPr>
              <a:xfrm>
                <a:off x="6079884" y="2215662"/>
                <a:ext cx="3500421" cy="94718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f>
                            <m:fPr>
                              <m:ctrlP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sup>
                      </m:sSup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3EEFF63-2198-4093-843A-34199F395F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884" y="2215662"/>
                <a:ext cx="3500421" cy="9471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43C760B-0251-468C-B97A-605996310B33}"/>
                  </a:ext>
                </a:extLst>
              </p:cNvPr>
              <p:cNvSpPr txBox="1"/>
              <p:nvPr/>
            </p:nvSpPr>
            <p:spPr>
              <a:xfrm>
                <a:off x="6212535" y="2944749"/>
                <a:ext cx="2656359" cy="753283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f>
                            <m:f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sup>
                      </m:sSup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43C760B-0251-468C-B97A-605996310B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2535" y="2944749"/>
                <a:ext cx="2656359" cy="7532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C614101-382E-46DB-9310-25B54BA57F25}"/>
                  </a:ext>
                </a:extLst>
              </p:cNvPr>
              <p:cNvSpPr txBox="1"/>
              <p:nvPr/>
            </p:nvSpPr>
            <p:spPr>
              <a:xfrm flipH="1">
                <a:off x="170461" y="3798011"/>
                <a:ext cx="4829095" cy="76925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ar-KW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ar-KW" sz="32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ar-KW" sz="32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ar-KW" sz="3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sup>
                            </m:sSup>
                            <m: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sup>
                        </m:sSup>
                      </m:e>
                    </m:nary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 </m:t>
                    </m:r>
                    <m:sSup>
                      <m:sSupPr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f>
                          <m:fPr>
                            <m:ctrlPr>
                              <a:rPr lang="ar-KW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KW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sup>
                    </m:sSup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C614101-382E-46DB-9310-25B54BA57F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70461" y="3798011"/>
                <a:ext cx="4829095" cy="769250"/>
              </a:xfrm>
              <a:prstGeom prst="rect">
                <a:avLst/>
              </a:prstGeom>
              <a:blipFill>
                <a:blip r:embed="rId8"/>
                <a:stretch>
                  <a:fillRect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BF62686D-7FD3-40E0-B83F-936CA649C2E7}"/>
                  </a:ext>
                </a:extLst>
              </p:cNvPr>
              <p:cNvSpPr txBox="1"/>
              <p:nvPr/>
            </p:nvSpPr>
            <p:spPr>
              <a:xfrm flipH="1">
                <a:off x="4080862" y="3986643"/>
                <a:ext cx="3111584" cy="56861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nary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𝒅𝒖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BF62686D-7FD3-40E0-B83F-936CA649C2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080862" y="3986643"/>
                <a:ext cx="3111584" cy="568617"/>
              </a:xfrm>
              <a:prstGeom prst="rect">
                <a:avLst/>
              </a:prstGeom>
              <a:blipFill>
                <a:blip r:embed="rId9"/>
                <a:stretch>
                  <a:fillRect t="-22581" b="-29032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C010017A-DDE4-447E-9420-08D9AB5BD85D}"/>
                  </a:ext>
                </a:extLst>
              </p:cNvPr>
              <p:cNvSpPr txBox="1"/>
              <p:nvPr/>
            </p:nvSpPr>
            <p:spPr>
              <a:xfrm flipH="1">
                <a:off x="6686007" y="3968447"/>
                <a:ext cx="3111584" cy="56861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𝟗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nary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𝒅𝒖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C010017A-DDE4-447E-9420-08D9AB5BD8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686007" y="3968447"/>
                <a:ext cx="3111584" cy="568617"/>
              </a:xfrm>
              <a:prstGeom prst="rect">
                <a:avLst/>
              </a:prstGeom>
              <a:blipFill>
                <a:blip r:embed="rId10"/>
                <a:stretch>
                  <a:fillRect t="-22581" b="-29032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072C4A8-87B6-4C3B-BD41-91603EF3281A}"/>
                  </a:ext>
                </a:extLst>
              </p:cNvPr>
              <p:cNvSpPr txBox="1"/>
              <p:nvPr/>
            </p:nvSpPr>
            <p:spPr>
              <a:xfrm flipH="1">
                <a:off x="1591297" y="4633987"/>
                <a:ext cx="3123028" cy="1028551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072C4A8-87B6-4C3B-BD41-91603EF328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591297" y="4633987"/>
                <a:ext cx="3123028" cy="102855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9543EFA-25BB-4428-87D9-602C9560F245}"/>
                  </a:ext>
                </a:extLst>
              </p:cNvPr>
              <p:cNvSpPr txBox="1"/>
              <p:nvPr/>
            </p:nvSpPr>
            <p:spPr>
              <a:xfrm flipH="1">
                <a:off x="4193405" y="4699518"/>
                <a:ext cx="2408196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p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9543EFA-25BB-4428-87D9-602C9560F2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193405" y="4699518"/>
                <a:ext cx="2408196" cy="92519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DF9AA3AB-C9C5-44FA-B106-9E8911F5DF49}"/>
              </a:ext>
            </a:extLst>
          </p:cNvPr>
          <p:cNvSpPr/>
          <p:nvPr/>
        </p:nvSpPr>
        <p:spPr>
          <a:xfrm>
            <a:off x="70340" y="2251881"/>
            <a:ext cx="9882747" cy="140294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AD71D291-E242-426B-AA9F-276190BEF85E}"/>
                  </a:ext>
                </a:extLst>
              </p:cNvPr>
              <p:cNvSpPr txBox="1"/>
              <p:nvPr/>
            </p:nvSpPr>
            <p:spPr>
              <a:xfrm flipH="1">
                <a:off x="6161034" y="4713803"/>
                <a:ext cx="3798889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ctrlP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g>
                            <m:e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rad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AD71D291-E242-426B-AA9F-276190BEF8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161034" y="4713803"/>
                <a:ext cx="3798889" cy="92519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17">
            <a:extLst>
              <a:ext uri="{FF2B5EF4-FFF2-40B4-BE49-F238E27FC236}">
                <a16:creationId xmlns:a16="http://schemas.microsoft.com/office/drawing/2014/main" id="{C7A7D2EE-1125-433C-9B80-20350F8BA109}"/>
              </a:ext>
            </a:extLst>
          </p:cNvPr>
          <p:cNvSpPr txBox="1"/>
          <p:nvPr/>
        </p:nvSpPr>
        <p:spPr>
          <a:xfrm>
            <a:off x="7252912" y="527283"/>
            <a:ext cx="1420836" cy="57888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800" b="1" dirty="0">
                <a:cs typeface="Arial" pitchFamily="34" charset="0"/>
              </a:rPr>
              <a:t>أوجد : </a:t>
            </a:r>
            <a:endParaRPr lang="en-GB" sz="28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15128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5" grpId="0" animBg="1"/>
      <p:bldP spid="37" grpId="0"/>
      <p:bldP spid="38" grpId="0" animBg="1"/>
      <p:bldP spid="39" grpId="0"/>
      <p:bldP spid="40" grpId="0"/>
      <p:bldP spid="41" grpId="0"/>
      <p:bldP spid="42" grpId="0"/>
      <p:bldP spid="43" grpId="0"/>
      <p:bldP spid="44" grpId="0"/>
      <p:bldP spid="45" grpId="0"/>
      <p:bldP spid="47" grpId="0" animBg="1"/>
      <p:bldP spid="53" grpId="0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0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b="1" dirty="0">
                <a:latin typeface="Arial" pitchFamily="34" charset="0"/>
                <a:cs typeface="Arial" pitchFamily="34" charset="0"/>
              </a:rPr>
              <a:t>كتاب الطالب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22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312000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b="1" dirty="0">
                <a:latin typeface="Arial" pitchFamily="34" charset="0"/>
                <a:cs typeface="Arial" pitchFamily="34" charset="0"/>
              </a:rPr>
              <a:t>(5-2)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 التكامل بالتعويض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7">
            <a:extLst>
              <a:ext uri="{FF2B5EF4-FFF2-40B4-BE49-F238E27FC236}">
                <a16:creationId xmlns:a16="http://schemas.microsoft.com/office/drawing/2014/main" id="{A02BE5F4-287B-4640-ACE2-2D0C382EC474}"/>
              </a:ext>
            </a:extLst>
          </p:cNvPr>
          <p:cNvSpPr txBox="1"/>
          <p:nvPr/>
        </p:nvSpPr>
        <p:spPr>
          <a:xfrm>
            <a:off x="10618473" y="411536"/>
            <a:ext cx="1559459" cy="578882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ar-KW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مثال (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ar-KW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)</a:t>
            </a:r>
            <a:endParaRPr lang="en-GB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17">
            <a:extLst>
              <a:ext uri="{FF2B5EF4-FFF2-40B4-BE49-F238E27FC236}">
                <a16:creationId xmlns:a16="http://schemas.microsoft.com/office/drawing/2014/main" id="{485C7AA0-0173-4296-AF0E-97BA9A8F3E27}"/>
              </a:ext>
            </a:extLst>
          </p:cNvPr>
          <p:cNvSpPr txBox="1"/>
          <p:nvPr/>
        </p:nvSpPr>
        <p:spPr>
          <a:xfrm>
            <a:off x="854880" y="1530175"/>
            <a:ext cx="1420836" cy="44267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000" b="1" dirty="0">
                <a:latin typeface="Arial" pitchFamily="34" charset="0"/>
                <a:cs typeface="Arial" pitchFamily="34" charset="0"/>
              </a:rPr>
              <a:t>نفرض أن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6F1A31C-5041-4216-AE7E-EE0DF052E37B}"/>
                  </a:ext>
                </a:extLst>
              </p:cNvPr>
              <p:cNvSpPr txBox="1"/>
              <p:nvPr/>
            </p:nvSpPr>
            <p:spPr>
              <a:xfrm>
                <a:off x="2328109" y="1508443"/>
                <a:ext cx="2694057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6F1A31C-5041-4216-AE7E-EE0DF052E3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8109" y="1508443"/>
                <a:ext cx="2694057" cy="5035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E8298E5-25AB-4C48-A76B-BE373DB5B60F}"/>
                  </a:ext>
                </a:extLst>
              </p:cNvPr>
              <p:cNvSpPr txBox="1"/>
              <p:nvPr/>
            </p:nvSpPr>
            <p:spPr>
              <a:xfrm flipH="1">
                <a:off x="211016" y="513922"/>
                <a:ext cx="4556282" cy="58887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(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</m:e>
                    </m:nary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E8298E5-25AB-4C48-A76B-BE373DB5B6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11016" y="513922"/>
                <a:ext cx="4556282" cy="588879"/>
              </a:xfrm>
              <a:prstGeom prst="rect">
                <a:avLst/>
              </a:prstGeom>
              <a:blipFill>
                <a:blip r:embed="rId3"/>
                <a:stretch>
                  <a:fillRect t="-17526" b="-2783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17">
            <a:extLst>
              <a:ext uri="{FF2B5EF4-FFF2-40B4-BE49-F238E27FC236}">
                <a16:creationId xmlns:a16="http://schemas.microsoft.com/office/drawing/2014/main" id="{C542E7EC-FE11-4862-8916-B0C3D2EC047E}"/>
              </a:ext>
            </a:extLst>
          </p:cNvPr>
          <p:cNvSpPr txBox="1"/>
          <p:nvPr/>
        </p:nvSpPr>
        <p:spPr>
          <a:xfrm>
            <a:off x="4788400" y="1368175"/>
            <a:ext cx="1420836" cy="794802"/>
          </a:xfrm>
          <a:prstGeom prst="notchedRightArrow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000" b="1" dirty="0">
                <a:latin typeface="Arial" pitchFamily="34" charset="0"/>
                <a:cs typeface="Arial" pitchFamily="34" charset="0"/>
              </a:rPr>
              <a:t>تفاضل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2015312-0F51-4446-895B-5D723F88DD58}"/>
                  </a:ext>
                </a:extLst>
              </p:cNvPr>
              <p:cNvSpPr txBox="1"/>
              <p:nvPr/>
            </p:nvSpPr>
            <p:spPr>
              <a:xfrm>
                <a:off x="5865410" y="1491471"/>
                <a:ext cx="2656359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2015312-0F51-4446-895B-5D723F88DD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5410" y="1491471"/>
                <a:ext cx="2656359" cy="5035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5B82FCA1-59EB-4193-B666-F082A336E412}"/>
              </a:ext>
            </a:extLst>
          </p:cNvPr>
          <p:cNvSpPr/>
          <p:nvPr/>
        </p:nvSpPr>
        <p:spPr>
          <a:xfrm>
            <a:off x="763247" y="1380871"/>
            <a:ext cx="7756583" cy="136343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2EBA671-C472-4F57-9B44-8C8C2EF4DAC1}"/>
                  </a:ext>
                </a:extLst>
              </p:cNvPr>
              <p:cNvSpPr txBox="1"/>
              <p:nvPr/>
            </p:nvSpPr>
            <p:spPr>
              <a:xfrm flipH="1">
                <a:off x="3464739" y="493357"/>
                <a:ext cx="4556282" cy="58887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(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</m:e>
                    </m:nary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2EBA671-C472-4F57-9B44-8C8C2EF4DA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464739" y="493357"/>
                <a:ext cx="4556282" cy="588879"/>
              </a:xfrm>
              <a:prstGeom prst="rect">
                <a:avLst/>
              </a:prstGeom>
              <a:blipFill>
                <a:blip r:embed="rId5"/>
                <a:stretch>
                  <a:fillRect t="-18557" b="-26804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25A3495-0538-4D30-8131-489EEA6B0A4C}"/>
                  </a:ext>
                </a:extLst>
              </p:cNvPr>
              <p:cNvSpPr txBox="1"/>
              <p:nvPr/>
            </p:nvSpPr>
            <p:spPr>
              <a:xfrm>
                <a:off x="1604552" y="1997226"/>
                <a:ext cx="2694057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25A3495-0538-4D30-8131-489EEA6B0A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4552" y="1997226"/>
                <a:ext cx="2694057" cy="5035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66265C3-9F5A-4018-850D-0058E3CD8706}"/>
                  </a:ext>
                </a:extLst>
              </p:cNvPr>
              <p:cNvSpPr txBox="1"/>
              <p:nvPr/>
            </p:nvSpPr>
            <p:spPr>
              <a:xfrm flipH="1">
                <a:off x="49968" y="2816001"/>
                <a:ext cx="4556282" cy="58887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(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</m:e>
                    </m:nary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66265C3-9F5A-4018-850D-0058E3CD87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9968" y="2816001"/>
                <a:ext cx="4556282" cy="588879"/>
              </a:xfrm>
              <a:prstGeom prst="rect">
                <a:avLst/>
              </a:prstGeom>
              <a:blipFill>
                <a:blip r:embed="rId7"/>
                <a:stretch>
                  <a:fillRect t="-18557" b="-26804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2038FE2-B471-451F-95B2-B58891F5C784}"/>
                  </a:ext>
                </a:extLst>
              </p:cNvPr>
              <p:cNvSpPr txBox="1"/>
              <p:nvPr/>
            </p:nvSpPr>
            <p:spPr>
              <a:xfrm flipH="1">
                <a:off x="3464739" y="2792171"/>
                <a:ext cx="4556282" cy="58887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p>
                            <m: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</m:e>
                    </m:nary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)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𝒅𝒖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2038FE2-B471-451F-95B2-B58891F5C7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464739" y="2792171"/>
                <a:ext cx="4556282" cy="588879"/>
              </a:xfrm>
              <a:prstGeom prst="rect">
                <a:avLst/>
              </a:prstGeom>
              <a:blipFill>
                <a:blip r:embed="rId8"/>
                <a:stretch>
                  <a:fillRect t="-17526" b="-2783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5BC90A1-7A8B-4AE6-9D48-D53597F22694}"/>
                  </a:ext>
                </a:extLst>
              </p:cNvPr>
              <p:cNvSpPr txBox="1"/>
              <p:nvPr/>
            </p:nvSpPr>
            <p:spPr>
              <a:xfrm flipH="1">
                <a:off x="3067881" y="3528905"/>
                <a:ext cx="3361054" cy="58887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 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p>
                            <m: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p>
                        </m:sSup>
                        <m: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e>
                    </m:nary>
                    <m:sSup>
                      <m:sSupPr>
                        <m:ctrlPr>
                          <a:rPr lang="ar-KW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p>
                        <m: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𝒅𝒖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5BC90A1-7A8B-4AE6-9D48-D53597F226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067881" y="3528905"/>
                <a:ext cx="3361054" cy="588879"/>
              </a:xfrm>
              <a:prstGeom prst="rect">
                <a:avLst/>
              </a:prstGeom>
              <a:blipFill>
                <a:blip r:embed="rId9"/>
                <a:stretch>
                  <a:fillRect t="-18750" b="-2812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DA1F0CD-B81F-4DCF-B958-A7E231C6CD04}"/>
                  </a:ext>
                </a:extLst>
              </p:cNvPr>
              <p:cNvSpPr txBox="1"/>
              <p:nvPr/>
            </p:nvSpPr>
            <p:spPr>
              <a:xfrm flipH="1">
                <a:off x="2489157" y="4134290"/>
                <a:ext cx="3798889" cy="1028551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sup>
                          </m:sSup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DA1F0CD-B81F-4DCF-B958-A7E231C6CD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489157" y="4134290"/>
                <a:ext cx="3798889" cy="102855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B5E1F66-CBFF-4FA5-B2B4-9211530690A3}"/>
                  </a:ext>
                </a:extLst>
              </p:cNvPr>
              <p:cNvSpPr txBox="1"/>
              <p:nvPr/>
            </p:nvSpPr>
            <p:spPr>
              <a:xfrm flipH="1">
                <a:off x="2485381" y="5221551"/>
                <a:ext cx="6205502" cy="92256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B5E1F66-CBFF-4FA5-B2B4-9211530690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485381" y="5221551"/>
                <a:ext cx="6205502" cy="92256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F8EF59D6-41A2-41B6-8417-7D96B7F486AE}"/>
              </a:ext>
            </a:extLst>
          </p:cNvPr>
          <p:cNvSpPr txBox="1"/>
          <p:nvPr/>
        </p:nvSpPr>
        <p:spPr>
          <a:xfrm>
            <a:off x="7252912" y="527283"/>
            <a:ext cx="1420836" cy="57888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800" b="1" dirty="0">
                <a:cs typeface="Arial" pitchFamily="34" charset="0"/>
              </a:rPr>
              <a:t>أوجد : </a:t>
            </a:r>
            <a:endParaRPr lang="en-GB" sz="28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83346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/>
      <p:bldP spid="26" grpId="0" animBg="1"/>
      <p:bldP spid="27" grpId="0"/>
      <p:bldP spid="37" grpId="0" animBg="1"/>
      <p:bldP spid="24" grpId="0"/>
      <p:bldP spid="25" grpId="0"/>
      <p:bldP spid="38" grpId="0"/>
      <p:bldP spid="39" grpId="0"/>
      <p:bldP spid="40" grpId="0"/>
      <p:bldP spid="41" grpId="0"/>
      <p:bldP spid="42" grpId="0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0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b="1" dirty="0">
                <a:latin typeface="Arial" pitchFamily="34" charset="0"/>
                <a:cs typeface="Arial" pitchFamily="34" charset="0"/>
              </a:rPr>
              <a:t>كتاب الطالب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23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312000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b="1" dirty="0">
                <a:latin typeface="Arial" pitchFamily="34" charset="0"/>
                <a:cs typeface="Arial" pitchFamily="34" charset="0"/>
              </a:rPr>
              <a:t>(5-2)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 التكامل بالتعويض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17">
            <a:extLst>
              <a:ext uri="{FF2B5EF4-FFF2-40B4-BE49-F238E27FC236}">
                <a16:creationId xmlns:a16="http://schemas.microsoft.com/office/drawing/2014/main" id="{485C7AA0-0173-4296-AF0E-97BA9A8F3E27}"/>
              </a:ext>
            </a:extLst>
          </p:cNvPr>
          <p:cNvSpPr txBox="1"/>
          <p:nvPr/>
        </p:nvSpPr>
        <p:spPr>
          <a:xfrm>
            <a:off x="854880" y="1530175"/>
            <a:ext cx="1420836" cy="44267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000" b="1" dirty="0">
                <a:latin typeface="Arial" pitchFamily="34" charset="0"/>
                <a:cs typeface="Arial" pitchFamily="34" charset="0"/>
              </a:rPr>
              <a:t>نفرض أن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6F1A31C-5041-4216-AE7E-EE0DF052E37B}"/>
                  </a:ext>
                </a:extLst>
              </p:cNvPr>
              <p:cNvSpPr txBox="1"/>
              <p:nvPr/>
            </p:nvSpPr>
            <p:spPr>
              <a:xfrm>
                <a:off x="2328109" y="1508443"/>
                <a:ext cx="2694057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6F1A31C-5041-4216-AE7E-EE0DF052E3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8109" y="1508443"/>
                <a:ext cx="2694057" cy="5035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E8298E5-25AB-4C48-A76B-BE373DB5B60F}"/>
                  </a:ext>
                </a:extLst>
              </p:cNvPr>
              <p:cNvSpPr txBox="1"/>
              <p:nvPr/>
            </p:nvSpPr>
            <p:spPr>
              <a:xfrm flipH="1">
                <a:off x="211016" y="513922"/>
                <a:ext cx="4556282" cy="58156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(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e>
                    </m:nary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E8298E5-25AB-4C48-A76B-BE373DB5B6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11016" y="513922"/>
                <a:ext cx="4556282" cy="581569"/>
              </a:xfrm>
              <a:prstGeom prst="rect">
                <a:avLst/>
              </a:prstGeom>
              <a:blipFill>
                <a:blip r:embed="rId3"/>
                <a:stretch>
                  <a:fillRect t="-18750" b="-2812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17">
            <a:extLst>
              <a:ext uri="{FF2B5EF4-FFF2-40B4-BE49-F238E27FC236}">
                <a16:creationId xmlns:a16="http://schemas.microsoft.com/office/drawing/2014/main" id="{C542E7EC-FE11-4862-8916-B0C3D2EC047E}"/>
              </a:ext>
            </a:extLst>
          </p:cNvPr>
          <p:cNvSpPr txBox="1"/>
          <p:nvPr/>
        </p:nvSpPr>
        <p:spPr>
          <a:xfrm>
            <a:off x="4718060" y="1368175"/>
            <a:ext cx="1420836" cy="794802"/>
          </a:xfrm>
          <a:prstGeom prst="notchedRightArrow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000" b="1" dirty="0">
                <a:latin typeface="Arial" pitchFamily="34" charset="0"/>
                <a:cs typeface="Arial" pitchFamily="34" charset="0"/>
              </a:rPr>
              <a:t>تفاضل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2015312-0F51-4446-895B-5D723F88DD58}"/>
                  </a:ext>
                </a:extLst>
              </p:cNvPr>
              <p:cNvSpPr txBox="1"/>
              <p:nvPr/>
            </p:nvSpPr>
            <p:spPr>
              <a:xfrm>
                <a:off x="5865410" y="1491471"/>
                <a:ext cx="2656359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2015312-0F51-4446-895B-5D723F88DD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5410" y="1491471"/>
                <a:ext cx="2656359" cy="5035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5B82FCA1-59EB-4193-B666-F082A336E412}"/>
              </a:ext>
            </a:extLst>
          </p:cNvPr>
          <p:cNvSpPr/>
          <p:nvPr/>
        </p:nvSpPr>
        <p:spPr>
          <a:xfrm>
            <a:off x="664771" y="1296463"/>
            <a:ext cx="7756583" cy="204812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2EBA671-C472-4F57-9B44-8C8C2EF4DAC1}"/>
                  </a:ext>
                </a:extLst>
              </p:cNvPr>
              <p:cNvSpPr txBox="1"/>
              <p:nvPr/>
            </p:nvSpPr>
            <p:spPr>
              <a:xfrm flipH="1">
                <a:off x="3732026" y="481571"/>
                <a:ext cx="4556282" cy="58156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(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e>
                    </m:nary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2EBA671-C472-4F57-9B44-8C8C2EF4DA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732026" y="481571"/>
                <a:ext cx="4556282" cy="581569"/>
              </a:xfrm>
              <a:prstGeom prst="rect">
                <a:avLst/>
              </a:prstGeom>
              <a:blipFill>
                <a:blip r:embed="rId5"/>
                <a:stretch>
                  <a:fillRect t="-20000" b="-28421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25A3495-0538-4D30-8131-489EEA6B0A4C}"/>
                  </a:ext>
                </a:extLst>
              </p:cNvPr>
              <p:cNvSpPr txBox="1"/>
              <p:nvPr/>
            </p:nvSpPr>
            <p:spPr>
              <a:xfrm>
                <a:off x="1604552" y="2039430"/>
                <a:ext cx="2694057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25A3495-0538-4D30-8131-489EEA6B0A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4552" y="2039430"/>
                <a:ext cx="2694057" cy="5035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F8CD714F-D6B2-470E-89D0-7ADBDAC02111}"/>
              </a:ext>
            </a:extLst>
          </p:cNvPr>
          <p:cNvSpPr txBox="1"/>
          <p:nvPr/>
        </p:nvSpPr>
        <p:spPr>
          <a:xfrm>
            <a:off x="9439422" y="415261"/>
            <a:ext cx="2718816" cy="578882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ar-KW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حاول أن تحل (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ar-KW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)</a:t>
            </a:r>
            <a:endParaRPr lang="en-GB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5E7D900-334A-4225-8A11-5604B6D30310}"/>
                  </a:ext>
                </a:extLst>
              </p:cNvPr>
              <p:cNvSpPr txBox="1"/>
              <p:nvPr/>
            </p:nvSpPr>
            <p:spPr>
              <a:xfrm>
                <a:off x="5622176" y="2021834"/>
                <a:ext cx="2656359" cy="921984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5E7D900-334A-4225-8A11-5604B6D303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2176" y="2021834"/>
                <a:ext cx="2656359" cy="92198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30EFFE0-C721-4FA2-915B-4F6B34FCBCD6}"/>
                  </a:ext>
                </a:extLst>
              </p:cNvPr>
              <p:cNvSpPr txBox="1"/>
              <p:nvPr/>
            </p:nvSpPr>
            <p:spPr>
              <a:xfrm>
                <a:off x="1170393" y="2334595"/>
                <a:ext cx="2694057" cy="921984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30EFFE0-C721-4FA2-915B-4F6B34FCBC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393" y="2334595"/>
                <a:ext cx="2694057" cy="9219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3A9E19A-5E90-4A03-9F8E-C54D0E5D154E}"/>
                  </a:ext>
                </a:extLst>
              </p:cNvPr>
              <p:cNvSpPr txBox="1"/>
              <p:nvPr/>
            </p:nvSpPr>
            <p:spPr>
              <a:xfrm flipH="1">
                <a:off x="211016" y="3556572"/>
                <a:ext cx="4556282" cy="58156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(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e>
                    </m:nary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3A9E19A-5E90-4A03-9F8E-C54D0E5D15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11016" y="3556572"/>
                <a:ext cx="4556282" cy="581569"/>
              </a:xfrm>
              <a:prstGeom prst="rect">
                <a:avLst/>
              </a:prstGeom>
              <a:blipFill>
                <a:blip r:embed="rId9"/>
                <a:stretch>
                  <a:fillRect t="-18750" b="-2812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C715CDB-28B7-461D-BAD2-0AD1A15E5C75}"/>
                  </a:ext>
                </a:extLst>
              </p:cNvPr>
              <p:cNvSpPr txBox="1"/>
              <p:nvPr/>
            </p:nvSpPr>
            <p:spPr>
              <a:xfrm flipH="1">
                <a:off x="3864450" y="3433797"/>
                <a:ext cx="4556282" cy="70897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p>
                            <m: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e>
                    </m:nary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d>
                      <m:d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sz="3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𝒅𝒖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C715CDB-28B7-461D-BAD2-0AD1A15E5C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864450" y="3433797"/>
                <a:ext cx="4556282" cy="708977"/>
              </a:xfrm>
              <a:prstGeom prst="rect">
                <a:avLst/>
              </a:prstGeom>
              <a:blipFill>
                <a:blip r:embed="rId10"/>
                <a:stretch>
                  <a:fillRect t="-2564" b="-1794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1CBBF39-BCC3-4466-B1BC-4F952726D7E6}"/>
                  </a:ext>
                </a:extLst>
              </p:cNvPr>
              <p:cNvSpPr txBox="1"/>
              <p:nvPr/>
            </p:nvSpPr>
            <p:spPr>
              <a:xfrm flipH="1">
                <a:off x="8231431" y="3371356"/>
                <a:ext cx="4556282" cy="70897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3200" b="1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200" b="1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  <m:sSup>
                          <m:sSupPr>
                            <m:ctrlPr>
                              <a:rPr lang="ar-KW" sz="32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p>
                            <m:r>
                              <a:rPr lang="ar-KW" sz="32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e>
                    </m:nary>
                    <m:d>
                      <m:dPr>
                        <m:ctrlPr>
                          <a:rPr lang="en-US" sz="32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  <m:r>
                          <a:rPr lang="en-US" sz="3200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sz="32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𝒅𝒖</m:t>
                    </m:r>
                  </m:oMath>
                </a14:m>
                <a:r>
                  <a:rPr lang="ar-KW" sz="3200" b="1" dirty="0">
                    <a:solidFill>
                      <a:sysClr val="windowText" lastClr="00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1CBBF39-BCC3-4466-B1BC-4F952726D7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231431" y="3371356"/>
                <a:ext cx="4556282" cy="708977"/>
              </a:xfrm>
              <a:prstGeom prst="rect">
                <a:avLst/>
              </a:prstGeom>
              <a:blipFill>
                <a:blip r:embed="rId11"/>
                <a:stretch>
                  <a:fillRect t="-2586" b="-18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8452166-38BE-49B9-ACD2-FAF58EB7895B}"/>
                  </a:ext>
                </a:extLst>
              </p:cNvPr>
              <p:cNvSpPr txBox="1"/>
              <p:nvPr/>
            </p:nvSpPr>
            <p:spPr>
              <a:xfrm flipH="1">
                <a:off x="193698" y="4596200"/>
                <a:ext cx="4556282" cy="70897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  <m:sSup>
                          <m:sSup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p>
                            <m: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  <m: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  <m:sSup>
                          <m:sSupPr>
                            <m:ctrlPr>
                              <a:rPr lang="ar-KW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p>
                            <m: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e>
                    </m:nary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𝒅𝒖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8452166-38BE-49B9-ACD2-FAF58EB789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93698" y="4596200"/>
                <a:ext cx="4556282" cy="708977"/>
              </a:xfrm>
              <a:prstGeom prst="rect">
                <a:avLst/>
              </a:prstGeom>
              <a:blipFill>
                <a:blip r:embed="rId12"/>
                <a:stretch>
                  <a:fillRect t="-3448" b="-1810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91A0883-047D-4AB1-BCA3-FEDFF7638868}"/>
                  </a:ext>
                </a:extLst>
              </p:cNvPr>
              <p:cNvSpPr txBox="1"/>
              <p:nvPr/>
            </p:nvSpPr>
            <p:spPr>
              <a:xfrm flipH="1">
                <a:off x="3613441" y="4382798"/>
                <a:ext cx="3798889" cy="1008033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ar-KW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ar-KW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91A0883-047D-4AB1-BCA3-FEDFF7638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613441" y="4382798"/>
                <a:ext cx="3798889" cy="100803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899CE4E-F197-414A-8A47-9C96A0792556}"/>
                  </a:ext>
                </a:extLst>
              </p:cNvPr>
              <p:cNvSpPr txBox="1"/>
              <p:nvPr/>
            </p:nvSpPr>
            <p:spPr>
              <a:xfrm flipH="1">
                <a:off x="3201526" y="5489825"/>
                <a:ext cx="6842806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ar-KW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899CE4E-F197-414A-8A47-9C96A07925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201526" y="5489825"/>
                <a:ext cx="6842806" cy="92519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4D54A6A9-1718-4411-BCC1-01AD47A05527}"/>
              </a:ext>
            </a:extLst>
          </p:cNvPr>
          <p:cNvSpPr txBox="1"/>
          <p:nvPr/>
        </p:nvSpPr>
        <p:spPr>
          <a:xfrm>
            <a:off x="7568117" y="454807"/>
            <a:ext cx="1420836" cy="57888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800" b="1" dirty="0">
                <a:cs typeface="Arial" pitchFamily="34" charset="0"/>
              </a:rPr>
              <a:t>أوجد : </a:t>
            </a:r>
            <a:endParaRPr lang="en-GB" sz="28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47627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/>
      <p:bldP spid="26" grpId="0" animBg="1"/>
      <p:bldP spid="27" grpId="0"/>
      <p:bldP spid="37" grpId="0" animBg="1"/>
      <p:bldP spid="24" grpId="0"/>
      <p:bldP spid="25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43" grpId="0"/>
      <p:bldP spid="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0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b="1" dirty="0">
                <a:latin typeface="Arial" pitchFamily="34" charset="0"/>
                <a:cs typeface="Arial" pitchFamily="34" charset="0"/>
              </a:rPr>
              <a:t>كتاب الطالب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23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312000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b="1" dirty="0">
                <a:latin typeface="Arial" pitchFamily="34" charset="0"/>
                <a:cs typeface="Arial" pitchFamily="34" charset="0"/>
              </a:rPr>
              <a:t>(5-2)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 التكامل بالتعويض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7">
            <a:extLst>
              <a:ext uri="{FF2B5EF4-FFF2-40B4-BE49-F238E27FC236}">
                <a16:creationId xmlns:a16="http://schemas.microsoft.com/office/drawing/2014/main" id="{A02BE5F4-287B-4640-ACE2-2D0C382EC474}"/>
              </a:ext>
            </a:extLst>
          </p:cNvPr>
          <p:cNvSpPr txBox="1"/>
          <p:nvPr/>
        </p:nvSpPr>
        <p:spPr>
          <a:xfrm>
            <a:off x="10618473" y="411536"/>
            <a:ext cx="1559459" cy="578882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ar-KW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مثال (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ar-KW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)</a:t>
            </a:r>
            <a:endParaRPr lang="en-GB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0004AB0-915F-45DB-BF0C-F11ED8A802C1}"/>
                  </a:ext>
                </a:extLst>
              </p:cNvPr>
              <p:cNvSpPr txBox="1"/>
              <p:nvPr/>
            </p:nvSpPr>
            <p:spPr>
              <a:xfrm flipH="1">
                <a:off x="154744" y="513922"/>
                <a:ext cx="3629464" cy="63966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</m:e>
                    </m:nary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0004AB0-915F-45DB-BF0C-F11ED8A802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54744" y="513922"/>
                <a:ext cx="3629464" cy="639662"/>
              </a:xfrm>
              <a:prstGeom prst="rect">
                <a:avLst/>
              </a:prstGeom>
              <a:blipFill>
                <a:blip r:embed="rId2"/>
                <a:stretch>
                  <a:fillRect t="-7619" b="-2666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239FACF-1300-4471-AE4E-AD413509B4B9}"/>
                  </a:ext>
                </a:extLst>
              </p:cNvPr>
              <p:cNvSpPr txBox="1"/>
              <p:nvPr/>
            </p:nvSpPr>
            <p:spPr>
              <a:xfrm flipH="1">
                <a:off x="3608868" y="370266"/>
                <a:ext cx="4600136" cy="76925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sup>
                        </m:sSup>
                      </m:e>
                    </m:nary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ar-KW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239FACF-1300-4471-AE4E-AD413509B4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608868" y="370266"/>
                <a:ext cx="4600136" cy="769250"/>
              </a:xfrm>
              <a:prstGeom prst="rect">
                <a:avLst/>
              </a:prstGeom>
              <a:blipFill>
                <a:blip r:embed="rId3"/>
                <a:stretch>
                  <a:fillRect b="-20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17">
            <a:extLst>
              <a:ext uri="{FF2B5EF4-FFF2-40B4-BE49-F238E27FC236}">
                <a16:creationId xmlns:a16="http://schemas.microsoft.com/office/drawing/2014/main" id="{7CFF6233-E721-4E4D-B549-5384E68B8827}"/>
              </a:ext>
            </a:extLst>
          </p:cNvPr>
          <p:cNvSpPr txBox="1"/>
          <p:nvPr/>
        </p:nvSpPr>
        <p:spPr>
          <a:xfrm>
            <a:off x="812677" y="1387296"/>
            <a:ext cx="1420836" cy="44267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000" b="1" dirty="0">
                <a:latin typeface="Arial" pitchFamily="34" charset="0"/>
                <a:cs typeface="Arial" pitchFamily="34" charset="0"/>
              </a:rPr>
              <a:t>نفرض أن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165CACE-5AD0-4E89-9AA6-AAD44A624644}"/>
                  </a:ext>
                </a:extLst>
              </p:cNvPr>
              <p:cNvSpPr txBox="1"/>
              <p:nvPr/>
            </p:nvSpPr>
            <p:spPr>
              <a:xfrm>
                <a:off x="1976419" y="1323360"/>
                <a:ext cx="2694057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165CACE-5AD0-4E89-9AA6-AAD44A6246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6419" y="1323360"/>
                <a:ext cx="2694057" cy="5035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17">
            <a:extLst>
              <a:ext uri="{FF2B5EF4-FFF2-40B4-BE49-F238E27FC236}">
                <a16:creationId xmlns:a16="http://schemas.microsoft.com/office/drawing/2014/main" id="{ECC8ABFF-8153-4258-8951-F733427D3B58}"/>
              </a:ext>
            </a:extLst>
          </p:cNvPr>
          <p:cNvSpPr txBox="1"/>
          <p:nvPr/>
        </p:nvSpPr>
        <p:spPr>
          <a:xfrm>
            <a:off x="4535179" y="1197160"/>
            <a:ext cx="1420836" cy="794802"/>
          </a:xfrm>
          <a:prstGeom prst="notchedRightArrow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000" b="1" dirty="0">
                <a:latin typeface="Arial" pitchFamily="34" charset="0"/>
                <a:cs typeface="Arial" pitchFamily="34" charset="0"/>
              </a:rPr>
              <a:t>تفاضل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32D78A7-2C04-485E-9F33-5E098E790AE8}"/>
                  </a:ext>
                </a:extLst>
              </p:cNvPr>
              <p:cNvSpPr txBox="1"/>
              <p:nvPr/>
            </p:nvSpPr>
            <p:spPr>
              <a:xfrm>
                <a:off x="6020152" y="1348592"/>
                <a:ext cx="2656359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32D78A7-2C04-485E-9F33-5E098E790A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0152" y="1348592"/>
                <a:ext cx="2656359" cy="5035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A45905D4-EFB2-447B-9A53-5141AC2D3071}"/>
              </a:ext>
            </a:extLst>
          </p:cNvPr>
          <p:cNvSpPr/>
          <p:nvPr/>
        </p:nvSpPr>
        <p:spPr>
          <a:xfrm>
            <a:off x="622568" y="1153584"/>
            <a:ext cx="8183807" cy="204812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0C678B4-625E-4E01-987A-3E5DEF6A9899}"/>
                  </a:ext>
                </a:extLst>
              </p:cNvPr>
              <p:cNvSpPr txBox="1"/>
              <p:nvPr/>
            </p:nvSpPr>
            <p:spPr>
              <a:xfrm>
                <a:off x="1780917" y="1798823"/>
                <a:ext cx="2694057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0C678B4-625E-4E01-987A-3E5DEF6A98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917" y="1798823"/>
                <a:ext cx="2694057" cy="5035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C3D0D04-3012-425C-8844-5929774EBC7D}"/>
                  </a:ext>
                </a:extLst>
              </p:cNvPr>
              <p:cNvSpPr txBox="1"/>
              <p:nvPr/>
            </p:nvSpPr>
            <p:spPr>
              <a:xfrm>
                <a:off x="5692517" y="1808615"/>
                <a:ext cx="2656359" cy="921984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C3D0D04-3012-425C-8844-5929774EBC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2517" y="1808615"/>
                <a:ext cx="2656359" cy="92198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41C8377C-F1F9-4586-82D1-A546A6918517}"/>
                  </a:ext>
                </a:extLst>
              </p:cNvPr>
              <p:cNvSpPr txBox="1"/>
              <p:nvPr/>
            </p:nvSpPr>
            <p:spPr>
              <a:xfrm>
                <a:off x="2051870" y="2188365"/>
                <a:ext cx="2694057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41C8377C-F1F9-4586-82D1-A546A6918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870" y="2188365"/>
                <a:ext cx="2694057" cy="5035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ABFB577-FFB2-4B89-A553-03D32479E78C}"/>
                  </a:ext>
                </a:extLst>
              </p:cNvPr>
              <p:cNvSpPr txBox="1"/>
              <p:nvPr/>
            </p:nvSpPr>
            <p:spPr>
              <a:xfrm>
                <a:off x="1995598" y="2677896"/>
                <a:ext cx="3640647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ABFB577-FFB2-4B89-A553-03D32479E7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5598" y="2677896"/>
                <a:ext cx="3640647" cy="5035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5925671-F2AF-4DF4-9A8A-D693381E558A}"/>
                  </a:ext>
                </a:extLst>
              </p:cNvPr>
              <p:cNvSpPr txBox="1"/>
              <p:nvPr/>
            </p:nvSpPr>
            <p:spPr>
              <a:xfrm flipH="1">
                <a:off x="145791" y="3245289"/>
                <a:ext cx="4600136" cy="76925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sup>
                        </m:sSup>
                      </m:e>
                    </m:nary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5925671-F2AF-4DF4-9A8A-D693381E55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45791" y="3245289"/>
                <a:ext cx="4600136" cy="769250"/>
              </a:xfrm>
              <a:prstGeom prst="rect">
                <a:avLst/>
              </a:prstGeom>
              <a:blipFill>
                <a:blip r:embed="rId10"/>
                <a:stretch>
                  <a:fillRect b="-20472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1269D53D-869D-45AE-8318-19F5EBB1ADCD}"/>
                  </a:ext>
                </a:extLst>
              </p:cNvPr>
              <p:cNvSpPr txBox="1"/>
              <p:nvPr/>
            </p:nvSpPr>
            <p:spPr>
              <a:xfrm flipH="1">
                <a:off x="4101252" y="3217153"/>
                <a:ext cx="6325347" cy="806503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sup>
                        </m:sSup>
                      </m:e>
                    </m:nary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p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d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𝒅𝒖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1269D53D-869D-45AE-8318-19F5EBB1AD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101252" y="3217153"/>
                <a:ext cx="6325347" cy="806503"/>
              </a:xfrm>
              <a:prstGeom prst="rect">
                <a:avLst/>
              </a:prstGeom>
              <a:blipFill>
                <a:blip r:embed="rId11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828003FB-EAAD-42BC-A2F5-74C532F4D424}"/>
                  </a:ext>
                </a:extLst>
              </p:cNvPr>
              <p:cNvSpPr txBox="1"/>
              <p:nvPr/>
            </p:nvSpPr>
            <p:spPr>
              <a:xfrm flipH="1">
                <a:off x="145791" y="3977063"/>
                <a:ext cx="6325347" cy="806503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sSup>
                          <m:sSup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sup>
                        </m:sSup>
                      </m:e>
                    </m:nary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p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d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𝒅𝒖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828003FB-EAAD-42BC-A2F5-74C532F4D4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45791" y="3977063"/>
                <a:ext cx="6325347" cy="806503"/>
              </a:xfrm>
              <a:prstGeom prst="rect">
                <a:avLst/>
              </a:prstGeom>
              <a:blipFill>
                <a:blip r:embed="rId12"/>
                <a:stretch>
                  <a:fillRect b="-1503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F9D50936-2699-45A4-BFEB-A62FD292757C}"/>
                  </a:ext>
                </a:extLst>
              </p:cNvPr>
              <p:cNvSpPr txBox="1"/>
              <p:nvPr/>
            </p:nvSpPr>
            <p:spPr>
              <a:xfrm flipH="1">
                <a:off x="5338843" y="3934859"/>
                <a:ext cx="5571505" cy="894284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  <m:r>
                              <a:rPr lang="ar-KW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ar-KW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𝒖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US" sz="32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2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32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sup>
                            </m:sSup>
                            <m: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sSup>
                              <m:sSupPr>
                                <m:ctrlPr>
                                  <a:rPr lang="ar-KW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𝒖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US" sz="32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2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US" sz="32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sup>
                            </m:s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lang="en-US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𝒖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US" sz="32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2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num>
                                  <m:den>
                                    <m:r>
                                      <a:rPr lang="en-US" sz="32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e>
                    </m:nary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𝒅𝒖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F9D50936-2699-45A4-BFEB-A62FD29275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338843" y="3934859"/>
                <a:ext cx="5571505" cy="894284"/>
              </a:xfrm>
              <a:prstGeom prst="rect">
                <a:avLst/>
              </a:prstGeom>
              <a:blipFill>
                <a:blip r:embed="rId13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9F4A2401-6091-43C9-9BB5-7C7036227B5D}"/>
                  </a:ext>
                </a:extLst>
              </p:cNvPr>
              <p:cNvSpPr txBox="1"/>
              <p:nvPr/>
            </p:nvSpPr>
            <p:spPr>
              <a:xfrm flipH="1">
                <a:off x="46893" y="4851240"/>
                <a:ext cx="6634838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p>
                          <m:f>
                            <m:fPr>
                              <m:ctrlP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p>
                          <m:f>
                            <m:f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p>
                          <m:f>
                            <m:f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num>
                            <m:den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9F4A2401-6091-43C9-9BB5-7C7036227B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6893" y="4851240"/>
                <a:ext cx="6634838" cy="92519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73187E04-4A0C-4084-87FD-9E63363428BC}"/>
                  </a:ext>
                </a:extLst>
              </p:cNvPr>
              <p:cNvSpPr txBox="1"/>
              <p:nvPr/>
            </p:nvSpPr>
            <p:spPr>
              <a:xfrm flipH="1">
                <a:off x="-54414" y="5874109"/>
                <a:ext cx="8688722" cy="93993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num>
                            <m:den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73187E04-4A0C-4084-87FD-9E63363428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-54414" y="5874109"/>
                <a:ext cx="8688722" cy="93993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671E12C5-0675-4454-810A-855D35397855}"/>
              </a:ext>
            </a:extLst>
          </p:cNvPr>
          <p:cNvSpPr txBox="1"/>
          <p:nvPr/>
        </p:nvSpPr>
        <p:spPr>
          <a:xfrm>
            <a:off x="8124595" y="506750"/>
            <a:ext cx="1420836" cy="57888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800" b="1" dirty="0">
                <a:cs typeface="Arial" pitchFamily="34" charset="0"/>
              </a:rPr>
              <a:t>أوجد : </a:t>
            </a:r>
            <a:endParaRPr lang="en-GB" sz="28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85407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 animBg="1"/>
      <p:bldP spid="31" grpId="0"/>
      <p:bldP spid="32" grpId="0" animBg="1"/>
      <p:bldP spid="33" grpId="0"/>
      <p:bldP spid="34" grpId="0" animBg="1"/>
      <p:bldP spid="43" grpId="0"/>
      <p:bldP spid="44" grpId="0"/>
      <p:bldP spid="46" grpId="0"/>
      <p:bldP spid="47" grpId="0"/>
      <p:bldP spid="48" grpId="0"/>
      <p:bldP spid="49" grpId="0"/>
      <p:bldP spid="51" grpId="0"/>
      <p:bldP spid="52" grpId="0"/>
      <p:bldP spid="53" grpId="0"/>
      <p:bldP spid="54" grpId="0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0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b="1" dirty="0">
                <a:latin typeface="Arial" pitchFamily="34" charset="0"/>
                <a:cs typeface="Arial" pitchFamily="34" charset="0"/>
              </a:rPr>
              <a:t>كتاب الطالب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23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312000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b="1" dirty="0">
                <a:latin typeface="Arial" pitchFamily="34" charset="0"/>
                <a:cs typeface="Arial" pitchFamily="34" charset="0"/>
              </a:rPr>
              <a:t>(5-2)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 التكامل بالتعويض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0004AB0-915F-45DB-BF0C-F11ED8A802C1}"/>
                  </a:ext>
                </a:extLst>
              </p:cNvPr>
              <p:cNvSpPr txBox="1"/>
              <p:nvPr/>
            </p:nvSpPr>
            <p:spPr>
              <a:xfrm flipH="1">
                <a:off x="154744" y="373242"/>
                <a:ext cx="3629464" cy="694293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</m:e>
                    </m:nary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0004AB0-915F-45DB-BF0C-F11ED8A802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54744" y="373242"/>
                <a:ext cx="3629464" cy="694293"/>
              </a:xfrm>
              <a:prstGeom prst="rect">
                <a:avLst/>
              </a:prstGeom>
              <a:blipFill>
                <a:blip r:embed="rId2"/>
                <a:stretch>
                  <a:fillRect b="-23684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239FACF-1300-4471-AE4E-AD413509B4B9}"/>
                  </a:ext>
                </a:extLst>
              </p:cNvPr>
              <p:cNvSpPr txBox="1"/>
              <p:nvPr/>
            </p:nvSpPr>
            <p:spPr>
              <a:xfrm flipH="1">
                <a:off x="3608868" y="299926"/>
                <a:ext cx="4600136" cy="76925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sup>
                        </m:sSup>
                      </m:e>
                    </m:nary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ar-KW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239FACF-1300-4471-AE4E-AD413509B4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608868" y="299926"/>
                <a:ext cx="4600136" cy="769250"/>
              </a:xfrm>
              <a:prstGeom prst="rect">
                <a:avLst/>
              </a:prstGeom>
              <a:blipFill>
                <a:blip r:embed="rId3"/>
                <a:stretch>
                  <a:fillRect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17">
            <a:extLst>
              <a:ext uri="{FF2B5EF4-FFF2-40B4-BE49-F238E27FC236}">
                <a16:creationId xmlns:a16="http://schemas.microsoft.com/office/drawing/2014/main" id="{7CFF6233-E721-4E4D-B549-5384E68B8827}"/>
              </a:ext>
            </a:extLst>
          </p:cNvPr>
          <p:cNvSpPr txBox="1"/>
          <p:nvPr/>
        </p:nvSpPr>
        <p:spPr>
          <a:xfrm>
            <a:off x="812677" y="1387296"/>
            <a:ext cx="1420836" cy="44267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000" b="1" dirty="0">
                <a:latin typeface="Arial" pitchFamily="34" charset="0"/>
                <a:cs typeface="Arial" pitchFamily="34" charset="0"/>
              </a:rPr>
              <a:t>نفرض أن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165CACE-5AD0-4E89-9AA6-AAD44A624644}"/>
                  </a:ext>
                </a:extLst>
              </p:cNvPr>
              <p:cNvSpPr txBox="1"/>
              <p:nvPr/>
            </p:nvSpPr>
            <p:spPr>
              <a:xfrm>
                <a:off x="1976419" y="1323360"/>
                <a:ext cx="2694057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165CACE-5AD0-4E89-9AA6-AAD44A6246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6419" y="1323360"/>
                <a:ext cx="2694057" cy="5035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17">
            <a:extLst>
              <a:ext uri="{FF2B5EF4-FFF2-40B4-BE49-F238E27FC236}">
                <a16:creationId xmlns:a16="http://schemas.microsoft.com/office/drawing/2014/main" id="{ECC8ABFF-8153-4258-8951-F733427D3B58}"/>
              </a:ext>
            </a:extLst>
          </p:cNvPr>
          <p:cNvSpPr txBox="1"/>
          <p:nvPr/>
        </p:nvSpPr>
        <p:spPr>
          <a:xfrm>
            <a:off x="4535179" y="1197160"/>
            <a:ext cx="1420836" cy="794802"/>
          </a:xfrm>
          <a:prstGeom prst="notchedRightArrow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000" b="1" dirty="0">
                <a:latin typeface="Arial" pitchFamily="34" charset="0"/>
                <a:cs typeface="Arial" pitchFamily="34" charset="0"/>
              </a:rPr>
              <a:t>تفاضل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32D78A7-2C04-485E-9F33-5E098E790AE8}"/>
                  </a:ext>
                </a:extLst>
              </p:cNvPr>
              <p:cNvSpPr txBox="1"/>
              <p:nvPr/>
            </p:nvSpPr>
            <p:spPr>
              <a:xfrm>
                <a:off x="6020152" y="1348592"/>
                <a:ext cx="2656359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32D78A7-2C04-485E-9F33-5E098E790A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0152" y="1348592"/>
                <a:ext cx="2656359" cy="5035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A45905D4-EFB2-447B-9A53-5141AC2D3071}"/>
              </a:ext>
            </a:extLst>
          </p:cNvPr>
          <p:cNvSpPr/>
          <p:nvPr/>
        </p:nvSpPr>
        <p:spPr>
          <a:xfrm>
            <a:off x="622568" y="1153584"/>
            <a:ext cx="8183807" cy="204812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0C678B4-625E-4E01-987A-3E5DEF6A9899}"/>
                  </a:ext>
                </a:extLst>
              </p:cNvPr>
              <p:cNvSpPr txBox="1"/>
              <p:nvPr/>
            </p:nvSpPr>
            <p:spPr>
              <a:xfrm>
                <a:off x="1780917" y="1770687"/>
                <a:ext cx="2694057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0C678B4-625E-4E01-987A-3E5DEF6A98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917" y="1770687"/>
                <a:ext cx="2694057" cy="5035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C3D0D04-3012-425C-8844-5929774EBC7D}"/>
                  </a:ext>
                </a:extLst>
              </p:cNvPr>
              <p:cNvSpPr txBox="1"/>
              <p:nvPr/>
            </p:nvSpPr>
            <p:spPr>
              <a:xfrm>
                <a:off x="5692517" y="1808615"/>
                <a:ext cx="2656359" cy="921984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C3D0D04-3012-425C-8844-5929774EBC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2517" y="1808615"/>
                <a:ext cx="2656359" cy="92198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41C8377C-F1F9-4586-82D1-A546A6918517}"/>
                  </a:ext>
                </a:extLst>
              </p:cNvPr>
              <p:cNvSpPr txBox="1"/>
              <p:nvPr/>
            </p:nvSpPr>
            <p:spPr>
              <a:xfrm>
                <a:off x="2051870" y="2188365"/>
                <a:ext cx="2694057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41C8377C-F1F9-4586-82D1-A546A6918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870" y="2188365"/>
                <a:ext cx="2694057" cy="5035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ABFB577-FFB2-4B89-A553-03D32479E78C}"/>
                  </a:ext>
                </a:extLst>
              </p:cNvPr>
              <p:cNvSpPr txBox="1"/>
              <p:nvPr/>
            </p:nvSpPr>
            <p:spPr>
              <a:xfrm>
                <a:off x="1897122" y="2677896"/>
                <a:ext cx="3640647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ABFB577-FFB2-4B89-A553-03D32479E7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122" y="2677896"/>
                <a:ext cx="3640647" cy="5035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5925671-F2AF-4DF4-9A8A-D693381E558A}"/>
                  </a:ext>
                </a:extLst>
              </p:cNvPr>
              <p:cNvSpPr txBox="1"/>
              <p:nvPr/>
            </p:nvSpPr>
            <p:spPr>
              <a:xfrm flipH="1">
                <a:off x="145791" y="3245289"/>
                <a:ext cx="4600136" cy="76925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sup>
                        </m:sSup>
                      </m:e>
                    </m:nary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5925671-F2AF-4DF4-9A8A-D693381E55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45791" y="3245289"/>
                <a:ext cx="4600136" cy="769250"/>
              </a:xfrm>
              <a:prstGeom prst="rect">
                <a:avLst/>
              </a:prstGeom>
              <a:blipFill>
                <a:blip r:embed="rId10"/>
                <a:stretch>
                  <a:fillRect b="-20472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1269D53D-869D-45AE-8318-19F5EBB1ADCD}"/>
                  </a:ext>
                </a:extLst>
              </p:cNvPr>
              <p:cNvSpPr txBox="1"/>
              <p:nvPr/>
            </p:nvSpPr>
            <p:spPr>
              <a:xfrm flipH="1">
                <a:off x="4101252" y="3217153"/>
                <a:ext cx="6325347" cy="806503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sup>
                        </m:sSup>
                      </m:e>
                    </m:nary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p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e>
                    </m:d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𝒅𝒖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1269D53D-869D-45AE-8318-19F5EBB1AD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101252" y="3217153"/>
                <a:ext cx="6325347" cy="806503"/>
              </a:xfrm>
              <a:prstGeom prst="rect">
                <a:avLst/>
              </a:prstGeom>
              <a:blipFill>
                <a:blip r:embed="rId11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828003FB-EAAD-42BC-A2F5-74C532F4D424}"/>
                  </a:ext>
                </a:extLst>
              </p:cNvPr>
              <p:cNvSpPr txBox="1"/>
              <p:nvPr/>
            </p:nvSpPr>
            <p:spPr>
              <a:xfrm flipH="1">
                <a:off x="145791" y="3977063"/>
                <a:ext cx="6325347" cy="806503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sSup>
                          <m:sSup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sup>
                        </m:sSup>
                      </m:e>
                    </m:nary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p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e>
                    </m:d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𝒅𝒖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828003FB-EAAD-42BC-A2F5-74C532F4D4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45791" y="3977063"/>
                <a:ext cx="6325347" cy="806503"/>
              </a:xfrm>
              <a:prstGeom prst="rect">
                <a:avLst/>
              </a:prstGeom>
              <a:blipFill>
                <a:blip r:embed="rId12"/>
                <a:stretch>
                  <a:fillRect b="-1503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F9D50936-2699-45A4-BFEB-A62FD292757C}"/>
                  </a:ext>
                </a:extLst>
              </p:cNvPr>
              <p:cNvSpPr txBox="1"/>
              <p:nvPr/>
            </p:nvSpPr>
            <p:spPr>
              <a:xfrm flipH="1">
                <a:off x="5338843" y="3934859"/>
                <a:ext cx="5571505" cy="894284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lang="en-US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𝒖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US" sz="32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2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num>
                                  <m:den>
                                    <m:r>
                                      <a:rPr lang="en-US" sz="32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sup>
                            </m:sSup>
                            <m: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sSup>
                              <m:sSupPr>
                                <m:ctrlPr>
                                  <a:rPr lang="ar-KW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𝒖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US" sz="32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2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US" sz="32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sup>
                            </m:sSup>
                            <m: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</m:num>
                              <m:den>
                                <m: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  <m:r>
                              <a:rPr lang="ar-KW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ar-KW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𝒖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US" sz="32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2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32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e>
                    </m:nary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𝒅𝒖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F9D50936-2699-45A4-BFEB-A62FD29275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338843" y="3934859"/>
                <a:ext cx="5571505" cy="894284"/>
              </a:xfrm>
              <a:prstGeom prst="rect">
                <a:avLst/>
              </a:prstGeom>
              <a:blipFill>
                <a:blip r:embed="rId13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9F4A2401-6091-43C9-9BB5-7C7036227B5D}"/>
                  </a:ext>
                </a:extLst>
              </p:cNvPr>
              <p:cNvSpPr txBox="1"/>
              <p:nvPr/>
            </p:nvSpPr>
            <p:spPr>
              <a:xfrm flipH="1">
                <a:off x="145369" y="4780900"/>
                <a:ext cx="6634838" cy="94481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p>
                          <m:f>
                            <m:fPr>
                              <m:ctrlP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num>
                            <m:den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p>
                          <m:f>
                            <m:f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p>
                          <m:f>
                            <m:f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9F4A2401-6091-43C9-9BB5-7C7036227B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45369" y="4780900"/>
                <a:ext cx="6634838" cy="9448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20A074BC-032B-4E0D-BD93-27448CDD2374}"/>
              </a:ext>
            </a:extLst>
          </p:cNvPr>
          <p:cNvSpPr txBox="1"/>
          <p:nvPr/>
        </p:nvSpPr>
        <p:spPr>
          <a:xfrm>
            <a:off x="9439422" y="415261"/>
            <a:ext cx="2718816" cy="578882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ar-KW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حاول أن تحل (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ar-KW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)</a:t>
            </a:r>
            <a:endParaRPr lang="en-GB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D0E6CEE-1FD7-4DD9-B82D-84491C00DA17}"/>
                  </a:ext>
                </a:extLst>
              </p:cNvPr>
              <p:cNvSpPr txBox="1"/>
              <p:nvPr/>
            </p:nvSpPr>
            <p:spPr>
              <a:xfrm flipH="1">
                <a:off x="-109007" y="5829300"/>
                <a:ext cx="8420518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num>
                            <m:den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KW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D0E6CEE-1FD7-4DD9-B82D-84491C00DA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-109007" y="5829300"/>
                <a:ext cx="8420518" cy="92519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A3ABB868-0EC9-4DA9-9E92-B69AE9511C91}"/>
              </a:ext>
            </a:extLst>
          </p:cNvPr>
          <p:cNvSpPr txBox="1"/>
          <p:nvPr/>
        </p:nvSpPr>
        <p:spPr>
          <a:xfrm>
            <a:off x="7777123" y="373242"/>
            <a:ext cx="1420836" cy="57888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800" b="1" dirty="0">
                <a:cs typeface="Arial" pitchFamily="34" charset="0"/>
              </a:rPr>
              <a:t>أوجد : </a:t>
            </a:r>
            <a:endParaRPr lang="en-GB" sz="28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36607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 animBg="1"/>
      <p:bldP spid="31" grpId="0"/>
      <p:bldP spid="32" grpId="0" animBg="1"/>
      <p:bldP spid="33" grpId="0"/>
      <p:bldP spid="34" grpId="0" animBg="1"/>
      <p:bldP spid="43" grpId="0"/>
      <p:bldP spid="44" grpId="0"/>
      <p:bldP spid="46" grpId="0"/>
      <p:bldP spid="47" grpId="0"/>
      <p:bldP spid="48" grpId="0"/>
      <p:bldP spid="49" grpId="0"/>
      <p:bldP spid="51" grpId="0"/>
      <p:bldP spid="52" grpId="0"/>
      <p:bldP spid="53" grpId="0"/>
      <p:bldP spid="23" grpId="0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0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b="1" dirty="0">
                <a:latin typeface="Arial" pitchFamily="34" charset="0"/>
                <a:cs typeface="Arial" pitchFamily="34" charset="0"/>
              </a:rPr>
              <a:t>كتاب الطالب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20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312000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b="1" dirty="0">
                <a:latin typeface="Arial" pitchFamily="34" charset="0"/>
                <a:cs typeface="Arial" pitchFamily="34" charset="0"/>
              </a:rPr>
              <a:t>(5-2)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 التكامل بالتعويض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A98F4D6-20BB-4612-87C6-B85F55CF41EB}"/>
              </a:ext>
            </a:extLst>
          </p:cNvPr>
          <p:cNvSpPr/>
          <p:nvPr/>
        </p:nvSpPr>
        <p:spPr>
          <a:xfrm>
            <a:off x="1693537" y="1032875"/>
            <a:ext cx="8804931" cy="401812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ar-KW" sz="115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( </a:t>
            </a:r>
            <a:r>
              <a:rPr lang="en-US" sz="115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ar-KW" sz="115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ــ </a:t>
            </a:r>
            <a:r>
              <a:rPr lang="en-US" sz="115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r>
              <a:rPr lang="ar-KW" sz="115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)</a:t>
            </a:r>
          </a:p>
          <a:p>
            <a:pPr algn="ctr" rtl="1"/>
            <a:r>
              <a:rPr lang="ar-KW" sz="115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التكامل بالتعويض</a:t>
            </a:r>
            <a:endParaRPr lang="en-US" sz="115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Date Placeholder 28">
            <a:extLst>
              <a:ext uri="{FF2B5EF4-FFF2-40B4-BE49-F238E27FC236}">
                <a16:creationId xmlns:a16="http://schemas.microsoft.com/office/drawing/2014/main" id="{D5EFE8C7-76C1-4858-B64B-06E229374F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75405" y="21388"/>
            <a:ext cx="2666402" cy="442674"/>
          </a:xfrm>
          <a:prstGeom prst="roundRect">
            <a:avLst/>
          </a:prstGeom>
          <a:solidFill>
            <a:srgbClr val="FFFF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fld id="{EBE79070-FF41-4DE2-B4E5-E96941D68108}" type="datetime12">
              <a:rPr lang="ar-SA" sz="2000" b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pPr algn="ctr" rtl="1"/>
              <a:t>06/05/2021 09:10 م</a:t>
            </a:fld>
            <a:endParaRPr lang="ar-SA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0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b="1" dirty="0">
                <a:latin typeface="Arial" pitchFamily="34" charset="0"/>
                <a:cs typeface="Arial" pitchFamily="34" charset="0"/>
              </a:rPr>
              <a:t>كتاب الطالب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21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312000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b="1" dirty="0">
                <a:latin typeface="Arial" pitchFamily="34" charset="0"/>
                <a:cs typeface="Arial" pitchFamily="34" charset="0"/>
              </a:rPr>
              <a:t>(5-2)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 التكامل بالتعويض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17">
            <a:extLst>
              <a:ext uri="{FF2B5EF4-FFF2-40B4-BE49-F238E27FC236}">
                <a16:creationId xmlns:a16="http://schemas.microsoft.com/office/drawing/2014/main" id="{3523D590-D434-4728-9044-78F5BF5ABAE5}"/>
              </a:ext>
            </a:extLst>
          </p:cNvPr>
          <p:cNvSpPr txBox="1"/>
          <p:nvPr/>
        </p:nvSpPr>
        <p:spPr>
          <a:xfrm>
            <a:off x="10548542" y="474603"/>
            <a:ext cx="1559459" cy="578882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ar-KW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مثال (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ar-KW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)</a:t>
            </a:r>
            <a:endParaRPr lang="en-GB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7">
            <a:extLst>
              <a:ext uri="{FF2B5EF4-FFF2-40B4-BE49-F238E27FC236}">
                <a16:creationId xmlns:a16="http://schemas.microsoft.com/office/drawing/2014/main" id="{DB22EE33-4E1C-4655-B782-884A9D76963F}"/>
              </a:ext>
            </a:extLst>
          </p:cNvPr>
          <p:cNvSpPr txBox="1"/>
          <p:nvPr/>
        </p:nvSpPr>
        <p:spPr>
          <a:xfrm>
            <a:off x="211016" y="2571184"/>
            <a:ext cx="1420836" cy="44267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000" b="1" dirty="0">
                <a:latin typeface="Arial" pitchFamily="34" charset="0"/>
                <a:cs typeface="Arial" pitchFamily="34" charset="0"/>
              </a:rPr>
              <a:t>نفرض أن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BBC21CB-AE02-45F0-8546-C0FAB9FD0594}"/>
                  </a:ext>
                </a:extLst>
              </p:cNvPr>
              <p:cNvSpPr txBox="1"/>
              <p:nvPr/>
            </p:nvSpPr>
            <p:spPr>
              <a:xfrm>
                <a:off x="1712381" y="2535384"/>
                <a:ext cx="3123028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BBC21CB-AE02-45F0-8546-C0FAB9FD05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2381" y="2535384"/>
                <a:ext cx="3123028" cy="5035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7">
            <a:extLst>
              <a:ext uri="{FF2B5EF4-FFF2-40B4-BE49-F238E27FC236}">
                <a16:creationId xmlns:a16="http://schemas.microsoft.com/office/drawing/2014/main" id="{64B941D0-AB22-41FE-BC3E-F429D3870D50}"/>
              </a:ext>
            </a:extLst>
          </p:cNvPr>
          <p:cNvSpPr txBox="1"/>
          <p:nvPr/>
        </p:nvSpPr>
        <p:spPr>
          <a:xfrm>
            <a:off x="4915938" y="2409183"/>
            <a:ext cx="1420836" cy="794802"/>
          </a:xfrm>
          <a:prstGeom prst="notchedRightArrow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000" b="1" dirty="0">
                <a:latin typeface="Arial" pitchFamily="34" charset="0"/>
                <a:cs typeface="Arial" pitchFamily="34" charset="0"/>
              </a:rPr>
              <a:t>تفاضل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7EF95D0-93E2-42C4-8942-2F47DF8CB428}"/>
                  </a:ext>
                </a:extLst>
              </p:cNvPr>
              <p:cNvSpPr txBox="1"/>
              <p:nvPr/>
            </p:nvSpPr>
            <p:spPr>
              <a:xfrm>
                <a:off x="5971735" y="2557116"/>
                <a:ext cx="4163315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7EF95D0-93E2-42C4-8942-2F47DF8CB4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1735" y="2557116"/>
                <a:ext cx="4163315" cy="5035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A4284DA-F551-4CEA-879F-A775AE9AEC54}"/>
                  </a:ext>
                </a:extLst>
              </p:cNvPr>
              <p:cNvSpPr txBox="1"/>
              <p:nvPr/>
            </p:nvSpPr>
            <p:spPr>
              <a:xfrm flipH="1">
                <a:off x="921434" y="3150713"/>
                <a:ext cx="6110762" cy="704104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3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3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</m:d>
                          </m:e>
                          <m: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e>
                    </m:nary>
                    <m:d>
                      <m:d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A4284DA-F551-4CEA-879F-A775AE9AEC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21434" y="3150713"/>
                <a:ext cx="6110762" cy="704104"/>
              </a:xfrm>
              <a:prstGeom prst="rect">
                <a:avLst/>
              </a:prstGeom>
              <a:blipFill>
                <a:blip r:embed="rId7"/>
                <a:stretch>
                  <a:fillRect b="-2347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B82A745-22C7-4EBA-B7CC-EE8B0CED0701}"/>
                  </a:ext>
                </a:extLst>
              </p:cNvPr>
              <p:cNvSpPr txBox="1"/>
              <p:nvPr/>
            </p:nvSpPr>
            <p:spPr>
              <a:xfrm flipH="1">
                <a:off x="6336774" y="3255450"/>
                <a:ext cx="2045198" cy="58156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𝒖</m:t>
                                </m:r>
                              </m:e>
                            </m:d>
                          </m:e>
                          <m: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e>
                    </m:nary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𝒅𝒖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B82A745-22C7-4EBA-B7CC-EE8B0CED07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336774" y="3255450"/>
                <a:ext cx="2045198" cy="581569"/>
              </a:xfrm>
              <a:prstGeom prst="rect">
                <a:avLst/>
              </a:prstGeom>
              <a:blipFill>
                <a:blip r:embed="rId8"/>
                <a:stretch>
                  <a:fillRect t="-18947" b="-29474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9E41DDF-BB39-4C25-BE05-E9550E232429}"/>
                  </a:ext>
                </a:extLst>
              </p:cNvPr>
              <p:cNvSpPr txBox="1"/>
              <p:nvPr/>
            </p:nvSpPr>
            <p:spPr>
              <a:xfrm flipH="1">
                <a:off x="1828909" y="3944815"/>
                <a:ext cx="2693024" cy="996235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9E41DDF-BB39-4C25-BE05-E9550E2324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828909" y="3944815"/>
                <a:ext cx="2693024" cy="99623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CAFA160-9FFC-49F2-9495-581929D8D80D}"/>
                  </a:ext>
                </a:extLst>
              </p:cNvPr>
              <p:cNvSpPr txBox="1"/>
              <p:nvPr/>
            </p:nvSpPr>
            <p:spPr>
              <a:xfrm flipH="1">
                <a:off x="3976815" y="4019066"/>
                <a:ext cx="4121725" cy="921984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d>
                        </m:e>
                        <m:sup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CAFA160-9FFC-49F2-9495-581929D8D8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976815" y="4019066"/>
                <a:ext cx="4121725" cy="92198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B606F14-5A5A-4980-BD14-4E7B140BBE67}"/>
                  </a:ext>
                </a:extLst>
              </p:cNvPr>
              <p:cNvSpPr txBox="1"/>
              <p:nvPr/>
            </p:nvSpPr>
            <p:spPr>
              <a:xfrm flipH="1">
                <a:off x="700112" y="614294"/>
                <a:ext cx="6110762" cy="704104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3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3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</m:d>
                          </m:e>
                          <m: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e>
                    </m:nary>
                    <m:d>
                      <m:d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B606F14-5A5A-4980-BD14-4E7B140BBE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00112" y="614294"/>
                <a:ext cx="6110762" cy="704104"/>
              </a:xfrm>
              <a:prstGeom prst="rect">
                <a:avLst/>
              </a:prstGeom>
              <a:blipFill>
                <a:blip r:embed="rId11"/>
                <a:stretch>
                  <a:fillRect b="-23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17">
            <a:extLst>
              <a:ext uri="{FF2B5EF4-FFF2-40B4-BE49-F238E27FC236}">
                <a16:creationId xmlns:a16="http://schemas.microsoft.com/office/drawing/2014/main" id="{6D59AFE4-A408-40DD-9DE0-9DDB26B1C44C}"/>
              </a:ext>
            </a:extLst>
          </p:cNvPr>
          <p:cNvSpPr txBox="1"/>
          <p:nvPr/>
        </p:nvSpPr>
        <p:spPr>
          <a:xfrm>
            <a:off x="8381972" y="614294"/>
            <a:ext cx="1420836" cy="57888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800" b="1" dirty="0">
                <a:cs typeface="Arial" pitchFamily="34" charset="0"/>
              </a:rPr>
              <a:t>أوجد : </a:t>
            </a:r>
            <a:endParaRPr lang="en-GB" sz="28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6722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3" grpId="0" animBg="1"/>
      <p:bldP spid="14" grpId="0"/>
      <p:bldP spid="15" grpId="0"/>
      <p:bldP spid="16" grpId="0"/>
      <p:bldP spid="17" grpId="0"/>
      <p:bldP spid="18" grpId="0"/>
      <p:bldP spid="20" grpId="0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0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b="1" dirty="0">
                <a:latin typeface="Arial" pitchFamily="34" charset="0"/>
                <a:cs typeface="Arial" pitchFamily="34" charset="0"/>
              </a:rPr>
              <a:t>كتاب الطالب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21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312000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b="1" dirty="0">
                <a:latin typeface="Arial" pitchFamily="34" charset="0"/>
                <a:cs typeface="Arial" pitchFamily="34" charset="0"/>
              </a:rPr>
              <a:t>(5-2)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 التكامل بالتعويض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17">
            <a:extLst>
              <a:ext uri="{FF2B5EF4-FFF2-40B4-BE49-F238E27FC236}">
                <a16:creationId xmlns:a16="http://schemas.microsoft.com/office/drawing/2014/main" id="{3523D590-D434-4728-9044-78F5BF5ABAE5}"/>
              </a:ext>
            </a:extLst>
          </p:cNvPr>
          <p:cNvSpPr txBox="1"/>
          <p:nvPr/>
        </p:nvSpPr>
        <p:spPr>
          <a:xfrm>
            <a:off x="10548542" y="474603"/>
            <a:ext cx="1559459" cy="578882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ar-KW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مثال (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ar-KW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)</a:t>
            </a:r>
            <a:endParaRPr lang="en-GB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7">
            <a:extLst>
              <a:ext uri="{FF2B5EF4-FFF2-40B4-BE49-F238E27FC236}">
                <a16:creationId xmlns:a16="http://schemas.microsoft.com/office/drawing/2014/main" id="{DB22EE33-4E1C-4655-B782-884A9D76963F}"/>
              </a:ext>
            </a:extLst>
          </p:cNvPr>
          <p:cNvSpPr txBox="1"/>
          <p:nvPr/>
        </p:nvSpPr>
        <p:spPr>
          <a:xfrm>
            <a:off x="211016" y="2571184"/>
            <a:ext cx="1420836" cy="44267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000" b="1" dirty="0">
                <a:latin typeface="Arial" pitchFamily="34" charset="0"/>
                <a:cs typeface="Arial" pitchFamily="34" charset="0"/>
              </a:rPr>
              <a:t>نفرض أن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BBC21CB-AE02-45F0-8546-C0FAB9FD0594}"/>
                  </a:ext>
                </a:extLst>
              </p:cNvPr>
              <p:cNvSpPr txBox="1"/>
              <p:nvPr/>
            </p:nvSpPr>
            <p:spPr>
              <a:xfrm>
                <a:off x="1712381" y="2535384"/>
                <a:ext cx="3123028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BBC21CB-AE02-45F0-8546-C0FAB9FD05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2381" y="2535384"/>
                <a:ext cx="3123028" cy="5035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05F7C84-92FF-4699-B86A-9386847AE7B3}"/>
                  </a:ext>
                </a:extLst>
              </p:cNvPr>
              <p:cNvSpPr txBox="1"/>
              <p:nvPr/>
            </p:nvSpPr>
            <p:spPr>
              <a:xfrm flipH="1">
                <a:off x="211015" y="1631714"/>
                <a:ext cx="4310917" cy="711285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den>
                            </m:f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</m:e>
                    </m:nary>
                    <m:sSup>
                      <m:sSup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05F7C84-92FF-4699-B86A-9386847AE7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11015" y="1631714"/>
                <a:ext cx="4310917" cy="711285"/>
              </a:xfrm>
              <a:prstGeom prst="rect">
                <a:avLst/>
              </a:prstGeom>
              <a:blipFill>
                <a:blip r:embed="rId5"/>
                <a:stretch>
                  <a:fillRect t="-3448" b="-1810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7">
            <a:extLst>
              <a:ext uri="{FF2B5EF4-FFF2-40B4-BE49-F238E27FC236}">
                <a16:creationId xmlns:a16="http://schemas.microsoft.com/office/drawing/2014/main" id="{64B941D0-AB22-41FE-BC3E-F429D3870D50}"/>
              </a:ext>
            </a:extLst>
          </p:cNvPr>
          <p:cNvSpPr txBox="1"/>
          <p:nvPr/>
        </p:nvSpPr>
        <p:spPr>
          <a:xfrm>
            <a:off x="4915938" y="2409183"/>
            <a:ext cx="1420836" cy="794802"/>
          </a:xfrm>
          <a:prstGeom prst="notchedRightArrow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000" b="1" dirty="0">
                <a:latin typeface="Arial" pitchFamily="34" charset="0"/>
                <a:cs typeface="Arial" pitchFamily="34" charset="0"/>
              </a:rPr>
              <a:t>تفاضل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7EF95D0-93E2-42C4-8942-2F47DF8CB428}"/>
                  </a:ext>
                </a:extLst>
              </p:cNvPr>
              <p:cNvSpPr txBox="1"/>
              <p:nvPr/>
            </p:nvSpPr>
            <p:spPr>
              <a:xfrm>
                <a:off x="5971734" y="2538986"/>
                <a:ext cx="4163315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 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7EF95D0-93E2-42C4-8942-2F47DF8CB4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1734" y="2538986"/>
                <a:ext cx="4163315" cy="5035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E4781EF-DE20-44B9-BD14-B1F7E4340B27}"/>
                  </a:ext>
                </a:extLst>
              </p:cNvPr>
              <p:cNvSpPr txBox="1"/>
              <p:nvPr/>
            </p:nvSpPr>
            <p:spPr>
              <a:xfrm flipH="1">
                <a:off x="4169890" y="1706390"/>
                <a:ext cx="4067427" cy="58887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p>
                            </m:s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</m:e>
                    </m:nary>
                    <m:sSup>
                      <m:sSup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E4781EF-DE20-44B9-BD14-B1F7E4340B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169890" y="1706390"/>
                <a:ext cx="4067427" cy="588879"/>
              </a:xfrm>
              <a:prstGeom prst="rect">
                <a:avLst/>
              </a:prstGeom>
              <a:blipFill>
                <a:blip r:embed="rId7"/>
                <a:stretch>
                  <a:fillRect t="-18557" b="-26804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FF60307-4BE3-4318-A4B9-7BE2A3E50FF2}"/>
                  </a:ext>
                </a:extLst>
              </p:cNvPr>
              <p:cNvSpPr txBox="1"/>
              <p:nvPr/>
            </p:nvSpPr>
            <p:spPr>
              <a:xfrm>
                <a:off x="5682628" y="3018120"/>
                <a:ext cx="4163315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FF60307-4BE3-4318-A4B9-7BE2A3E50F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2628" y="3018120"/>
                <a:ext cx="4163315" cy="5035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0720A61-852C-47BA-B632-00A51E948AC5}"/>
                  </a:ext>
                </a:extLst>
              </p:cNvPr>
              <p:cNvSpPr txBox="1"/>
              <p:nvPr/>
            </p:nvSpPr>
            <p:spPr>
              <a:xfrm flipH="1">
                <a:off x="288855" y="3990062"/>
                <a:ext cx="3838830" cy="58887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p>
                            </m:s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</m:e>
                    </m:nary>
                    <m:sSup>
                      <m:sSup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0720A61-852C-47BA-B632-00A51E948A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88855" y="3990062"/>
                <a:ext cx="3838830" cy="588879"/>
              </a:xfrm>
              <a:prstGeom prst="rect">
                <a:avLst/>
              </a:prstGeom>
              <a:blipFill>
                <a:blip r:embed="rId9"/>
                <a:stretch>
                  <a:fillRect t="-18750" b="-2812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BCB6CF8-2583-4159-AB20-06024EFA949D}"/>
                  </a:ext>
                </a:extLst>
              </p:cNvPr>
              <p:cNvSpPr txBox="1"/>
              <p:nvPr/>
            </p:nvSpPr>
            <p:spPr>
              <a:xfrm flipH="1">
                <a:off x="4127686" y="3991430"/>
                <a:ext cx="2584113" cy="60054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−(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𝒖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</m:e>
                    </m:nary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𝒅𝒖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BCB6CF8-2583-4159-AB20-06024EFA94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127686" y="3991430"/>
                <a:ext cx="2584113" cy="600549"/>
              </a:xfrm>
              <a:prstGeom prst="rect">
                <a:avLst/>
              </a:prstGeom>
              <a:blipFill>
                <a:blip r:embed="rId10"/>
                <a:stretch>
                  <a:fillRect t="-18367" b="-25510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7A7AA90-8628-4A0E-B971-D7637E8355D0}"/>
                  </a:ext>
                </a:extLst>
              </p:cNvPr>
              <p:cNvSpPr txBox="1"/>
              <p:nvPr/>
            </p:nvSpPr>
            <p:spPr>
              <a:xfrm flipH="1">
                <a:off x="6274979" y="3692818"/>
                <a:ext cx="2693024" cy="1028551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7A7AA90-8628-4A0E-B971-D7637E8355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274979" y="3692818"/>
                <a:ext cx="2693024" cy="102855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D35EEDD-63F9-4FD2-9D32-7B8FAE5545A4}"/>
                  </a:ext>
                </a:extLst>
              </p:cNvPr>
              <p:cNvSpPr txBox="1"/>
              <p:nvPr/>
            </p:nvSpPr>
            <p:spPr>
              <a:xfrm flipH="1">
                <a:off x="4521933" y="4841225"/>
                <a:ext cx="3671670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p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D35EEDD-63F9-4FD2-9D32-7B8FAE554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521933" y="4841225"/>
                <a:ext cx="3671670" cy="92519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9426300-FA56-45A9-B316-3081124796EA}"/>
                  </a:ext>
                </a:extLst>
              </p:cNvPr>
              <p:cNvSpPr txBox="1"/>
              <p:nvPr/>
            </p:nvSpPr>
            <p:spPr>
              <a:xfrm flipH="1">
                <a:off x="8053391" y="4781297"/>
                <a:ext cx="3361455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9426300-FA56-45A9-B316-3081124796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053391" y="4781297"/>
                <a:ext cx="3361455" cy="92519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9CE4F54-3EC9-4669-BFF4-0B5CBC0A7B5D}"/>
              </a:ext>
            </a:extLst>
          </p:cNvPr>
          <p:cNvSpPr/>
          <p:nvPr/>
        </p:nvSpPr>
        <p:spPr>
          <a:xfrm>
            <a:off x="119382" y="2421881"/>
            <a:ext cx="9882747" cy="130730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56FEF8C-F094-4C24-9B7E-7690AB2630DC}"/>
                  </a:ext>
                </a:extLst>
              </p:cNvPr>
              <p:cNvSpPr txBox="1"/>
              <p:nvPr/>
            </p:nvSpPr>
            <p:spPr>
              <a:xfrm flipH="1">
                <a:off x="2464065" y="208389"/>
                <a:ext cx="3507669" cy="1542345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32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1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f>
                                    <m:fPr>
                                      <m:ctrlPr>
                                        <a:rPr lang="en-US" sz="32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3200" b="1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r>
                                        <a:rPr lang="en-US" sz="32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den>
                                  </m:f>
                                  <m:r>
                                    <a:rPr lang="en-US" sz="32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3200" b="1" i="1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  <m:r>
                                    <a:rPr lang="en-US" sz="3200" b="1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3200" b="1" i="1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32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3200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56FEF8C-F094-4C24-9B7E-7690AB2630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464065" y="208389"/>
                <a:ext cx="3507669" cy="154234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17">
            <a:extLst>
              <a:ext uri="{FF2B5EF4-FFF2-40B4-BE49-F238E27FC236}">
                <a16:creationId xmlns:a16="http://schemas.microsoft.com/office/drawing/2014/main" id="{DD0A0773-1786-4FA9-963F-87AC5A8B82D3}"/>
              </a:ext>
            </a:extLst>
          </p:cNvPr>
          <p:cNvSpPr txBox="1"/>
          <p:nvPr/>
        </p:nvSpPr>
        <p:spPr>
          <a:xfrm>
            <a:off x="8381972" y="614294"/>
            <a:ext cx="1420836" cy="57888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800" b="1" dirty="0">
                <a:cs typeface="Arial" pitchFamily="34" charset="0"/>
              </a:rPr>
              <a:t>أوجد : </a:t>
            </a:r>
            <a:endParaRPr lang="en-GB" sz="28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87444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3" grpId="0" animBg="1"/>
      <p:bldP spid="14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" grpId="0" animBg="1"/>
      <p:bldP spid="26" grpId="0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0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b="1" dirty="0">
                <a:latin typeface="Arial" pitchFamily="34" charset="0"/>
                <a:cs typeface="Arial" pitchFamily="34" charset="0"/>
              </a:rPr>
              <a:t>كتاب الطالب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21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312000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b="1" dirty="0">
                <a:latin typeface="Arial" pitchFamily="34" charset="0"/>
                <a:cs typeface="Arial" pitchFamily="34" charset="0"/>
              </a:rPr>
              <a:t>(5-2)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 التكامل بالتعويض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7">
            <a:extLst>
              <a:ext uri="{FF2B5EF4-FFF2-40B4-BE49-F238E27FC236}">
                <a16:creationId xmlns:a16="http://schemas.microsoft.com/office/drawing/2014/main" id="{DB22EE33-4E1C-4655-B782-884A9D76963F}"/>
              </a:ext>
            </a:extLst>
          </p:cNvPr>
          <p:cNvSpPr txBox="1"/>
          <p:nvPr/>
        </p:nvSpPr>
        <p:spPr>
          <a:xfrm>
            <a:off x="211016" y="2571184"/>
            <a:ext cx="1420836" cy="44267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000" b="1" dirty="0">
                <a:latin typeface="Arial" pitchFamily="34" charset="0"/>
                <a:cs typeface="Arial" pitchFamily="34" charset="0"/>
              </a:rPr>
              <a:t>نفرض أن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BBC21CB-AE02-45F0-8546-C0FAB9FD0594}"/>
                  </a:ext>
                </a:extLst>
              </p:cNvPr>
              <p:cNvSpPr txBox="1"/>
              <p:nvPr/>
            </p:nvSpPr>
            <p:spPr>
              <a:xfrm>
                <a:off x="1712381" y="2535384"/>
                <a:ext cx="3123028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BBC21CB-AE02-45F0-8546-C0FAB9FD05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2381" y="2535384"/>
                <a:ext cx="3123028" cy="5035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7">
            <a:extLst>
              <a:ext uri="{FF2B5EF4-FFF2-40B4-BE49-F238E27FC236}">
                <a16:creationId xmlns:a16="http://schemas.microsoft.com/office/drawing/2014/main" id="{64B941D0-AB22-41FE-BC3E-F429D3870D50}"/>
              </a:ext>
            </a:extLst>
          </p:cNvPr>
          <p:cNvSpPr txBox="1"/>
          <p:nvPr/>
        </p:nvSpPr>
        <p:spPr>
          <a:xfrm>
            <a:off x="4915938" y="2409183"/>
            <a:ext cx="1420836" cy="794802"/>
          </a:xfrm>
          <a:prstGeom prst="notchedRightArrow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000" b="1" dirty="0">
                <a:latin typeface="Arial" pitchFamily="34" charset="0"/>
                <a:cs typeface="Arial" pitchFamily="34" charset="0"/>
              </a:rPr>
              <a:t>تفاضل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7EF95D0-93E2-42C4-8942-2F47DF8CB428}"/>
                  </a:ext>
                </a:extLst>
              </p:cNvPr>
              <p:cNvSpPr txBox="1"/>
              <p:nvPr/>
            </p:nvSpPr>
            <p:spPr>
              <a:xfrm>
                <a:off x="6417303" y="2528873"/>
                <a:ext cx="4507884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7EF95D0-93E2-42C4-8942-2F47DF8CB4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7303" y="2528873"/>
                <a:ext cx="4507884" cy="5035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4A5AEB5F-CD06-4782-B67D-8AE2544556AB}"/>
              </a:ext>
            </a:extLst>
          </p:cNvPr>
          <p:cNvSpPr txBox="1"/>
          <p:nvPr/>
        </p:nvSpPr>
        <p:spPr>
          <a:xfrm>
            <a:off x="9425354" y="471533"/>
            <a:ext cx="2718816" cy="578882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ar-KW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حاول أن تحل (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ar-KW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)</a:t>
            </a:r>
            <a:endParaRPr lang="en-GB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BBF290A-A942-42CF-9576-0B539C07094F}"/>
                  </a:ext>
                </a:extLst>
              </p:cNvPr>
              <p:cNvSpPr txBox="1"/>
              <p:nvPr/>
            </p:nvSpPr>
            <p:spPr>
              <a:xfrm flipH="1">
                <a:off x="921434" y="3350372"/>
                <a:ext cx="7416685" cy="701795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3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3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sSup>
                                  <m:sSupPr>
                                    <m:ctrlPr>
                                      <a:rPr lang="en-US" sz="3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3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d>
                          </m:e>
                          <m: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𝟕</m:t>
                            </m:r>
                          </m:sup>
                        </m:sSup>
                      </m:e>
                    </m:nary>
                    <m:d>
                      <m:d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BBF290A-A942-42CF-9576-0B539C0709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21434" y="3350372"/>
                <a:ext cx="7416685" cy="701795"/>
              </a:xfrm>
              <a:prstGeom prst="rect">
                <a:avLst/>
              </a:prstGeom>
              <a:blipFill>
                <a:blip r:embed="rId7"/>
                <a:stretch>
                  <a:fillRect b="-2347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24E0FBA-008E-4E73-98FB-672079F811E1}"/>
                  </a:ext>
                </a:extLst>
              </p:cNvPr>
              <p:cNvSpPr txBox="1"/>
              <p:nvPr/>
            </p:nvSpPr>
            <p:spPr>
              <a:xfrm flipH="1">
                <a:off x="921434" y="4399355"/>
                <a:ext cx="2215661" cy="59433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𝒖</m:t>
                                </m:r>
                              </m:e>
                            </m:d>
                          </m:e>
                          <m: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𝟕</m:t>
                            </m:r>
                          </m:sup>
                        </m:sSup>
                      </m:e>
                    </m:nary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𝒅𝒖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24E0FBA-008E-4E73-98FB-672079F811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21434" y="4399355"/>
                <a:ext cx="2215661" cy="594330"/>
              </a:xfrm>
              <a:prstGeom prst="rect">
                <a:avLst/>
              </a:prstGeom>
              <a:blipFill>
                <a:blip r:embed="rId8"/>
                <a:stretch>
                  <a:fillRect t="-19588" b="-2577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BB0F9EC-2BBE-429D-8C2E-A6FAFF8E32DB}"/>
                  </a:ext>
                </a:extLst>
              </p:cNvPr>
              <p:cNvSpPr txBox="1"/>
              <p:nvPr/>
            </p:nvSpPr>
            <p:spPr>
              <a:xfrm flipH="1">
                <a:off x="2560429" y="4081017"/>
                <a:ext cx="2693024" cy="1028551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sup>
                          </m:sSup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BB0F9EC-2BBE-429D-8C2E-A6FAFF8E32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560429" y="4081017"/>
                <a:ext cx="2693024" cy="102855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C36B064-D34A-4BE3-833F-2DD20C097A0D}"/>
                  </a:ext>
                </a:extLst>
              </p:cNvPr>
              <p:cNvSpPr txBox="1"/>
              <p:nvPr/>
            </p:nvSpPr>
            <p:spPr>
              <a:xfrm flipH="1">
                <a:off x="4776090" y="4147423"/>
                <a:ext cx="4121725" cy="921984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sSup>
                                <m:sSupPr>
                                  <m:ctrlP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C36B064-D34A-4BE3-833F-2DD20C097A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776090" y="4147423"/>
                <a:ext cx="4121725" cy="92198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6160D40-5919-42CC-8E8F-07F211D7EF8D}"/>
              </a:ext>
            </a:extLst>
          </p:cNvPr>
          <p:cNvSpPr/>
          <p:nvPr/>
        </p:nvSpPr>
        <p:spPr>
          <a:xfrm>
            <a:off x="125796" y="2350194"/>
            <a:ext cx="11044646" cy="92198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E9FAABC-2409-4DA3-A6C0-603996335026}"/>
                  </a:ext>
                </a:extLst>
              </p:cNvPr>
              <p:cNvSpPr txBox="1"/>
              <p:nvPr/>
            </p:nvSpPr>
            <p:spPr>
              <a:xfrm flipH="1">
                <a:off x="636102" y="458232"/>
                <a:ext cx="7416685" cy="701795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3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3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sSup>
                                  <m:sSupPr>
                                    <m:ctrlPr>
                                      <a:rPr lang="en-US" sz="3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3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d>
                          </m:e>
                          <m: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𝟕</m:t>
                            </m:r>
                          </m:sup>
                        </m:sSup>
                      </m:e>
                    </m:nary>
                    <m:d>
                      <m:d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E9FAABC-2409-4DA3-A6C0-603996335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36102" y="458232"/>
                <a:ext cx="7416685" cy="701795"/>
              </a:xfrm>
              <a:prstGeom prst="rect">
                <a:avLst/>
              </a:prstGeom>
              <a:blipFill>
                <a:blip r:embed="rId11"/>
                <a:stretch>
                  <a:fillRect b="-2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7">
            <a:extLst>
              <a:ext uri="{FF2B5EF4-FFF2-40B4-BE49-F238E27FC236}">
                <a16:creationId xmlns:a16="http://schemas.microsoft.com/office/drawing/2014/main" id="{200C3DA8-FD8C-421B-A2E4-AC9D41F18723}"/>
              </a:ext>
            </a:extLst>
          </p:cNvPr>
          <p:cNvSpPr txBox="1"/>
          <p:nvPr/>
        </p:nvSpPr>
        <p:spPr>
          <a:xfrm>
            <a:off x="7787612" y="561596"/>
            <a:ext cx="1420836" cy="57888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800" b="1" dirty="0">
                <a:cs typeface="Arial" pitchFamily="34" charset="0"/>
              </a:rPr>
              <a:t>أوجد : </a:t>
            </a:r>
            <a:endParaRPr lang="en-GB" sz="28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80819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3" grpId="0" animBg="1"/>
      <p:bldP spid="14" grpId="0"/>
      <p:bldP spid="20" grpId="0"/>
      <p:bldP spid="21" grpId="0"/>
      <p:bldP spid="22" grpId="0"/>
      <p:bldP spid="23" grpId="0"/>
      <p:bldP spid="15" grpId="0" animBg="1"/>
      <p:bldP spid="16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0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b="1" dirty="0">
                <a:latin typeface="Arial" pitchFamily="34" charset="0"/>
                <a:cs typeface="Arial" pitchFamily="34" charset="0"/>
              </a:rPr>
              <a:t>كتاب الطالب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21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312000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b="1" dirty="0">
                <a:latin typeface="Arial" pitchFamily="34" charset="0"/>
                <a:cs typeface="Arial" pitchFamily="34" charset="0"/>
              </a:rPr>
              <a:t>(5-2)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 التكامل بالتعويض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7">
            <a:extLst>
              <a:ext uri="{FF2B5EF4-FFF2-40B4-BE49-F238E27FC236}">
                <a16:creationId xmlns:a16="http://schemas.microsoft.com/office/drawing/2014/main" id="{DB22EE33-4E1C-4655-B782-884A9D76963F}"/>
              </a:ext>
            </a:extLst>
          </p:cNvPr>
          <p:cNvSpPr txBox="1"/>
          <p:nvPr/>
        </p:nvSpPr>
        <p:spPr>
          <a:xfrm>
            <a:off x="211016" y="2571184"/>
            <a:ext cx="1420836" cy="44267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000" b="1" dirty="0">
                <a:latin typeface="Arial" pitchFamily="34" charset="0"/>
                <a:cs typeface="Arial" pitchFamily="34" charset="0"/>
              </a:rPr>
              <a:t>نفرض أن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BBC21CB-AE02-45F0-8546-C0FAB9FD0594}"/>
                  </a:ext>
                </a:extLst>
              </p:cNvPr>
              <p:cNvSpPr txBox="1"/>
              <p:nvPr/>
            </p:nvSpPr>
            <p:spPr>
              <a:xfrm>
                <a:off x="1712381" y="2535384"/>
                <a:ext cx="3123028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BBC21CB-AE02-45F0-8546-C0FAB9FD05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2381" y="2535384"/>
                <a:ext cx="3123028" cy="5035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05F7C84-92FF-4699-B86A-9386847AE7B3}"/>
                  </a:ext>
                </a:extLst>
              </p:cNvPr>
              <p:cNvSpPr txBox="1"/>
              <p:nvPr/>
            </p:nvSpPr>
            <p:spPr>
              <a:xfrm flipH="1">
                <a:off x="1127066" y="1562329"/>
                <a:ext cx="7416685" cy="79476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f>
                              <m:fPr>
                                <m:ctrlP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den>
                            </m:f>
                          </m:sup>
                        </m:sSup>
                      </m:e>
                    </m:nary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d>
                      <m:d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d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05F7C84-92FF-4699-B86A-9386847AE7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127066" y="1562329"/>
                <a:ext cx="7416685" cy="794769"/>
              </a:xfrm>
              <a:prstGeom prst="rect">
                <a:avLst/>
              </a:prstGeom>
              <a:blipFill>
                <a:blip r:embed="rId3"/>
                <a:stretch>
                  <a:fillRect b="-1755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7">
            <a:extLst>
              <a:ext uri="{FF2B5EF4-FFF2-40B4-BE49-F238E27FC236}">
                <a16:creationId xmlns:a16="http://schemas.microsoft.com/office/drawing/2014/main" id="{64B941D0-AB22-41FE-BC3E-F429D3870D50}"/>
              </a:ext>
            </a:extLst>
          </p:cNvPr>
          <p:cNvSpPr txBox="1"/>
          <p:nvPr/>
        </p:nvSpPr>
        <p:spPr>
          <a:xfrm>
            <a:off x="4915938" y="2409183"/>
            <a:ext cx="1420836" cy="794802"/>
          </a:xfrm>
          <a:prstGeom prst="notchedRightArrow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000" b="1" dirty="0">
                <a:latin typeface="Arial" pitchFamily="34" charset="0"/>
                <a:cs typeface="Arial" pitchFamily="34" charset="0"/>
              </a:rPr>
              <a:t>تفاضل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7EF95D0-93E2-42C4-8942-2F47DF8CB428}"/>
                  </a:ext>
                </a:extLst>
              </p:cNvPr>
              <p:cNvSpPr txBox="1"/>
              <p:nvPr/>
            </p:nvSpPr>
            <p:spPr>
              <a:xfrm>
                <a:off x="6417303" y="2528873"/>
                <a:ext cx="4507884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7EF95D0-93E2-42C4-8942-2F47DF8CB4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7303" y="2528873"/>
                <a:ext cx="4507884" cy="5035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4A5AEB5F-CD06-4782-B67D-8AE2544556AB}"/>
              </a:ext>
            </a:extLst>
          </p:cNvPr>
          <p:cNvSpPr txBox="1"/>
          <p:nvPr/>
        </p:nvSpPr>
        <p:spPr>
          <a:xfrm>
            <a:off x="9425354" y="471533"/>
            <a:ext cx="2718816" cy="578882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ar-KW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حاول أن تحل (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ar-KW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)</a:t>
            </a:r>
            <a:endParaRPr lang="en-GB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CEABE97-5125-4562-8121-0994DD0BBEC0}"/>
                  </a:ext>
                </a:extLst>
              </p:cNvPr>
              <p:cNvSpPr txBox="1"/>
              <p:nvPr/>
            </p:nvSpPr>
            <p:spPr>
              <a:xfrm flipH="1">
                <a:off x="1127065" y="3127684"/>
                <a:ext cx="7416685" cy="79476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f>
                              <m:fPr>
                                <m:ctrlP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den>
                            </m:f>
                          </m:sup>
                        </m:sSup>
                      </m:e>
                    </m:nary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d>
                      <m:d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d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CEABE97-5125-4562-8121-0994DD0BBE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127065" y="3127684"/>
                <a:ext cx="7416685" cy="794769"/>
              </a:xfrm>
              <a:prstGeom prst="rect">
                <a:avLst/>
              </a:prstGeom>
              <a:blipFill>
                <a:blip r:embed="rId7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F8A8692-6691-40A8-AD10-B105E713F518}"/>
                  </a:ext>
                </a:extLst>
              </p:cNvPr>
              <p:cNvSpPr txBox="1"/>
              <p:nvPr/>
            </p:nvSpPr>
            <p:spPr>
              <a:xfrm flipH="1">
                <a:off x="6713797" y="3109383"/>
                <a:ext cx="1927491" cy="79771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p>
                            <m:f>
                              <m:fPr>
                                <m:ctrlP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den>
                            </m:f>
                          </m:sup>
                        </m:sSup>
                      </m:e>
                    </m:nary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𝒅𝒖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F8A8692-6691-40A8-AD10-B105E713F5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713797" y="3109383"/>
                <a:ext cx="1927491" cy="797719"/>
              </a:xfrm>
              <a:prstGeom prst="rect">
                <a:avLst/>
              </a:prstGeom>
              <a:blipFill>
                <a:blip r:embed="rId8"/>
                <a:stretch>
                  <a:fillRect b="-1755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5D86585-64E2-46A5-89DF-B6592B5C63D1}"/>
                  </a:ext>
                </a:extLst>
              </p:cNvPr>
              <p:cNvSpPr txBox="1"/>
              <p:nvPr/>
            </p:nvSpPr>
            <p:spPr>
              <a:xfrm flipH="1">
                <a:off x="2732373" y="3964787"/>
                <a:ext cx="2693024" cy="921984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p>
                          <m:f>
                            <m:fPr>
                              <m:ctrlP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5D86585-64E2-46A5-89DF-B6592B5C63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732373" y="3964787"/>
                <a:ext cx="2693024" cy="92198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381323B-2FE5-4107-AE70-0E68BACA737C}"/>
                  </a:ext>
                </a:extLst>
              </p:cNvPr>
              <p:cNvSpPr txBox="1"/>
              <p:nvPr/>
            </p:nvSpPr>
            <p:spPr>
              <a:xfrm flipH="1">
                <a:off x="5104622" y="3964797"/>
                <a:ext cx="4068405" cy="921984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381323B-2FE5-4107-AE70-0E68BACA73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104622" y="3964797"/>
                <a:ext cx="4068405" cy="92198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8702FB0-C12D-43A2-A0FA-4893D604D436}"/>
                  </a:ext>
                </a:extLst>
              </p:cNvPr>
              <p:cNvSpPr txBox="1"/>
              <p:nvPr/>
            </p:nvSpPr>
            <p:spPr>
              <a:xfrm flipH="1">
                <a:off x="4573175" y="4929115"/>
                <a:ext cx="4852179" cy="1002134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ad>
                        <m:rad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g>
                        <m:e>
                          <m:sSup>
                            <m:sSupPr>
                              <m:ctrlP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e>
                      </m:rad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8702FB0-C12D-43A2-A0FA-4893D604D4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573175" y="4929115"/>
                <a:ext cx="4852179" cy="1002134"/>
              </a:xfrm>
              <a:prstGeom prst="rect">
                <a:avLst/>
              </a:prstGeom>
              <a:blipFill>
                <a:blip r:embed="rId11"/>
                <a:stretch>
                  <a:fillRect b="-610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0C30C0D-998D-4061-B8A5-1EB1499371F2}"/>
              </a:ext>
            </a:extLst>
          </p:cNvPr>
          <p:cNvSpPr/>
          <p:nvPr/>
        </p:nvSpPr>
        <p:spPr>
          <a:xfrm>
            <a:off x="119382" y="2421881"/>
            <a:ext cx="10360237" cy="74330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1B89A25-EF88-4122-A873-7617536CCED0}"/>
                  </a:ext>
                </a:extLst>
              </p:cNvPr>
              <p:cNvSpPr txBox="1"/>
              <p:nvPr/>
            </p:nvSpPr>
            <p:spPr>
              <a:xfrm flipH="1">
                <a:off x="697297" y="579604"/>
                <a:ext cx="5930317" cy="694293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ad>
                              <m:radPr>
                                <m:ctrlP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>
                                <m:r>
                                  <m:rPr>
                                    <m:brk m:alnAt="7"/>
                                  </m:rP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deg>
                              <m:e>
                                <m:sSup>
                                  <m:sSupPr>
                                    <m:ctrlPr>
                                      <a:rPr lang="en-US" sz="32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b="1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3200" b="1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US" sz="3200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3200" b="1" i="1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US" sz="32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3200" b="1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32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rad>
                          </m:e>
                          <m: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sup>
                        </m:sSup>
                      </m:e>
                    </m:nary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d>
                      <m:d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d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1B89A25-EF88-4122-A873-7617536CCE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97297" y="579604"/>
                <a:ext cx="5930317" cy="694293"/>
              </a:xfrm>
              <a:prstGeom prst="rect">
                <a:avLst/>
              </a:prstGeom>
              <a:blipFill>
                <a:blip r:embed="rId12"/>
                <a:stretch>
                  <a:fillRect b="-23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17">
            <a:extLst>
              <a:ext uri="{FF2B5EF4-FFF2-40B4-BE49-F238E27FC236}">
                <a16:creationId xmlns:a16="http://schemas.microsoft.com/office/drawing/2014/main" id="{5F22F009-FD73-41EF-99F2-6D9420C711B7}"/>
              </a:ext>
            </a:extLst>
          </p:cNvPr>
          <p:cNvSpPr txBox="1"/>
          <p:nvPr/>
        </p:nvSpPr>
        <p:spPr>
          <a:xfrm>
            <a:off x="7903671" y="600837"/>
            <a:ext cx="1420836" cy="57888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800" b="1" dirty="0">
                <a:cs typeface="Arial" pitchFamily="34" charset="0"/>
              </a:rPr>
              <a:t>أوجد : </a:t>
            </a:r>
            <a:endParaRPr lang="en-GB" sz="28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52900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3" grpId="0" animBg="1"/>
      <p:bldP spid="14" grpId="0"/>
      <p:bldP spid="16" grpId="0"/>
      <p:bldP spid="17" grpId="0"/>
      <p:bldP spid="18" grpId="0"/>
      <p:bldP spid="24" grpId="0"/>
      <p:bldP spid="25" grpId="0"/>
      <p:bldP spid="20" grpId="0" animBg="1"/>
      <p:bldP spid="21" grpId="0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0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b="1" dirty="0">
                <a:latin typeface="Arial" pitchFamily="34" charset="0"/>
                <a:cs typeface="Arial" pitchFamily="34" charset="0"/>
              </a:rPr>
              <a:t>كتاب الطالب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21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312000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b="1" dirty="0">
                <a:latin typeface="Arial" pitchFamily="34" charset="0"/>
                <a:cs typeface="Arial" pitchFamily="34" charset="0"/>
              </a:rPr>
              <a:t>(5-2)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 التكامل بالتعويض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7">
            <a:extLst>
              <a:ext uri="{FF2B5EF4-FFF2-40B4-BE49-F238E27FC236}">
                <a16:creationId xmlns:a16="http://schemas.microsoft.com/office/drawing/2014/main" id="{A02BE5F4-287B-4640-ACE2-2D0C382EC474}"/>
              </a:ext>
            </a:extLst>
          </p:cNvPr>
          <p:cNvSpPr txBox="1"/>
          <p:nvPr/>
        </p:nvSpPr>
        <p:spPr>
          <a:xfrm>
            <a:off x="10618473" y="411536"/>
            <a:ext cx="1559459" cy="578882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ar-KW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مثال (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ar-KW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)</a:t>
            </a:r>
            <a:endParaRPr lang="en-GB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17">
            <a:extLst>
              <a:ext uri="{FF2B5EF4-FFF2-40B4-BE49-F238E27FC236}">
                <a16:creationId xmlns:a16="http://schemas.microsoft.com/office/drawing/2014/main" id="{485C7AA0-0173-4296-AF0E-97BA9A8F3E27}"/>
              </a:ext>
            </a:extLst>
          </p:cNvPr>
          <p:cNvSpPr txBox="1"/>
          <p:nvPr/>
        </p:nvSpPr>
        <p:spPr>
          <a:xfrm>
            <a:off x="211016" y="2571184"/>
            <a:ext cx="1420836" cy="44267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000" b="1" dirty="0">
                <a:latin typeface="Arial" pitchFamily="34" charset="0"/>
                <a:cs typeface="Arial" pitchFamily="34" charset="0"/>
              </a:rPr>
              <a:t>نفرض أن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6F1A31C-5041-4216-AE7E-EE0DF052E37B}"/>
                  </a:ext>
                </a:extLst>
              </p:cNvPr>
              <p:cNvSpPr txBox="1"/>
              <p:nvPr/>
            </p:nvSpPr>
            <p:spPr>
              <a:xfrm>
                <a:off x="1712381" y="2535384"/>
                <a:ext cx="3123028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ar-KW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6F1A31C-5041-4216-AE7E-EE0DF052E3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2381" y="2535384"/>
                <a:ext cx="3123028" cy="5035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E8298E5-25AB-4C48-A76B-BE373DB5B60F}"/>
                  </a:ext>
                </a:extLst>
              </p:cNvPr>
              <p:cNvSpPr txBox="1"/>
              <p:nvPr/>
            </p:nvSpPr>
            <p:spPr>
              <a:xfrm flipH="1">
                <a:off x="1560044" y="1430466"/>
                <a:ext cx="4556282" cy="79476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f>
                              <m:fPr>
                                <m:ctrlP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sup>
                        </m:sSup>
                      </m:e>
                    </m:nary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E8298E5-25AB-4C48-A76B-BE373DB5B6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560044" y="1430466"/>
                <a:ext cx="4556282" cy="794769"/>
              </a:xfrm>
              <a:prstGeom prst="rect">
                <a:avLst/>
              </a:prstGeom>
              <a:blipFill>
                <a:blip r:embed="rId5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17">
            <a:extLst>
              <a:ext uri="{FF2B5EF4-FFF2-40B4-BE49-F238E27FC236}">
                <a16:creationId xmlns:a16="http://schemas.microsoft.com/office/drawing/2014/main" id="{C542E7EC-FE11-4862-8916-B0C3D2EC047E}"/>
              </a:ext>
            </a:extLst>
          </p:cNvPr>
          <p:cNvSpPr txBox="1"/>
          <p:nvPr/>
        </p:nvSpPr>
        <p:spPr>
          <a:xfrm>
            <a:off x="4915938" y="2409183"/>
            <a:ext cx="1420836" cy="794802"/>
          </a:xfrm>
          <a:prstGeom prst="notchedRightArrow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000" b="1" dirty="0">
                <a:latin typeface="Arial" pitchFamily="34" charset="0"/>
                <a:cs typeface="Arial" pitchFamily="34" charset="0"/>
              </a:rPr>
              <a:t>تفاضل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2015312-0F51-4446-895B-5D723F88DD58}"/>
                  </a:ext>
                </a:extLst>
              </p:cNvPr>
              <p:cNvSpPr txBox="1"/>
              <p:nvPr/>
            </p:nvSpPr>
            <p:spPr>
              <a:xfrm>
                <a:off x="6417303" y="2528873"/>
                <a:ext cx="2656359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2015312-0F51-4446-895B-5D723F88DD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7303" y="2528873"/>
                <a:ext cx="2656359" cy="5035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B2D76F2-2AA4-419D-BAE0-D9749242D015}"/>
                  </a:ext>
                </a:extLst>
              </p:cNvPr>
              <p:cNvSpPr txBox="1"/>
              <p:nvPr/>
            </p:nvSpPr>
            <p:spPr>
              <a:xfrm flipH="1">
                <a:off x="921434" y="3898821"/>
                <a:ext cx="3320685" cy="76925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f>
                              <m:fPr>
                                <m:ctrlP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sup>
                        </m:sSup>
                      </m:e>
                    </m:nary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B2D76F2-2AA4-419D-BAE0-D9749242D0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21434" y="3898821"/>
                <a:ext cx="3320685" cy="769250"/>
              </a:xfrm>
              <a:prstGeom prst="rect">
                <a:avLst/>
              </a:prstGeom>
              <a:blipFill>
                <a:blip r:embed="rId7"/>
                <a:stretch>
                  <a:fillRect b="-20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849212D-F8C2-44FC-A742-4DADA1506081}"/>
                  </a:ext>
                </a:extLst>
              </p:cNvPr>
              <p:cNvSpPr txBox="1"/>
              <p:nvPr/>
            </p:nvSpPr>
            <p:spPr>
              <a:xfrm flipH="1">
                <a:off x="4107764" y="3882893"/>
                <a:ext cx="2243077" cy="80842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p>
                            <m:f>
                              <m:fPr>
                                <m:ctrlP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sup>
                        </m:sSup>
                      </m:e>
                    </m:nary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.</m:t>
                    </m:r>
                    <m:f>
                      <m:f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𝒅𝒖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849212D-F8C2-44FC-A742-4DADA15060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107764" y="3882893"/>
                <a:ext cx="2243077" cy="808426"/>
              </a:xfrm>
              <a:prstGeom prst="rect">
                <a:avLst/>
              </a:prstGeom>
              <a:blipFill>
                <a:blip r:embed="rId8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240A21A-5B10-46C5-BC73-17053935FF5D}"/>
                  </a:ext>
                </a:extLst>
              </p:cNvPr>
              <p:cNvSpPr txBox="1"/>
              <p:nvPr/>
            </p:nvSpPr>
            <p:spPr>
              <a:xfrm flipH="1">
                <a:off x="2276671" y="4706302"/>
                <a:ext cx="3123028" cy="92519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p>
                          <m:f>
                            <m:fPr>
                              <m:ctrlP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240A21A-5B10-46C5-BC73-17053935FF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276671" y="4706302"/>
                <a:ext cx="3123028" cy="92519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DFF9A82A-0FC9-4B3B-9F66-D790CC848678}"/>
                  </a:ext>
                </a:extLst>
              </p:cNvPr>
              <p:cNvSpPr txBox="1"/>
              <p:nvPr/>
            </p:nvSpPr>
            <p:spPr>
              <a:xfrm flipH="1">
                <a:off x="5229301" y="4706302"/>
                <a:ext cx="3123027" cy="94718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DFF9A82A-0FC9-4B3B-9F66-D790CC8486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229301" y="4706302"/>
                <a:ext cx="3123027" cy="94718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48E313E-9262-41D4-AD0D-14E71DC42644}"/>
                  </a:ext>
                </a:extLst>
              </p:cNvPr>
              <p:cNvSpPr txBox="1"/>
              <p:nvPr/>
            </p:nvSpPr>
            <p:spPr>
              <a:xfrm flipH="1">
                <a:off x="4547477" y="5670630"/>
                <a:ext cx="4852179" cy="1002134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e>
                      </m:rad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+ 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48E313E-9262-41D4-AD0D-14E71DC426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547477" y="5670630"/>
                <a:ext cx="4852179" cy="100213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6CE410A-6AD5-42E5-BB00-5C0968C55509}"/>
                  </a:ext>
                </a:extLst>
              </p:cNvPr>
              <p:cNvSpPr txBox="1"/>
              <p:nvPr/>
            </p:nvSpPr>
            <p:spPr>
              <a:xfrm>
                <a:off x="6170065" y="2821000"/>
                <a:ext cx="2656359" cy="921984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6CE410A-6AD5-42E5-BB00-5C0968C555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0065" y="2821000"/>
                <a:ext cx="2656359" cy="92198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0E6CB7B-6EE2-4337-9A80-D8F1313DFFB1}"/>
                  </a:ext>
                </a:extLst>
              </p:cNvPr>
              <p:cNvSpPr txBox="1"/>
              <p:nvPr/>
            </p:nvSpPr>
            <p:spPr>
              <a:xfrm flipH="1">
                <a:off x="6206949" y="3917937"/>
                <a:ext cx="2409121" cy="80842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p>
                            <m:f>
                              <m:fPr>
                                <m:ctrlP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sup>
                        </m:sSup>
                      </m:e>
                    </m:nary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𝒅𝒖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0E6CB7B-6EE2-4337-9A80-D8F1313DFF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206949" y="3917937"/>
                <a:ext cx="2409121" cy="808426"/>
              </a:xfrm>
              <a:prstGeom prst="rect">
                <a:avLst/>
              </a:prstGeom>
              <a:blipFill>
                <a:blip r:embed="rId13"/>
                <a:stretch>
                  <a:fillRect r="-4557"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5B82FCA1-59EB-4193-B666-F082A336E412}"/>
              </a:ext>
            </a:extLst>
          </p:cNvPr>
          <p:cNvSpPr/>
          <p:nvPr/>
        </p:nvSpPr>
        <p:spPr>
          <a:xfrm>
            <a:off x="119383" y="2421880"/>
            <a:ext cx="8954280" cy="136343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5A7A5F4-97BE-4AD3-A466-A14F01CF3F6F}"/>
                  </a:ext>
                </a:extLst>
              </p:cNvPr>
              <p:cNvSpPr txBox="1"/>
              <p:nvPr/>
            </p:nvSpPr>
            <p:spPr>
              <a:xfrm flipH="1">
                <a:off x="359656" y="439536"/>
                <a:ext cx="4556282" cy="63966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)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ad>
                          <m:radPr>
                            <m:degHide m:val="on"/>
                            <m:ctrlP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1" i="1"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US" sz="32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32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1" i="1">
                                <a:latin typeface="Cambria Math" panose="02040503050406030204" pitchFamily="18" charset="0"/>
                              </a:rPr>
                              <m:t>𝟓</m:t>
                            </m:r>
                          </m:e>
                        </m:rad>
                      </m:e>
                    </m:nary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5A7A5F4-97BE-4AD3-A466-A14F01CF3F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59656" y="439536"/>
                <a:ext cx="4556282" cy="639662"/>
              </a:xfrm>
              <a:prstGeom prst="rect">
                <a:avLst/>
              </a:prstGeom>
              <a:blipFill>
                <a:blip r:embed="rId14"/>
                <a:stretch>
                  <a:fillRect t="-10476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17">
            <a:extLst>
              <a:ext uri="{FF2B5EF4-FFF2-40B4-BE49-F238E27FC236}">
                <a16:creationId xmlns:a16="http://schemas.microsoft.com/office/drawing/2014/main" id="{1B433A46-D02C-4033-B5FB-D84DCDDD4B0F}"/>
              </a:ext>
            </a:extLst>
          </p:cNvPr>
          <p:cNvSpPr txBox="1"/>
          <p:nvPr/>
        </p:nvSpPr>
        <p:spPr>
          <a:xfrm>
            <a:off x="7787612" y="561596"/>
            <a:ext cx="1420836" cy="57888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800" b="1" dirty="0">
                <a:cs typeface="Arial" pitchFamily="34" charset="0"/>
              </a:rPr>
              <a:t>أوجد : </a:t>
            </a:r>
            <a:endParaRPr lang="en-GB" sz="28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93997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7" grpId="0" animBg="1"/>
      <p:bldP spid="19" grpId="0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0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b="1" dirty="0">
                <a:latin typeface="Arial" pitchFamily="34" charset="0"/>
                <a:cs typeface="Arial" pitchFamily="34" charset="0"/>
              </a:rPr>
              <a:t>كتاب الطالب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21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312000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b="1" dirty="0">
                <a:latin typeface="Arial" pitchFamily="34" charset="0"/>
                <a:cs typeface="Arial" pitchFamily="34" charset="0"/>
              </a:rPr>
              <a:t>(5-2)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 التكامل بالتعويض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7">
            <a:extLst>
              <a:ext uri="{FF2B5EF4-FFF2-40B4-BE49-F238E27FC236}">
                <a16:creationId xmlns:a16="http://schemas.microsoft.com/office/drawing/2014/main" id="{A02BE5F4-287B-4640-ACE2-2D0C382EC474}"/>
              </a:ext>
            </a:extLst>
          </p:cNvPr>
          <p:cNvSpPr txBox="1"/>
          <p:nvPr/>
        </p:nvSpPr>
        <p:spPr>
          <a:xfrm>
            <a:off x="10618473" y="411536"/>
            <a:ext cx="1559459" cy="578882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ar-KW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مثال (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ar-KW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)</a:t>
            </a:r>
            <a:endParaRPr lang="en-GB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E8298E5-25AB-4C48-A76B-BE373DB5B60F}"/>
                  </a:ext>
                </a:extLst>
              </p:cNvPr>
              <p:cNvSpPr txBox="1"/>
              <p:nvPr/>
            </p:nvSpPr>
            <p:spPr>
              <a:xfrm flipH="1">
                <a:off x="170461" y="283562"/>
                <a:ext cx="3740357" cy="129170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KW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KW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KW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ar-KW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rad>
                              <m:sSup>
                                <m:sSupPr>
                                  <m:ctrlPr>
                                    <a:rPr lang="ar-KW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ar-KW" sz="32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32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sz="32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rad>
                                  <m:r>
                                    <a:rPr lang="en-US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32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E8298E5-25AB-4C48-A76B-BE373DB5B6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70461" y="283562"/>
                <a:ext cx="3740357" cy="1291700"/>
              </a:xfrm>
              <a:prstGeom prst="rect">
                <a:avLst/>
              </a:prstGeom>
              <a:blipFill>
                <a:blip r:embed="rId2"/>
                <a:stretch>
                  <a:fillRect r="-7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C6A7895-3D56-47F4-9EB7-09585A7F7150}"/>
                  </a:ext>
                </a:extLst>
              </p:cNvPr>
              <p:cNvSpPr txBox="1"/>
              <p:nvPr/>
            </p:nvSpPr>
            <p:spPr>
              <a:xfrm flipH="1">
                <a:off x="529189" y="1552409"/>
                <a:ext cx="3290189" cy="967894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num>
                          <m:den>
                            <m:sSup>
                              <m:sSupPr>
                                <m:ctrlP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ar-KW" sz="3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ar-KW" sz="3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ar-KW" sz="3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sup>
                            </m:sSup>
                            <m:sSup>
                              <m:sSupPr>
                                <m:ctrlPr>
                                  <a:rPr lang="ar-KW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ar-KW" sz="3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ar-KW" sz="3200" b="1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ar-KW" sz="3200" b="1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num>
                                      <m:den>
                                        <m:r>
                                          <a:rPr lang="ar-KW" sz="3200" b="1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den>
                                    </m:f>
                                  </m:sup>
                                </m:sSup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en-US" sz="3200" b="1" dirty="0"/>
                  <a:t>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C6A7895-3D56-47F4-9EB7-09585A7F71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29189" y="1552409"/>
                <a:ext cx="3290189" cy="967894"/>
              </a:xfrm>
              <a:prstGeom prst="rect">
                <a:avLst/>
              </a:prstGeom>
              <a:blipFill>
                <a:blip r:embed="rId3"/>
                <a:stretch>
                  <a:fillRect t="-18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7B0C749-DF24-42C3-93F3-024722E75A33}"/>
                  </a:ext>
                </a:extLst>
              </p:cNvPr>
              <p:cNvSpPr txBox="1"/>
              <p:nvPr/>
            </p:nvSpPr>
            <p:spPr>
              <a:xfrm flipH="1">
                <a:off x="2626183" y="2368174"/>
                <a:ext cx="4538749" cy="76925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ar-KW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f>
                              <m:fPr>
                                <m:ctrlPr>
                                  <a:rPr lang="ar-KW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ar-KW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ar-KW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sup>
                        </m:sSup>
                        <m:sSup>
                          <m:sSupPr>
                            <m:ctrlPr>
                              <a:rPr lang="ar-KW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ar-KW" sz="32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ar-KW" sz="32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ar-KW" sz="32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sup>
                            </m:sSup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e>
                    </m:nary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7B0C749-DF24-42C3-93F3-024722E75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626183" y="2368174"/>
                <a:ext cx="4538749" cy="769250"/>
              </a:xfrm>
              <a:prstGeom prst="rect">
                <a:avLst/>
              </a:prstGeom>
              <a:blipFill>
                <a:blip r:embed="rId4"/>
                <a:stretch>
                  <a:fillRect r="-3360" b="-20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0B412F4-362B-40D2-9DAA-9F964F44DE40}"/>
                  </a:ext>
                </a:extLst>
              </p:cNvPr>
              <p:cNvSpPr txBox="1"/>
              <p:nvPr/>
            </p:nvSpPr>
            <p:spPr>
              <a:xfrm flipH="1">
                <a:off x="7008246" y="2343635"/>
                <a:ext cx="4829095" cy="76925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ar-KW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ar-KW" sz="32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ar-KW" sz="32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ar-KW" sz="32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sup>
                            </m:sSup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e>
                    </m:nary>
                    <m:sSup>
                      <m:sSupPr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f>
                          <m:fPr>
                            <m:ctrlPr>
                              <a:rPr lang="ar-KW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KW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ar-KW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KW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sup>
                    </m:sSup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0B412F4-362B-40D2-9DAA-9F964F44DE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008246" y="2343635"/>
                <a:ext cx="4829095" cy="769250"/>
              </a:xfrm>
              <a:prstGeom prst="rect">
                <a:avLst/>
              </a:prstGeom>
              <a:blipFill>
                <a:blip r:embed="rId5"/>
                <a:stretch>
                  <a:fillRect b="-20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17">
            <a:extLst>
              <a:ext uri="{FF2B5EF4-FFF2-40B4-BE49-F238E27FC236}">
                <a16:creationId xmlns:a16="http://schemas.microsoft.com/office/drawing/2014/main" id="{6F0AD088-5685-4483-9531-6E59C6628BF6}"/>
              </a:ext>
            </a:extLst>
          </p:cNvPr>
          <p:cNvSpPr txBox="1"/>
          <p:nvPr/>
        </p:nvSpPr>
        <p:spPr>
          <a:xfrm>
            <a:off x="444781" y="3500154"/>
            <a:ext cx="1420836" cy="44267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000" b="1" dirty="0">
                <a:latin typeface="Arial" pitchFamily="34" charset="0"/>
                <a:cs typeface="Arial" pitchFamily="34" charset="0"/>
              </a:rPr>
              <a:t>نفرض أن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E2F3619-F0AC-428D-A879-17C14D66E2BE}"/>
                  </a:ext>
                </a:extLst>
              </p:cNvPr>
              <p:cNvSpPr txBox="1"/>
              <p:nvPr/>
            </p:nvSpPr>
            <p:spPr>
              <a:xfrm>
                <a:off x="1763267" y="3204904"/>
                <a:ext cx="3123028" cy="72725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ar-KW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f>
                            <m:fPr>
                              <m:ctrlPr>
                                <a:rPr lang="ar-KW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KW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ar-KW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E2F3619-F0AC-428D-A879-17C14D66E2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267" y="3204904"/>
                <a:ext cx="3123028" cy="7272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17">
            <a:extLst>
              <a:ext uri="{FF2B5EF4-FFF2-40B4-BE49-F238E27FC236}">
                <a16:creationId xmlns:a16="http://schemas.microsoft.com/office/drawing/2014/main" id="{A696C941-14B9-460F-A20F-7CE1F0EAC032}"/>
              </a:ext>
            </a:extLst>
          </p:cNvPr>
          <p:cNvSpPr txBox="1"/>
          <p:nvPr/>
        </p:nvSpPr>
        <p:spPr>
          <a:xfrm>
            <a:off x="5066019" y="3338153"/>
            <a:ext cx="1420836" cy="794802"/>
          </a:xfrm>
          <a:prstGeom prst="notchedRightArrow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000" b="1" dirty="0">
                <a:latin typeface="Arial" pitchFamily="34" charset="0"/>
                <a:cs typeface="Arial" pitchFamily="34" charset="0"/>
              </a:rPr>
              <a:t>تفاضل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CAE0E6E-051E-428E-99A5-8842074E3096}"/>
                  </a:ext>
                </a:extLst>
              </p:cNvPr>
              <p:cNvSpPr txBox="1"/>
              <p:nvPr/>
            </p:nvSpPr>
            <p:spPr>
              <a:xfrm>
                <a:off x="6354204" y="3157550"/>
                <a:ext cx="3500421" cy="936603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f>
                            <m:fPr>
                              <m:ctrlP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CAE0E6E-051E-428E-99A5-8842074E30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4204" y="3157550"/>
                <a:ext cx="3500421" cy="9366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475E013-5633-4756-AA0F-4C90F0FACA35}"/>
                  </a:ext>
                </a:extLst>
              </p:cNvPr>
              <p:cNvSpPr txBox="1"/>
              <p:nvPr/>
            </p:nvSpPr>
            <p:spPr>
              <a:xfrm>
                <a:off x="6486855" y="3886637"/>
                <a:ext cx="2656359" cy="72725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f>
                            <m:f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475E013-5633-4756-AA0F-4C90F0FACA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6855" y="3886637"/>
                <a:ext cx="2656359" cy="7272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5E66656-692E-4F4C-99DD-E331BD46026C}"/>
                  </a:ext>
                </a:extLst>
              </p:cNvPr>
              <p:cNvSpPr txBox="1"/>
              <p:nvPr/>
            </p:nvSpPr>
            <p:spPr>
              <a:xfrm flipH="1">
                <a:off x="444781" y="4739899"/>
                <a:ext cx="4829095" cy="76925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ar-KW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ar-KW" sz="32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ar-KW" sz="32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ar-KW" sz="32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sup>
                            </m:sSup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e>
                    </m:nary>
                    <m:sSup>
                      <m:sSupPr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f>
                          <m:fPr>
                            <m:ctrlPr>
                              <a:rPr lang="ar-KW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KW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ar-KW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KW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sup>
                    </m:sSup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5E66656-692E-4F4C-99DD-E331BD4602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44781" y="4739899"/>
                <a:ext cx="4829095" cy="769250"/>
              </a:xfrm>
              <a:prstGeom prst="rect">
                <a:avLst/>
              </a:prstGeom>
              <a:blipFill>
                <a:blip r:embed="rId9"/>
                <a:stretch>
                  <a:fillRect b="-20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32F4A37-C4D8-4C35-8DD5-9DC5ABFA228F}"/>
                  </a:ext>
                </a:extLst>
              </p:cNvPr>
              <p:cNvSpPr txBox="1"/>
              <p:nvPr/>
            </p:nvSpPr>
            <p:spPr>
              <a:xfrm flipH="1">
                <a:off x="4355182" y="4928531"/>
                <a:ext cx="3111584" cy="58156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ar-KW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e>
                    </m:nary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𝒅𝒖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32F4A37-C4D8-4C35-8DD5-9DC5ABFA22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355182" y="4928531"/>
                <a:ext cx="3111584" cy="581569"/>
              </a:xfrm>
              <a:prstGeom prst="rect">
                <a:avLst/>
              </a:prstGeom>
              <a:blipFill>
                <a:blip r:embed="rId10"/>
                <a:stretch>
                  <a:fillRect t="-18750" r="-6262" b="-28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19E240C6-B36F-458E-BED5-CDD8433890CA}"/>
                  </a:ext>
                </a:extLst>
              </p:cNvPr>
              <p:cNvSpPr txBox="1"/>
              <p:nvPr/>
            </p:nvSpPr>
            <p:spPr>
              <a:xfrm flipH="1">
                <a:off x="7466766" y="4910335"/>
                <a:ext cx="3111584" cy="58156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𝟏𝟎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ar-KW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e>
                    </m:nary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𝒅𝒖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19E240C6-B36F-458E-BED5-CDD8433890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466766" y="4910335"/>
                <a:ext cx="3111584" cy="581569"/>
              </a:xfrm>
              <a:prstGeom prst="rect">
                <a:avLst/>
              </a:prstGeom>
              <a:blipFill>
                <a:blip r:embed="rId11"/>
                <a:stretch>
                  <a:fillRect t="-20000" b="-2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4051FE7-1A33-42C7-9F57-770BF6B2A23F}"/>
                  </a:ext>
                </a:extLst>
              </p:cNvPr>
              <p:cNvSpPr txBox="1"/>
              <p:nvPr/>
            </p:nvSpPr>
            <p:spPr>
              <a:xfrm flipH="1">
                <a:off x="1865617" y="5575875"/>
                <a:ext cx="3123028" cy="1000723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4051FE7-1A33-42C7-9F57-770BF6B2A2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865617" y="5575875"/>
                <a:ext cx="3123028" cy="100072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E6749A2-4C2A-4218-AEE0-F076AE8EA5C5}"/>
                  </a:ext>
                </a:extLst>
              </p:cNvPr>
              <p:cNvSpPr txBox="1"/>
              <p:nvPr/>
            </p:nvSpPr>
            <p:spPr>
              <a:xfrm flipH="1">
                <a:off x="4383318" y="5641406"/>
                <a:ext cx="2408196" cy="93519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sSup>
                            <m:sSupPr>
                              <m:ctrlP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  <m:sup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E6749A2-4C2A-4218-AEE0-F076AE8EA5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383318" y="5641406"/>
                <a:ext cx="2408196" cy="93519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D84B611-5481-4E00-8F5E-98321614CFBE}"/>
                  </a:ext>
                </a:extLst>
              </p:cNvPr>
              <p:cNvSpPr txBox="1"/>
              <p:nvPr/>
            </p:nvSpPr>
            <p:spPr>
              <a:xfrm flipH="1">
                <a:off x="6342184" y="5624264"/>
                <a:ext cx="3240263" cy="104644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sSup>
                            <m:sSupPr>
                              <m:ctrlPr>
                                <a:rPr lang="ar-KW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ad>
                                <m:radPr>
                                  <m:degHide m:val="on"/>
                                  <m:ctrlPr>
                                    <a:rPr lang="ar-KW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32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rad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3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D84B611-5481-4E00-8F5E-98321614CF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342184" y="5624264"/>
                <a:ext cx="3240263" cy="104644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F95546C9-5F05-4E32-8F95-6E57082B0FA7}"/>
              </a:ext>
            </a:extLst>
          </p:cNvPr>
          <p:cNvSpPr/>
          <p:nvPr/>
        </p:nvSpPr>
        <p:spPr>
          <a:xfrm>
            <a:off x="344660" y="3193769"/>
            <a:ext cx="9882747" cy="140294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/>
              </a:solidFill>
            </a:endParaRPr>
          </a:p>
        </p:txBody>
      </p:sp>
      <p:sp>
        <p:nvSpPr>
          <p:cNvPr id="21" name="TextBox 17">
            <a:extLst>
              <a:ext uri="{FF2B5EF4-FFF2-40B4-BE49-F238E27FC236}">
                <a16:creationId xmlns:a16="http://schemas.microsoft.com/office/drawing/2014/main" id="{085D68F3-970F-4BF1-8679-D95650F56658}"/>
              </a:ext>
            </a:extLst>
          </p:cNvPr>
          <p:cNvSpPr txBox="1"/>
          <p:nvPr/>
        </p:nvSpPr>
        <p:spPr>
          <a:xfrm>
            <a:off x="7787612" y="561596"/>
            <a:ext cx="1420836" cy="57888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800" b="1" dirty="0">
                <a:cs typeface="Arial" pitchFamily="34" charset="0"/>
              </a:rPr>
              <a:t>أوجد : </a:t>
            </a:r>
            <a:endParaRPr lang="en-GB" sz="28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00304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8" grpId="0"/>
      <p:bldP spid="19" grpId="0"/>
      <p:bldP spid="24" grpId="0"/>
      <p:bldP spid="25" grpId="0" animBg="1"/>
      <p:bldP spid="37" grpId="0"/>
      <p:bldP spid="38" grpId="0" animBg="1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0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b="1" dirty="0">
                <a:latin typeface="Arial" pitchFamily="34" charset="0"/>
                <a:cs typeface="Arial" pitchFamily="34" charset="0"/>
              </a:rPr>
              <a:t>كتاب الطالب ص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22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312000" y="0"/>
            <a:ext cx="28800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n-US" b="1" dirty="0">
                <a:latin typeface="Arial" pitchFamily="34" charset="0"/>
                <a:cs typeface="Arial" pitchFamily="34" charset="0"/>
              </a:rPr>
              <a:t>(5-2)</a:t>
            </a:r>
            <a:r>
              <a:rPr lang="ar-KW" b="1" dirty="0">
                <a:latin typeface="Arial" pitchFamily="34" charset="0"/>
                <a:cs typeface="Arial" pitchFamily="34" charset="0"/>
              </a:rPr>
              <a:t>  التكامل بالتعويض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6F9781-1010-41FC-B2DD-B13F1DF6B468}"/>
              </a:ext>
            </a:extLst>
          </p:cNvPr>
          <p:cNvSpPr txBox="1"/>
          <p:nvPr/>
        </p:nvSpPr>
        <p:spPr>
          <a:xfrm>
            <a:off x="9439422" y="415261"/>
            <a:ext cx="2718816" cy="578882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rtl="1"/>
            <a:r>
              <a:rPr lang="ar-KW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حاول أن تحل (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ar-KW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)</a:t>
            </a:r>
            <a:endParaRPr lang="en-GB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17">
            <a:extLst>
              <a:ext uri="{FF2B5EF4-FFF2-40B4-BE49-F238E27FC236}">
                <a16:creationId xmlns:a16="http://schemas.microsoft.com/office/drawing/2014/main" id="{AEBCD283-C09C-4F4D-8A69-65C50BE45E30}"/>
              </a:ext>
            </a:extLst>
          </p:cNvPr>
          <p:cNvSpPr txBox="1"/>
          <p:nvPr/>
        </p:nvSpPr>
        <p:spPr>
          <a:xfrm>
            <a:off x="211016" y="2571184"/>
            <a:ext cx="1420836" cy="44267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000" b="1" dirty="0">
                <a:latin typeface="Arial" pitchFamily="34" charset="0"/>
                <a:cs typeface="Arial" pitchFamily="34" charset="0"/>
              </a:rPr>
              <a:t>نفرض أن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E33D005-0A8F-4421-A6CD-A1BF5C87918D}"/>
                  </a:ext>
                </a:extLst>
              </p:cNvPr>
              <p:cNvSpPr txBox="1"/>
              <p:nvPr/>
            </p:nvSpPr>
            <p:spPr>
              <a:xfrm>
                <a:off x="1712381" y="2535384"/>
                <a:ext cx="3123028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E33D005-0A8F-4421-A6CD-A1BF5C8791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2381" y="2535384"/>
                <a:ext cx="3123028" cy="5035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732F9FC-4937-49AA-A646-F7DA01757374}"/>
                  </a:ext>
                </a:extLst>
              </p:cNvPr>
              <p:cNvSpPr txBox="1"/>
              <p:nvPr/>
            </p:nvSpPr>
            <p:spPr>
              <a:xfrm flipH="1">
                <a:off x="362352" y="581589"/>
                <a:ext cx="3828637" cy="64344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)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ad>
                          <m:rad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g>
                          <m:e>
                            <m: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𝟕</m:t>
                            </m:r>
                          </m:e>
                        </m:rad>
                      </m:e>
                    </m:nary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732F9FC-4937-49AA-A646-F7DA017573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62352" y="581589"/>
                <a:ext cx="3828637" cy="643446"/>
              </a:xfrm>
              <a:prstGeom prst="rect">
                <a:avLst/>
              </a:prstGeom>
              <a:blipFill>
                <a:blip r:embed="rId5"/>
                <a:stretch>
                  <a:fillRect t="-10377" b="-22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17">
            <a:extLst>
              <a:ext uri="{FF2B5EF4-FFF2-40B4-BE49-F238E27FC236}">
                <a16:creationId xmlns:a16="http://schemas.microsoft.com/office/drawing/2014/main" id="{85AFCA7F-B97A-4FD2-9708-A00A52180381}"/>
              </a:ext>
            </a:extLst>
          </p:cNvPr>
          <p:cNvSpPr txBox="1"/>
          <p:nvPr/>
        </p:nvSpPr>
        <p:spPr>
          <a:xfrm>
            <a:off x="4915938" y="2409183"/>
            <a:ext cx="1420836" cy="794802"/>
          </a:xfrm>
          <a:prstGeom prst="notchedRightArrow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000" b="1" dirty="0">
                <a:latin typeface="Arial" pitchFamily="34" charset="0"/>
                <a:cs typeface="Arial" pitchFamily="34" charset="0"/>
              </a:rPr>
              <a:t>تفاضل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C39A05A-220E-48CA-8821-AFC1493DDFC3}"/>
                  </a:ext>
                </a:extLst>
              </p:cNvPr>
              <p:cNvSpPr txBox="1"/>
              <p:nvPr/>
            </p:nvSpPr>
            <p:spPr>
              <a:xfrm>
                <a:off x="6417303" y="2528873"/>
                <a:ext cx="2656359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C39A05A-220E-48CA-8821-AFC1493DDF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7303" y="2528873"/>
                <a:ext cx="2656359" cy="5035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68F1360-7111-47AE-BE0C-47F1045A38FF}"/>
                  </a:ext>
                </a:extLst>
              </p:cNvPr>
              <p:cNvSpPr txBox="1"/>
              <p:nvPr/>
            </p:nvSpPr>
            <p:spPr>
              <a:xfrm flipH="1">
                <a:off x="844061" y="3869199"/>
                <a:ext cx="3249635" cy="771173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𝟕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f>
                              <m:fPr>
                                <m:ctrlP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den>
                            </m:f>
                          </m:sup>
                        </m:sSup>
                      </m:e>
                    </m:nary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68F1360-7111-47AE-BE0C-47F1045A3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44061" y="3869199"/>
                <a:ext cx="3249635" cy="771173"/>
              </a:xfrm>
              <a:prstGeom prst="rect">
                <a:avLst/>
              </a:prstGeom>
              <a:blipFill>
                <a:blip r:embed="rId7"/>
                <a:stretch>
                  <a:fillRect b="-2142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32335DC-1555-416A-A2BF-7444DE951B6E}"/>
                  </a:ext>
                </a:extLst>
              </p:cNvPr>
              <p:cNvSpPr txBox="1"/>
              <p:nvPr/>
            </p:nvSpPr>
            <p:spPr>
              <a:xfrm flipH="1">
                <a:off x="4107764" y="3882893"/>
                <a:ext cx="2243077" cy="80842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p>
                            <m:f>
                              <m:fPr>
                                <m:ctrlP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den>
                            </m:f>
                          </m:sup>
                        </m:sSup>
                      </m:e>
                    </m:nary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.</m:t>
                    </m:r>
                    <m:f>
                      <m:f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𝒅𝒖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32335DC-1555-416A-A2BF-7444DE951B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107764" y="3882893"/>
                <a:ext cx="2243077" cy="808426"/>
              </a:xfrm>
              <a:prstGeom prst="rect">
                <a:avLst/>
              </a:prstGeom>
              <a:blipFill>
                <a:blip r:embed="rId8"/>
                <a:stretch>
                  <a:fillRect b="-1503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212DC02-F760-4930-9373-7DAC59F75EEF}"/>
                  </a:ext>
                </a:extLst>
              </p:cNvPr>
              <p:cNvSpPr txBox="1"/>
              <p:nvPr/>
            </p:nvSpPr>
            <p:spPr>
              <a:xfrm flipH="1">
                <a:off x="2276671" y="4706302"/>
                <a:ext cx="3123028" cy="96763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p>
                          <m:f>
                            <m:fPr>
                              <m:ctrlP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num>
                            <m:den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den>
                          </m:f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212DC02-F760-4930-9373-7DAC59F75E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276671" y="4706302"/>
                <a:ext cx="3123028" cy="96763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C3D4DC5-F8D2-4FB9-9D36-CC1D24B8DCF5}"/>
                  </a:ext>
                </a:extLst>
              </p:cNvPr>
              <p:cNvSpPr txBox="1"/>
              <p:nvPr/>
            </p:nvSpPr>
            <p:spPr>
              <a:xfrm flipH="1">
                <a:off x="5229301" y="4706302"/>
                <a:ext cx="3123027" cy="967637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𝟏𝟖</m:t>
                          </m:r>
                        </m:den>
                      </m:f>
                      <m:sSup>
                        <m:sSupPr>
                          <m:ctrlPr>
                            <a:rPr lang="en-US" sz="3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num>
                            <m:den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den>
                          </m:f>
                        </m:sup>
                      </m:sSup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C3D4DC5-F8D2-4FB9-9D36-CC1D24B8D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229301" y="4706302"/>
                <a:ext cx="3123027" cy="96763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66056BC4-9162-45C2-935C-0A93D5537E9D}"/>
                  </a:ext>
                </a:extLst>
              </p:cNvPr>
              <p:cNvSpPr txBox="1"/>
              <p:nvPr/>
            </p:nvSpPr>
            <p:spPr>
              <a:xfrm flipH="1">
                <a:off x="4433677" y="5688922"/>
                <a:ext cx="4852179" cy="1002134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𝟏𝟖</m:t>
                          </m:r>
                        </m:den>
                      </m:f>
                      <m:rad>
                        <m:rad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g>
                        <m:e>
                          <m:sSup>
                            <m:sSupPr>
                              <m:ctrlP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3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</m:e>
                      </m:rad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66056BC4-9162-45C2-935C-0A93D5537E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433677" y="5688922"/>
                <a:ext cx="4852179" cy="100213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AAAEEF9-E901-4B69-8B1D-FE37ECBF047A}"/>
                  </a:ext>
                </a:extLst>
              </p:cNvPr>
              <p:cNvSpPr txBox="1"/>
              <p:nvPr/>
            </p:nvSpPr>
            <p:spPr>
              <a:xfrm>
                <a:off x="6170065" y="2821000"/>
                <a:ext cx="2656359" cy="921984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32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</m:oMath>
                  </m:oMathPara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AAAEEF9-E901-4B69-8B1D-FE37ECBF04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0065" y="2821000"/>
                <a:ext cx="2656359" cy="92198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FAF0ED9-DAB4-43CE-8447-E7E780FA89D4}"/>
                  </a:ext>
                </a:extLst>
              </p:cNvPr>
              <p:cNvSpPr txBox="1"/>
              <p:nvPr/>
            </p:nvSpPr>
            <p:spPr>
              <a:xfrm flipH="1">
                <a:off x="6206949" y="3917937"/>
                <a:ext cx="2409121" cy="80842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r>
                      <a:rPr lang="ar-KW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p>
                            <m:f>
                              <m:fPr>
                                <m:ctrlP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den>
                            </m:f>
                          </m:sup>
                        </m:sSup>
                      </m:e>
                    </m:nary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𝒅𝒖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FAF0ED9-DAB4-43CE-8447-E7E780FA89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206949" y="3917937"/>
                <a:ext cx="2409121" cy="808426"/>
              </a:xfrm>
              <a:prstGeom prst="rect">
                <a:avLst/>
              </a:prstGeom>
              <a:blipFill>
                <a:blip r:embed="rId13"/>
                <a:stretch>
                  <a:fillRect r="-4557" b="-1590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B5114257-8F81-4656-90F0-FA10E31987FA}"/>
              </a:ext>
            </a:extLst>
          </p:cNvPr>
          <p:cNvSpPr/>
          <p:nvPr/>
        </p:nvSpPr>
        <p:spPr>
          <a:xfrm>
            <a:off x="119383" y="2421880"/>
            <a:ext cx="8954280" cy="136343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A85EDE2-4B97-4B88-9DE3-43C53E8CF7F5}"/>
                  </a:ext>
                </a:extLst>
              </p:cNvPr>
              <p:cNvSpPr txBox="1"/>
              <p:nvPr/>
            </p:nvSpPr>
            <p:spPr>
              <a:xfrm flipH="1">
                <a:off x="1264380" y="1343606"/>
                <a:ext cx="4135319" cy="79476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ar-KW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ar-KW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𝟕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f>
                              <m:fPr>
                                <m:ctrlP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ar-KW" sz="3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den>
                            </m:f>
                          </m:sup>
                        </m:sSup>
                      </m:e>
                    </m:nary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ar-KW" sz="32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ar-KW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A85EDE2-4B97-4B88-9DE3-43C53E8CF7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264380" y="1343606"/>
                <a:ext cx="4135319" cy="794769"/>
              </a:xfrm>
              <a:prstGeom prst="rect">
                <a:avLst/>
              </a:prstGeom>
              <a:blipFill>
                <a:blip r:embed="rId14"/>
                <a:stretch>
                  <a:fillRect b="-17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7">
            <a:extLst>
              <a:ext uri="{FF2B5EF4-FFF2-40B4-BE49-F238E27FC236}">
                <a16:creationId xmlns:a16="http://schemas.microsoft.com/office/drawing/2014/main" id="{5CE768D8-D1C6-4C57-A36B-574D3C181966}"/>
              </a:ext>
            </a:extLst>
          </p:cNvPr>
          <p:cNvSpPr txBox="1"/>
          <p:nvPr/>
        </p:nvSpPr>
        <p:spPr>
          <a:xfrm>
            <a:off x="7252912" y="527283"/>
            <a:ext cx="1420836" cy="57888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ar-KW" sz="2800" b="1" dirty="0">
                <a:cs typeface="Arial" pitchFamily="34" charset="0"/>
              </a:rPr>
              <a:t>أوجد : </a:t>
            </a:r>
            <a:endParaRPr lang="en-GB" sz="28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69735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/>
      <p:bldP spid="29" grpId="0" animBg="1"/>
      <p:bldP spid="30" grpId="0"/>
      <p:bldP spid="31" grpId="0"/>
      <p:bldP spid="32" grpId="0"/>
      <p:bldP spid="33" grpId="0"/>
      <p:bldP spid="34" grpId="0"/>
      <p:bldP spid="48" grpId="0"/>
      <p:bldP spid="49" grpId="0"/>
      <p:bldP spid="50" grpId="0"/>
      <p:bldP spid="51" grpId="0" animBg="1"/>
      <p:bldP spid="52" grpId="0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7DD247DD39A441B9A3C26F7BBAABB2" ma:contentTypeVersion="11" ma:contentTypeDescription="Create a new document." ma:contentTypeScope="" ma:versionID="6cf37f7220be936549828c7bebeca2c6">
  <xsd:schema xmlns:xsd="http://www.w3.org/2001/XMLSchema" xmlns:xs="http://www.w3.org/2001/XMLSchema" xmlns:p="http://schemas.microsoft.com/office/2006/metadata/properties" xmlns:ns2="b97b0aa8-1781-4c54-a774-0e389bbc798c" xmlns:ns3="c254ae3f-3131-48d8-b26b-ed44294e533b" targetNamespace="http://schemas.microsoft.com/office/2006/metadata/properties" ma:root="true" ma:fieldsID="5b366013ac4b4005ffbe6582a6abfc1e" ns2:_="" ns3:_="">
    <xsd:import namespace="b97b0aa8-1781-4c54-a774-0e389bbc798c"/>
    <xsd:import namespace="c254ae3f-3131-48d8-b26b-ed44294e533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b0aa8-1781-4c54-a774-0e389bbc79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54ae3f-3131-48d8-b26b-ed44294e53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A93F0F-DA87-462F-92FD-A3F4C2DE0B2D}"/>
</file>

<file path=customXml/itemProps2.xml><?xml version="1.0" encoding="utf-8"?>
<ds:datastoreItem xmlns:ds="http://schemas.openxmlformats.org/officeDocument/2006/customXml" ds:itemID="{5ED3BF17-110F-4562-975F-F15A4A60E245}"/>
</file>

<file path=customXml/itemProps3.xml><?xml version="1.0" encoding="utf-8"?>
<ds:datastoreItem xmlns:ds="http://schemas.openxmlformats.org/officeDocument/2006/customXml" ds:itemID="{F31DDD9C-6C91-43CB-A42F-E85B5BDD10A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59671</TotalTime>
  <Words>964</Words>
  <Application>Microsoft Office PowerPoint</Application>
  <PresentationFormat>Widescreen</PresentationFormat>
  <Paragraphs>215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</dc:creator>
  <cp:lastModifiedBy>عماد ابراهيم عبدالقادر عامر</cp:lastModifiedBy>
  <cp:revision>818</cp:revision>
  <cp:lastPrinted>2014-10-23T09:33:12Z</cp:lastPrinted>
  <dcterms:created xsi:type="dcterms:W3CDTF">2012-09-11T17:26:35Z</dcterms:created>
  <dcterms:modified xsi:type="dcterms:W3CDTF">2021-05-06T18:11:41Z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0x010100BD7DD247DD39A441B9A3C26F7BBAABB2</vt:lpwstr>
  </property>
</Properties>
</file>