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8" r:id="rId1"/>
  </p:sldMasterIdLst>
  <p:notesMasterIdLst>
    <p:notesMasterId r:id="rId22"/>
  </p:notesMasterIdLst>
  <p:handoutMasterIdLst>
    <p:handoutMasterId r:id="rId23"/>
  </p:handoutMasterIdLst>
  <p:sldIdLst>
    <p:sldId id="550" r:id="rId2"/>
    <p:sldId id="1118" r:id="rId3"/>
    <p:sldId id="1142" r:id="rId4"/>
    <p:sldId id="1145" r:id="rId5"/>
    <p:sldId id="1146" r:id="rId6"/>
    <p:sldId id="1147" r:id="rId7"/>
    <p:sldId id="1148" r:id="rId8"/>
    <p:sldId id="1150" r:id="rId9"/>
    <p:sldId id="1151" r:id="rId10"/>
    <p:sldId id="1152" r:id="rId11"/>
    <p:sldId id="1154" r:id="rId12"/>
    <p:sldId id="1155" r:id="rId13"/>
    <p:sldId id="1156" r:id="rId14"/>
    <p:sldId id="1157" r:id="rId15"/>
    <p:sldId id="1158" r:id="rId16"/>
    <p:sldId id="1159" r:id="rId17"/>
    <p:sldId id="1160" r:id="rId18"/>
    <p:sldId id="1161" r:id="rId19"/>
    <p:sldId id="1162" r:id="rId20"/>
    <p:sldId id="1163" r:id="rId21"/>
  </p:sldIdLst>
  <p:sldSz cx="12192000" cy="6858000"/>
  <p:notesSz cx="7053263" cy="93091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66"/>
    <a:srgbClr val="4F81BD"/>
    <a:srgbClr val="0F6FC6"/>
    <a:srgbClr val="763A66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4" autoAdjust="0"/>
    <p:restoredTop sz="93416" autoAdjust="0"/>
  </p:normalViewPr>
  <p:slideViewPr>
    <p:cSldViewPr snapToGrid="0">
      <p:cViewPr varScale="1">
        <p:scale>
          <a:sx n="68" d="100"/>
          <a:sy n="68" d="100"/>
        </p:scale>
        <p:origin x="48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AF4DDE-A671-43D5-A5A8-5D766FDF5F02}" type="datetimeFigureOut">
              <a:rPr lang="ar-SA" smtClean="0"/>
              <a:t>25/09/1442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96849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633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EE4A4E9A-9287-4EA8-B05B-CE94BA6BBF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17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5/6/2021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8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63B0-7CCD-4244-8CFF-914DBD5D7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7710F-48D6-4875-8C2D-B51A7003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F0FF-F2CB-4F38-AEEE-28602CA2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B99F1-C1A7-4A7E-B9CE-E7E49678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26C1-B98C-4814-9DC5-5EF0618D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8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30FE-072F-41E8-8831-E1DE780F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2F05A-D2AF-444D-9BA6-B1D530947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76FFA-FB9C-4225-A1D2-19F528FD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FDC6-4C0D-4364-B3D8-D5EEFB2D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C252-F537-4167-8C44-A8BEA3E4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499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7839E-06E8-438B-B667-86DEE3307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94F71-50FC-4764-B446-96C89EE71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D9FC7-1602-4773-9743-565D4ACA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1D88-9538-408A-91FC-C16B013C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6B9D-BA3D-4908-B71C-B46A14D1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0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D08E-EEA4-49A8-B4CA-CEC43E98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1907F-DEA1-478A-BF3E-E5DAEEE2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C3BAE-7055-4E0C-B425-752F6026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A2C7-2BC2-4515-9294-E025058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8BA0-AB5B-4ECD-9C27-479E8708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33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7C4C-AC4D-4C16-BC01-0B950960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CE90E-76B0-42F5-82F5-F7E897D9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6937F-CA47-40BF-B5F5-D9638F72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49BC-566C-4F33-BD3C-B0088F7D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1A25-3926-483A-BB1A-4165308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24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E4FE-1F8E-4123-B909-92B41BE7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574C-3AE8-4DF8-8BF8-664568178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A5439-1991-40CD-9AA6-7C1F521A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73BA9-8E35-48CA-900E-B2BAF1D1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7F1F9-648F-4DD1-B1DA-EE18B312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DD79-81A7-4162-A1CF-3FEB338A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FC4C-938D-424B-8914-249A2BB6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093B-DD72-4877-B5A9-4C961315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CBA9A-AF2B-42D0-8465-CFAD767F1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181D2-8024-4354-BA99-FBC012CD4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1CD03-AB66-493C-B82C-E0CF7507C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204A2-C10C-48E6-9128-312FF4F6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E2FBF-99F4-493B-9642-277462B7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1FB6A-2982-4F7A-B0E9-287A1B9C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004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5CA5-ECF5-4046-B8C6-DA3B9041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C7D30-1C20-439F-B963-28F8A00A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8F541-0563-40F8-9010-A80E86B8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37C4F-FA35-40F6-A27E-B9C39135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8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B3C83-90AC-4733-BE17-D50B908D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F2820-5191-4385-9897-D826FE45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43F78-63EF-4EB0-8526-EB8FFE32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7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BE0-5EC5-4371-8D54-B3D7033B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AAE2-F844-4CE8-B288-027994FB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4654D-5DA1-4C5F-99A1-736AAAD70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0CDFA-BFF2-4F73-A384-B380A140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4E7DA-77CB-423D-889E-F6D5F48F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B17B7-40EE-4B31-AB6F-BB497DFD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348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18B5-AEBF-4B55-9116-4B374B50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1170E-E27F-4599-8E6F-1A61E4E32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AFD5F-68D0-46BC-B4CB-26646725D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7FF50-5C3A-4F4D-B423-8063B49D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8300F-7CC9-4543-B712-3670BCCC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1909D-BD32-4E68-B565-2991779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9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236B4-E717-4F4E-9801-A0C6DC5A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F0787-CF90-4747-8783-180DF595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247AF-29AD-47F4-A332-36F16E209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D2E1B-9871-474B-A7D5-78F6BB788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16EC-4A1A-4B40-A466-F95D5F0CB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6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10" Type="http://schemas.openxmlformats.org/officeDocument/2006/relationships/image" Target="../media/image122.png"/><Relationship Id="rId4" Type="http://schemas.openxmlformats.org/officeDocument/2006/relationships/image" Target="../media/image118.png"/><Relationship Id="rId9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6.png"/><Relationship Id="rId7" Type="http://schemas.openxmlformats.org/officeDocument/2006/relationships/image" Target="../media/image159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610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19.png"/><Relationship Id="rId26" Type="http://schemas.microsoft.com/office/2007/relationships/hdphoto" Target="../media/hdphoto2.wdp"/><Relationship Id="rId3" Type="http://schemas.openxmlformats.org/officeDocument/2006/relationships/image" Target="../media/image26.png"/><Relationship Id="rId21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3.png"/><Relationship Id="rId2" Type="http://schemas.openxmlformats.org/officeDocument/2006/relationships/image" Target="../media/image310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45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10" Type="http://schemas.openxmlformats.org/officeDocument/2006/relationships/image" Target="../media/image11.png"/><Relationship Id="rId19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Relationship Id="rId27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microsoft.com/office/2007/relationships/hdphoto" Target="../media/hdphoto3.wdp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image" Target="../media/image48.png"/><Relationship Id="rId16" Type="http://schemas.openxmlformats.org/officeDocument/2006/relationships/image" Target="../media/image77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19" Type="http://schemas.openxmlformats.org/officeDocument/2006/relationships/image" Target="../media/image5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hdphoto" Target="../media/hdphoto5.wdp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0.png"/><Relationship Id="rId10" Type="http://schemas.openxmlformats.org/officeDocument/2006/relationships/image" Target="../media/image89.png"/><Relationship Id="rId4" Type="http://schemas.openxmlformats.org/officeDocument/2006/relationships/image" Target="../media/image830.png"/><Relationship Id="rId9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microsoft.com/office/2007/relationships/hdphoto" Target="../media/hdphoto5.wdp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12.png"/><Relationship Id="rId5" Type="http://schemas.openxmlformats.org/officeDocument/2006/relationships/image" Target="../media/image7.png"/><Relationship Id="rId10" Type="http://schemas.openxmlformats.org/officeDocument/2006/relationships/image" Target="../media/image111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4936651" y="3230440"/>
            <a:ext cx="243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4193708" y="3755411"/>
            <a:ext cx="330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2267712" y="4280382"/>
            <a:ext cx="582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الوحدة الخامسة : التكامل :بند (  5 – 4 )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8A393-E7B5-4DD8-97F9-4F7C3B05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38" y="427916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9201517" y="1814386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8499923" y="2275136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EAACE094-AFF4-4AD2-A33E-A5D2FE4CFD3B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50AAA2B-E0B6-4DBE-8939-050D8E1C5DA0}"/>
              </a:ext>
            </a:extLst>
          </p:cNvPr>
          <p:cNvSpPr txBox="1"/>
          <p:nvPr/>
        </p:nvSpPr>
        <p:spPr>
          <a:xfrm>
            <a:off x="9777046" y="446467"/>
            <a:ext cx="2359091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41EE106A-A043-4FF8-A1B7-62A3A9999964}"/>
              </a:ext>
            </a:extLst>
          </p:cNvPr>
          <p:cNvSpPr txBox="1"/>
          <p:nvPr/>
        </p:nvSpPr>
        <p:spPr>
          <a:xfrm>
            <a:off x="155763" y="2167711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678F4-447D-488C-AF7A-B04341C12EAC}"/>
                  </a:ext>
                </a:extLst>
              </p:cNvPr>
              <p:cNvSpPr txBox="1"/>
              <p:nvPr/>
            </p:nvSpPr>
            <p:spPr>
              <a:xfrm flipH="1">
                <a:off x="860012" y="2258585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678F4-447D-488C-AF7A-B04341C1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0012" y="2258585"/>
                <a:ext cx="20290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96570-4F0D-4D60-A5C9-9D67469B98AD}"/>
                  </a:ext>
                </a:extLst>
              </p:cNvPr>
              <p:cNvSpPr txBox="1"/>
              <p:nvPr/>
            </p:nvSpPr>
            <p:spPr>
              <a:xfrm flipH="1">
                <a:off x="2313910" y="1868413"/>
                <a:ext cx="3007082" cy="13397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96570-4F0D-4D60-A5C9-9D67469B9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13910" y="1868413"/>
                <a:ext cx="3007082" cy="13397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92EC19-3953-4358-BF1C-6B6D827CFAB5}"/>
                  </a:ext>
                </a:extLst>
              </p:cNvPr>
              <p:cNvSpPr txBox="1"/>
              <p:nvPr/>
            </p:nvSpPr>
            <p:spPr>
              <a:xfrm flipH="1">
                <a:off x="4839286" y="1912621"/>
                <a:ext cx="2461847" cy="12690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92EC19-3953-4358-BF1C-6B6D827C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39286" y="1912621"/>
                <a:ext cx="2461847" cy="1269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887EC11-9364-4531-8ECE-690363DD63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231" t="31600" r="16231" b="49799"/>
          <a:stretch/>
        </p:blipFill>
        <p:spPr>
          <a:xfrm>
            <a:off x="155763" y="526708"/>
            <a:ext cx="9452471" cy="1213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7">
            <a:extLst>
              <a:ext uri="{FF2B5EF4-FFF2-40B4-BE49-F238E27FC236}">
                <a16:creationId xmlns:a16="http://schemas.microsoft.com/office/drawing/2014/main" id="{2707D82E-207B-4D02-89C3-C007CCCD9A89}"/>
              </a:ext>
            </a:extLst>
          </p:cNvPr>
          <p:cNvSpPr txBox="1"/>
          <p:nvPr/>
        </p:nvSpPr>
        <p:spPr>
          <a:xfrm>
            <a:off x="155763" y="427243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Arial" pitchFamily="34" charset="0"/>
                <a:cs typeface="Arial" pitchFamily="34" charset="0"/>
              </a:rPr>
              <a:t>d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1CDD6C-35B0-45A1-ACFD-31E17BB9F0CC}"/>
                  </a:ext>
                </a:extLst>
              </p:cNvPr>
              <p:cNvSpPr txBox="1"/>
              <p:nvPr/>
            </p:nvSpPr>
            <p:spPr>
              <a:xfrm flipH="1">
                <a:off x="860012" y="4363306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1CDD6C-35B0-45A1-ACFD-31E17BB9F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0012" y="4363306"/>
                <a:ext cx="202906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949240-A33C-43D4-9921-6FE9F818AA77}"/>
                  </a:ext>
                </a:extLst>
              </p:cNvPr>
              <p:cNvSpPr txBox="1"/>
              <p:nvPr/>
            </p:nvSpPr>
            <p:spPr>
              <a:xfrm flipH="1">
                <a:off x="2719397" y="3979840"/>
                <a:ext cx="1375742" cy="11595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949240-A33C-43D4-9921-6FE9F818A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19397" y="3979840"/>
                <a:ext cx="1375742" cy="1159548"/>
              </a:xfrm>
              <a:prstGeom prst="rect">
                <a:avLst/>
              </a:prstGeom>
              <a:blipFill>
                <a:blip r:embed="rId8"/>
                <a:stretch>
                  <a:fillRect r="-123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35BBB5-0102-4A6F-B8DB-47DD2138B75F}"/>
                  </a:ext>
                </a:extLst>
              </p:cNvPr>
              <p:cNvSpPr txBox="1"/>
              <p:nvPr/>
            </p:nvSpPr>
            <p:spPr>
              <a:xfrm flipH="1">
                <a:off x="4133015" y="4062747"/>
                <a:ext cx="2501158" cy="9566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35BBB5-0102-4A6F-B8DB-47DD2138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33015" y="4062747"/>
                <a:ext cx="2501158" cy="956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FB2FA4-AC01-4840-AEF3-CEE368CCAD1E}"/>
                  </a:ext>
                </a:extLst>
              </p:cNvPr>
              <p:cNvSpPr txBox="1"/>
              <p:nvPr/>
            </p:nvSpPr>
            <p:spPr>
              <a:xfrm flipH="1">
                <a:off x="6185510" y="4310675"/>
                <a:ext cx="25011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FB2FA4-AC01-4840-AEF3-CEE368CC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5510" y="4310675"/>
                <a:ext cx="250115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042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5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8421C522-EB96-49D6-8419-3215C0B3398B}"/>
              </a:ext>
            </a:extLst>
          </p:cNvPr>
          <p:cNvSpPr txBox="1"/>
          <p:nvPr/>
        </p:nvSpPr>
        <p:spPr>
          <a:xfrm>
            <a:off x="10576678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496E01B-C09B-4983-A396-1693357C10A5}"/>
              </a:ext>
            </a:extLst>
          </p:cNvPr>
          <p:cNvSpPr txBox="1"/>
          <p:nvPr/>
        </p:nvSpPr>
        <p:spPr>
          <a:xfrm>
            <a:off x="8860013" y="453458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204688-C1B5-410A-AB3E-EDAC10D814F8}"/>
                  </a:ext>
                </a:extLst>
              </p:cNvPr>
              <p:cNvSpPr txBox="1"/>
              <p:nvPr/>
            </p:nvSpPr>
            <p:spPr>
              <a:xfrm flipH="1">
                <a:off x="-274528" y="380546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204688-C1B5-410A-AB3E-EDAC10D81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74528" y="380546"/>
                <a:ext cx="3685736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5C3EB9-3F8E-4A67-879F-E62C9CBC6736}"/>
                  </a:ext>
                </a:extLst>
              </p:cNvPr>
              <p:cNvSpPr txBox="1"/>
              <p:nvPr/>
            </p:nvSpPr>
            <p:spPr>
              <a:xfrm flipH="1">
                <a:off x="2985521" y="753216"/>
                <a:ext cx="265306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5C3EB9-3F8E-4A67-879F-E62C9CBC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85521" y="753216"/>
                <a:ext cx="26530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105300" y="1631938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300" y="1631938"/>
                <a:ext cx="3685736" cy="1453090"/>
              </a:xfrm>
              <a:prstGeom prst="rect">
                <a:avLst/>
              </a:prstGeom>
              <a:blipFill>
                <a:blip r:embed="rId4"/>
                <a:stretch>
                  <a:fillRect r="-115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D0B4CC-973F-4A73-B077-2F9959DA0BCC}"/>
                  </a:ext>
                </a:extLst>
              </p:cNvPr>
              <p:cNvSpPr txBox="1"/>
              <p:nvPr/>
            </p:nvSpPr>
            <p:spPr>
              <a:xfrm flipH="1">
                <a:off x="3959849" y="1691040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D0B4CC-973F-4A73-B077-2F9959DA0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59849" y="1691040"/>
                <a:ext cx="3685736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6F6B7956-5252-4FEE-9189-7E18139B36C5}"/>
              </a:ext>
            </a:extLst>
          </p:cNvPr>
          <p:cNvSpPr txBox="1"/>
          <p:nvPr/>
        </p:nvSpPr>
        <p:spPr>
          <a:xfrm>
            <a:off x="388709" y="304565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/>
              <p:nvPr/>
            </p:nvSpPr>
            <p:spPr>
              <a:xfrm flipH="1">
                <a:off x="1440000" y="2969799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40000" y="2969799"/>
                <a:ext cx="3685736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2E3CC-E952-405E-803F-7F44513CF093}"/>
              </a:ext>
            </a:extLst>
          </p:cNvPr>
          <p:cNvCxnSpPr/>
          <p:nvPr/>
        </p:nvCxnSpPr>
        <p:spPr>
          <a:xfrm>
            <a:off x="4740812" y="3301046"/>
            <a:ext cx="1355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/>
              <p:nvPr/>
            </p:nvSpPr>
            <p:spPr>
              <a:xfrm flipH="1">
                <a:off x="5730337" y="2969799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30337" y="2969799"/>
                <a:ext cx="3685736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D5A3A-098E-4BB9-BAE3-620AF19B14CB}"/>
              </a:ext>
            </a:extLst>
          </p:cNvPr>
          <p:cNvSpPr/>
          <p:nvPr/>
        </p:nvSpPr>
        <p:spPr>
          <a:xfrm>
            <a:off x="225083" y="2913527"/>
            <a:ext cx="8750105" cy="82848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AD9FB6-4E79-4121-84FA-4F95B04E692D}"/>
                  </a:ext>
                </a:extLst>
              </p:cNvPr>
              <p:cNvSpPr txBox="1"/>
              <p:nvPr/>
            </p:nvSpPr>
            <p:spPr>
              <a:xfrm flipH="1">
                <a:off x="-24965" y="3792565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AD9FB6-4E79-4121-84FA-4F95B04E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4965" y="3792565"/>
                <a:ext cx="3685736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D930C4-A92A-45EE-9316-343176461A55}"/>
                  </a:ext>
                </a:extLst>
              </p:cNvPr>
              <p:cNvSpPr txBox="1"/>
              <p:nvPr/>
            </p:nvSpPr>
            <p:spPr>
              <a:xfrm flipH="1">
                <a:off x="2880000" y="3823551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D930C4-A92A-45EE-9316-343176461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80000" y="3823551"/>
                <a:ext cx="3685736" cy="1453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E0EF52-C246-448C-BC7B-5C66544B4892}"/>
                  </a:ext>
                </a:extLst>
              </p:cNvPr>
              <p:cNvSpPr txBox="1"/>
              <p:nvPr/>
            </p:nvSpPr>
            <p:spPr>
              <a:xfrm flipH="1">
                <a:off x="5802717" y="4224021"/>
                <a:ext cx="23305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E0EF52-C246-448C-BC7B-5C66544B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02717" y="4224021"/>
                <a:ext cx="233054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2A3102-F444-48F7-8860-709065C631E2}"/>
                  </a:ext>
                </a:extLst>
              </p:cNvPr>
              <p:cNvSpPr txBox="1"/>
              <p:nvPr/>
            </p:nvSpPr>
            <p:spPr>
              <a:xfrm flipH="1">
                <a:off x="7237621" y="4101034"/>
                <a:ext cx="3819585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2A3102-F444-48F7-8860-709065C6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37621" y="4101034"/>
                <a:ext cx="3819585" cy="6494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86FB32A0-2BC2-41A9-9238-489E607C8031}"/>
              </a:ext>
            </a:extLst>
          </p:cNvPr>
          <p:cNvSpPr/>
          <p:nvPr/>
        </p:nvSpPr>
        <p:spPr>
          <a:xfrm>
            <a:off x="325134" y="1589361"/>
            <a:ext cx="11484423" cy="1154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100205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19" grpId="0" animBg="1"/>
      <p:bldP spid="20" grpId="0"/>
      <p:bldP spid="22" grpId="0"/>
      <p:bldP spid="10" grpId="0" animBg="1"/>
      <p:bldP spid="24" grpId="0"/>
      <p:bldP spid="25" grpId="0"/>
      <p:bldP spid="26" grpId="0"/>
      <p:bldP spid="27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496E01B-C09B-4983-A396-1693357C10A5}"/>
              </a:ext>
            </a:extLst>
          </p:cNvPr>
          <p:cNvSpPr txBox="1"/>
          <p:nvPr/>
        </p:nvSpPr>
        <p:spPr>
          <a:xfrm>
            <a:off x="8095506" y="439672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204688-C1B5-410A-AB3E-EDAC10D814F8}"/>
                  </a:ext>
                </a:extLst>
              </p:cNvPr>
              <p:cNvSpPr txBox="1"/>
              <p:nvPr/>
            </p:nvSpPr>
            <p:spPr>
              <a:xfrm flipH="1">
                <a:off x="-274528" y="380546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204688-C1B5-410A-AB3E-EDAC10D81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74528" y="380546"/>
                <a:ext cx="3685736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5C3EB9-3F8E-4A67-879F-E62C9CBC6736}"/>
                  </a:ext>
                </a:extLst>
              </p:cNvPr>
              <p:cNvSpPr txBox="1"/>
              <p:nvPr/>
            </p:nvSpPr>
            <p:spPr>
              <a:xfrm flipH="1">
                <a:off x="3077268" y="512878"/>
                <a:ext cx="2653069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5C3EB9-3F8E-4A67-879F-E62C9CBC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7268" y="512878"/>
                <a:ext cx="2653069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105300" y="1631938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300" y="1631938"/>
                <a:ext cx="3685736" cy="1453090"/>
              </a:xfrm>
              <a:prstGeom prst="rect">
                <a:avLst/>
              </a:prstGeom>
              <a:blipFill>
                <a:blip r:embed="rId4"/>
                <a:stretch>
                  <a:fillRect r="-4611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D0B4CC-973F-4A73-B077-2F9959DA0BCC}"/>
                  </a:ext>
                </a:extLst>
              </p:cNvPr>
              <p:cNvSpPr txBox="1"/>
              <p:nvPr/>
            </p:nvSpPr>
            <p:spPr>
              <a:xfrm flipH="1">
                <a:off x="5453078" y="1662135"/>
                <a:ext cx="550565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D0B4CC-973F-4A73-B077-2F9959DA0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53078" y="1662135"/>
                <a:ext cx="5505654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6F6B7956-5252-4FEE-9189-7E18139B36C5}"/>
              </a:ext>
            </a:extLst>
          </p:cNvPr>
          <p:cNvSpPr txBox="1"/>
          <p:nvPr/>
        </p:nvSpPr>
        <p:spPr>
          <a:xfrm>
            <a:off x="388709" y="304565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/>
              <p:nvPr/>
            </p:nvSpPr>
            <p:spPr>
              <a:xfrm flipH="1">
                <a:off x="1833896" y="2969799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33896" y="2969799"/>
                <a:ext cx="3685736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2E3CC-E952-405E-803F-7F44513CF093}"/>
              </a:ext>
            </a:extLst>
          </p:cNvPr>
          <p:cNvCxnSpPr/>
          <p:nvPr/>
        </p:nvCxnSpPr>
        <p:spPr>
          <a:xfrm>
            <a:off x="5570806" y="3301046"/>
            <a:ext cx="1355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/>
              <p:nvPr/>
            </p:nvSpPr>
            <p:spPr>
              <a:xfrm flipH="1">
                <a:off x="7291849" y="2969799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91849" y="2969799"/>
                <a:ext cx="3685736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D5A3A-098E-4BB9-BAE3-620AF19B14CB}"/>
              </a:ext>
            </a:extLst>
          </p:cNvPr>
          <p:cNvSpPr/>
          <p:nvPr/>
        </p:nvSpPr>
        <p:spPr>
          <a:xfrm>
            <a:off x="225083" y="2913527"/>
            <a:ext cx="10832123" cy="82848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AD9FB6-4E79-4121-84FA-4F95B04E692D}"/>
                  </a:ext>
                </a:extLst>
              </p:cNvPr>
              <p:cNvSpPr txBox="1"/>
              <p:nvPr/>
            </p:nvSpPr>
            <p:spPr>
              <a:xfrm flipH="1">
                <a:off x="-24966" y="3792565"/>
                <a:ext cx="5155797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AD9FB6-4E79-4121-84FA-4F95B04E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4966" y="3792565"/>
                <a:ext cx="5155797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D930C4-A92A-45EE-9316-343176461A55}"/>
                  </a:ext>
                </a:extLst>
              </p:cNvPr>
              <p:cNvSpPr txBox="1"/>
              <p:nvPr/>
            </p:nvSpPr>
            <p:spPr>
              <a:xfrm flipH="1">
                <a:off x="4403802" y="3821303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D930C4-A92A-45EE-9316-343176461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03802" y="3821303"/>
                <a:ext cx="3685736" cy="1453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E0EF52-C246-448C-BC7B-5C66544B4892}"/>
                  </a:ext>
                </a:extLst>
              </p:cNvPr>
              <p:cNvSpPr txBox="1"/>
              <p:nvPr/>
            </p:nvSpPr>
            <p:spPr>
              <a:xfrm flipH="1">
                <a:off x="7446498" y="4195116"/>
                <a:ext cx="23305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E0EF52-C246-448C-BC7B-5C66544B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46498" y="4195116"/>
                <a:ext cx="233054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2A3102-F444-48F7-8860-709065C631E2}"/>
                  </a:ext>
                </a:extLst>
              </p:cNvPr>
              <p:cNvSpPr txBox="1"/>
              <p:nvPr/>
            </p:nvSpPr>
            <p:spPr>
              <a:xfrm flipH="1">
                <a:off x="4508488" y="5051527"/>
                <a:ext cx="3819585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2A3102-F444-48F7-8860-709065C6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08488" y="5051527"/>
                <a:ext cx="3819585" cy="6494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86FB32A0-2BC2-41A9-9238-489E607C8031}"/>
              </a:ext>
            </a:extLst>
          </p:cNvPr>
          <p:cNvSpPr/>
          <p:nvPr/>
        </p:nvSpPr>
        <p:spPr>
          <a:xfrm>
            <a:off x="325134" y="1589361"/>
            <a:ext cx="11484423" cy="1154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D4809888-97FB-4519-BC7E-10884B10A659}"/>
              </a:ext>
            </a:extLst>
          </p:cNvPr>
          <p:cNvSpPr txBox="1"/>
          <p:nvPr/>
        </p:nvSpPr>
        <p:spPr>
          <a:xfrm>
            <a:off x="9777046" y="446467"/>
            <a:ext cx="2359091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015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19" grpId="0" animBg="1"/>
      <p:bldP spid="20" grpId="0"/>
      <p:bldP spid="22" grpId="0"/>
      <p:bldP spid="10" grpId="0" animBg="1"/>
      <p:bldP spid="24" grpId="0"/>
      <p:bldP spid="25" grpId="0"/>
      <p:bldP spid="26" grpId="0"/>
      <p:bldP spid="27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8421C522-EB96-49D6-8419-3215C0B3398B}"/>
              </a:ext>
            </a:extLst>
          </p:cNvPr>
          <p:cNvSpPr txBox="1"/>
          <p:nvPr/>
        </p:nvSpPr>
        <p:spPr>
          <a:xfrm>
            <a:off x="10576678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496E01B-C09B-4983-A396-1693357C10A5}"/>
              </a:ext>
            </a:extLst>
          </p:cNvPr>
          <p:cNvSpPr txBox="1"/>
          <p:nvPr/>
        </p:nvSpPr>
        <p:spPr>
          <a:xfrm>
            <a:off x="8860013" y="453458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72626" y="537584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26" y="537584"/>
                <a:ext cx="3685736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6F6B7956-5252-4FEE-9189-7E18139B36C5}"/>
              </a:ext>
            </a:extLst>
          </p:cNvPr>
          <p:cNvSpPr txBox="1"/>
          <p:nvPr/>
        </p:nvSpPr>
        <p:spPr>
          <a:xfrm>
            <a:off x="356035" y="1951303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/>
              <p:nvPr/>
            </p:nvSpPr>
            <p:spPr>
              <a:xfrm flipH="1">
                <a:off x="1407326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07326" y="1875445"/>
                <a:ext cx="3685736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2E3CC-E952-405E-803F-7F44513CF093}"/>
              </a:ext>
            </a:extLst>
          </p:cNvPr>
          <p:cNvCxnSpPr/>
          <p:nvPr/>
        </p:nvCxnSpPr>
        <p:spPr>
          <a:xfrm>
            <a:off x="4708138" y="2206692"/>
            <a:ext cx="1355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/>
              <p:nvPr/>
            </p:nvSpPr>
            <p:spPr>
              <a:xfrm flipH="1">
                <a:off x="5697663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97663" y="1875445"/>
                <a:ext cx="3685736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D5A3A-098E-4BB9-BAE3-620AF19B14CB}"/>
              </a:ext>
            </a:extLst>
          </p:cNvPr>
          <p:cNvSpPr/>
          <p:nvPr/>
        </p:nvSpPr>
        <p:spPr>
          <a:xfrm>
            <a:off x="192409" y="1875444"/>
            <a:ext cx="8750105" cy="144730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9DE03-D138-4EEC-A43B-E708947050E6}"/>
                  </a:ext>
                </a:extLst>
              </p:cNvPr>
              <p:cNvSpPr txBox="1"/>
              <p:nvPr/>
            </p:nvSpPr>
            <p:spPr>
              <a:xfrm flipH="1">
                <a:off x="3369566" y="519191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9DE03-D138-4EEC-A43B-E7089470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69566" y="519191"/>
                <a:ext cx="3685736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FD100D-50F8-491E-9505-C2526D8DD3AE}"/>
                  </a:ext>
                </a:extLst>
              </p:cNvPr>
              <p:cNvSpPr txBox="1"/>
              <p:nvPr/>
            </p:nvSpPr>
            <p:spPr>
              <a:xfrm flipH="1">
                <a:off x="5392268" y="2229337"/>
                <a:ext cx="3685736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FD100D-50F8-491E-9505-C2526D8DD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92268" y="2229337"/>
                <a:ext cx="3685736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/>
              <p:nvPr/>
            </p:nvSpPr>
            <p:spPr>
              <a:xfrm flipH="1">
                <a:off x="-119222" y="3429000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19222" y="3429000"/>
                <a:ext cx="3685736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07B1F7-E89A-4FEA-A7AF-939AD22B2447}"/>
                  </a:ext>
                </a:extLst>
              </p:cNvPr>
              <p:cNvSpPr txBox="1"/>
              <p:nvPr/>
            </p:nvSpPr>
            <p:spPr>
              <a:xfrm flipH="1">
                <a:off x="2603185" y="3521484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07B1F7-E89A-4FEA-A7AF-939AD22B2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03185" y="3521484"/>
                <a:ext cx="3685736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/>
              <p:nvPr/>
            </p:nvSpPr>
            <p:spPr>
              <a:xfrm flipH="1">
                <a:off x="5325592" y="3562682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5592" y="3562682"/>
                <a:ext cx="3685736" cy="1453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/>
              <p:nvPr/>
            </p:nvSpPr>
            <p:spPr>
              <a:xfrm flipH="1">
                <a:off x="3135569" y="4847478"/>
                <a:ext cx="3685736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5569" y="4847478"/>
                <a:ext cx="3685736" cy="1037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6AE0BA-151E-46BA-AE5B-9523343C6342}"/>
                  </a:ext>
                </a:extLst>
              </p:cNvPr>
              <p:cNvSpPr txBox="1"/>
              <p:nvPr/>
            </p:nvSpPr>
            <p:spPr>
              <a:xfrm flipH="1">
                <a:off x="6402082" y="4847478"/>
                <a:ext cx="437154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6AE0BA-151E-46BA-AE5B-9523343C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02082" y="4847478"/>
                <a:ext cx="4371547" cy="1037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8521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22" grpId="0"/>
      <p:bldP spid="10" grpId="0" animBg="1"/>
      <p:bldP spid="23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8421C522-EB96-49D6-8419-3215C0B3398B}"/>
              </a:ext>
            </a:extLst>
          </p:cNvPr>
          <p:cNvSpPr txBox="1"/>
          <p:nvPr/>
        </p:nvSpPr>
        <p:spPr>
          <a:xfrm>
            <a:off x="10576678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496E01B-C09B-4983-A396-1693357C10A5}"/>
              </a:ext>
            </a:extLst>
          </p:cNvPr>
          <p:cNvSpPr txBox="1"/>
          <p:nvPr/>
        </p:nvSpPr>
        <p:spPr>
          <a:xfrm>
            <a:off x="8860013" y="453458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72626" y="537584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26" y="537584"/>
                <a:ext cx="3685736" cy="1453090"/>
              </a:xfrm>
              <a:prstGeom prst="rect">
                <a:avLst/>
              </a:prstGeom>
              <a:blipFill>
                <a:blip r:embed="rId2"/>
                <a:stretch>
                  <a:fillRect r="-1900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6F6B7956-5252-4FEE-9189-7E18139B36C5}"/>
              </a:ext>
            </a:extLst>
          </p:cNvPr>
          <p:cNvSpPr txBox="1"/>
          <p:nvPr/>
        </p:nvSpPr>
        <p:spPr>
          <a:xfrm>
            <a:off x="356035" y="1951303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/>
              <p:nvPr/>
            </p:nvSpPr>
            <p:spPr>
              <a:xfrm flipH="1">
                <a:off x="1787154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87154" y="1875445"/>
                <a:ext cx="3685736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2E3CC-E952-405E-803F-7F44513CF093}"/>
              </a:ext>
            </a:extLst>
          </p:cNvPr>
          <p:cNvCxnSpPr/>
          <p:nvPr/>
        </p:nvCxnSpPr>
        <p:spPr>
          <a:xfrm>
            <a:off x="5397456" y="2206692"/>
            <a:ext cx="1355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/>
              <p:nvPr/>
            </p:nvSpPr>
            <p:spPr>
              <a:xfrm flipH="1">
                <a:off x="6963757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63757" y="1875445"/>
                <a:ext cx="3685736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D5A3A-098E-4BB9-BAE3-620AF19B14CB}"/>
              </a:ext>
            </a:extLst>
          </p:cNvPr>
          <p:cNvSpPr/>
          <p:nvPr/>
        </p:nvSpPr>
        <p:spPr>
          <a:xfrm>
            <a:off x="192409" y="1847308"/>
            <a:ext cx="10724120" cy="7771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/>
              <p:nvPr/>
            </p:nvSpPr>
            <p:spPr>
              <a:xfrm flipH="1">
                <a:off x="356035" y="2808278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6035" y="2808278"/>
                <a:ext cx="3685736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/>
              <p:nvPr/>
            </p:nvSpPr>
            <p:spPr>
              <a:xfrm flipH="1">
                <a:off x="3800530" y="2799338"/>
                <a:ext cx="2634249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00530" y="2799338"/>
                <a:ext cx="2634249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/>
              <p:nvPr/>
            </p:nvSpPr>
            <p:spPr>
              <a:xfrm flipH="1">
                <a:off x="5768700" y="3152001"/>
                <a:ext cx="36857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68700" y="3152001"/>
                <a:ext cx="368573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6AE0BA-151E-46BA-AE5B-9523343C6342}"/>
                  </a:ext>
                </a:extLst>
              </p:cNvPr>
              <p:cNvSpPr txBox="1"/>
              <p:nvPr/>
            </p:nvSpPr>
            <p:spPr>
              <a:xfrm flipH="1">
                <a:off x="6033544" y="3859828"/>
                <a:ext cx="5299765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6AE0BA-151E-46BA-AE5B-9523343C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33544" y="3859828"/>
                <a:ext cx="5299765" cy="625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7440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22" grpId="0"/>
      <p:bldP spid="10" grpId="0" animBg="1"/>
      <p:bldP spid="29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8421C522-EB96-49D6-8419-3215C0B3398B}"/>
              </a:ext>
            </a:extLst>
          </p:cNvPr>
          <p:cNvSpPr txBox="1"/>
          <p:nvPr/>
        </p:nvSpPr>
        <p:spPr>
          <a:xfrm>
            <a:off x="10576678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496E01B-C09B-4983-A396-1693357C10A5}"/>
              </a:ext>
            </a:extLst>
          </p:cNvPr>
          <p:cNvSpPr txBox="1"/>
          <p:nvPr/>
        </p:nvSpPr>
        <p:spPr>
          <a:xfrm>
            <a:off x="8860013" y="453458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72625" y="537584"/>
                <a:ext cx="4836999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25" y="537584"/>
                <a:ext cx="4836999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D066D1-2F63-4D65-BCEB-8DFDAA6CA804}"/>
                  </a:ext>
                </a:extLst>
              </p:cNvPr>
              <p:cNvSpPr txBox="1"/>
              <p:nvPr/>
            </p:nvSpPr>
            <p:spPr>
              <a:xfrm flipH="1">
                <a:off x="255505" y="1663000"/>
                <a:ext cx="4836999" cy="149252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D066D1-2F63-4D65-BCEB-8DFDAA6C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5505" y="1663000"/>
                <a:ext cx="4836999" cy="1492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BC5780-C0AF-438E-B91F-E08957611564}"/>
                  </a:ext>
                </a:extLst>
              </p:cNvPr>
              <p:cNvSpPr txBox="1"/>
              <p:nvPr/>
            </p:nvSpPr>
            <p:spPr>
              <a:xfrm flipH="1">
                <a:off x="56272" y="2872279"/>
                <a:ext cx="4836999" cy="149252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BC5780-C0AF-438E-B91F-E0895761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272" y="2872279"/>
                <a:ext cx="4836999" cy="1492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23BCB2-CF2A-4F86-B354-E0C8477B4FA9}"/>
                  </a:ext>
                </a:extLst>
              </p:cNvPr>
              <p:cNvSpPr txBox="1"/>
              <p:nvPr/>
            </p:nvSpPr>
            <p:spPr>
              <a:xfrm flipH="1">
                <a:off x="72628" y="4076855"/>
                <a:ext cx="6023372" cy="11221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23BCB2-CF2A-4F86-B354-E0C8477B4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28" y="4076855"/>
                <a:ext cx="6023372" cy="1122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52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8421C522-EB96-49D6-8419-3215C0B3398B}"/>
              </a:ext>
            </a:extLst>
          </p:cNvPr>
          <p:cNvSpPr txBox="1"/>
          <p:nvPr/>
        </p:nvSpPr>
        <p:spPr>
          <a:xfrm>
            <a:off x="9833318" y="446467"/>
            <a:ext cx="2302820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496E01B-C09B-4983-A396-1693357C10A5}"/>
              </a:ext>
            </a:extLst>
          </p:cNvPr>
          <p:cNvSpPr txBox="1"/>
          <p:nvPr/>
        </p:nvSpPr>
        <p:spPr>
          <a:xfrm>
            <a:off x="8162784" y="453458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72626" y="537584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26" y="537584"/>
                <a:ext cx="3685736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6F6B7956-5252-4FEE-9189-7E18139B36C5}"/>
              </a:ext>
            </a:extLst>
          </p:cNvPr>
          <p:cNvSpPr txBox="1"/>
          <p:nvPr/>
        </p:nvSpPr>
        <p:spPr>
          <a:xfrm>
            <a:off x="356035" y="1951303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/>
              <p:nvPr/>
            </p:nvSpPr>
            <p:spPr>
              <a:xfrm flipH="1">
                <a:off x="1407326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07326" y="1875445"/>
                <a:ext cx="3685736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2E3CC-E952-405E-803F-7F44513CF093}"/>
              </a:ext>
            </a:extLst>
          </p:cNvPr>
          <p:cNvCxnSpPr/>
          <p:nvPr/>
        </p:nvCxnSpPr>
        <p:spPr>
          <a:xfrm>
            <a:off x="4708138" y="2206692"/>
            <a:ext cx="1355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/>
              <p:nvPr/>
            </p:nvSpPr>
            <p:spPr>
              <a:xfrm flipH="1">
                <a:off x="5697663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97663" y="1875445"/>
                <a:ext cx="3685736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D5A3A-098E-4BB9-BAE3-620AF19B14CB}"/>
              </a:ext>
            </a:extLst>
          </p:cNvPr>
          <p:cNvSpPr/>
          <p:nvPr/>
        </p:nvSpPr>
        <p:spPr>
          <a:xfrm>
            <a:off x="192409" y="1875444"/>
            <a:ext cx="8750105" cy="144730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9DE03-D138-4EEC-A43B-E708947050E6}"/>
                  </a:ext>
                </a:extLst>
              </p:cNvPr>
              <p:cNvSpPr txBox="1"/>
              <p:nvPr/>
            </p:nvSpPr>
            <p:spPr>
              <a:xfrm flipH="1">
                <a:off x="3369566" y="519191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9DE03-D138-4EEC-A43B-E7089470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69566" y="519191"/>
                <a:ext cx="3685736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FD100D-50F8-491E-9505-C2526D8DD3AE}"/>
                  </a:ext>
                </a:extLst>
              </p:cNvPr>
              <p:cNvSpPr txBox="1"/>
              <p:nvPr/>
            </p:nvSpPr>
            <p:spPr>
              <a:xfrm flipH="1">
                <a:off x="5392268" y="2229337"/>
                <a:ext cx="3685736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FD100D-50F8-491E-9505-C2526D8DD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92268" y="2229337"/>
                <a:ext cx="3685736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/>
              <p:nvPr/>
            </p:nvSpPr>
            <p:spPr>
              <a:xfrm flipH="1">
                <a:off x="-119222" y="3429000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19222" y="3429000"/>
                <a:ext cx="3685736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07B1F7-E89A-4FEA-A7AF-939AD22B2447}"/>
                  </a:ext>
                </a:extLst>
              </p:cNvPr>
              <p:cNvSpPr txBox="1"/>
              <p:nvPr/>
            </p:nvSpPr>
            <p:spPr>
              <a:xfrm flipH="1">
                <a:off x="2603185" y="3521484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07B1F7-E89A-4FEA-A7AF-939AD22B2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03185" y="3521484"/>
                <a:ext cx="3685736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/>
              <p:nvPr/>
            </p:nvSpPr>
            <p:spPr>
              <a:xfrm flipH="1">
                <a:off x="5663219" y="3562682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63219" y="3562682"/>
                <a:ext cx="3685736" cy="1453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/>
              <p:nvPr/>
            </p:nvSpPr>
            <p:spPr>
              <a:xfrm flipH="1">
                <a:off x="2897944" y="4847478"/>
                <a:ext cx="3685736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7944" y="4847478"/>
                <a:ext cx="3685736" cy="10520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6AE0BA-151E-46BA-AE5B-9523343C6342}"/>
                  </a:ext>
                </a:extLst>
              </p:cNvPr>
              <p:cNvSpPr txBox="1"/>
              <p:nvPr/>
            </p:nvSpPr>
            <p:spPr>
              <a:xfrm flipH="1">
                <a:off x="6402082" y="4847478"/>
                <a:ext cx="4371547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6AE0BA-151E-46BA-AE5B-9523343C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02082" y="4847478"/>
                <a:ext cx="4371547" cy="10520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3856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22" grpId="0"/>
      <p:bldP spid="10" grpId="0" animBg="1"/>
      <p:bldP spid="23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72626" y="537584"/>
                <a:ext cx="3685736" cy="14576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26" y="537584"/>
                <a:ext cx="3685736" cy="1457643"/>
              </a:xfrm>
              <a:prstGeom prst="rect">
                <a:avLst/>
              </a:prstGeom>
              <a:blipFill>
                <a:blip r:embed="rId2"/>
                <a:stretch>
                  <a:fillRect r="-1917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6F6B7956-5252-4FEE-9189-7E18139B36C5}"/>
              </a:ext>
            </a:extLst>
          </p:cNvPr>
          <p:cNvSpPr txBox="1"/>
          <p:nvPr/>
        </p:nvSpPr>
        <p:spPr>
          <a:xfrm>
            <a:off x="356035" y="1951303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/>
              <p:nvPr/>
            </p:nvSpPr>
            <p:spPr>
              <a:xfrm flipH="1">
                <a:off x="1787154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87154" y="1875445"/>
                <a:ext cx="3685736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2E3CC-E952-405E-803F-7F44513CF093}"/>
              </a:ext>
            </a:extLst>
          </p:cNvPr>
          <p:cNvCxnSpPr/>
          <p:nvPr/>
        </p:nvCxnSpPr>
        <p:spPr>
          <a:xfrm>
            <a:off x="5397456" y="2206692"/>
            <a:ext cx="1355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/>
              <p:nvPr/>
            </p:nvSpPr>
            <p:spPr>
              <a:xfrm flipH="1">
                <a:off x="6963756" y="1875445"/>
                <a:ext cx="407255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63756" y="1875445"/>
                <a:ext cx="4072555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D5A3A-098E-4BB9-BAE3-620AF19B14CB}"/>
              </a:ext>
            </a:extLst>
          </p:cNvPr>
          <p:cNvSpPr/>
          <p:nvPr/>
        </p:nvSpPr>
        <p:spPr>
          <a:xfrm>
            <a:off x="192409" y="1847308"/>
            <a:ext cx="11140900" cy="7771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/>
              <p:nvPr/>
            </p:nvSpPr>
            <p:spPr>
              <a:xfrm flipH="1">
                <a:off x="356035" y="2808278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6035" y="2808278"/>
                <a:ext cx="3685736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/>
              <p:nvPr/>
            </p:nvSpPr>
            <p:spPr>
              <a:xfrm flipH="1">
                <a:off x="3800530" y="2799338"/>
                <a:ext cx="2634249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00530" y="2799338"/>
                <a:ext cx="2634249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/>
              <p:nvPr/>
            </p:nvSpPr>
            <p:spPr>
              <a:xfrm flipH="1">
                <a:off x="5768700" y="3152001"/>
                <a:ext cx="36857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68700" y="3152001"/>
                <a:ext cx="368573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6AE0BA-151E-46BA-AE5B-9523343C6342}"/>
                  </a:ext>
                </a:extLst>
              </p:cNvPr>
              <p:cNvSpPr txBox="1"/>
              <p:nvPr/>
            </p:nvSpPr>
            <p:spPr>
              <a:xfrm flipH="1">
                <a:off x="6033544" y="3859828"/>
                <a:ext cx="5299765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6AE0BA-151E-46BA-AE5B-9523343C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33544" y="3859828"/>
                <a:ext cx="5299765" cy="625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7">
            <a:extLst>
              <a:ext uri="{FF2B5EF4-FFF2-40B4-BE49-F238E27FC236}">
                <a16:creationId xmlns:a16="http://schemas.microsoft.com/office/drawing/2014/main" id="{A8CDF649-F5A3-4AF1-A0FC-78BE03A3DBC9}"/>
              </a:ext>
            </a:extLst>
          </p:cNvPr>
          <p:cNvSpPr txBox="1"/>
          <p:nvPr/>
        </p:nvSpPr>
        <p:spPr>
          <a:xfrm>
            <a:off x="9833318" y="446467"/>
            <a:ext cx="2302820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C54FC-1E5D-4B34-8030-EEA7AE3F5D87}"/>
              </a:ext>
            </a:extLst>
          </p:cNvPr>
          <p:cNvSpPr txBox="1"/>
          <p:nvPr/>
        </p:nvSpPr>
        <p:spPr>
          <a:xfrm>
            <a:off x="8162784" y="453458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375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22" grpId="0"/>
      <p:bldP spid="10" grpId="0" animBg="1"/>
      <p:bldP spid="29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72625" y="537584"/>
                <a:ext cx="4836999" cy="149252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25" y="537584"/>
                <a:ext cx="4836999" cy="1492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D066D1-2F63-4D65-BCEB-8DFDAA6CA804}"/>
                  </a:ext>
                </a:extLst>
              </p:cNvPr>
              <p:cNvSpPr txBox="1"/>
              <p:nvPr/>
            </p:nvSpPr>
            <p:spPr>
              <a:xfrm flipH="1">
                <a:off x="255505" y="1663000"/>
                <a:ext cx="4836999" cy="149252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D066D1-2F63-4D65-BCEB-8DFDAA6C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5505" y="1663000"/>
                <a:ext cx="4836999" cy="1492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BC5780-C0AF-438E-B91F-E08957611564}"/>
                  </a:ext>
                </a:extLst>
              </p:cNvPr>
              <p:cNvSpPr txBox="1"/>
              <p:nvPr/>
            </p:nvSpPr>
            <p:spPr>
              <a:xfrm flipH="1">
                <a:off x="255505" y="2869928"/>
                <a:ext cx="4836999" cy="149252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BC5780-C0AF-438E-B91F-E0895761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5505" y="2869928"/>
                <a:ext cx="4836999" cy="1492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23BCB2-CF2A-4F86-B354-E0C8477B4FA9}"/>
                  </a:ext>
                </a:extLst>
              </p:cNvPr>
              <p:cNvSpPr txBox="1"/>
              <p:nvPr/>
            </p:nvSpPr>
            <p:spPr>
              <a:xfrm flipH="1">
                <a:off x="480591" y="4096707"/>
                <a:ext cx="5104283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23BCB2-CF2A-4F86-B354-E0C8477B4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0591" y="4096707"/>
                <a:ext cx="5104283" cy="1157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7">
            <a:extLst>
              <a:ext uri="{FF2B5EF4-FFF2-40B4-BE49-F238E27FC236}">
                <a16:creationId xmlns:a16="http://schemas.microsoft.com/office/drawing/2014/main" id="{455236E4-A7DB-4756-B47B-28F80A1DF2FC}"/>
              </a:ext>
            </a:extLst>
          </p:cNvPr>
          <p:cNvSpPr txBox="1"/>
          <p:nvPr/>
        </p:nvSpPr>
        <p:spPr>
          <a:xfrm>
            <a:off x="9833318" y="446467"/>
            <a:ext cx="2302820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1ECC90C0-F567-4789-A30B-D1FDD0BB5E29}"/>
              </a:ext>
            </a:extLst>
          </p:cNvPr>
          <p:cNvSpPr txBox="1"/>
          <p:nvPr/>
        </p:nvSpPr>
        <p:spPr>
          <a:xfrm>
            <a:off x="8162784" y="453458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217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496E01B-C09B-4983-A396-1693357C10A5}"/>
              </a:ext>
            </a:extLst>
          </p:cNvPr>
          <p:cNvSpPr txBox="1"/>
          <p:nvPr/>
        </p:nvSpPr>
        <p:spPr>
          <a:xfrm>
            <a:off x="8788140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407061" y="495087"/>
                <a:ext cx="2681071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061" y="495087"/>
                <a:ext cx="2681071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6F6B7956-5252-4FEE-9189-7E18139B36C5}"/>
              </a:ext>
            </a:extLst>
          </p:cNvPr>
          <p:cNvSpPr txBox="1"/>
          <p:nvPr/>
        </p:nvSpPr>
        <p:spPr>
          <a:xfrm>
            <a:off x="356035" y="1951303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/>
              <p:nvPr/>
            </p:nvSpPr>
            <p:spPr>
              <a:xfrm flipH="1">
                <a:off x="1407326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07326" y="1875445"/>
                <a:ext cx="3685736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2E3CC-E952-405E-803F-7F44513CF093}"/>
              </a:ext>
            </a:extLst>
          </p:cNvPr>
          <p:cNvCxnSpPr/>
          <p:nvPr/>
        </p:nvCxnSpPr>
        <p:spPr>
          <a:xfrm>
            <a:off x="4370513" y="2206692"/>
            <a:ext cx="1355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/>
              <p:nvPr/>
            </p:nvSpPr>
            <p:spPr>
              <a:xfrm flipH="1">
                <a:off x="5768003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68003" y="1875445"/>
                <a:ext cx="3685736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D5A3A-098E-4BB9-BAE3-620AF19B14CB}"/>
              </a:ext>
            </a:extLst>
          </p:cNvPr>
          <p:cNvSpPr/>
          <p:nvPr/>
        </p:nvSpPr>
        <p:spPr>
          <a:xfrm>
            <a:off x="192409" y="1875444"/>
            <a:ext cx="9725314" cy="102643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9DE03-D138-4EEC-A43B-E708947050E6}"/>
                  </a:ext>
                </a:extLst>
              </p:cNvPr>
              <p:cNvSpPr txBox="1"/>
              <p:nvPr/>
            </p:nvSpPr>
            <p:spPr>
              <a:xfrm flipH="1">
                <a:off x="2699337" y="476694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9DE03-D138-4EEC-A43B-E7089470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99337" y="476694"/>
                <a:ext cx="3685736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/>
              <p:nvPr/>
            </p:nvSpPr>
            <p:spPr>
              <a:xfrm flipH="1">
                <a:off x="-318803" y="2977741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318803" y="2977741"/>
                <a:ext cx="3685736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/>
              <p:nvPr/>
            </p:nvSpPr>
            <p:spPr>
              <a:xfrm flipH="1">
                <a:off x="2250177" y="2977741"/>
                <a:ext cx="3332311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50177" y="2977741"/>
                <a:ext cx="3332311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/>
              <p:nvPr/>
            </p:nvSpPr>
            <p:spPr>
              <a:xfrm flipH="1">
                <a:off x="4887765" y="3339898"/>
                <a:ext cx="36857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87765" y="3339898"/>
                <a:ext cx="3685736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43AF29-25C8-46E1-B247-23A63EEC0A14}"/>
                  </a:ext>
                </a:extLst>
              </p:cNvPr>
              <p:cNvSpPr txBox="1"/>
              <p:nvPr/>
            </p:nvSpPr>
            <p:spPr>
              <a:xfrm flipH="1">
                <a:off x="2457948" y="4284932"/>
                <a:ext cx="43969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43AF29-25C8-46E1-B247-23A63EEC0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57948" y="4284932"/>
                <a:ext cx="43969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7665FA-5714-4ACE-96AD-5ECC70A907E2}"/>
                  </a:ext>
                </a:extLst>
              </p:cNvPr>
              <p:cNvSpPr txBox="1"/>
              <p:nvPr/>
            </p:nvSpPr>
            <p:spPr>
              <a:xfrm flipH="1">
                <a:off x="5423097" y="2364197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7665FA-5714-4ACE-96AD-5ECC70A90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23097" y="2364197"/>
                <a:ext cx="3685736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2F48B5-338B-4FC9-A9BE-B19204A9FEBB}"/>
                  </a:ext>
                </a:extLst>
              </p:cNvPr>
              <p:cNvSpPr txBox="1"/>
              <p:nvPr/>
            </p:nvSpPr>
            <p:spPr>
              <a:xfrm flipH="1">
                <a:off x="2291517" y="5090447"/>
                <a:ext cx="4396912" cy="10556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2F48B5-338B-4FC9-A9BE-B19204A9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91517" y="5090447"/>
                <a:ext cx="4396912" cy="1055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A72FB3-AF27-4519-BE16-5B4F0A676C2B}"/>
                  </a:ext>
                </a:extLst>
              </p:cNvPr>
              <p:cNvSpPr txBox="1"/>
              <p:nvPr/>
            </p:nvSpPr>
            <p:spPr>
              <a:xfrm flipH="1">
                <a:off x="5768003" y="5341285"/>
                <a:ext cx="43969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A72FB3-AF27-4519-BE16-5B4F0A676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68003" y="5341285"/>
                <a:ext cx="4396912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7">
            <a:extLst>
              <a:ext uri="{FF2B5EF4-FFF2-40B4-BE49-F238E27FC236}">
                <a16:creationId xmlns:a16="http://schemas.microsoft.com/office/drawing/2014/main" id="{78050764-E836-4546-B783-F45D4EB812DD}"/>
              </a:ext>
            </a:extLst>
          </p:cNvPr>
          <p:cNvSpPr txBox="1"/>
          <p:nvPr/>
        </p:nvSpPr>
        <p:spPr>
          <a:xfrm>
            <a:off x="10576678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87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22" grpId="0"/>
      <p:bldP spid="10" grpId="0" animBg="1"/>
      <p:bldP spid="23" grpId="0"/>
      <p:bldP spid="29" grpId="0"/>
      <p:bldP spid="31" grpId="0"/>
      <p:bldP spid="32" grpId="0"/>
      <p:bldP spid="21" grpId="0"/>
      <p:bldP spid="24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613DC3-934F-4A16-8798-D3DDD85F5045}"/>
              </a:ext>
            </a:extLst>
          </p:cNvPr>
          <p:cNvSpPr/>
          <p:nvPr/>
        </p:nvSpPr>
        <p:spPr>
          <a:xfrm>
            <a:off x="353892" y="1032875"/>
            <a:ext cx="11484231" cy="337113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ar-KW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ــ 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ar-KW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)</a:t>
            </a:r>
          </a:p>
          <a:p>
            <a:pPr algn="ctr"/>
            <a:r>
              <a:rPr lang="ar-KW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الدوال الأسية واللوغاريتمية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377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496E01B-C09B-4983-A396-1693357C10A5}"/>
              </a:ext>
            </a:extLst>
          </p:cNvPr>
          <p:cNvSpPr txBox="1"/>
          <p:nvPr/>
        </p:nvSpPr>
        <p:spPr>
          <a:xfrm>
            <a:off x="8207989" y="453458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/>
              <p:nvPr/>
            </p:nvSpPr>
            <p:spPr>
              <a:xfrm flipH="1">
                <a:off x="507144" y="537584"/>
                <a:ext cx="3251217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C4A48-9944-46C6-A1D8-E8431F1A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7144" y="537584"/>
                <a:ext cx="3251217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6F6B7956-5252-4FEE-9189-7E18139B36C5}"/>
              </a:ext>
            </a:extLst>
          </p:cNvPr>
          <p:cNvSpPr txBox="1"/>
          <p:nvPr/>
        </p:nvSpPr>
        <p:spPr>
          <a:xfrm>
            <a:off x="356035" y="1951303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/>
              <p:nvPr/>
            </p:nvSpPr>
            <p:spPr>
              <a:xfrm flipH="1">
                <a:off x="1407326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060136-FA31-4243-943E-3495ED5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07326" y="1875445"/>
                <a:ext cx="3685736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2E3CC-E952-405E-803F-7F44513CF093}"/>
              </a:ext>
            </a:extLst>
          </p:cNvPr>
          <p:cNvCxnSpPr/>
          <p:nvPr/>
        </p:nvCxnSpPr>
        <p:spPr>
          <a:xfrm>
            <a:off x="4370513" y="2206692"/>
            <a:ext cx="1355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/>
              <p:nvPr/>
            </p:nvSpPr>
            <p:spPr>
              <a:xfrm flipH="1">
                <a:off x="5768003" y="1875445"/>
                <a:ext cx="368573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21D2E-30A6-4E7C-91DB-FFF6EEBF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68003" y="1875445"/>
                <a:ext cx="3685736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D5A3A-098E-4BB9-BAE3-620AF19B14CB}"/>
              </a:ext>
            </a:extLst>
          </p:cNvPr>
          <p:cNvSpPr/>
          <p:nvPr/>
        </p:nvSpPr>
        <p:spPr>
          <a:xfrm>
            <a:off x="192409" y="1875445"/>
            <a:ext cx="9725314" cy="67224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9DE03-D138-4EEC-A43B-E708947050E6}"/>
                  </a:ext>
                </a:extLst>
              </p:cNvPr>
              <p:cNvSpPr txBox="1"/>
              <p:nvPr/>
            </p:nvSpPr>
            <p:spPr>
              <a:xfrm flipH="1">
                <a:off x="3369566" y="519191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9DE03-D138-4EEC-A43B-E7089470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69566" y="519191"/>
                <a:ext cx="3685736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/>
              <p:nvPr/>
            </p:nvSpPr>
            <p:spPr>
              <a:xfrm flipH="1">
                <a:off x="-318803" y="2977741"/>
                <a:ext cx="36857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3AD9E7-7BC6-4996-AAD5-653C7D2F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318803" y="2977741"/>
                <a:ext cx="3685736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/>
              <p:nvPr/>
            </p:nvSpPr>
            <p:spPr>
              <a:xfrm flipH="1">
                <a:off x="2250177" y="2977741"/>
                <a:ext cx="3332311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236B3B-6667-4D4C-B3E9-7B52794E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50177" y="2977741"/>
                <a:ext cx="3332311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/>
              <p:nvPr/>
            </p:nvSpPr>
            <p:spPr>
              <a:xfrm flipH="1">
                <a:off x="4887765" y="3339898"/>
                <a:ext cx="326370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0DCDD4-7CE9-4067-8443-9F9855F16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87765" y="3339898"/>
                <a:ext cx="326370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43AF29-25C8-46E1-B247-23A63EEC0A14}"/>
                  </a:ext>
                </a:extLst>
              </p:cNvPr>
              <p:cNvSpPr txBox="1"/>
              <p:nvPr/>
            </p:nvSpPr>
            <p:spPr>
              <a:xfrm flipH="1">
                <a:off x="2276255" y="4303691"/>
                <a:ext cx="43969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43AF29-25C8-46E1-B247-23A63EEC0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76255" y="4303691"/>
                <a:ext cx="43969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7">
            <a:extLst>
              <a:ext uri="{FF2B5EF4-FFF2-40B4-BE49-F238E27FC236}">
                <a16:creationId xmlns:a16="http://schemas.microsoft.com/office/drawing/2014/main" id="{D98025FD-7C85-4970-BF97-0E972952FB82}"/>
              </a:ext>
            </a:extLst>
          </p:cNvPr>
          <p:cNvSpPr txBox="1"/>
          <p:nvPr/>
        </p:nvSpPr>
        <p:spPr>
          <a:xfrm>
            <a:off x="9917724" y="446467"/>
            <a:ext cx="2218414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806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22" grpId="0"/>
      <p:bldP spid="10" grpId="0" animBg="1"/>
      <p:bldP spid="23" grpId="0"/>
      <p:bldP spid="29" grpId="0"/>
      <p:bldP spid="31" grpId="0"/>
      <p:bldP spid="3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21E14976-4267-4CA0-A83E-74F303A49620}"/>
              </a:ext>
            </a:extLst>
          </p:cNvPr>
          <p:cNvSpPr txBox="1"/>
          <p:nvPr/>
        </p:nvSpPr>
        <p:spPr>
          <a:xfrm>
            <a:off x="10548542" y="474603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CAAB2-74AE-4159-BD87-31DC8D109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77" t="43484" r="32269" b="43586"/>
          <a:stretch/>
        </p:blipFill>
        <p:spPr>
          <a:xfrm>
            <a:off x="1733866" y="582848"/>
            <a:ext cx="7431618" cy="88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12B1340A-88B6-4C62-963B-28E8C9A4DA12}"/>
              </a:ext>
            </a:extLst>
          </p:cNvPr>
          <p:cNvSpPr txBox="1"/>
          <p:nvPr/>
        </p:nvSpPr>
        <p:spPr>
          <a:xfrm>
            <a:off x="127630" y="1576866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40995-A4DA-46A6-92F8-5EB271FE8806}"/>
                  </a:ext>
                </a:extLst>
              </p:cNvPr>
              <p:cNvSpPr txBox="1"/>
              <p:nvPr/>
            </p:nvSpPr>
            <p:spPr>
              <a:xfrm flipH="1">
                <a:off x="705267" y="1667740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40995-A4DA-46A6-92F8-5EB271FE8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267" y="1667740"/>
                <a:ext cx="20290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B6251B-5E5C-446D-BCD6-584E7529F985}"/>
                  </a:ext>
                </a:extLst>
              </p:cNvPr>
              <p:cNvSpPr txBox="1"/>
              <p:nvPr/>
            </p:nvSpPr>
            <p:spPr>
              <a:xfrm flipH="1">
                <a:off x="2405829" y="1670974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B6251B-5E5C-446D-BCD6-584E7529F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05829" y="1670974"/>
                <a:ext cx="86393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BEE3F7-4FF0-436D-B1CC-594925F1CCC4}"/>
                  </a:ext>
                </a:extLst>
              </p:cNvPr>
              <p:cNvSpPr txBox="1"/>
              <p:nvPr/>
            </p:nvSpPr>
            <p:spPr>
              <a:xfrm flipH="1">
                <a:off x="3095145" y="1646072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BEE3F7-4FF0-436D-B1CC-594925F1C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5145" y="1646072"/>
                <a:ext cx="863934" cy="553998"/>
              </a:xfrm>
              <a:prstGeom prst="rect">
                <a:avLst/>
              </a:prstGeom>
              <a:blipFill>
                <a:blip r:embed="rId6"/>
                <a:stretch>
                  <a:fillRect r="-1418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F827D-B767-4708-A3E9-FF254D7AB7A6}"/>
                  </a:ext>
                </a:extLst>
              </p:cNvPr>
              <p:cNvSpPr txBox="1"/>
              <p:nvPr/>
            </p:nvSpPr>
            <p:spPr>
              <a:xfrm flipH="1">
                <a:off x="4124539" y="1637515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F827D-B767-4708-A3E9-FF254D7A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24539" y="1637515"/>
                <a:ext cx="863934" cy="553998"/>
              </a:xfrm>
              <a:prstGeom prst="rect">
                <a:avLst/>
              </a:prstGeom>
              <a:blipFill>
                <a:blip r:embed="rId7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FD296-062B-4BC6-A22F-D8389B1FB7EA}"/>
                  </a:ext>
                </a:extLst>
              </p:cNvPr>
              <p:cNvSpPr txBox="1"/>
              <p:nvPr/>
            </p:nvSpPr>
            <p:spPr>
              <a:xfrm flipH="1">
                <a:off x="5119248" y="1696671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FD296-062B-4BC6-A22F-D8389B1FB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19248" y="1696671"/>
                <a:ext cx="863934" cy="553998"/>
              </a:xfrm>
              <a:prstGeom prst="rect">
                <a:avLst/>
              </a:prstGeom>
              <a:blipFill>
                <a:blip r:embed="rId8"/>
                <a:stretch>
                  <a:fillRect r="-851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5033C1-10C2-440E-841C-A1D76347BB30}"/>
                  </a:ext>
                </a:extLst>
              </p:cNvPr>
              <p:cNvSpPr txBox="1"/>
              <p:nvPr/>
            </p:nvSpPr>
            <p:spPr>
              <a:xfrm flipH="1">
                <a:off x="6019582" y="1671769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5033C1-10C2-440E-841C-A1D76347B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19582" y="1671769"/>
                <a:ext cx="863934" cy="553998"/>
              </a:xfrm>
              <a:prstGeom prst="rect">
                <a:avLst/>
              </a:prstGeom>
              <a:blipFill>
                <a:blip r:embed="rId9"/>
                <a:stretch>
                  <a:fillRect r="-1338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A93F0B-D791-4AFC-B9CC-0A3A2531404B}"/>
                  </a:ext>
                </a:extLst>
              </p:cNvPr>
              <p:cNvSpPr txBox="1"/>
              <p:nvPr/>
            </p:nvSpPr>
            <p:spPr>
              <a:xfrm flipH="1">
                <a:off x="7022264" y="1646097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A93F0B-D791-4AFC-B9CC-0A3A2531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2264" y="1646097"/>
                <a:ext cx="863934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1F772-F3C0-4FF0-A518-299BA11D88CB}"/>
                  </a:ext>
                </a:extLst>
              </p:cNvPr>
              <p:cNvSpPr txBox="1"/>
              <p:nvPr/>
            </p:nvSpPr>
            <p:spPr>
              <a:xfrm flipH="1">
                <a:off x="7928401" y="1671769"/>
                <a:ext cx="19876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1F772-F3C0-4FF0-A518-299BA11D8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28401" y="1671769"/>
                <a:ext cx="1987675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7">
            <a:extLst>
              <a:ext uri="{FF2B5EF4-FFF2-40B4-BE49-F238E27FC236}">
                <a16:creationId xmlns:a16="http://schemas.microsoft.com/office/drawing/2014/main" id="{A13B34E7-14DE-4ABD-8B55-D6BF8EB1825B}"/>
              </a:ext>
            </a:extLst>
          </p:cNvPr>
          <p:cNvSpPr txBox="1"/>
          <p:nvPr/>
        </p:nvSpPr>
        <p:spPr>
          <a:xfrm>
            <a:off x="127630" y="3108035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13B9A-1BD8-4355-A1ED-7AC341560100}"/>
                  </a:ext>
                </a:extLst>
              </p:cNvPr>
              <p:cNvSpPr txBox="1"/>
              <p:nvPr/>
            </p:nvSpPr>
            <p:spPr>
              <a:xfrm flipH="1">
                <a:off x="705267" y="3198909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13B9A-1BD8-4355-A1ED-7AC34156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267" y="3198909"/>
                <a:ext cx="202906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D306C6-8659-4779-AE74-05A75FFACE30}"/>
                  </a:ext>
                </a:extLst>
              </p:cNvPr>
              <p:cNvSpPr txBox="1"/>
              <p:nvPr/>
            </p:nvSpPr>
            <p:spPr>
              <a:xfrm flipH="1">
                <a:off x="2405829" y="3117735"/>
                <a:ext cx="863934" cy="6268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D306C6-8659-4779-AE74-05A75FFAC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05829" y="3117735"/>
                <a:ext cx="863934" cy="6268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62C10B-6D63-4FE9-94B2-7D1EBF00C24D}"/>
                  </a:ext>
                </a:extLst>
              </p:cNvPr>
              <p:cNvSpPr txBox="1"/>
              <p:nvPr/>
            </p:nvSpPr>
            <p:spPr>
              <a:xfrm flipH="1">
                <a:off x="3292095" y="3177241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62C10B-6D63-4FE9-94B2-7D1EBF00C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92095" y="3177241"/>
                <a:ext cx="863934" cy="553998"/>
              </a:xfrm>
              <a:prstGeom prst="rect">
                <a:avLst/>
              </a:prstGeom>
              <a:blipFill>
                <a:blip r:embed="rId14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E0CD2-8243-4006-9DFD-F611CBBCAC78}"/>
                  </a:ext>
                </a:extLst>
              </p:cNvPr>
              <p:cNvSpPr txBox="1"/>
              <p:nvPr/>
            </p:nvSpPr>
            <p:spPr>
              <a:xfrm flipH="1">
                <a:off x="4349621" y="3168684"/>
                <a:ext cx="1471387" cy="5641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E0CD2-8243-4006-9DFD-F611CBBC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49621" y="3168684"/>
                <a:ext cx="1471387" cy="5641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E37AD3-7890-4934-A7F6-24D91A4DA61D}"/>
                  </a:ext>
                </a:extLst>
              </p:cNvPr>
              <p:cNvSpPr txBox="1"/>
              <p:nvPr/>
            </p:nvSpPr>
            <p:spPr>
              <a:xfrm flipH="1">
                <a:off x="5741016" y="3129431"/>
                <a:ext cx="863934" cy="6268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E37AD3-7890-4934-A7F6-24D91A4DA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41016" y="3129431"/>
                <a:ext cx="863934" cy="626838"/>
              </a:xfrm>
              <a:prstGeom prst="rect">
                <a:avLst/>
              </a:prstGeom>
              <a:blipFill>
                <a:blip r:embed="rId16"/>
                <a:stretch>
                  <a:fillRect r="-347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06A942-C0B3-44F4-A3AB-845E086B2ED9}"/>
                  </a:ext>
                </a:extLst>
              </p:cNvPr>
              <p:cNvSpPr txBox="1"/>
              <p:nvPr/>
            </p:nvSpPr>
            <p:spPr>
              <a:xfrm flipH="1">
                <a:off x="6852365" y="3188937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06A942-C0B3-44F4-A3AB-845E086B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52365" y="3188937"/>
                <a:ext cx="863934" cy="553998"/>
              </a:xfrm>
              <a:prstGeom prst="rect">
                <a:avLst/>
              </a:prstGeom>
              <a:blipFill>
                <a:blip r:embed="rId17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45922C-5900-46C7-8402-5DDA43E87A93}"/>
                  </a:ext>
                </a:extLst>
              </p:cNvPr>
              <p:cNvSpPr txBox="1"/>
              <p:nvPr/>
            </p:nvSpPr>
            <p:spPr>
              <a:xfrm flipH="1">
                <a:off x="7890911" y="2856824"/>
                <a:ext cx="1471387" cy="11443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45922C-5900-46C7-8402-5DDA43E87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0911" y="2856824"/>
                <a:ext cx="1471387" cy="11443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386697-0CFA-4A6A-A3B1-EE011F10C790}"/>
                  </a:ext>
                </a:extLst>
              </p:cNvPr>
              <p:cNvSpPr txBox="1"/>
              <p:nvPr/>
            </p:nvSpPr>
            <p:spPr>
              <a:xfrm flipH="1">
                <a:off x="9059908" y="2745389"/>
                <a:ext cx="2856594" cy="133908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386697-0CFA-4A6A-A3B1-EE011F10C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59908" y="2745389"/>
                <a:ext cx="2856594" cy="13390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17">
            <a:extLst>
              <a:ext uri="{FF2B5EF4-FFF2-40B4-BE49-F238E27FC236}">
                <a16:creationId xmlns:a16="http://schemas.microsoft.com/office/drawing/2014/main" id="{CCA02030-F59F-4603-A81D-E24D5A002504}"/>
              </a:ext>
            </a:extLst>
          </p:cNvPr>
          <p:cNvSpPr txBox="1"/>
          <p:nvPr/>
        </p:nvSpPr>
        <p:spPr>
          <a:xfrm>
            <a:off x="141698" y="4566130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704EC0-346E-4198-8975-146BF3063B9F}"/>
                  </a:ext>
                </a:extLst>
              </p:cNvPr>
              <p:cNvSpPr txBox="1"/>
              <p:nvPr/>
            </p:nvSpPr>
            <p:spPr>
              <a:xfrm flipH="1">
                <a:off x="719335" y="4657004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704EC0-346E-4198-8975-146BF306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9335" y="4657004"/>
                <a:ext cx="2029063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D35974-8B25-497C-8DC6-86598DFCCB04}"/>
                  </a:ext>
                </a:extLst>
              </p:cNvPr>
              <p:cNvSpPr txBox="1"/>
              <p:nvPr/>
            </p:nvSpPr>
            <p:spPr>
              <a:xfrm flipH="1">
                <a:off x="2504305" y="4603966"/>
                <a:ext cx="1420840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D35974-8B25-497C-8DC6-86598DFCC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04305" y="4603966"/>
                <a:ext cx="1420840" cy="5682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2F1E83-0C8E-44AD-9321-BDE77C80FF48}"/>
                  </a:ext>
                </a:extLst>
              </p:cNvPr>
              <p:cNvSpPr txBox="1"/>
              <p:nvPr/>
            </p:nvSpPr>
            <p:spPr>
              <a:xfrm flipH="1">
                <a:off x="3840737" y="4621268"/>
                <a:ext cx="143735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2F1E83-0C8E-44AD-9321-BDE77C80F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40737" y="4621268"/>
                <a:ext cx="1437354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A1BF59-6067-4A66-B781-B01E8A157D63}"/>
                  </a:ext>
                </a:extLst>
              </p:cNvPr>
              <p:cNvSpPr txBox="1"/>
              <p:nvPr/>
            </p:nvSpPr>
            <p:spPr>
              <a:xfrm flipH="1">
                <a:off x="5292160" y="4612711"/>
                <a:ext cx="147138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A1BF59-6067-4A66-B781-B01E8A157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92160" y="4612711"/>
                <a:ext cx="1471387" cy="553998"/>
              </a:xfrm>
              <a:prstGeom prst="rect">
                <a:avLst/>
              </a:prstGeom>
              <a:blipFill>
                <a:blip r:embed="rId23"/>
                <a:stretch>
                  <a:fillRect r="-1652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54ED6A-9EF8-4785-B144-6CC88BD9FD2B}"/>
                  </a:ext>
                </a:extLst>
              </p:cNvPr>
              <p:cNvSpPr txBox="1"/>
              <p:nvPr/>
            </p:nvSpPr>
            <p:spPr>
              <a:xfrm flipH="1">
                <a:off x="7142289" y="4603966"/>
                <a:ext cx="1420840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54ED6A-9EF8-4785-B144-6CC88BD9F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42289" y="4603966"/>
                <a:ext cx="1420840" cy="568232"/>
              </a:xfrm>
              <a:prstGeom prst="rect">
                <a:avLst/>
              </a:prstGeom>
              <a:blipFill>
                <a:blip r:embed="rId24"/>
                <a:stretch>
                  <a:fillRect r="-2618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B05800-06E1-4FF7-A526-FFD34F9F397A}"/>
                  </a:ext>
                </a:extLst>
              </p:cNvPr>
              <p:cNvSpPr txBox="1"/>
              <p:nvPr/>
            </p:nvSpPr>
            <p:spPr>
              <a:xfrm flipH="1">
                <a:off x="9013295" y="4621268"/>
                <a:ext cx="143735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B05800-06E1-4FF7-A526-FFD34F9F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13295" y="4621268"/>
                <a:ext cx="1437354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763A0A-37D1-4413-8D84-CEDAEA4146ED}"/>
                  </a:ext>
                </a:extLst>
              </p:cNvPr>
              <p:cNvSpPr txBox="1"/>
              <p:nvPr/>
            </p:nvSpPr>
            <p:spPr>
              <a:xfrm flipH="1">
                <a:off x="10492852" y="4612711"/>
                <a:ext cx="147138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763A0A-37D1-4413-8D84-CEDAEA414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92852" y="4612711"/>
                <a:ext cx="1471387" cy="55399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1805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5" grpId="0"/>
      <p:bldP spid="17" grpId="0"/>
      <p:bldP spid="18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7" grpId="0" animBg="1"/>
      <p:bldP spid="38" grpId="0"/>
      <p:bldP spid="39" grpId="0"/>
      <p:bldP spid="40" grpId="0"/>
      <p:bldP spid="41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21E14976-4267-4CA0-A83E-74F303A49620}"/>
              </a:ext>
            </a:extLst>
          </p:cNvPr>
          <p:cNvSpPr txBox="1"/>
          <p:nvPr/>
        </p:nvSpPr>
        <p:spPr>
          <a:xfrm>
            <a:off x="9916076" y="474603"/>
            <a:ext cx="2191925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2B1340A-88B6-4C62-963B-28E8C9A4DA12}"/>
              </a:ext>
            </a:extLst>
          </p:cNvPr>
          <p:cNvSpPr txBox="1"/>
          <p:nvPr/>
        </p:nvSpPr>
        <p:spPr>
          <a:xfrm>
            <a:off x="127630" y="1576866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40995-A4DA-46A6-92F8-5EB271FE8806}"/>
                  </a:ext>
                </a:extLst>
              </p:cNvPr>
              <p:cNvSpPr txBox="1"/>
              <p:nvPr/>
            </p:nvSpPr>
            <p:spPr>
              <a:xfrm flipH="1">
                <a:off x="705267" y="1667740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40995-A4DA-46A6-92F8-5EB271FE8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267" y="1667740"/>
                <a:ext cx="20290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B6251B-5E5C-446D-BCD6-584E7529F985}"/>
                  </a:ext>
                </a:extLst>
              </p:cNvPr>
              <p:cNvSpPr txBox="1"/>
              <p:nvPr/>
            </p:nvSpPr>
            <p:spPr>
              <a:xfrm flipH="1">
                <a:off x="2405829" y="1656906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B6251B-5E5C-446D-BCD6-584E7529F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05829" y="1656906"/>
                <a:ext cx="86393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BEE3F7-4FF0-436D-B1CC-594925F1CCC4}"/>
                  </a:ext>
                </a:extLst>
              </p:cNvPr>
              <p:cNvSpPr txBox="1"/>
              <p:nvPr/>
            </p:nvSpPr>
            <p:spPr>
              <a:xfrm flipH="1">
                <a:off x="3095145" y="1646072"/>
                <a:ext cx="14208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BEE3F7-4FF0-436D-B1CC-594925F1C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5145" y="1646072"/>
                <a:ext cx="142084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F827D-B767-4708-A3E9-FF254D7AB7A6}"/>
                  </a:ext>
                </a:extLst>
              </p:cNvPr>
              <p:cNvSpPr txBox="1"/>
              <p:nvPr/>
            </p:nvSpPr>
            <p:spPr>
              <a:xfrm flipH="1">
                <a:off x="4560647" y="1637515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F827D-B767-4708-A3E9-FF254D7A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60647" y="1637515"/>
                <a:ext cx="863934" cy="553998"/>
              </a:xfrm>
              <a:prstGeom prst="rect">
                <a:avLst/>
              </a:prstGeom>
              <a:blipFill>
                <a:blip r:embed="rId5"/>
                <a:stretch>
                  <a:fillRect r="-633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FD296-062B-4BC6-A22F-D8389B1FB7EA}"/>
                  </a:ext>
                </a:extLst>
              </p:cNvPr>
              <p:cNvSpPr txBox="1"/>
              <p:nvPr/>
            </p:nvSpPr>
            <p:spPr>
              <a:xfrm flipH="1">
                <a:off x="5433961" y="1692690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FD296-062B-4BC6-A22F-D8389B1FB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33961" y="1692690"/>
                <a:ext cx="863934" cy="553998"/>
              </a:xfrm>
              <a:prstGeom prst="rect">
                <a:avLst/>
              </a:prstGeom>
              <a:blipFill>
                <a:blip r:embed="rId6"/>
                <a:stretch>
                  <a:fillRect r="-40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5033C1-10C2-440E-841C-A1D76347BB30}"/>
                  </a:ext>
                </a:extLst>
              </p:cNvPr>
              <p:cNvSpPr txBox="1"/>
              <p:nvPr/>
            </p:nvSpPr>
            <p:spPr>
              <a:xfrm flipH="1">
                <a:off x="6582293" y="1671769"/>
                <a:ext cx="130861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5033C1-10C2-440E-841C-A1D76347B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82293" y="1671769"/>
                <a:ext cx="130861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A93F0B-D791-4AFC-B9CC-0A3A2531404B}"/>
                  </a:ext>
                </a:extLst>
              </p:cNvPr>
              <p:cNvSpPr txBox="1"/>
              <p:nvPr/>
            </p:nvSpPr>
            <p:spPr>
              <a:xfrm flipH="1">
                <a:off x="8035143" y="1646097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A93F0B-D791-4AFC-B9CC-0A3A2531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35143" y="1646097"/>
                <a:ext cx="86393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1F772-F3C0-4FF0-A518-299BA11D88CB}"/>
                  </a:ext>
                </a:extLst>
              </p:cNvPr>
              <p:cNvSpPr txBox="1"/>
              <p:nvPr/>
            </p:nvSpPr>
            <p:spPr>
              <a:xfrm flipH="1">
                <a:off x="9025681" y="1671769"/>
                <a:ext cx="267863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1F772-F3C0-4FF0-A518-299BA11D8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25681" y="1671769"/>
                <a:ext cx="267863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7">
            <a:extLst>
              <a:ext uri="{FF2B5EF4-FFF2-40B4-BE49-F238E27FC236}">
                <a16:creationId xmlns:a16="http://schemas.microsoft.com/office/drawing/2014/main" id="{A13B34E7-14DE-4ABD-8B55-D6BF8EB1825B}"/>
              </a:ext>
            </a:extLst>
          </p:cNvPr>
          <p:cNvSpPr txBox="1"/>
          <p:nvPr/>
        </p:nvSpPr>
        <p:spPr>
          <a:xfrm>
            <a:off x="127630" y="3108035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13B9A-1BD8-4355-A1ED-7AC341560100}"/>
                  </a:ext>
                </a:extLst>
              </p:cNvPr>
              <p:cNvSpPr txBox="1"/>
              <p:nvPr/>
            </p:nvSpPr>
            <p:spPr>
              <a:xfrm flipH="1">
                <a:off x="705267" y="3198909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13B9A-1BD8-4355-A1ED-7AC34156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267" y="3198909"/>
                <a:ext cx="202906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D306C6-8659-4779-AE74-05A75FFACE30}"/>
                  </a:ext>
                </a:extLst>
              </p:cNvPr>
              <p:cNvSpPr txBox="1"/>
              <p:nvPr/>
            </p:nvSpPr>
            <p:spPr>
              <a:xfrm flipH="1">
                <a:off x="2421807" y="2947509"/>
                <a:ext cx="863934" cy="8473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D306C6-8659-4779-AE74-05A75FFAC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21807" y="2947509"/>
                <a:ext cx="863934" cy="847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62C10B-6D63-4FE9-94B2-7D1EBF00C24D}"/>
                  </a:ext>
                </a:extLst>
              </p:cNvPr>
              <p:cNvSpPr txBox="1"/>
              <p:nvPr/>
            </p:nvSpPr>
            <p:spPr>
              <a:xfrm flipH="1">
                <a:off x="3292095" y="3177241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62C10B-6D63-4FE9-94B2-7D1EBF00C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92095" y="3177241"/>
                <a:ext cx="863934" cy="553998"/>
              </a:xfrm>
              <a:prstGeom prst="rect">
                <a:avLst/>
              </a:prstGeom>
              <a:blipFill>
                <a:blip r:embed="rId12"/>
                <a:stretch>
                  <a:fillRect r="-1338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E0CD2-8243-4006-9DFD-F611CBBCAC78}"/>
                  </a:ext>
                </a:extLst>
              </p:cNvPr>
              <p:cNvSpPr txBox="1"/>
              <p:nvPr/>
            </p:nvSpPr>
            <p:spPr>
              <a:xfrm flipH="1">
                <a:off x="4172512" y="2874656"/>
                <a:ext cx="147138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E0CD2-8243-4006-9DFD-F611CBBC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72512" y="2874656"/>
                <a:ext cx="1471387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E37AD3-7890-4934-A7F6-24D91A4DA61D}"/>
                  </a:ext>
                </a:extLst>
              </p:cNvPr>
              <p:cNvSpPr txBox="1"/>
              <p:nvPr/>
            </p:nvSpPr>
            <p:spPr>
              <a:xfrm flipH="1">
                <a:off x="5595886" y="2960942"/>
                <a:ext cx="863934" cy="82048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E37AD3-7890-4934-A7F6-24D91A4DA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95886" y="2960942"/>
                <a:ext cx="863934" cy="820481"/>
              </a:xfrm>
              <a:prstGeom prst="rect">
                <a:avLst/>
              </a:prstGeom>
              <a:blipFill>
                <a:blip r:embed="rId14"/>
                <a:stretch>
                  <a:fillRect r="-915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06A942-C0B3-44F4-A3AB-845E086B2ED9}"/>
                  </a:ext>
                </a:extLst>
              </p:cNvPr>
              <p:cNvSpPr txBox="1"/>
              <p:nvPr/>
            </p:nvSpPr>
            <p:spPr>
              <a:xfrm flipH="1">
                <a:off x="6852365" y="3188937"/>
                <a:ext cx="8639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06A942-C0B3-44F4-A3AB-845E086B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52365" y="3188937"/>
                <a:ext cx="863934" cy="553998"/>
              </a:xfrm>
              <a:prstGeom prst="rect">
                <a:avLst/>
              </a:prstGeom>
              <a:blipFill>
                <a:blip r:embed="rId15"/>
                <a:stretch>
                  <a:fillRect r="-1338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45922C-5900-46C7-8402-5DDA43E87A93}"/>
                  </a:ext>
                </a:extLst>
              </p:cNvPr>
              <p:cNvSpPr txBox="1"/>
              <p:nvPr/>
            </p:nvSpPr>
            <p:spPr>
              <a:xfrm flipH="1">
                <a:off x="7890911" y="2856824"/>
                <a:ext cx="147138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45922C-5900-46C7-8402-5DDA43E87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0911" y="2856824"/>
                <a:ext cx="1471387" cy="10371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386697-0CFA-4A6A-A3B1-EE011F10C790}"/>
                  </a:ext>
                </a:extLst>
              </p:cNvPr>
              <p:cNvSpPr txBox="1"/>
              <p:nvPr/>
            </p:nvSpPr>
            <p:spPr>
              <a:xfrm flipH="1">
                <a:off x="9024249" y="2606512"/>
                <a:ext cx="2856594" cy="13760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386697-0CFA-4A6A-A3B1-EE011F10C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24249" y="2606512"/>
                <a:ext cx="2856594" cy="13760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17">
            <a:extLst>
              <a:ext uri="{FF2B5EF4-FFF2-40B4-BE49-F238E27FC236}">
                <a16:creationId xmlns:a16="http://schemas.microsoft.com/office/drawing/2014/main" id="{CCA02030-F59F-4603-A81D-E24D5A002504}"/>
              </a:ext>
            </a:extLst>
          </p:cNvPr>
          <p:cNvSpPr txBox="1"/>
          <p:nvPr/>
        </p:nvSpPr>
        <p:spPr>
          <a:xfrm>
            <a:off x="141698" y="4566130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704EC0-346E-4198-8975-146BF3063B9F}"/>
                  </a:ext>
                </a:extLst>
              </p:cNvPr>
              <p:cNvSpPr txBox="1"/>
              <p:nvPr/>
            </p:nvSpPr>
            <p:spPr>
              <a:xfrm flipH="1">
                <a:off x="719335" y="4657004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704EC0-346E-4198-8975-146BF306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9335" y="4657004"/>
                <a:ext cx="2029063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D35974-8B25-497C-8DC6-86598DFCCB04}"/>
                  </a:ext>
                </a:extLst>
              </p:cNvPr>
              <p:cNvSpPr txBox="1"/>
              <p:nvPr/>
            </p:nvSpPr>
            <p:spPr>
              <a:xfrm flipH="1">
                <a:off x="2504305" y="4603966"/>
                <a:ext cx="1420840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D35974-8B25-497C-8DC6-86598DFCC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04305" y="4603966"/>
                <a:ext cx="1420840" cy="5682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2F1E83-0C8E-44AD-9321-BDE77C80FF48}"/>
                  </a:ext>
                </a:extLst>
              </p:cNvPr>
              <p:cNvSpPr txBox="1"/>
              <p:nvPr/>
            </p:nvSpPr>
            <p:spPr>
              <a:xfrm flipH="1">
                <a:off x="3840737" y="4621268"/>
                <a:ext cx="143735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2F1E83-0C8E-44AD-9321-BDE77C80F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40737" y="4621268"/>
                <a:ext cx="1437354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A1BF59-6067-4A66-B781-B01E8A157D63}"/>
                  </a:ext>
                </a:extLst>
              </p:cNvPr>
              <p:cNvSpPr txBox="1"/>
              <p:nvPr/>
            </p:nvSpPr>
            <p:spPr>
              <a:xfrm flipH="1">
                <a:off x="5292160" y="4612711"/>
                <a:ext cx="147138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A1BF59-6067-4A66-B781-B01E8A157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92160" y="4612711"/>
                <a:ext cx="1471387" cy="553998"/>
              </a:xfrm>
              <a:prstGeom prst="rect">
                <a:avLst/>
              </a:prstGeom>
              <a:blipFill>
                <a:blip r:embed="rId21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54ED6A-9EF8-4785-B144-6CC88BD9FD2B}"/>
                  </a:ext>
                </a:extLst>
              </p:cNvPr>
              <p:cNvSpPr txBox="1"/>
              <p:nvPr/>
            </p:nvSpPr>
            <p:spPr>
              <a:xfrm flipH="1">
                <a:off x="7142289" y="4603966"/>
                <a:ext cx="1420840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54ED6A-9EF8-4785-B144-6CC88BD9F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42289" y="4603966"/>
                <a:ext cx="1420840" cy="568232"/>
              </a:xfrm>
              <a:prstGeom prst="rect">
                <a:avLst/>
              </a:prstGeom>
              <a:blipFill>
                <a:blip r:embed="rId22"/>
                <a:stretch>
                  <a:fillRect r="-815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B05800-06E1-4FF7-A526-FFD34F9F397A}"/>
                  </a:ext>
                </a:extLst>
              </p:cNvPr>
              <p:cNvSpPr txBox="1"/>
              <p:nvPr/>
            </p:nvSpPr>
            <p:spPr>
              <a:xfrm flipH="1">
                <a:off x="8436520" y="4621268"/>
                <a:ext cx="143735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B05800-06E1-4FF7-A526-FFD34F9F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36520" y="4621268"/>
                <a:ext cx="1437354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763A0A-37D1-4413-8D84-CEDAEA4146ED}"/>
                  </a:ext>
                </a:extLst>
              </p:cNvPr>
              <p:cNvSpPr txBox="1"/>
              <p:nvPr/>
            </p:nvSpPr>
            <p:spPr>
              <a:xfrm flipH="1">
                <a:off x="9726191" y="4593895"/>
                <a:ext cx="21919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.( 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763A0A-37D1-4413-8D84-CEDAEA414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26191" y="4593895"/>
                <a:ext cx="2191923" cy="5539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D3F720-32D5-41A3-BF5F-E5A990A0602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346" t="47765" r="35317" b="40027"/>
          <a:stretch/>
        </p:blipFill>
        <p:spPr>
          <a:xfrm>
            <a:off x="2217066" y="574905"/>
            <a:ext cx="6977793" cy="836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7E20F10-2C84-4213-9C50-520BC4E8C093}"/>
                  </a:ext>
                </a:extLst>
              </p:cNvPr>
              <p:cNvSpPr txBox="1"/>
              <p:nvPr/>
            </p:nvSpPr>
            <p:spPr>
              <a:xfrm flipH="1">
                <a:off x="6763547" y="5368260"/>
                <a:ext cx="4965712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7E20F10-2C84-4213-9C50-520BC4E8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63547" y="5368260"/>
                <a:ext cx="4965712" cy="5682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1288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5" grpId="0"/>
      <p:bldP spid="17" grpId="0"/>
      <p:bldP spid="18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7" grpId="0" animBg="1"/>
      <p:bldP spid="38" grpId="0"/>
      <p:bldP spid="39" grpId="0"/>
      <p:bldP spid="40" grpId="0"/>
      <p:bldP spid="41" grpId="0"/>
      <p:bldP spid="46" grpId="0"/>
      <p:bldP spid="47" grpId="0"/>
      <p:bldP spid="4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21E14976-4267-4CA0-A83E-74F303A49620}"/>
              </a:ext>
            </a:extLst>
          </p:cNvPr>
          <p:cNvSpPr txBox="1"/>
          <p:nvPr/>
        </p:nvSpPr>
        <p:spPr>
          <a:xfrm>
            <a:off x="10576678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2B1340A-88B6-4C62-963B-28E8C9A4DA12}"/>
              </a:ext>
            </a:extLst>
          </p:cNvPr>
          <p:cNvSpPr txBox="1"/>
          <p:nvPr/>
        </p:nvSpPr>
        <p:spPr>
          <a:xfrm>
            <a:off x="29154" y="1872290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40995-A4DA-46A6-92F8-5EB271FE8806}"/>
                  </a:ext>
                </a:extLst>
              </p:cNvPr>
              <p:cNvSpPr txBox="1"/>
              <p:nvPr/>
            </p:nvSpPr>
            <p:spPr>
              <a:xfrm flipH="1">
                <a:off x="705267" y="1963164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40995-A4DA-46A6-92F8-5EB271FE8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267" y="1963164"/>
                <a:ext cx="20290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B6251B-5E5C-446D-BCD6-584E7529F985}"/>
                  </a:ext>
                </a:extLst>
              </p:cNvPr>
              <p:cNvSpPr txBox="1"/>
              <p:nvPr/>
            </p:nvSpPr>
            <p:spPr>
              <a:xfrm flipH="1">
                <a:off x="2426990" y="1727205"/>
                <a:ext cx="863934" cy="8473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B6251B-5E5C-446D-BCD6-584E7529F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26990" y="1727205"/>
                <a:ext cx="863934" cy="84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F827D-B767-4708-A3E9-FF254D7AB7A6}"/>
                  </a:ext>
                </a:extLst>
              </p:cNvPr>
              <p:cNvSpPr txBox="1"/>
              <p:nvPr/>
            </p:nvSpPr>
            <p:spPr>
              <a:xfrm flipH="1">
                <a:off x="3236362" y="1595928"/>
                <a:ext cx="863934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F827D-B767-4708-A3E9-FF254D7A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6362" y="1595928"/>
                <a:ext cx="863934" cy="1040734"/>
              </a:xfrm>
              <a:prstGeom prst="rect">
                <a:avLst/>
              </a:prstGeom>
              <a:blipFill>
                <a:blip r:embed="rId4"/>
                <a:stretch>
                  <a:fillRect r="-3662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FD296-062B-4BC6-A22F-D8389B1FB7EA}"/>
                  </a:ext>
                </a:extLst>
              </p:cNvPr>
              <p:cNvSpPr txBox="1"/>
              <p:nvPr/>
            </p:nvSpPr>
            <p:spPr>
              <a:xfrm flipH="1">
                <a:off x="4477701" y="1725279"/>
                <a:ext cx="863934" cy="82048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FD296-062B-4BC6-A22F-D8389B1FB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77701" y="1725279"/>
                <a:ext cx="863934" cy="820481"/>
              </a:xfrm>
              <a:prstGeom prst="rect">
                <a:avLst/>
              </a:prstGeom>
              <a:blipFill>
                <a:blip r:embed="rId5"/>
                <a:stretch>
                  <a:fillRect r="-290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A93F0B-D791-4AFC-B9CC-0A3A2531404B}"/>
                  </a:ext>
                </a:extLst>
              </p:cNvPr>
              <p:cNvSpPr txBox="1"/>
              <p:nvPr/>
            </p:nvSpPr>
            <p:spPr>
              <a:xfrm flipH="1">
                <a:off x="5771084" y="1593343"/>
                <a:ext cx="863934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A93F0B-D791-4AFC-B9CC-0A3A2531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71084" y="1593343"/>
                <a:ext cx="863934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1F772-F3C0-4FF0-A518-299BA11D88CB}"/>
                  </a:ext>
                </a:extLst>
              </p:cNvPr>
              <p:cNvSpPr txBox="1"/>
              <p:nvPr/>
            </p:nvSpPr>
            <p:spPr>
              <a:xfrm flipH="1">
                <a:off x="6400043" y="1593343"/>
                <a:ext cx="1987675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1F772-F3C0-4FF0-A518-299BA11D8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00043" y="1593343"/>
                <a:ext cx="1987675" cy="1037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7">
            <a:extLst>
              <a:ext uri="{FF2B5EF4-FFF2-40B4-BE49-F238E27FC236}">
                <a16:creationId xmlns:a16="http://schemas.microsoft.com/office/drawing/2014/main" id="{A13B34E7-14DE-4ABD-8B55-D6BF8EB1825B}"/>
              </a:ext>
            </a:extLst>
          </p:cNvPr>
          <p:cNvSpPr txBox="1"/>
          <p:nvPr/>
        </p:nvSpPr>
        <p:spPr>
          <a:xfrm>
            <a:off x="29154" y="3108035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13B9A-1BD8-4355-A1ED-7AC341560100}"/>
                  </a:ext>
                </a:extLst>
              </p:cNvPr>
              <p:cNvSpPr txBox="1"/>
              <p:nvPr/>
            </p:nvSpPr>
            <p:spPr>
              <a:xfrm flipH="1">
                <a:off x="705267" y="3198909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13B9A-1BD8-4355-A1ED-7AC34156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267" y="3198909"/>
                <a:ext cx="202906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D306C6-8659-4779-AE74-05A75FFACE30}"/>
                  </a:ext>
                </a:extLst>
              </p:cNvPr>
              <p:cNvSpPr txBox="1"/>
              <p:nvPr/>
            </p:nvSpPr>
            <p:spPr>
              <a:xfrm flipH="1">
                <a:off x="2405829" y="3117735"/>
                <a:ext cx="2208374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D306C6-8659-4779-AE74-05A75FFAC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05829" y="3117735"/>
                <a:ext cx="2208374" cy="6494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E0CD2-8243-4006-9DFD-F611CBBCAC78}"/>
                  </a:ext>
                </a:extLst>
              </p:cNvPr>
              <p:cNvSpPr txBox="1"/>
              <p:nvPr/>
            </p:nvSpPr>
            <p:spPr>
              <a:xfrm flipH="1">
                <a:off x="4094490" y="3157234"/>
                <a:ext cx="3753370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E0CD2-8243-4006-9DFD-F611CBBC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94490" y="3157234"/>
                <a:ext cx="3753370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3CA2E47-3F9C-4D3C-A532-E223F31AA7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000" t="39829" r="31923" b="48576"/>
          <a:stretch/>
        </p:blipFill>
        <p:spPr>
          <a:xfrm>
            <a:off x="2186737" y="567809"/>
            <a:ext cx="7431875" cy="794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58F4A-430C-4F77-9C7E-7ED30A6EC2AD}"/>
                  </a:ext>
                </a:extLst>
              </p:cNvPr>
              <p:cNvSpPr txBox="1"/>
              <p:nvPr/>
            </p:nvSpPr>
            <p:spPr>
              <a:xfrm flipH="1">
                <a:off x="2186737" y="3804719"/>
                <a:ext cx="2208374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58F4A-430C-4F77-9C7E-7ED30A6E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86737" y="3804719"/>
                <a:ext cx="2208374" cy="6494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2F1BD5-7520-40EE-A5DD-2CE722A3F925}"/>
                  </a:ext>
                </a:extLst>
              </p:cNvPr>
              <p:cNvSpPr txBox="1"/>
              <p:nvPr/>
            </p:nvSpPr>
            <p:spPr>
              <a:xfrm flipH="1">
                <a:off x="4275794" y="3853174"/>
                <a:ext cx="27215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2F1BD5-7520-40EE-A5DD-2CE722A3F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75794" y="3853174"/>
                <a:ext cx="272154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4C92EE-32AE-4544-8BA7-2B23EAE245CB}"/>
                  </a:ext>
                </a:extLst>
              </p:cNvPr>
              <p:cNvSpPr txBox="1"/>
              <p:nvPr/>
            </p:nvSpPr>
            <p:spPr>
              <a:xfrm flipH="1">
                <a:off x="6307268" y="3803481"/>
                <a:ext cx="4714599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4C92EE-32AE-4544-8BA7-2B23EAE24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07268" y="3803481"/>
                <a:ext cx="4714599" cy="6494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17">
            <a:extLst>
              <a:ext uri="{FF2B5EF4-FFF2-40B4-BE49-F238E27FC236}">
                <a16:creationId xmlns:a16="http://schemas.microsoft.com/office/drawing/2014/main" id="{B4DA423E-A79A-4983-A12B-4B7DB33C441A}"/>
              </a:ext>
            </a:extLst>
          </p:cNvPr>
          <p:cNvSpPr txBox="1"/>
          <p:nvPr/>
        </p:nvSpPr>
        <p:spPr>
          <a:xfrm>
            <a:off x="99492" y="4887327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FC8392-9164-477B-9BD2-338DA5A3059B}"/>
                  </a:ext>
                </a:extLst>
              </p:cNvPr>
              <p:cNvSpPr txBox="1"/>
              <p:nvPr/>
            </p:nvSpPr>
            <p:spPr>
              <a:xfrm flipH="1">
                <a:off x="775605" y="4978201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FC8392-9164-477B-9BD2-338DA5A30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5605" y="4978201"/>
                <a:ext cx="202906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AE5530-6CFC-4191-AA5B-4065B6D3EDF4}"/>
                  </a:ext>
                </a:extLst>
              </p:cNvPr>
              <p:cNvSpPr txBox="1"/>
              <p:nvPr/>
            </p:nvSpPr>
            <p:spPr>
              <a:xfrm flipH="1">
                <a:off x="2560575" y="4925163"/>
                <a:ext cx="1420840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AE5530-6CFC-4191-AA5B-4065B6D3E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0575" y="4925163"/>
                <a:ext cx="1420840" cy="5682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4F7A3F-ED60-4555-A46B-7D36719F8A89}"/>
                  </a:ext>
                </a:extLst>
              </p:cNvPr>
              <p:cNvSpPr txBox="1"/>
              <p:nvPr/>
            </p:nvSpPr>
            <p:spPr>
              <a:xfrm flipH="1">
                <a:off x="3901094" y="4918090"/>
                <a:ext cx="147138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4F7A3F-ED60-4555-A46B-7D36719F8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01094" y="4918090"/>
                <a:ext cx="1471387" cy="553998"/>
              </a:xfrm>
              <a:prstGeom prst="rect">
                <a:avLst/>
              </a:prstGeom>
              <a:blipFill>
                <a:blip r:embed="rId18"/>
                <a:stretch>
                  <a:fillRect r="-1784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04AFA5-AE11-470A-A590-34AC11A13DA0}"/>
                  </a:ext>
                </a:extLst>
              </p:cNvPr>
              <p:cNvSpPr txBox="1"/>
              <p:nvPr/>
            </p:nvSpPr>
            <p:spPr>
              <a:xfrm flipH="1">
                <a:off x="5758487" y="4963967"/>
                <a:ext cx="1420840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04AFA5-AE11-470A-A590-34AC11A13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58487" y="4963967"/>
                <a:ext cx="1420840" cy="568232"/>
              </a:xfrm>
              <a:prstGeom prst="rect">
                <a:avLst/>
              </a:prstGeom>
              <a:blipFill>
                <a:blip r:embed="rId19"/>
                <a:stretch>
                  <a:fillRect r="-600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C608CA-22A1-4337-9EF5-6EE5BF709E23}"/>
                  </a:ext>
                </a:extLst>
              </p:cNvPr>
              <p:cNvSpPr txBox="1"/>
              <p:nvPr/>
            </p:nvSpPr>
            <p:spPr>
              <a:xfrm flipH="1">
                <a:off x="7100099" y="4931913"/>
                <a:ext cx="333589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.(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𝒔𝒆𝒄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C608CA-22A1-4337-9EF5-6EE5BF709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00099" y="4931913"/>
                <a:ext cx="3335898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4568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5" grpId="0"/>
      <p:bldP spid="17" grpId="0"/>
      <p:bldP spid="20" grpId="0"/>
      <p:bldP spid="21" grpId="0"/>
      <p:bldP spid="22" grpId="0" animBg="1"/>
      <p:bldP spid="23" grpId="0"/>
      <p:bldP spid="24" grpId="0"/>
      <p:bldP spid="26" grpId="0"/>
      <p:bldP spid="42" grpId="0"/>
      <p:bldP spid="43" grpId="0"/>
      <p:bldP spid="44" grpId="0"/>
      <p:bldP spid="45" grpId="0" animBg="1"/>
      <p:bldP spid="49" grpId="0"/>
      <p:bldP spid="50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21E14976-4267-4CA0-A83E-74F303A49620}"/>
              </a:ext>
            </a:extLst>
          </p:cNvPr>
          <p:cNvSpPr txBox="1"/>
          <p:nvPr/>
        </p:nvSpPr>
        <p:spPr>
          <a:xfrm>
            <a:off x="9762978" y="446467"/>
            <a:ext cx="23731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2B1340A-88B6-4C62-963B-28E8C9A4DA12}"/>
              </a:ext>
            </a:extLst>
          </p:cNvPr>
          <p:cNvSpPr txBox="1"/>
          <p:nvPr/>
        </p:nvSpPr>
        <p:spPr>
          <a:xfrm>
            <a:off x="29154" y="1872290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40995-A4DA-46A6-92F8-5EB271FE8806}"/>
                  </a:ext>
                </a:extLst>
              </p:cNvPr>
              <p:cNvSpPr txBox="1"/>
              <p:nvPr/>
            </p:nvSpPr>
            <p:spPr>
              <a:xfrm flipH="1">
                <a:off x="705267" y="1963164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40995-A4DA-46A6-92F8-5EB271FE8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267" y="1963164"/>
                <a:ext cx="20290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B6251B-5E5C-446D-BCD6-584E7529F985}"/>
                  </a:ext>
                </a:extLst>
              </p:cNvPr>
              <p:cNvSpPr txBox="1"/>
              <p:nvPr/>
            </p:nvSpPr>
            <p:spPr>
              <a:xfrm flipH="1">
                <a:off x="2476843" y="1868008"/>
                <a:ext cx="863934" cy="6268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B6251B-5E5C-446D-BCD6-584E7529F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6843" y="1868008"/>
                <a:ext cx="863934" cy="626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F827D-B767-4708-A3E9-FF254D7AB7A6}"/>
                  </a:ext>
                </a:extLst>
              </p:cNvPr>
              <p:cNvSpPr txBox="1"/>
              <p:nvPr/>
            </p:nvSpPr>
            <p:spPr>
              <a:xfrm flipH="1">
                <a:off x="3238461" y="1853422"/>
                <a:ext cx="1375742" cy="5641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F827D-B767-4708-A3E9-FF254D7A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8461" y="1853422"/>
                <a:ext cx="1375742" cy="5641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FD296-062B-4BC6-A22F-D8389B1FB7EA}"/>
                  </a:ext>
                </a:extLst>
              </p:cNvPr>
              <p:cNvSpPr txBox="1"/>
              <p:nvPr/>
            </p:nvSpPr>
            <p:spPr>
              <a:xfrm flipH="1">
                <a:off x="4538849" y="1891908"/>
                <a:ext cx="863934" cy="6268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sup>
                          </m:sSup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DFD296-062B-4BC6-A22F-D8389B1FB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38849" y="1891908"/>
                <a:ext cx="863934" cy="626838"/>
              </a:xfrm>
              <a:prstGeom prst="rect">
                <a:avLst/>
              </a:prstGeom>
              <a:blipFill>
                <a:blip r:embed="rId5"/>
                <a:stretch>
                  <a:fillRect r="-3191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A93F0B-D791-4AFC-B9CC-0A3A2531404B}"/>
                  </a:ext>
                </a:extLst>
              </p:cNvPr>
              <p:cNvSpPr txBox="1"/>
              <p:nvPr/>
            </p:nvSpPr>
            <p:spPr>
              <a:xfrm flipH="1">
                <a:off x="5728879" y="1621479"/>
                <a:ext cx="1675345" cy="11443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A93F0B-D791-4AFC-B9CC-0A3A2531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28879" y="1621479"/>
                <a:ext cx="1675345" cy="1144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1F772-F3C0-4FF0-A518-299BA11D88CB}"/>
                  </a:ext>
                </a:extLst>
              </p:cNvPr>
              <p:cNvSpPr txBox="1"/>
              <p:nvPr/>
            </p:nvSpPr>
            <p:spPr>
              <a:xfrm flipH="1">
                <a:off x="6997342" y="1530199"/>
                <a:ext cx="1987675" cy="12896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1F772-F3C0-4FF0-A518-299BA11D8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7342" y="1530199"/>
                <a:ext cx="1987675" cy="1289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7">
            <a:extLst>
              <a:ext uri="{FF2B5EF4-FFF2-40B4-BE49-F238E27FC236}">
                <a16:creationId xmlns:a16="http://schemas.microsoft.com/office/drawing/2014/main" id="{A13B34E7-14DE-4ABD-8B55-D6BF8EB1825B}"/>
              </a:ext>
            </a:extLst>
          </p:cNvPr>
          <p:cNvSpPr txBox="1"/>
          <p:nvPr/>
        </p:nvSpPr>
        <p:spPr>
          <a:xfrm>
            <a:off x="29154" y="3108035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13B9A-1BD8-4355-A1ED-7AC341560100}"/>
                  </a:ext>
                </a:extLst>
              </p:cNvPr>
              <p:cNvSpPr txBox="1"/>
              <p:nvPr/>
            </p:nvSpPr>
            <p:spPr>
              <a:xfrm flipH="1">
                <a:off x="705267" y="3198909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A13B9A-1BD8-4355-A1ED-7AC34156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267" y="3198909"/>
                <a:ext cx="202906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D306C6-8659-4779-AE74-05A75FFACE30}"/>
                  </a:ext>
                </a:extLst>
              </p:cNvPr>
              <p:cNvSpPr txBox="1"/>
              <p:nvPr/>
            </p:nvSpPr>
            <p:spPr>
              <a:xfrm flipH="1">
                <a:off x="2405829" y="3117735"/>
                <a:ext cx="1495265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D306C6-8659-4779-AE74-05A75FFAC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05829" y="3117735"/>
                <a:ext cx="1495265" cy="6494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E0CD2-8243-4006-9DFD-F611CBBCAC78}"/>
                  </a:ext>
                </a:extLst>
              </p:cNvPr>
              <p:cNvSpPr txBox="1"/>
              <p:nvPr/>
            </p:nvSpPr>
            <p:spPr>
              <a:xfrm flipH="1">
                <a:off x="4094490" y="3157234"/>
                <a:ext cx="2208374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E0CD2-8243-4006-9DFD-F611CBBC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94490" y="3157234"/>
                <a:ext cx="2208374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58F4A-430C-4F77-9C7E-7ED30A6EC2AD}"/>
                  </a:ext>
                </a:extLst>
              </p:cNvPr>
              <p:cNvSpPr txBox="1"/>
              <p:nvPr/>
            </p:nvSpPr>
            <p:spPr>
              <a:xfrm flipH="1">
                <a:off x="2186737" y="3804719"/>
                <a:ext cx="1714357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E58F4A-430C-4F77-9C7E-7ED30A6E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86737" y="3804719"/>
                <a:ext cx="1714357" cy="6494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2F1BD5-7520-40EE-A5DD-2CE722A3F925}"/>
                  </a:ext>
                </a:extLst>
              </p:cNvPr>
              <p:cNvSpPr txBox="1"/>
              <p:nvPr/>
            </p:nvSpPr>
            <p:spPr>
              <a:xfrm flipH="1">
                <a:off x="4275794" y="3853174"/>
                <a:ext cx="123874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2F1BD5-7520-40EE-A5DD-2CE722A3F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75794" y="3853174"/>
                <a:ext cx="1238741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4C92EE-32AE-4544-8BA7-2B23EAE245CB}"/>
                  </a:ext>
                </a:extLst>
              </p:cNvPr>
              <p:cNvSpPr txBox="1"/>
              <p:nvPr/>
            </p:nvSpPr>
            <p:spPr>
              <a:xfrm flipH="1">
                <a:off x="5505411" y="3803481"/>
                <a:ext cx="3033680" cy="649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4C92EE-32AE-4544-8BA7-2B23EAE24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05411" y="3803481"/>
                <a:ext cx="3033680" cy="6494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17">
            <a:extLst>
              <a:ext uri="{FF2B5EF4-FFF2-40B4-BE49-F238E27FC236}">
                <a16:creationId xmlns:a16="http://schemas.microsoft.com/office/drawing/2014/main" id="{B4DA423E-A79A-4983-A12B-4B7DB33C441A}"/>
              </a:ext>
            </a:extLst>
          </p:cNvPr>
          <p:cNvSpPr txBox="1"/>
          <p:nvPr/>
        </p:nvSpPr>
        <p:spPr>
          <a:xfrm>
            <a:off x="99492" y="4887327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FC8392-9164-477B-9BD2-338DA5A3059B}"/>
                  </a:ext>
                </a:extLst>
              </p:cNvPr>
              <p:cNvSpPr txBox="1"/>
              <p:nvPr/>
            </p:nvSpPr>
            <p:spPr>
              <a:xfrm flipH="1">
                <a:off x="775605" y="4978201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FC8392-9164-477B-9BD2-338DA5A30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5605" y="4978201"/>
                <a:ext cx="2029063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AE5530-6CFC-4191-AA5B-4065B6D3EDF4}"/>
                  </a:ext>
                </a:extLst>
              </p:cNvPr>
              <p:cNvSpPr txBox="1"/>
              <p:nvPr/>
            </p:nvSpPr>
            <p:spPr>
              <a:xfrm flipH="1">
                <a:off x="2560575" y="4925163"/>
                <a:ext cx="1420840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AE5530-6CFC-4191-AA5B-4065B6D3E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0575" y="4925163"/>
                <a:ext cx="1420840" cy="5682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4F7A3F-ED60-4555-A46B-7D36719F8A89}"/>
                  </a:ext>
                </a:extLst>
              </p:cNvPr>
              <p:cNvSpPr txBox="1"/>
              <p:nvPr/>
            </p:nvSpPr>
            <p:spPr>
              <a:xfrm flipH="1">
                <a:off x="3901094" y="4918090"/>
                <a:ext cx="147138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4F7A3F-ED60-4555-A46B-7D36719F8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01094" y="4918090"/>
                <a:ext cx="1471387" cy="553998"/>
              </a:xfrm>
              <a:prstGeom prst="rect">
                <a:avLst/>
              </a:prstGeom>
              <a:blipFill>
                <a:blip r:embed="rId16"/>
                <a:stretch>
                  <a:fillRect r="-2199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04AFA5-AE11-470A-A590-34AC11A13DA0}"/>
                  </a:ext>
                </a:extLst>
              </p:cNvPr>
              <p:cNvSpPr txBox="1"/>
              <p:nvPr/>
            </p:nvSpPr>
            <p:spPr>
              <a:xfrm flipH="1">
                <a:off x="5758487" y="4963967"/>
                <a:ext cx="1420840" cy="5682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04AFA5-AE11-470A-A590-34AC11A13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58487" y="4963967"/>
                <a:ext cx="1420840" cy="568232"/>
              </a:xfrm>
              <a:prstGeom prst="rect">
                <a:avLst/>
              </a:prstGeom>
              <a:blipFill>
                <a:blip r:embed="rId17"/>
                <a:stretch>
                  <a:fillRect r="-901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C608CA-22A1-4337-9EF5-6EE5BF709E23}"/>
                  </a:ext>
                </a:extLst>
              </p:cNvPr>
              <p:cNvSpPr txBox="1"/>
              <p:nvPr/>
            </p:nvSpPr>
            <p:spPr>
              <a:xfrm flipH="1">
                <a:off x="7100099" y="4931913"/>
                <a:ext cx="2447987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.(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C608CA-22A1-4337-9EF5-6EE5BF709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00099" y="4931913"/>
                <a:ext cx="2447987" cy="5665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80E664-18C6-4EB2-9A5C-7070CB0DB4A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346" t="40140" r="35631" b="47890"/>
          <a:stretch/>
        </p:blipFill>
        <p:spPr>
          <a:xfrm>
            <a:off x="2880000" y="559696"/>
            <a:ext cx="6668086" cy="820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6053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5" grpId="0"/>
      <p:bldP spid="17" grpId="0"/>
      <p:bldP spid="20" grpId="0"/>
      <p:bldP spid="21" grpId="0"/>
      <p:bldP spid="22" grpId="0" animBg="1"/>
      <p:bldP spid="23" grpId="0"/>
      <p:bldP spid="24" grpId="0"/>
      <p:bldP spid="26" grpId="0"/>
      <p:bldP spid="42" grpId="0"/>
      <p:bldP spid="43" grpId="0"/>
      <p:bldP spid="44" grpId="0"/>
      <p:bldP spid="45" grpId="0" animBg="1"/>
      <p:bldP spid="49" grpId="0"/>
      <p:bldP spid="50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50AAA2B-E0B6-4DBE-8939-050D8E1C5DA0}"/>
              </a:ext>
            </a:extLst>
          </p:cNvPr>
          <p:cNvSpPr txBox="1"/>
          <p:nvPr/>
        </p:nvSpPr>
        <p:spPr>
          <a:xfrm>
            <a:off x="10576678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80FA1-FC41-4F21-A849-8955B07B9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39" t="29118" r="13249" b="52822"/>
          <a:stretch/>
        </p:blipFill>
        <p:spPr>
          <a:xfrm>
            <a:off x="155763" y="528699"/>
            <a:ext cx="10285521" cy="1237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41EE106A-A043-4FF8-A1B7-62A3A9999964}"/>
              </a:ext>
            </a:extLst>
          </p:cNvPr>
          <p:cNvSpPr txBox="1"/>
          <p:nvPr/>
        </p:nvSpPr>
        <p:spPr>
          <a:xfrm>
            <a:off x="155763" y="2167711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678F4-447D-488C-AF7A-B04341C12EAC}"/>
                  </a:ext>
                </a:extLst>
              </p:cNvPr>
              <p:cNvSpPr txBox="1"/>
              <p:nvPr/>
            </p:nvSpPr>
            <p:spPr>
              <a:xfrm flipH="1">
                <a:off x="860012" y="2258585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678F4-447D-488C-AF7A-B04341C1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0012" y="2258585"/>
                <a:ext cx="20290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96570-4F0D-4D60-A5C9-9D67469B98AD}"/>
                  </a:ext>
                </a:extLst>
              </p:cNvPr>
              <p:cNvSpPr txBox="1"/>
              <p:nvPr/>
            </p:nvSpPr>
            <p:spPr>
              <a:xfrm flipH="1">
                <a:off x="2563211" y="1841897"/>
                <a:ext cx="1375742" cy="119648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96570-4F0D-4D60-A5C9-9D67469B9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3211" y="1841897"/>
                <a:ext cx="1375742" cy="11964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C7C605-E7FE-4455-9775-F697F95D5810}"/>
                  </a:ext>
                </a:extLst>
              </p:cNvPr>
              <p:cNvSpPr txBox="1"/>
              <p:nvPr/>
            </p:nvSpPr>
            <p:spPr>
              <a:xfrm flipH="1">
                <a:off x="3041661" y="1985589"/>
                <a:ext cx="2501158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C7C605-E7FE-4455-9775-F697F95D5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41661" y="1985589"/>
                <a:ext cx="2501158" cy="1040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92EC19-3953-4358-BF1C-6B6D827CFAB5}"/>
                  </a:ext>
                </a:extLst>
              </p:cNvPr>
              <p:cNvSpPr txBox="1"/>
              <p:nvPr/>
            </p:nvSpPr>
            <p:spPr>
              <a:xfrm flipH="1">
                <a:off x="4792809" y="1965994"/>
                <a:ext cx="1011428" cy="10743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92EC19-3953-4358-BF1C-6B6D827C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92809" y="1965994"/>
                <a:ext cx="1011428" cy="10743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7">
            <a:extLst>
              <a:ext uri="{FF2B5EF4-FFF2-40B4-BE49-F238E27FC236}">
                <a16:creationId xmlns:a16="http://schemas.microsoft.com/office/drawing/2014/main" id="{A8518D98-CC88-46C1-8415-3D343F6F6FB1}"/>
              </a:ext>
            </a:extLst>
          </p:cNvPr>
          <p:cNvSpPr txBox="1"/>
          <p:nvPr/>
        </p:nvSpPr>
        <p:spPr>
          <a:xfrm>
            <a:off x="155763" y="3743577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ED84AA-4023-4321-AC25-5BF2B051E804}"/>
                  </a:ext>
                </a:extLst>
              </p:cNvPr>
              <p:cNvSpPr txBox="1"/>
              <p:nvPr/>
            </p:nvSpPr>
            <p:spPr>
              <a:xfrm flipH="1">
                <a:off x="860012" y="3834451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ED84AA-4023-4321-AC25-5BF2B051E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0012" y="3834451"/>
                <a:ext cx="202906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9521A6-C486-436B-BF4B-847440A612F2}"/>
                  </a:ext>
                </a:extLst>
              </p:cNvPr>
              <p:cNvSpPr txBox="1"/>
              <p:nvPr/>
            </p:nvSpPr>
            <p:spPr>
              <a:xfrm flipH="1">
                <a:off x="2527611" y="3113619"/>
                <a:ext cx="1411342" cy="19207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9521A6-C486-436B-BF4B-847440A6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27611" y="3113619"/>
                <a:ext cx="1411342" cy="19207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6A745A-5BB7-46C9-A956-2A7649E86D14}"/>
                  </a:ext>
                </a:extLst>
              </p:cNvPr>
              <p:cNvSpPr txBox="1"/>
              <p:nvPr/>
            </p:nvSpPr>
            <p:spPr>
              <a:xfrm flipH="1">
                <a:off x="3737602" y="3157844"/>
                <a:ext cx="1411342" cy="18864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6A745A-5BB7-46C9-A956-2A7649E86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37602" y="3157844"/>
                <a:ext cx="1411342" cy="1886478"/>
              </a:xfrm>
              <a:prstGeom prst="rect">
                <a:avLst/>
              </a:prstGeom>
              <a:blipFill>
                <a:blip r:embed="rId10"/>
                <a:stretch>
                  <a:fillRect r="-3879" b="-32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65AC9F-517B-4CE8-B7B6-F82122FAD0AE}"/>
                  </a:ext>
                </a:extLst>
              </p:cNvPr>
              <p:cNvSpPr txBox="1"/>
              <p:nvPr/>
            </p:nvSpPr>
            <p:spPr>
              <a:xfrm flipH="1">
                <a:off x="4857866" y="3574251"/>
                <a:ext cx="3058409" cy="10743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65AC9F-517B-4CE8-B7B6-F82122FAD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57866" y="3574251"/>
                <a:ext cx="3058409" cy="10743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B2DE4F-23CD-4EEE-ABAF-6A55BDE8332D}"/>
                  </a:ext>
                </a:extLst>
              </p:cNvPr>
              <p:cNvSpPr txBox="1"/>
              <p:nvPr/>
            </p:nvSpPr>
            <p:spPr>
              <a:xfrm flipH="1">
                <a:off x="6909860" y="3591739"/>
                <a:ext cx="3058409" cy="10743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B2DE4F-23CD-4EEE-ABAF-6A55BDE83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09860" y="3591739"/>
                <a:ext cx="3058409" cy="10743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0059E7-A150-406D-B123-F1CE92E71508}"/>
                  </a:ext>
                </a:extLst>
              </p:cNvPr>
              <p:cNvSpPr txBox="1"/>
              <p:nvPr/>
            </p:nvSpPr>
            <p:spPr>
              <a:xfrm flipH="1">
                <a:off x="9301366" y="3602386"/>
                <a:ext cx="1530756" cy="10743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0059E7-A150-406D-B123-F1CE92E7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01366" y="3602386"/>
                <a:ext cx="1530756" cy="10743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3561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5" grpId="0"/>
      <p:bldP spid="16" grpId="0" animBg="1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50AAA2B-E0B6-4DBE-8939-050D8E1C5DA0}"/>
              </a:ext>
            </a:extLst>
          </p:cNvPr>
          <p:cNvSpPr txBox="1"/>
          <p:nvPr/>
        </p:nvSpPr>
        <p:spPr>
          <a:xfrm>
            <a:off x="10576678" y="446467"/>
            <a:ext cx="1559459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80FA1-FC41-4F21-A849-8955B07B9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39" t="29118" r="13249" b="52822"/>
          <a:stretch/>
        </p:blipFill>
        <p:spPr>
          <a:xfrm>
            <a:off x="155763" y="528699"/>
            <a:ext cx="10285521" cy="1237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41EE106A-A043-4FF8-A1B7-62A3A9999964}"/>
              </a:ext>
            </a:extLst>
          </p:cNvPr>
          <p:cNvSpPr txBox="1"/>
          <p:nvPr/>
        </p:nvSpPr>
        <p:spPr>
          <a:xfrm>
            <a:off x="155763" y="2167711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678F4-447D-488C-AF7A-B04341C12EAC}"/>
                  </a:ext>
                </a:extLst>
              </p:cNvPr>
              <p:cNvSpPr txBox="1"/>
              <p:nvPr/>
            </p:nvSpPr>
            <p:spPr>
              <a:xfrm flipH="1">
                <a:off x="860012" y="2258585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678F4-447D-488C-AF7A-B04341C1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0012" y="2258585"/>
                <a:ext cx="20290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96570-4F0D-4D60-A5C9-9D67469B98AD}"/>
                  </a:ext>
                </a:extLst>
              </p:cNvPr>
              <p:cNvSpPr txBox="1"/>
              <p:nvPr/>
            </p:nvSpPr>
            <p:spPr>
              <a:xfrm flipH="1">
                <a:off x="2689820" y="2230449"/>
                <a:ext cx="1375742" cy="5641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96570-4F0D-4D60-A5C9-9D67469B9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89820" y="2230449"/>
                <a:ext cx="1375742" cy="564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8CCF1A-54C9-41B6-918B-AA777914177B}"/>
                  </a:ext>
                </a:extLst>
              </p:cNvPr>
              <p:cNvSpPr txBox="1"/>
              <p:nvPr/>
            </p:nvSpPr>
            <p:spPr>
              <a:xfrm flipH="1">
                <a:off x="3801167" y="2016473"/>
                <a:ext cx="2107263" cy="8473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8CCF1A-54C9-41B6-918B-AA7779141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01167" y="2016473"/>
                <a:ext cx="2107263" cy="847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ED6725-E44F-4EF1-A843-EE98072D7460}"/>
                  </a:ext>
                </a:extLst>
              </p:cNvPr>
              <p:cNvSpPr txBox="1"/>
              <p:nvPr/>
            </p:nvSpPr>
            <p:spPr>
              <a:xfrm flipH="1">
                <a:off x="5591936" y="2031080"/>
                <a:ext cx="210726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ED6725-E44F-4EF1-A843-EE98072D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91936" y="2031080"/>
                <a:ext cx="2107263" cy="1037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A912DD-8569-4E8B-8E46-B7C283EB7EEB}"/>
                  </a:ext>
                </a:extLst>
              </p:cNvPr>
              <p:cNvSpPr txBox="1"/>
              <p:nvPr/>
            </p:nvSpPr>
            <p:spPr>
              <a:xfrm flipH="1">
                <a:off x="836351" y="3441723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A912DD-8569-4E8B-8E46-B7C283EB7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6351" y="3441723"/>
                <a:ext cx="202906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1D7BE6-2CCB-4CA8-BD14-D70D41B8D1DB}"/>
                  </a:ext>
                </a:extLst>
              </p:cNvPr>
              <p:cNvSpPr txBox="1"/>
              <p:nvPr/>
            </p:nvSpPr>
            <p:spPr>
              <a:xfrm flipH="1">
                <a:off x="2737000" y="3096359"/>
                <a:ext cx="1375742" cy="11258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1D7BE6-2CCB-4CA8-BD14-D70D41B8D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37000" y="3096359"/>
                <a:ext cx="1375742" cy="1125886"/>
              </a:xfrm>
              <a:prstGeom prst="rect">
                <a:avLst/>
              </a:prstGeom>
              <a:blipFill>
                <a:blip r:embed="rId9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1409CF-9380-4AD7-B5EE-0B5090D1F775}"/>
                  </a:ext>
                </a:extLst>
              </p:cNvPr>
              <p:cNvSpPr txBox="1"/>
              <p:nvPr/>
            </p:nvSpPr>
            <p:spPr>
              <a:xfrm flipH="1">
                <a:off x="4078192" y="3198355"/>
                <a:ext cx="137574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1409CF-9380-4AD7-B5EE-0B5090D1F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8192" y="3198355"/>
                <a:ext cx="1375742" cy="1040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B108A8-DC48-471B-9091-51E54620646C}"/>
                  </a:ext>
                </a:extLst>
              </p:cNvPr>
              <p:cNvSpPr txBox="1"/>
              <p:nvPr/>
            </p:nvSpPr>
            <p:spPr>
              <a:xfrm flipH="1">
                <a:off x="5368863" y="3203716"/>
                <a:ext cx="137574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B108A8-DC48-471B-9091-51E546206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68863" y="3203716"/>
                <a:ext cx="1375742" cy="10407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17">
            <a:extLst>
              <a:ext uri="{FF2B5EF4-FFF2-40B4-BE49-F238E27FC236}">
                <a16:creationId xmlns:a16="http://schemas.microsoft.com/office/drawing/2014/main" id="{035D823B-7DBA-4890-A662-31DF67CBA842}"/>
              </a:ext>
            </a:extLst>
          </p:cNvPr>
          <p:cNvSpPr txBox="1"/>
          <p:nvPr/>
        </p:nvSpPr>
        <p:spPr>
          <a:xfrm>
            <a:off x="226103" y="505310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BFCC83-1882-405B-8BFF-08A1B094B033}"/>
                  </a:ext>
                </a:extLst>
              </p:cNvPr>
              <p:cNvSpPr txBox="1"/>
              <p:nvPr/>
            </p:nvSpPr>
            <p:spPr>
              <a:xfrm flipH="1">
                <a:off x="930352" y="5143976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BFCC83-1882-405B-8BFF-08A1B094B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0352" y="5143976"/>
                <a:ext cx="202906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2F9AF7-672D-44D3-B9CD-AE08C93B511D}"/>
                  </a:ext>
                </a:extLst>
              </p:cNvPr>
              <p:cNvSpPr txBox="1"/>
              <p:nvPr/>
            </p:nvSpPr>
            <p:spPr>
              <a:xfrm flipH="1">
                <a:off x="2789737" y="4760510"/>
                <a:ext cx="1375742" cy="11595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2F9AF7-672D-44D3-B9CD-AE08C93B5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89737" y="4760510"/>
                <a:ext cx="1375742" cy="1159548"/>
              </a:xfrm>
              <a:prstGeom prst="rect">
                <a:avLst/>
              </a:prstGeom>
              <a:blipFill>
                <a:blip r:embed="rId13"/>
                <a:stretch>
                  <a:fillRect l="-444" r="-1422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C825CB-F6F2-428B-AF33-9A29DB28E20F}"/>
                  </a:ext>
                </a:extLst>
              </p:cNvPr>
              <p:cNvSpPr txBox="1"/>
              <p:nvPr/>
            </p:nvSpPr>
            <p:spPr>
              <a:xfrm flipH="1">
                <a:off x="4203355" y="4843417"/>
                <a:ext cx="2501158" cy="107664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C825CB-F6F2-428B-AF33-9A29DB28E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03355" y="4843417"/>
                <a:ext cx="2501158" cy="10766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A151E5-BCD7-43CC-A76A-B2A70DEBF08B}"/>
                  </a:ext>
                </a:extLst>
              </p:cNvPr>
              <p:cNvSpPr txBox="1"/>
              <p:nvPr/>
            </p:nvSpPr>
            <p:spPr>
              <a:xfrm flipH="1">
                <a:off x="6255850" y="5091345"/>
                <a:ext cx="25011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A151E5-BCD7-43CC-A76A-B2A70DEBF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55850" y="5091345"/>
                <a:ext cx="250115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9014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9" grpId="0"/>
      <p:bldP spid="20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188" y="0"/>
            <a:ext cx="3216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( 5 - 4)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الدوال الأسية واللوغاريتمية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05:35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50AAA2B-E0B6-4DBE-8939-050D8E1C5DA0}"/>
              </a:ext>
            </a:extLst>
          </p:cNvPr>
          <p:cNvSpPr txBox="1"/>
          <p:nvPr/>
        </p:nvSpPr>
        <p:spPr>
          <a:xfrm>
            <a:off x="9777046" y="446467"/>
            <a:ext cx="2359091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41EE106A-A043-4FF8-A1B7-62A3A9999964}"/>
              </a:ext>
            </a:extLst>
          </p:cNvPr>
          <p:cNvSpPr txBox="1"/>
          <p:nvPr/>
        </p:nvSpPr>
        <p:spPr>
          <a:xfrm>
            <a:off x="155763" y="2167711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678F4-447D-488C-AF7A-B04341C12EAC}"/>
                  </a:ext>
                </a:extLst>
              </p:cNvPr>
              <p:cNvSpPr txBox="1"/>
              <p:nvPr/>
            </p:nvSpPr>
            <p:spPr>
              <a:xfrm flipH="1">
                <a:off x="860012" y="2258585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678F4-447D-488C-AF7A-B04341C1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0012" y="2258585"/>
                <a:ext cx="20290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96570-4F0D-4D60-A5C9-9D67469B98AD}"/>
                  </a:ext>
                </a:extLst>
              </p:cNvPr>
              <p:cNvSpPr txBox="1"/>
              <p:nvPr/>
            </p:nvSpPr>
            <p:spPr>
              <a:xfrm flipH="1">
                <a:off x="2313910" y="1868413"/>
                <a:ext cx="3007082" cy="12057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96570-4F0D-4D60-A5C9-9D67469B9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13910" y="1868413"/>
                <a:ext cx="3007082" cy="1205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92EC19-3953-4358-BF1C-6B6D827CFAB5}"/>
                  </a:ext>
                </a:extLst>
              </p:cNvPr>
              <p:cNvSpPr txBox="1"/>
              <p:nvPr/>
            </p:nvSpPr>
            <p:spPr>
              <a:xfrm flipH="1">
                <a:off x="4726742" y="1912621"/>
                <a:ext cx="2461847" cy="112575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92EC19-3953-4358-BF1C-6B6D827C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6742" y="1912621"/>
                <a:ext cx="2461847" cy="1125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7">
            <a:extLst>
              <a:ext uri="{FF2B5EF4-FFF2-40B4-BE49-F238E27FC236}">
                <a16:creationId xmlns:a16="http://schemas.microsoft.com/office/drawing/2014/main" id="{A8518D98-CC88-46C1-8415-3D343F6F6FB1}"/>
              </a:ext>
            </a:extLst>
          </p:cNvPr>
          <p:cNvSpPr txBox="1"/>
          <p:nvPr/>
        </p:nvSpPr>
        <p:spPr>
          <a:xfrm>
            <a:off x="155763" y="3743577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7EC11-9364-4531-8ECE-690363DD63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231" t="31600" r="16231" b="49799"/>
          <a:stretch/>
        </p:blipFill>
        <p:spPr>
          <a:xfrm>
            <a:off x="155763" y="526708"/>
            <a:ext cx="9452471" cy="1213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32B0A-D838-4206-92E4-BFADDA8159AA}"/>
                  </a:ext>
                </a:extLst>
              </p:cNvPr>
              <p:cNvSpPr txBox="1"/>
              <p:nvPr/>
            </p:nvSpPr>
            <p:spPr>
              <a:xfrm flipH="1">
                <a:off x="882422" y="3805379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32B0A-D838-4206-92E4-BFADDA815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2422" y="3805379"/>
                <a:ext cx="202906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F0D82C-2E61-4949-B099-6C39FEF7AAD9}"/>
                  </a:ext>
                </a:extLst>
              </p:cNvPr>
              <p:cNvSpPr txBox="1"/>
              <p:nvPr/>
            </p:nvSpPr>
            <p:spPr>
              <a:xfrm flipH="1">
                <a:off x="2563211" y="3591646"/>
                <a:ext cx="2574388" cy="10500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F0D82C-2E61-4949-B099-6C39FEF7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3211" y="3591646"/>
                <a:ext cx="2574388" cy="10500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094777-D74C-4AA6-BE5E-EDF71D637308}"/>
                  </a:ext>
                </a:extLst>
              </p:cNvPr>
              <p:cNvSpPr txBox="1"/>
              <p:nvPr/>
            </p:nvSpPr>
            <p:spPr>
              <a:xfrm flipH="1">
                <a:off x="4628266" y="3828167"/>
                <a:ext cx="3885517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094777-D74C-4AA6-BE5E-EDF71D637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8266" y="3828167"/>
                <a:ext cx="3885517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7A4A43-EC7E-460E-8E52-5C278F2918E4}"/>
                  </a:ext>
                </a:extLst>
              </p:cNvPr>
              <p:cNvSpPr txBox="1"/>
              <p:nvPr/>
            </p:nvSpPr>
            <p:spPr>
              <a:xfrm flipH="1">
                <a:off x="8164788" y="3865731"/>
                <a:ext cx="388551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7A4A43-EC7E-460E-8E52-5C278F291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64788" y="3865731"/>
                <a:ext cx="388551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03D646-051B-411D-8B1C-9D01858F9CAE}"/>
                  </a:ext>
                </a:extLst>
              </p:cNvPr>
              <p:cNvSpPr txBox="1"/>
              <p:nvPr/>
            </p:nvSpPr>
            <p:spPr>
              <a:xfrm flipH="1">
                <a:off x="850937" y="5104246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03D646-051B-411D-8B1C-9D01858F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0937" y="5104246"/>
                <a:ext cx="202906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EB8744-578B-4EC8-A64E-D37A1C8F1AB0}"/>
                  </a:ext>
                </a:extLst>
              </p:cNvPr>
              <p:cNvSpPr txBox="1"/>
              <p:nvPr/>
            </p:nvSpPr>
            <p:spPr>
              <a:xfrm flipH="1">
                <a:off x="5320992" y="4863115"/>
                <a:ext cx="3007082" cy="10500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EB8744-578B-4EC8-A64E-D37A1C8F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0992" y="4863115"/>
                <a:ext cx="3007082" cy="10500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5559FF-C5A7-40D6-B270-9002F410C9F2}"/>
                  </a:ext>
                </a:extLst>
              </p:cNvPr>
              <p:cNvSpPr txBox="1"/>
              <p:nvPr/>
            </p:nvSpPr>
            <p:spPr>
              <a:xfrm flipH="1">
                <a:off x="7989200" y="4866969"/>
                <a:ext cx="2481850" cy="10500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5559FF-C5A7-40D6-B270-9002F410C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89200" y="4866969"/>
                <a:ext cx="2481850" cy="10500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2A2456-92C3-4B15-9262-3DD314CB5ED8}"/>
                  </a:ext>
                </a:extLst>
              </p:cNvPr>
              <p:cNvSpPr txBox="1"/>
              <p:nvPr/>
            </p:nvSpPr>
            <p:spPr>
              <a:xfrm flipH="1">
                <a:off x="2596955" y="4777963"/>
                <a:ext cx="3007082" cy="113518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2A2456-92C3-4B15-9262-3DD314CB5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96955" y="4777963"/>
                <a:ext cx="3007082" cy="11351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5408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5" grpId="0"/>
      <p:bldP spid="16" grpId="0" animBg="1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C8AA1-BEA7-47C6-B068-1BEF25CA2D13}"/>
</file>

<file path=customXml/itemProps2.xml><?xml version="1.0" encoding="utf-8"?>
<ds:datastoreItem xmlns:ds="http://schemas.openxmlformats.org/officeDocument/2006/customXml" ds:itemID="{61B38FC0-7886-47DA-B963-528F19C2704E}"/>
</file>

<file path=customXml/itemProps3.xml><?xml version="1.0" encoding="utf-8"?>
<ds:datastoreItem xmlns:ds="http://schemas.openxmlformats.org/officeDocument/2006/customXml" ds:itemID="{B8629C10-19BC-41B8-B3D1-C9337BB3CC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59708</TotalTime>
  <Words>1007</Words>
  <Application>Microsoft Office PowerPoint</Application>
  <PresentationFormat>Widescreen</PresentationFormat>
  <Paragraphs>323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يحيي محمد علي نصر</cp:lastModifiedBy>
  <cp:revision>825</cp:revision>
  <cp:lastPrinted>2014-10-23T09:33:12Z</cp:lastPrinted>
  <dcterms:created xsi:type="dcterms:W3CDTF">2012-09-11T17:26:35Z</dcterms:created>
  <dcterms:modified xsi:type="dcterms:W3CDTF">2021-05-06T14:35:47Z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