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36"/>
  </p:notesMasterIdLst>
  <p:handoutMasterIdLst>
    <p:handoutMasterId r:id="rId37"/>
  </p:handoutMasterIdLst>
  <p:sldIdLst>
    <p:sldId id="550" r:id="rId2"/>
    <p:sldId id="1348" r:id="rId3"/>
    <p:sldId id="1265" r:id="rId4"/>
    <p:sldId id="1267" r:id="rId5"/>
    <p:sldId id="1268" r:id="rId6"/>
    <p:sldId id="1269" r:id="rId7"/>
    <p:sldId id="1271" r:id="rId8"/>
    <p:sldId id="1270" r:id="rId9"/>
    <p:sldId id="1272" r:id="rId10"/>
    <p:sldId id="1273" r:id="rId11"/>
    <p:sldId id="1274" r:id="rId12"/>
    <p:sldId id="1275" r:id="rId13"/>
    <p:sldId id="1276" r:id="rId14"/>
    <p:sldId id="1277" r:id="rId15"/>
    <p:sldId id="1278" r:id="rId16"/>
    <p:sldId id="1279" r:id="rId17"/>
    <p:sldId id="1297" r:id="rId18"/>
    <p:sldId id="1281" r:id="rId19"/>
    <p:sldId id="1282" r:id="rId20"/>
    <p:sldId id="1317" r:id="rId21"/>
    <p:sldId id="1318" r:id="rId22"/>
    <p:sldId id="1289" r:id="rId23"/>
    <p:sldId id="1290" r:id="rId24"/>
    <p:sldId id="1291" r:id="rId25"/>
    <p:sldId id="1292" r:id="rId26"/>
    <p:sldId id="1324" r:id="rId27"/>
    <p:sldId id="1326" r:id="rId28"/>
    <p:sldId id="1327" r:id="rId29"/>
    <p:sldId id="1329" r:id="rId30"/>
    <p:sldId id="1330" r:id="rId31"/>
    <p:sldId id="1332" r:id="rId32"/>
    <p:sldId id="1340" r:id="rId33"/>
    <p:sldId id="1341" r:id="rId34"/>
    <p:sldId id="1242" r:id="rId35"/>
  </p:sldIdLst>
  <p:sldSz cx="9144000" cy="6858000" type="screen4x3"/>
  <p:notesSz cx="7053263" cy="93091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53D2FF"/>
    <a:srgbClr val="FFFF00"/>
    <a:srgbClr val="B31166"/>
    <a:srgbClr val="763A66"/>
    <a:srgbClr val="FFFF66"/>
    <a:srgbClr val="FF66FF"/>
    <a:srgbClr val="D99694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60" autoAdjust="0"/>
    <p:restoredTop sz="93416" autoAdjust="0"/>
  </p:normalViewPr>
  <p:slideViewPr>
    <p:cSldViewPr snapToGrid="0">
      <p:cViewPr varScale="1">
        <p:scale>
          <a:sx n="68" d="100"/>
          <a:sy n="68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633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8DAF4DDE-A671-43D5-A5A8-5D766FDF5F02}" type="datetimeFigureOut">
              <a:rPr lang="ar-SA" smtClean="0"/>
              <a:t>25/09/1442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96849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633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EE4A4E9A-9287-4EA8-B05B-CE94BA6BBF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17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5/6/2021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8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8E6A-1C8F-42AC-984B-C8DB1BC40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56566-CB62-440E-BC62-01A2D6133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076AE-3AB3-47BF-AF0E-2C0E88FE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13160-C034-4C92-B764-208920E4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62019-080B-4C2A-A8B1-FDBE0261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95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6D6C-4F7B-4BAD-B88B-AE14F0CA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F33CC-D047-4175-A59F-0C78E242C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E84D2-11EB-4507-B303-600940FB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A75D-36B2-4D42-879D-08CEF296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EA59-D152-49B4-AC4A-73BE0F0D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5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8BFE6-40F1-430A-B1CB-3250402DF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82135-0114-49CA-A6DA-8A59ED87D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E6110-EBA1-45C2-B560-0C3213A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C7BF9-4552-4D32-ADCE-28D1403B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C2FA-A886-48EA-9399-3D5B5411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35FF-A001-4B73-A401-BB006620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B56A-62CE-40B3-BB6B-5EC14CAC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CCCA-F607-4209-8B32-6EA9C6ED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C738-65C6-45DA-ABEF-39705838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10778-D222-4898-B163-3FAD6F69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27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5D4F-BBE7-46CF-B7B6-3C8763A4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17336-3490-48F1-BEC1-50625DC40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CA463-48B9-4037-8BD7-D75EBB27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93BBB-ABEB-49E9-8A7A-3CCA68A0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4B013-D8E2-4CB4-AE40-948E8BAE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9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EA52-050E-479D-B1B5-B6676EDB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74E5-E20F-4C47-9DB4-DBD60E136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CB0E7-88EC-4408-9C10-34335DAA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3F030-96CD-4C08-A33C-FEF7AAEB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5A072-B2A4-4A38-BF54-A432EEA7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45B05-E111-48C4-AE91-A221A35E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2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A11B-77FB-4EF2-929B-3B5D1579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D021-C286-48C5-A288-72B0485D2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4CCD2-FE2B-4CDD-98E5-CD5B373C8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FC88B-FD6C-4BE8-A7AE-6B139C294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8E981-2BAD-425E-96F9-B552CFC51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C4B0B-5D63-4592-BEC9-A8A466E3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36C6D-E167-47B5-A404-921B93E8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EC539-BC86-46F9-BA40-0767838E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73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ECDE-8B41-4B58-9034-1526ED52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6CB61-5705-4189-AA9B-75C715F1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BD749-4100-444A-9E4B-4A77522D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A84C2-22CF-4911-B14D-E58F796A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58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13A3F-1062-4746-B3BB-1F6636BE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EC16C-B701-40C7-9870-23C3550F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45315-B70F-4C79-A38B-B3052A2C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2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90BE-7A09-488D-B6DE-E684B402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CEB03-8E3D-444E-BCD5-D578631AA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040F1-EF1C-4120-9CEE-8CA5634E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9051D-6B0F-4EC2-899D-9E6BA3B5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1FDB7-B699-4520-9DCB-6E473A2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3D95A-239C-4C8E-80DB-8C3359B3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3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386-5B06-4F58-B131-0215C13B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0CAC3-F4D0-4462-AA16-4281B76F7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F229-1221-416C-8E9E-5314A5EB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75919-ADF3-447A-918E-570825B6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EAA3-F142-434B-8BE3-AD8CCA45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DCE5E-13FE-44A0-A9D9-FE943AE8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EA35F-098B-4A90-8195-47270FB7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357E-E288-48B4-BC68-67DC7140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8D8BA-11BE-4591-8248-CFCF9E5F3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95BE5-66FB-4CA2-A5A6-6D1AC027F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5EA00-A0BC-484C-9C37-23BE2B775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097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Relationship Id="rId9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8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9.png"/><Relationship Id="rId18" Type="http://schemas.openxmlformats.org/officeDocument/2006/relationships/image" Target="../media/image141.png"/><Relationship Id="rId3" Type="http://schemas.openxmlformats.org/officeDocument/2006/relationships/image" Target="../media/image126.png"/><Relationship Id="rId21" Type="http://schemas.openxmlformats.org/officeDocument/2006/relationships/image" Target="../media/image144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image" Target="../media/image125.png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5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3.png"/><Relationship Id="rId5" Type="http://schemas.openxmlformats.org/officeDocument/2006/relationships/image" Target="../media/image148.png"/><Relationship Id="rId10" Type="http://schemas.openxmlformats.org/officeDocument/2006/relationships/image" Target="../media/image152.png"/><Relationship Id="rId4" Type="http://schemas.openxmlformats.org/officeDocument/2006/relationships/image" Target="../media/image147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164.png"/><Relationship Id="rId21" Type="http://schemas.openxmlformats.org/officeDocument/2006/relationships/image" Target="../media/image182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10.pn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10" Type="http://schemas.openxmlformats.org/officeDocument/2006/relationships/image" Target="../media/image171.png"/><Relationship Id="rId19" Type="http://schemas.openxmlformats.org/officeDocument/2006/relationships/image" Target="../media/image180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3" Type="http://schemas.openxmlformats.org/officeDocument/2006/relationships/image" Target="../media/image1600.png"/><Relationship Id="rId7" Type="http://schemas.openxmlformats.org/officeDocument/2006/relationships/image" Target="../media/image1800.png"/><Relationship Id="rId12" Type="http://schemas.openxmlformats.org/officeDocument/2006/relationships/image" Target="../media/image185.png"/><Relationship Id="rId17" Type="http://schemas.openxmlformats.org/officeDocument/2006/relationships/image" Target="../media/image11.png"/><Relationship Id="rId2" Type="http://schemas.openxmlformats.org/officeDocument/2006/relationships/image" Target="../media/image1590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0.png"/><Relationship Id="rId11" Type="http://schemas.openxmlformats.org/officeDocument/2006/relationships/image" Target="../media/image1840.png"/><Relationship Id="rId5" Type="http://schemas.openxmlformats.org/officeDocument/2006/relationships/image" Target="../media/image1620.png"/><Relationship Id="rId15" Type="http://schemas.openxmlformats.org/officeDocument/2006/relationships/image" Target="../media/image188.png"/><Relationship Id="rId10" Type="http://schemas.openxmlformats.org/officeDocument/2006/relationships/image" Target="../media/image1830.png"/><Relationship Id="rId19" Type="http://schemas.openxmlformats.org/officeDocument/2006/relationships/image" Target="../media/image192.png"/><Relationship Id="rId4" Type="http://schemas.openxmlformats.org/officeDocument/2006/relationships/image" Target="../media/image1610.png"/><Relationship Id="rId9" Type="http://schemas.openxmlformats.org/officeDocument/2006/relationships/image" Target="../media/image1820.png"/><Relationship Id="rId14" Type="http://schemas.openxmlformats.org/officeDocument/2006/relationships/image" Target="../media/image1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3" Type="http://schemas.openxmlformats.org/officeDocument/2006/relationships/image" Target="../media/image193.png"/><Relationship Id="rId21" Type="http://schemas.openxmlformats.org/officeDocument/2006/relationships/image" Target="../media/image211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5" Type="http://schemas.openxmlformats.org/officeDocument/2006/relationships/image" Target="../media/image215.png"/><Relationship Id="rId2" Type="http://schemas.openxmlformats.org/officeDocument/2006/relationships/image" Target="../media/image1920.png"/><Relationship Id="rId16" Type="http://schemas.openxmlformats.org/officeDocument/2006/relationships/image" Target="../media/image12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24" Type="http://schemas.openxmlformats.org/officeDocument/2006/relationships/image" Target="../media/image214.png"/><Relationship Id="rId5" Type="http://schemas.openxmlformats.org/officeDocument/2006/relationships/image" Target="../media/image195.png"/><Relationship Id="rId15" Type="http://schemas.openxmlformats.org/officeDocument/2006/relationships/image" Target="../media/image205.png"/><Relationship Id="rId23" Type="http://schemas.openxmlformats.org/officeDocument/2006/relationships/image" Target="../media/image213.png"/><Relationship Id="rId10" Type="http://schemas.openxmlformats.org/officeDocument/2006/relationships/image" Target="../media/image200.png"/><Relationship Id="rId19" Type="http://schemas.openxmlformats.org/officeDocument/2006/relationships/image" Target="../media/image209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Relationship Id="rId22" Type="http://schemas.openxmlformats.org/officeDocument/2006/relationships/image" Target="../media/image2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60.png"/><Relationship Id="rId18" Type="http://schemas.openxmlformats.org/officeDocument/2006/relationships/image" Target="../media/image231.png"/><Relationship Id="rId26" Type="http://schemas.openxmlformats.org/officeDocument/2006/relationships/image" Target="../media/image234.png"/><Relationship Id="rId3" Type="http://schemas.openxmlformats.org/officeDocument/2006/relationships/image" Target="../media/image13.png"/><Relationship Id="rId7" Type="http://schemas.openxmlformats.org/officeDocument/2006/relationships/image" Target="../media/image223.png"/><Relationship Id="rId12" Type="http://schemas.openxmlformats.org/officeDocument/2006/relationships/image" Target="../media/image226.png"/><Relationship Id="rId17" Type="http://schemas.openxmlformats.org/officeDocument/2006/relationships/image" Target="../media/image230.png"/><Relationship Id="rId25" Type="http://schemas.openxmlformats.org/officeDocument/2006/relationships/image" Target="../media/image233.png"/><Relationship Id="rId2" Type="http://schemas.openxmlformats.org/officeDocument/2006/relationships/image" Target="../media/image2160.png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40.png"/><Relationship Id="rId24" Type="http://schemas.openxmlformats.org/officeDocument/2006/relationships/image" Target="../media/image237.png"/><Relationship Id="rId5" Type="http://schemas.openxmlformats.org/officeDocument/2006/relationships/image" Target="../media/image221.png"/><Relationship Id="rId15" Type="http://schemas.openxmlformats.org/officeDocument/2006/relationships/image" Target="../media/image228.png"/><Relationship Id="rId19" Type="http://schemas.openxmlformats.org/officeDocument/2006/relationships/image" Target="../media/image232.png"/><Relationship Id="rId4" Type="http://schemas.openxmlformats.org/officeDocument/2006/relationships/image" Target="../media/image2170.png"/><Relationship Id="rId9" Type="http://schemas.openxmlformats.org/officeDocument/2006/relationships/image" Target="../media/image225.png"/><Relationship Id="rId14" Type="http://schemas.openxmlformats.org/officeDocument/2006/relationships/image" Target="../media/image227.png"/><Relationship Id="rId27" Type="http://schemas.openxmlformats.org/officeDocument/2006/relationships/image" Target="../media/image2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26" Type="http://schemas.openxmlformats.org/officeDocument/2006/relationships/image" Target="../media/image14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0.png"/><Relationship Id="rId2" Type="http://schemas.openxmlformats.org/officeDocument/2006/relationships/image" Target="../media/image236.png"/><Relationship Id="rId16" Type="http://schemas.openxmlformats.org/officeDocument/2006/relationships/image" Target="../media/image247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24" Type="http://schemas.openxmlformats.org/officeDocument/2006/relationships/image" Target="../media/image258.png"/><Relationship Id="rId5" Type="http://schemas.openxmlformats.org/officeDocument/2006/relationships/image" Target="../media/image240.png"/><Relationship Id="rId15" Type="http://schemas.openxmlformats.org/officeDocument/2006/relationships/image" Target="../media/image245.png"/><Relationship Id="rId28" Type="http://schemas.openxmlformats.org/officeDocument/2006/relationships/image" Target="../media/image253.png"/><Relationship Id="rId10" Type="http://schemas.openxmlformats.org/officeDocument/2006/relationships/image" Target="../media/image2240.png"/><Relationship Id="rId31" Type="http://schemas.openxmlformats.org/officeDocument/2006/relationships/image" Target="../media/image235.png"/><Relationship Id="rId4" Type="http://schemas.openxmlformats.org/officeDocument/2006/relationships/image" Target="../media/image239.png"/><Relationship Id="rId14" Type="http://schemas.openxmlformats.org/officeDocument/2006/relationships/image" Target="../media/image228.png"/><Relationship Id="rId27" Type="http://schemas.openxmlformats.org/officeDocument/2006/relationships/image" Target="../media/image252.png"/><Relationship Id="rId30" Type="http://schemas.openxmlformats.org/officeDocument/2006/relationships/image" Target="../media/image2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3" Type="http://schemas.microsoft.com/office/2007/relationships/hdphoto" Target="../media/hdphoto5.wdp"/><Relationship Id="rId21" Type="http://schemas.openxmlformats.org/officeDocument/2006/relationships/image" Target="../media/image286.png"/><Relationship Id="rId12" Type="http://schemas.microsoft.com/office/2007/relationships/hdphoto" Target="../media/hdphoto6.wdp"/><Relationship Id="rId17" Type="http://schemas.openxmlformats.org/officeDocument/2006/relationships/image" Target="../media/image264.png"/><Relationship Id="rId2" Type="http://schemas.openxmlformats.org/officeDocument/2006/relationships/image" Target="../media/image15.png"/><Relationship Id="rId16" Type="http://schemas.openxmlformats.org/officeDocument/2006/relationships/image" Target="../media/image281.png"/><Relationship Id="rId20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24" Type="http://schemas.openxmlformats.org/officeDocument/2006/relationships/image" Target="../media/image289.png"/><Relationship Id="rId5" Type="http://schemas.openxmlformats.org/officeDocument/2006/relationships/image" Target="../media/image259.png"/><Relationship Id="rId15" Type="http://schemas.openxmlformats.org/officeDocument/2006/relationships/image" Target="../media/image17.png"/><Relationship Id="rId23" Type="http://schemas.openxmlformats.org/officeDocument/2006/relationships/image" Target="../media/image288.png"/><Relationship Id="rId10" Type="http://schemas.openxmlformats.org/officeDocument/2006/relationships/image" Target="../media/image277.png"/><Relationship Id="rId19" Type="http://schemas.openxmlformats.org/officeDocument/2006/relationships/image" Target="../media/image284.png"/><Relationship Id="rId4" Type="http://schemas.openxmlformats.org/officeDocument/2006/relationships/image" Target="../media/image257.png"/><Relationship Id="rId9" Type="http://schemas.openxmlformats.org/officeDocument/2006/relationships/image" Target="../media/image260.png"/><Relationship Id="rId14" Type="http://schemas.openxmlformats.org/officeDocument/2006/relationships/image" Target="../media/image262.png"/><Relationship Id="rId22" Type="http://schemas.openxmlformats.org/officeDocument/2006/relationships/image" Target="../media/image2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0.png"/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3" Type="http://schemas.openxmlformats.org/officeDocument/2006/relationships/image" Target="../media/image2820.png"/><Relationship Id="rId21" Type="http://schemas.openxmlformats.org/officeDocument/2006/relationships/image" Target="../media/image300.png"/><Relationship Id="rId7" Type="http://schemas.openxmlformats.org/officeDocument/2006/relationships/image" Target="../media/image2860.png"/><Relationship Id="rId12" Type="http://schemas.openxmlformats.org/officeDocument/2006/relationships/image" Target="../media/image2910.png"/><Relationship Id="rId17" Type="http://schemas.openxmlformats.org/officeDocument/2006/relationships/image" Target="../media/image296.png"/><Relationship Id="rId2" Type="http://schemas.openxmlformats.org/officeDocument/2006/relationships/image" Target="../media/image18.png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50.png"/><Relationship Id="rId11" Type="http://schemas.openxmlformats.org/officeDocument/2006/relationships/image" Target="../media/image19.png"/><Relationship Id="rId5" Type="http://schemas.openxmlformats.org/officeDocument/2006/relationships/image" Target="../media/image2840.png"/><Relationship Id="rId15" Type="http://schemas.openxmlformats.org/officeDocument/2006/relationships/image" Target="../media/image294.png"/><Relationship Id="rId10" Type="http://schemas.openxmlformats.org/officeDocument/2006/relationships/image" Target="../media/image2890.png"/><Relationship Id="rId19" Type="http://schemas.openxmlformats.org/officeDocument/2006/relationships/image" Target="../media/image298.png"/><Relationship Id="rId4" Type="http://schemas.openxmlformats.org/officeDocument/2006/relationships/image" Target="../media/image2830.png"/><Relationship Id="rId9" Type="http://schemas.openxmlformats.org/officeDocument/2006/relationships/image" Target="../media/image2880.png"/><Relationship Id="rId14" Type="http://schemas.openxmlformats.org/officeDocument/2006/relationships/image" Target="../media/image293.png"/><Relationship Id="rId22" Type="http://schemas.openxmlformats.org/officeDocument/2006/relationships/image" Target="../media/image3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8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12" Type="http://schemas.openxmlformats.org/officeDocument/2006/relationships/image" Target="../media/image3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11" Type="http://schemas.openxmlformats.org/officeDocument/2006/relationships/image" Target="../media/image316.png"/><Relationship Id="rId5" Type="http://schemas.openxmlformats.org/officeDocument/2006/relationships/image" Target="../media/image311.png"/><Relationship Id="rId15" Type="http://schemas.openxmlformats.org/officeDocument/2006/relationships/image" Target="../media/image320.png"/><Relationship Id="rId10" Type="http://schemas.openxmlformats.org/officeDocument/2006/relationships/image" Target="../media/image315.png"/><Relationship Id="rId4" Type="http://schemas.openxmlformats.org/officeDocument/2006/relationships/image" Target="../media/image310.png"/><Relationship Id="rId9" Type="http://schemas.openxmlformats.org/officeDocument/2006/relationships/image" Target="../media/image314.png"/><Relationship Id="rId14" Type="http://schemas.openxmlformats.org/officeDocument/2006/relationships/image" Target="../media/image2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0.png"/><Relationship Id="rId3" Type="http://schemas.openxmlformats.org/officeDocument/2006/relationships/image" Target="../media/image321.png"/><Relationship Id="rId7" Type="http://schemas.openxmlformats.org/officeDocument/2006/relationships/image" Target="../media/image325.png"/><Relationship Id="rId12" Type="http://schemas.openxmlformats.org/officeDocument/2006/relationships/image" Target="../media/image3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9.png"/><Relationship Id="rId11" Type="http://schemas.openxmlformats.org/officeDocument/2006/relationships/image" Target="../media/image328.png"/><Relationship Id="rId5" Type="http://schemas.openxmlformats.org/officeDocument/2006/relationships/image" Target="../media/image323.png"/><Relationship Id="rId15" Type="http://schemas.openxmlformats.org/officeDocument/2006/relationships/image" Target="../media/image332.png"/><Relationship Id="rId10" Type="http://schemas.openxmlformats.org/officeDocument/2006/relationships/image" Target="../media/image327.png"/><Relationship Id="rId4" Type="http://schemas.openxmlformats.org/officeDocument/2006/relationships/image" Target="../media/image322.png"/><Relationship Id="rId9" Type="http://schemas.openxmlformats.org/officeDocument/2006/relationships/image" Target="../media/image326.png"/><Relationship Id="rId14" Type="http://schemas.openxmlformats.org/officeDocument/2006/relationships/image" Target="../media/image3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13" Type="http://schemas.openxmlformats.org/officeDocument/2006/relationships/image" Target="../media/image342.png"/><Relationship Id="rId3" Type="http://schemas.openxmlformats.org/officeDocument/2006/relationships/image" Target="../media/image334.png"/><Relationship Id="rId7" Type="http://schemas.openxmlformats.org/officeDocument/2006/relationships/image" Target="../media/image338.png"/><Relationship Id="rId12" Type="http://schemas.openxmlformats.org/officeDocument/2006/relationships/image" Target="../media/image3010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11" Type="http://schemas.openxmlformats.org/officeDocument/2006/relationships/image" Target="../media/image20.png"/><Relationship Id="rId5" Type="http://schemas.openxmlformats.org/officeDocument/2006/relationships/image" Target="../media/image270.png"/><Relationship Id="rId10" Type="http://schemas.openxmlformats.org/officeDocument/2006/relationships/image" Target="../media/image21.png"/><Relationship Id="rId4" Type="http://schemas.openxmlformats.org/officeDocument/2006/relationships/image" Target="../media/image335.png"/><Relationship Id="rId9" Type="http://schemas.openxmlformats.org/officeDocument/2006/relationships/image" Target="../media/image340.png"/><Relationship Id="rId14" Type="http://schemas.openxmlformats.org/officeDocument/2006/relationships/image" Target="../media/image30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0.png"/><Relationship Id="rId13" Type="http://schemas.openxmlformats.org/officeDocument/2006/relationships/image" Target="../media/image3030.png"/><Relationship Id="rId3" Type="http://schemas.openxmlformats.org/officeDocument/2006/relationships/image" Target="../media/image344.png"/><Relationship Id="rId7" Type="http://schemas.openxmlformats.org/officeDocument/2006/relationships/image" Target="../media/image20.png"/><Relationship Id="rId12" Type="http://schemas.openxmlformats.org/officeDocument/2006/relationships/image" Target="../media/image3490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7.png"/><Relationship Id="rId11" Type="http://schemas.openxmlformats.org/officeDocument/2006/relationships/image" Target="../media/image3480.png"/><Relationship Id="rId5" Type="http://schemas.openxmlformats.org/officeDocument/2006/relationships/image" Target="../media/image346.png"/><Relationship Id="rId15" Type="http://schemas.openxmlformats.org/officeDocument/2006/relationships/image" Target="../media/image350.png"/><Relationship Id="rId10" Type="http://schemas.openxmlformats.org/officeDocument/2006/relationships/image" Target="../media/image349.png"/><Relationship Id="rId4" Type="http://schemas.openxmlformats.org/officeDocument/2006/relationships/image" Target="../media/image345.png"/><Relationship Id="rId9" Type="http://schemas.openxmlformats.org/officeDocument/2006/relationships/image" Target="../media/image348.png"/><Relationship Id="rId1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image" Target="../media/image361.png"/><Relationship Id="rId18" Type="http://schemas.openxmlformats.org/officeDocument/2006/relationships/image" Target="../media/image366.png"/><Relationship Id="rId3" Type="http://schemas.microsoft.com/office/2007/relationships/hdphoto" Target="../media/hdphoto7.wdp"/><Relationship Id="rId7" Type="http://schemas.openxmlformats.org/officeDocument/2006/relationships/image" Target="../media/image355.png"/><Relationship Id="rId12" Type="http://schemas.openxmlformats.org/officeDocument/2006/relationships/image" Target="../media/image360.png"/><Relationship Id="rId17" Type="http://schemas.openxmlformats.org/officeDocument/2006/relationships/image" Target="../media/image365.png"/><Relationship Id="rId2" Type="http://schemas.openxmlformats.org/officeDocument/2006/relationships/image" Target="../media/image22.png"/><Relationship Id="rId16" Type="http://schemas.openxmlformats.org/officeDocument/2006/relationships/image" Target="../media/image3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4.png"/><Relationship Id="rId11" Type="http://schemas.openxmlformats.org/officeDocument/2006/relationships/image" Target="../media/image359.png"/><Relationship Id="rId5" Type="http://schemas.openxmlformats.org/officeDocument/2006/relationships/image" Target="../media/image353.png"/><Relationship Id="rId15" Type="http://schemas.openxmlformats.org/officeDocument/2006/relationships/image" Target="../media/image363.png"/><Relationship Id="rId10" Type="http://schemas.openxmlformats.org/officeDocument/2006/relationships/image" Target="../media/image358.png"/><Relationship Id="rId19" Type="http://schemas.openxmlformats.org/officeDocument/2006/relationships/image" Target="../media/image367.png"/><Relationship Id="rId4" Type="http://schemas.openxmlformats.org/officeDocument/2006/relationships/image" Target="../media/image352.png"/><Relationship Id="rId9" Type="http://schemas.openxmlformats.org/officeDocument/2006/relationships/image" Target="../media/image357.png"/><Relationship Id="rId14" Type="http://schemas.openxmlformats.org/officeDocument/2006/relationships/image" Target="../media/image3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png"/><Relationship Id="rId13" Type="http://schemas.openxmlformats.org/officeDocument/2006/relationships/image" Target="../media/image392.png"/><Relationship Id="rId3" Type="http://schemas.openxmlformats.org/officeDocument/2006/relationships/image" Target="../media/image382.png"/><Relationship Id="rId7" Type="http://schemas.openxmlformats.org/officeDocument/2006/relationships/image" Target="../media/image386.png"/><Relationship Id="rId12" Type="http://schemas.openxmlformats.org/officeDocument/2006/relationships/image" Target="../media/image391.png"/><Relationship Id="rId2" Type="http://schemas.openxmlformats.org/officeDocument/2006/relationships/image" Target="../media/image23.png"/><Relationship Id="rId16" Type="http://schemas.openxmlformats.org/officeDocument/2006/relationships/image" Target="../media/image3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5.png"/><Relationship Id="rId11" Type="http://schemas.openxmlformats.org/officeDocument/2006/relationships/image" Target="../media/image390.png"/><Relationship Id="rId5" Type="http://schemas.openxmlformats.org/officeDocument/2006/relationships/image" Target="../media/image384.png"/><Relationship Id="rId15" Type="http://schemas.openxmlformats.org/officeDocument/2006/relationships/image" Target="../media/image394.png"/><Relationship Id="rId10" Type="http://schemas.openxmlformats.org/officeDocument/2006/relationships/image" Target="../media/image389.png"/><Relationship Id="rId4" Type="http://schemas.openxmlformats.org/officeDocument/2006/relationships/image" Target="../media/image383.png"/><Relationship Id="rId9" Type="http://schemas.openxmlformats.org/officeDocument/2006/relationships/image" Target="../media/image388.png"/><Relationship Id="rId14" Type="http://schemas.openxmlformats.org/officeDocument/2006/relationships/image" Target="../media/image2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07.png"/><Relationship Id="rId18" Type="http://schemas.openxmlformats.org/officeDocument/2006/relationships/image" Target="../media/image279.png"/><Relationship Id="rId3" Type="http://schemas.openxmlformats.org/officeDocument/2006/relationships/image" Target="../media/image397.png"/><Relationship Id="rId7" Type="http://schemas.openxmlformats.org/officeDocument/2006/relationships/image" Target="../media/image401.png"/><Relationship Id="rId12" Type="http://schemas.openxmlformats.org/officeDocument/2006/relationships/image" Target="../media/image406.png"/><Relationship Id="rId17" Type="http://schemas.openxmlformats.org/officeDocument/2006/relationships/image" Target="../media/image276.png"/><Relationship Id="rId2" Type="http://schemas.openxmlformats.org/officeDocument/2006/relationships/image" Target="../media/image396.png"/><Relationship Id="rId16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405.png"/><Relationship Id="rId5" Type="http://schemas.openxmlformats.org/officeDocument/2006/relationships/image" Target="../media/image399.png"/><Relationship Id="rId15" Type="http://schemas.openxmlformats.org/officeDocument/2006/relationships/image" Target="../media/image409.png"/><Relationship Id="rId10" Type="http://schemas.openxmlformats.org/officeDocument/2006/relationships/image" Target="../media/image404.png"/><Relationship Id="rId19" Type="http://schemas.openxmlformats.org/officeDocument/2006/relationships/image" Target="../media/image413.png"/><Relationship Id="rId4" Type="http://schemas.openxmlformats.org/officeDocument/2006/relationships/image" Target="../media/image398.png"/><Relationship Id="rId9" Type="http://schemas.openxmlformats.org/officeDocument/2006/relationships/image" Target="../media/image403.png"/><Relationship Id="rId14" Type="http://schemas.openxmlformats.org/officeDocument/2006/relationships/image" Target="../media/image4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13" Type="http://schemas.openxmlformats.org/officeDocument/2006/relationships/image" Target="../media/image440.png"/><Relationship Id="rId18" Type="http://schemas.openxmlformats.org/officeDocument/2006/relationships/image" Target="../media/image280.png"/><Relationship Id="rId3" Type="http://schemas.openxmlformats.org/officeDocument/2006/relationships/image" Target="../media/image430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17" Type="http://schemas.openxmlformats.org/officeDocument/2006/relationships/image" Target="../media/image444.png"/><Relationship Id="rId2" Type="http://schemas.openxmlformats.org/officeDocument/2006/relationships/image" Target="../media/image429.png"/><Relationship Id="rId16" Type="http://schemas.openxmlformats.org/officeDocument/2006/relationships/image" Target="../media/image443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5" Type="http://schemas.openxmlformats.org/officeDocument/2006/relationships/image" Target="../media/image432.png"/><Relationship Id="rId15" Type="http://schemas.openxmlformats.org/officeDocument/2006/relationships/image" Target="../media/image442.png"/><Relationship Id="rId10" Type="http://schemas.openxmlformats.org/officeDocument/2006/relationships/image" Target="../media/image437.png"/><Relationship Id="rId19" Type="http://schemas.openxmlformats.org/officeDocument/2006/relationships/image" Target="../media/image282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Relationship Id="rId14" Type="http://schemas.openxmlformats.org/officeDocument/2006/relationships/image" Target="../media/image4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4.png"/><Relationship Id="rId13" Type="http://schemas.openxmlformats.org/officeDocument/2006/relationships/image" Target="../media/image459.png"/><Relationship Id="rId18" Type="http://schemas.openxmlformats.org/officeDocument/2006/relationships/image" Target="../media/image303.png"/><Relationship Id="rId3" Type="http://schemas.openxmlformats.org/officeDocument/2006/relationships/image" Target="../media/image449.png"/><Relationship Id="rId7" Type="http://schemas.openxmlformats.org/officeDocument/2006/relationships/image" Target="../media/image453.png"/><Relationship Id="rId12" Type="http://schemas.openxmlformats.org/officeDocument/2006/relationships/image" Target="../media/image458.png"/><Relationship Id="rId17" Type="http://schemas.openxmlformats.org/officeDocument/2006/relationships/image" Target="../media/image302.png"/><Relationship Id="rId2" Type="http://schemas.openxmlformats.org/officeDocument/2006/relationships/image" Target="../media/image448.png"/><Relationship Id="rId16" Type="http://schemas.openxmlformats.org/officeDocument/2006/relationships/image" Target="../media/image291.png"/><Relationship Id="rId20" Type="http://schemas.openxmlformats.org/officeDocument/2006/relationships/image" Target="../media/image4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2.png"/><Relationship Id="rId11" Type="http://schemas.openxmlformats.org/officeDocument/2006/relationships/image" Target="../media/image457.png"/><Relationship Id="rId5" Type="http://schemas.openxmlformats.org/officeDocument/2006/relationships/image" Target="../media/image451.png"/><Relationship Id="rId15" Type="http://schemas.openxmlformats.org/officeDocument/2006/relationships/image" Target="../media/image461.png"/><Relationship Id="rId10" Type="http://schemas.openxmlformats.org/officeDocument/2006/relationships/image" Target="../media/image456.png"/><Relationship Id="rId19" Type="http://schemas.openxmlformats.org/officeDocument/2006/relationships/image" Target="../media/image465.png"/><Relationship Id="rId4" Type="http://schemas.openxmlformats.org/officeDocument/2006/relationships/image" Target="../media/image450.png"/><Relationship Id="rId9" Type="http://schemas.openxmlformats.org/officeDocument/2006/relationships/image" Target="../media/image455.png"/><Relationship Id="rId14" Type="http://schemas.openxmlformats.org/officeDocument/2006/relationships/image" Target="../media/image2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.png"/><Relationship Id="rId13" Type="http://schemas.openxmlformats.org/officeDocument/2006/relationships/image" Target="../media/image474.png"/><Relationship Id="rId18" Type="http://schemas.openxmlformats.org/officeDocument/2006/relationships/image" Target="../media/image304.png"/><Relationship Id="rId3" Type="http://schemas.openxmlformats.org/officeDocument/2006/relationships/image" Target="../media/image4300.png"/><Relationship Id="rId7" Type="http://schemas.openxmlformats.org/officeDocument/2006/relationships/image" Target="../media/image470.png"/><Relationship Id="rId12" Type="http://schemas.openxmlformats.org/officeDocument/2006/relationships/image" Target="../media/image439.png"/><Relationship Id="rId17" Type="http://schemas.openxmlformats.org/officeDocument/2006/relationships/image" Target="../media/image478.png"/><Relationship Id="rId2" Type="http://schemas.openxmlformats.org/officeDocument/2006/relationships/image" Target="../media/image467.png"/><Relationship Id="rId16" Type="http://schemas.openxmlformats.org/officeDocument/2006/relationships/image" Target="../media/image477.png"/><Relationship Id="rId20" Type="http://schemas.openxmlformats.org/officeDocument/2006/relationships/image" Target="../media/image3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90.png"/><Relationship Id="rId11" Type="http://schemas.openxmlformats.org/officeDocument/2006/relationships/image" Target="../media/image473.png"/><Relationship Id="rId5" Type="http://schemas.openxmlformats.org/officeDocument/2006/relationships/image" Target="../media/image469.png"/><Relationship Id="rId15" Type="http://schemas.openxmlformats.org/officeDocument/2006/relationships/image" Target="../media/image476.png"/><Relationship Id="rId10" Type="http://schemas.openxmlformats.org/officeDocument/2006/relationships/image" Target="../media/image4720.png"/><Relationship Id="rId19" Type="http://schemas.openxmlformats.org/officeDocument/2006/relationships/image" Target="../media/image305.png"/><Relationship Id="rId4" Type="http://schemas.openxmlformats.org/officeDocument/2006/relationships/image" Target="../media/image468.png"/><Relationship Id="rId9" Type="http://schemas.openxmlformats.org/officeDocument/2006/relationships/image" Target="../media/image472.png"/><Relationship Id="rId14" Type="http://schemas.openxmlformats.org/officeDocument/2006/relationships/image" Target="../media/image4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8.png"/><Relationship Id="rId13" Type="http://schemas.openxmlformats.org/officeDocument/2006/relationships/image" Target="../media/image523.png"/><Relationship Id="rId18" Type="http://schemas.openxmlformats.org/officeDocument/2006/relationships/image" Target="../media/image528.png"/><Relationship Id="rId26" Type="http://schemas.openxmlformats.org/officeDocument/2006/relationships/image" Target="../media/image536.png"/><Relationship Id="rId3" Type="http://schemas.openxmlformats.org/officeDocument/2006/relationships/image" Target="../media/image483.png"/><Relationship Id="rId21" Type="http://schemas.openxmlformats.org/officeDocument/2006/relationships/image" Target="../media/image531.png"/><Relationship Id="rId7" Type="http://schemas.openxmlformats.org/officeDocument/2006/relationships/image" Target="../media/image517.png"/><Relationship Id="rId12" Type="http://schemas.openxmlformats.org/officeDocument/2006/relationships/image" Target="../media/image522.png"/><Relationship Id="rId17" Type="http://schemas.openxmlformats.org/officeDocument/2006/relationships/image" Target="../media/image527.png"/><Relationship Id="rId25" Type="http://schemas.openxmlformats.org/officeDocument/2006/relationships/image" Target="../media/image488.png"/><Relationship Id="rId2" Type="http://schemas.openxmlformats.org/officeDocument/2006/relationships/image" Target="../media/image482.png"/><Relationship Id="rId16" Type="http://schemas.openxmlformats.org/officeDocument/2006/relationships/image" Target="../media/image526.png"/><Relationship Id="rId20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4.png"/><Relationship Id="rId11" Type="http://schemas.openxmlformats.org/officeDocument/2006/relationships/image" Target="../media/image521.png"/><Relationship Id="rId24" Type="http://schemas.openxmlformats.org/officeDocument/2006/relationships/image" Target="../media/image487.png"/><Relationship Id="rId5" Type="http://schemas.openxmlformats.org/officeDocument/2006/relationships/image" Target="../media/image515.png"/><Relationship Id="rId15" Type="http://schemas.openxmlformats.org/officeDocument/2006/relationships/image" Target="../media/image525.png"/><Relationship Id="rId23" Type="http://schemas.openxmlformats.org/officeDocument/2006/relationships/image" Target="../media/image486.png"/><Relationship Id="rId10" Type="http://schemas.openxmlformats.org/officeDocument/2006/relationships/image" Target="../media/image520.png"/><Relationship Id="rId19" Type="http://schemas.openxmlformats.org/officeDocument/2006/relationships/image" Target="../media/image529.png"/><Relationship Id="rId4" Type="http://schemas.openxmlformats.org/officeDocument/2006/relationships/image" Target="../media/image514.png"/><Relationship Id="rId9" Type="http://schemas.openxmlformats.org/officeDocument/2006/relationships/image" Target="../media/image519.png"/><Relationship Id="rId14" Type="http://schemas.openxmlformats.org/officeDocument/2006/relationships/image" Target="../media/image524.png"/><Relationship Id="rId22" Type="http://schemas.openxmlformats.org/officeDocument/2006/relationships/image" Target="../media/image485.png"/><Relationship Id="rId27" Type="http://schemas.openxmlformats.org/officeDocument/2006/relationships/image" Target="../media/image48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png"/><Relationship Id="rId13" Type="http://schemas.openxmlformats.org/officeDocument/2006/relationships/image" Target="../media/image308.png"/><Relationship Id="rId18" Type="http://schemas.openxmlformats.org/officeDocument/2006/relationships/image" Target="../media/image505.png"/><Relationship Id="rId26" Type="http://schemas.openxmlformats.org/officeDocument/2006/relationships/image" Target="../media/image513.png"/><Relationship Id="rId3" Type="http://schemas.openxmlformats.org/officeDocument/2006/relationships/image" Target="../media/image490.png"/><Relationship Id="rId21" Type="http://schemas.openxmlformats.org/officeDocument/2006/relationships/image" Target="../media/image508.png"/><Relationship Id="rId7" Type="http://schemas.openxmlformats.org/officeDocument/2006/relationships/image" Target="../media/image494.png"/><Relationship Id="rId12" Type="http://schemas.openxmlformats.org/officeDocument/2006/relationships/image" Target="../media/image307.png"/><Relationship Id="rId17" Type="http://schemas.openxmlformats.org/officeDocument/2006/relationships/image" Target="../media/image504.png"/><Relationship Id="rId25" Type="http://schemas.openxmlformats.org/officeDocument/2006/relationships/image" Target="../media/image512.png"/><Relationship Id="rId2" Type="http://schemas.openxmlformats.org/officeDocument/2006/relationships/image" Target="../media/image538.png"/><Relationship Id="rId16" Type="http://schemas.openxmlformats.org/officeDocument/2006/relationships/image" Target="../media/image503.png"/><Relationship Id="rId20" Type="http://schemas.openxmlformats.org/officeDocument/2006/relationships/image" Target="../media/image507.png"/><Relationship Id="rId29" Type="http://schemas.openxmlformats.org/officeDocument/2006/relationships/image" Target="../media/image5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3.png"/><Relationship Id="rId11" Type="http://schemas.openxmlformats.org/officeDocument/2006/relationships/image" Target="../media/image498.png"/><Relationship Id="rId24" Type="http://schemas.openxmlformats.org/officeDocument/2006/relationships/image" Target="../media/image511.png"/><Relationship Id="rId32" Type="http://schemas.openxmlformats.org/officeDocument/2006/relationships/image" Target="../media/image537.png"/><Relationship Id="rId5" Type="http://schemas.openxmlformats.org/officeDocument/2006/relationships/image" Target="../media/image492.png"/><Relationship Id="rId15" Type="http://schemas.openxmlformats.org/officeDocument/2006/relationships/image" Target="../media/image502.png"/><Relationship Id="rId23" Type="http://schemas.openxmlformats.org/officeDocument/2006/relationships/image" Target="../media/image510.png"/><Relationship Id="rId28" Type="http://schemas.openxmlformats.org/officeDocument/2006/relationships/image" Target="../media/image532.png"/><Relationship Id="rId10" Type="http://schemas.openxmlformats.org/officeDocument/2006/relationships/image" Target="../media/image497.png"/><Relationship Id="rId19" Type="http://schemas.openxmlformats.org/officeDocument/2006/relationships/image" Target="../media/image506.png"/><Relationship Id="rId31" Type="http://schemas.openxmlformats.org/officeDocument/2006/relationships/image" Target="../media/image535.png"/><Relationship Id="rId4" Type="http://schemas.openxmlformats.org/officeDocument/2006/relationships/image" Target="../media/image491.png"/><Relationship Id="rId9" Type="http://schemas.openxmlformats.org/officeDocument/2006/relationships/image" Target="../media/image496.png"/><Relationship Id="rId14" Type="http://schemas.openxmlformats.org/officeDocument/2006/relationships/image" Target="../media/image501.png"/><Relationship Id="rId22" Type="http://schemas.openxmlformats.org/officeDocument/2006/relationships/image" Target="../media/image509.png"/><Relationship Id="rId27" Type="http://schemas.openxmlformats.org/officeDocument/2006/relationships/image" Target="../media/image516.png"/><Relationship Id="rId30" Type="http://schemas.openxmlformats.org/officeDocument/2006/relationships/image" Target="../media/image5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3.png"/><Relationship Id="rId13" Type="http://schemas.openxmlformats.org/officeDocument/2006/relationships/image" Target="../media/image548.png"/><Relationship Id="rId18" Type="http://schemas.openxmlformats.org/officeDocument/2006/relationships/image" Target="../media/image553.png"/><Relationship Id="rId26" Type="http://schemas.openxmlformats.org/officeDocument/2006/relationships/image" Target="../media/image558.png"/><Relationship Id="rId39" Type="http://schemas.openxmlformats.org/officeDocument/2006/relationships/image" Target="../media/image570.png"/><Relationship Id="rId3" Type="http://schemas.openxmlformats.org/officeDocument/2006/relationships/image" Target="../media/image5370.png"/><Relationship Id="rId21" Type="http://schemas.microsoft.com/office/2007/relationships/hdphoto" Target="../media/hdphoto8.wdp"/><Relationship Id="rId34" Type="http://schemas.openxmlformats.org/officeDocument/2006/relationships/image" Target="../media/image5600.png"/><Relationship Id="rId7" Type="http://schemas.openxmlformats.org/officeDocument/2006/relationships/image" Target="../media/image542.png"/><Relationship Id="rId12" Type="http://schemas.openxmlformats.org/officeDocument/2006/relationships/image" Target="../media/image547.png"/><Relationship Id="rId17" Type="http://schemas.openxmlformats.org/officeDocument/2006/relationships/image" Target="../media/image552.png"/><Relationship Id="rId25" Type="http://schemas.openxmlformats.org/officeDocument/2006/relationships/image" Target="../media/image591.png"/><Relationship Id="rId33" Type="http://schemas.openxmlformats.org/officeDocument/2006/relationships/image" Target="../media/image565.png"/><Relationship Id="rId38" Type="http://schemas.openxmlformats.org/officeDocument/2006/relationships/image" Target="../media/image569.png"/><Relationship Id="rId2" Type="http://schemas.openxmlformats.org/officeDocument/2006/relationships/image" Target="../media/image5350.png"/><Relationship Id="rId16" Type="http://schemas.openxmlformats.org/officeDocument/2006/relationships/image" Target="../media/image551.png"/><Relationship Id="rId20" Type="http://schemas.openxmlformats.org/officeDocument/2006/relationships/image" Target="../media/image24.png"/><Relationship Id="rId29" Type="http://schemas.openxmlformats.org/officeDocument/2006/relationships/image" Target="../media/image5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1.png"/><Relationship Id="rId11" Type="http://schemas.openxmlformats.org/officeDocument/2006/relationships/image" Target="../media/image546.png"/><Relationship Id="rId24" Type="http://schemas.openxmlformats.org/officeDocument/2006/relationships/image" Target="../media/image590.png"/><Relationship Id="rId32" Type="http://schemas.openxmlformats.org/officeDocument/2006/relationships/image" Target="../media/image564.png"/><Relationship Id="rId37" Type="http://schemas.openxmlformats.org/officeDocument/2006/relationships/image" Target="../media/image568.png"/><Relationship Id="rId40" Type="http://schemas.openxmlformats.org/officeDocument/2006/relationships/image" Target="../media/image571.png"/><Relationship Id="rId5" Type="http://schemas.openxmlformats.org/officeDocument/2006/relationships/image" Target="../media/image540.png"/><Relationship Id="rId15" Type="http://schemas.openxmlformats.org/officeDocument/2006/relationships/image" Target="../media/image550.png"/><Relationship Id="rId23" Type="http://schemas.openxmlformats.org/officeDocument/2006/relationships/image" Target="../media/image557.png"/><Relationship Id="rId28" Type="http://schemas.openxmlformats.org/officeDocument/2006/relationships/image" Target="../media/image560.png"/><Relationship Id="rId36" Type="http://schemas.openxmlformats.org/officeDocument/2006/relationships/image" Target="../media/image567.png"/><Relationship Id="rId10" Type="http://schemas.openxmlformats.org/officeDocument/2006/relationships/image" Target="../media/image545.png"/><Relationship Id="rId19" Type="http://schemas.openxmlformats.org/officeDocument/2006/relationships/image" Target="../media/image554.png"/><Relationship Id="rId31" Type="http://schemas.openxmlformats.org/officeDocument/2006/relationships/image" Target="../media/image563.png"/><Relationship Id="rId4" Type="http://schemas.openxmlformats.org/officeDocument/2006/relationships/image" Target="../media/image539.png"/><Relationship Id="rId9" Type="http://schemas.openxmlformats.org/officeDocument/2006/relationships/image" Target="../media/image544.png"/><Relationship Id="rId14" Type="http://schemas.openxmlformats.org/officeDocument/2006/relationships/image" Target="../media/image549.png"/><Relationship Id="rId22" Type="http://schemas.openxmlformats.org/officeDocument/2006/relationships/image" Target="../media/image556.png"/><Relationship Id="rId27" Type="http://schemas.openxmlformats.org/officeDocument/2006/relationships/image" Target="../media/image559.png"/><Relationship Id="rId30" Type="http://schemas.openxmlformats.org/officeDocument/2006/relationships/image" Target="../media/image562.png"/><Relationship Id="rId35" Type="http://schemas.openxmlformats.org/officeDocument/2006/relationships/image" Target="../media/image5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microsoft.com/office/2007/relationships/hdphoto" Target="../media/hdphoto3.wdp"/><Relationship Id="rId7" Type="http://schemas.openxmlformats.org/officeDocument/2006/relationships/image" Target="../media/image66.png"/><Relationship Id="rId12" Type="http://schemas.openxmlformats.org/officeDocument/2006/relationships/image" Target="../media/image6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01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7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10.png"/><Relationship Id="rId5" Type="http://schemas.openxmlformats.org/officeDocument/2006/relationships/image" Target="../media/image652.png"/><Relationship Id="rId4" Type="http://schemas.openxmlformats.org/officeDocument/2006/relationships/image" Target="../media/image6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microsoft.com/office/2007/relationships/hdphoto" Target="../media/hdphoto4.wdp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690.pn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702489" y="3280080"/>
            <a:ext cx="18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3145282" y="3673808"/>
            <a:ext cx="248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1700784" y="4067537"/>
            <a:ext cx="437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الوحدة الخامسة : التكامل :بند (  5 – 7 )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48A393-E7B5-4DD8-97F9-4F7C3B05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79" y="1178187"/>
            <a:ext cx="902225" cy="1039853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6901138" y="2218039"/>
            <a:ext cx="13049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sz="1350" b="1" dirty="0"/>
              <a:t>وزارة التربية</a:t>
            </a:r>
            <a:endParaRPr lang="en-US" sz="1350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6374942" y="2563602"/>
            <a:ext cx="22234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sz="1350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EAACE094-AFF4-4AD2-A33E-A5D2FE4CFD3B}"/>
              </a:ext>
            </a:extLst>
          </p:cNvPr>
          <p:cNvSpPr txBox="1"/>
          <p:nvPr/>
        </p:nvSpPr>
        <p:spPr>
          <a:xfrm>
            <a:off x="0" y="5581615"/>
            <a:ext cx="31661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sz="1350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A21B2-CCB0-438B-BC3C-255A0448D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2733" t="59030" r="32959" b="31573"/>
          <a:stretch/>
        </p:blipFill>
        <p:spPr>
          <a:xfrm>
            <a:off x="126608" y="653142"/>
            <a:ext cx="3418449" cy="742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1A21E3-341A-4832-87E1-890864106F52}"/>
                  </a:ext>
                </a:extLst>
              </p:cNvPr>
              <p:cNvSpPr txBox="1"/>
              <p:nvPr/>
            </p:nvSpPr>
            <p:spPr>
              <a:xfrm>
                <a:off x="0" y="1543128"/>
                <a:ext cx="5820144" cy="45756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1A21E3-341A-4832-87E1-890864106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3128"/>
                <a:ext cx="5820144" cy="457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F9C2C8-49EE-4B3A-9458-F3A3ADBB6E3E}"/>
                  </a:ext>
                </a:extLst>
              </p:cNvPr>
              <p:cNvSpPr txBox="1"/>
              <p:nvPr/>
            </p:nvSpPr>
            <p:spPr>
              <a:xfrm>
                <a:off x="858129" y="2136769"/>
                <a:ext cx="37138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F9C2C8-49EE-4B3A-9458-F3A3ADBB6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2136769"/>
                <a:ext cx="37138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0D8B07-FB7E-4521-A220-376B0849D36D}"/>
                  </a:ext>
                </a:extLst>
              </p:cNvPr>
              <p:cNvSpPr txBox="1"/>
              <p:nvPr/>
            </p:nvSpPr>
            <p:spPr>
              <a:xfrm>
                <a:off x="4093697" y="2136768"/>
                <a:ext cx="37138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0D8B07-FB7E-4521-A220-376B0849D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97" y="2136768"/>
                <a:ext cx="371387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227166-0697-4E3F-A64B-4992F2F88A82}"/>
                  </a:ext>
                </a:extLst>
              </p:cNvPr>
              <p:cNvSpPr txBox="1"/>
              <p:nvPr/>
            </p:nvSpPr>
            <p:spPr>
              <a:xfrm>
                <a:off x="1280164" y="2811559"/>
                <a:ext cx="16599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227166-0697-4E3F-A64B-4992F2F88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4" y="2811559"/>
                <a:ext cx="165998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2143C1-1204-41DF-8E90-26EC7E75E121}"/>
                  </a:ext>
                </a:extLst>
              </p:cNvPr>
              <p:cNvSpPr txBox="1"/>
              <p:nvPr/>
            </p:nvSpPr>
            <p:spPr>
              <a:xfrm>
                <a:off x="3092955" y="2811559"/>
                <a:ext cx="16599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 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2143C1-1204-41DF-8E90-26EC7E75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955" y="2811559"/>
                <a:ext cx="165998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4073A5-E075-47D1-B3EF-8C7C4FFD78AF}"/>
                  </a:ext>
                </a:extLst>
              </p:cNvPr>
              <p:cNvSpPr txBox="1"/>
              <p:nvPr/>
            </p:nvSpPr>
            <p:spPr>
              <a:xfrm>
                <a:off x="1280164" y="3383995"/>
                <a:ext cx="1659987" cy="4403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4073A5-E075-47D1-B3EF-8C7C4FFD7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4" y="3383995"/>
                <a:ext cx="1659987" cy="44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16383B-4B2A-4987-A2DB-B90A05193644}"/>
              </a:ext>
            </a:extLst>
          </p:cNvPr>
          <p:cNvCxnSpPr/>
          <p:nvPr/>
        </p:nvCxnSpPr>
        <p:spPr>
          <a:xfrm flipH="1">
            <a:off x="3530994" y="2639651"/>
            <a:ext cx="1209822" cy="690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7EE11B-8255-4508-BDE5-7FA4FE5980C3}"/>
              </a:ext>
            </a:extLst>
          </p:cNvPr>
          <p:cNvSpPr/>
          <p:nvPr/>
        </p:nvSpPr>
        <p:spPr>
          <a:xfrm>
            <a:off x="6987762" y="421955"/>
            <a:ext cx="2114034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C4336-8EC5-4633-8E3A-72A7075C38BE}"/>
                  </a:ext>
                </a:extLst>
              </p:cNvPr>
              <p:cNvSpPr txBox="1"/>
              <p:nvPr/>
            </p:nvSpPr>
            <p:spPr>
              <a:xfrm>
                <a:off x="1235986" y="3968995"/>
                <a:ext cx="1659987" cy="4403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C4336-8EC5-4633-8E3A-72A7075C3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86" y="3968995"/>
                <a:ext cx="1659987" cy="4403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65BCE1-3AF1-4A4C-B968-8D928A239FE3}"/>
              </a:ext>
            </a:extLst>
          </p:cNvPr>
          <p:cNvSpPr txBox="1"/>
          <p:nvPr/>
        </p:nvSpPr>
        <p:spPr>
          <a:xfrm>
            <a:off x="6581797" y="24733"/>
            <a:ext cx="2520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3" grpId="0"/>
      <p:bldP spid="24" grpId="0"/>
      <p:bldP spid="25" grpId="0"/>
      <p:bldP spid="2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595864" y="38971"/>
            <a:ext cx="2520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228FC-1B77-4E4D-A3BA-4F97E97DB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8" t="76885" r="71097" b="12401"/>
          <a:stretch/>
        </p:blipFill>
        <p:spPr>
          <a:xfrm>
            <a:off x="154743" y="209152"/>
            <a:ext cx="2912014" cy="1056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EAA1DE-6EE7-4CCB-A4AA-73185357EF70}"/>
              </a:ext>
            </a:extLst>
          </p:cNvPr>
          <p:cNvSpPr/>
          <p:nvPr/>
        </p:nvSpPr>
        <p:spPr>
          <a:xfrm>
            <a:off x="7821637" y="442022"/>
            <a:ext cx="1322363" cy="54519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0233C0-4027-45DE-BF7F-76EB431401FD}"/>
              </a:ext>
            </a:extLst>
          </p:cNvPr>
          <p:cNvCxnSpPr/>
          <p:nvPr/>
        </p:nvCxnSpPr>
        <p:spPr>
          <a:xfrm>
            <a:off x="3578286" y="1057974"/>
            <a:ext cx="324000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54BC1C6-EF5F-4DDC-8ABE-F95562A71948}"/>
              </a:ext>
            </a:extLst>
          </p:cNvPr>
          <p:cNvSpPr/>
          <p:nvPr/>
        </p:nvSpPr>
        <p:spPr>
          <a:xfrm>
            <a:off x="7666894" y="1035424"/>
            <a:ext cx="1322363" cy="1056937"/>
          </a:xfrm>
          <a:prstGeom prst="cloudCallout">
            <a:avLst>
              <a:gd name="adj1" fmla="val -19769"/>
              <a:gd name="adj2" fmla="val 70486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4EA054-F389-488A-940F-414BAC13D3F5}"/>
              </a:ext>
            </a:extLst>
          </p:cNvPr>
          <p:cNvSpPr/>
          <p:nvPr/>
        </p:nvSpPr>
        <p:spPr>
          <a:xfrm>
            <a:off x="4923693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68AE1-3231-417F-A542-265C2172659B}"/>
                  </a:ext>
                </a:extLst>
              </p:cNvPr>
              <p:cNvSpPr txBox="1"/>
              <p:nvPr/>
            </p:nvSpPr>
            <p:spPr>
              <a:xfrm>
                <a:off x="4534891" y="1057970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68AE1-3231-417F-A542-265C2172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891" y="1057970"/>
                <a:ext cx="9745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58BECAF-26E5-42C0-8CB7-13E7103039F4}"/>
              </a:ext>
            </a:extLst>
          </p:cNvPr>
          <p:cNvSpPr/>
          <p:nvPr/>
        </p:nvSpPr>
        <p:spPr>
          <a:xfrm>
            <a:off x="3760832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0B58A-1F7A-4817-B333-B02395838FC2}"/>
                  </a:ext>
                </a:extLst>
              </p:cNvPr>
              <p:cNvSpPr txBox="1"/>
              <p:nvPr/>
            </p:nvSpPr>
            <p:spPr>
              <a:xfrm>
                <a:off x="3337159" y="1076236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0B58A-1F7A-4817-B333-B0239583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159" y="1076236"/>
                <a:ext cx="97455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A69306C4-BB7F-45A6-A1AD-6ED7EC71193B}"/>
              </a:ext>
            </a:extLst>
          </p:cNvPr>
          <p:cNvSpPr/>
          <p:nvPr/>
        </p:nvSpPr>
        <p:spPr>
          <a:xfrm>
            <a:off x="6170292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BB307-42EB-4879-A516-4B917EEA9B2D}"/>
                  </a:ext>
                </a:extLst>
              </p:cNvPr>
              <p:cNvSpPr txBox="1"/>
              <p:nvPr/>
            </p:nvSpPr>
            <p:spPr>
              <a:xfrm>
                <a:off x="5762661" y="1084382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BB307-42EB-4879-A516-4B917EEA9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61" y="1084382"/>
                <a:ext cx="97455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29AE22-4EE9-4FC6-9F52-44ED2AA84DB7}"/>
              </a:ext>
            </a:extLst>
          </p:cNvPr>
          <p:cNvCxnSpPr>
            <a:cxnSpLocks/>
          </p:cNvCxnSpPr>
          <p:nvPr/>
        </p:nvCxnSpPr>
        <p:spPr>
          <a:xfrm rot="16200000">
            <a:off x="4306102" y="994978"/>
            <a:ext cx="1404000" cy="0"/>
          </a:xfrm>
          <a:prstGeom prst="straightConnector1">
            <a:avLst/>
          </a:prstGeom>
          <a:ln w="28575">
            <a:solidFill>
              <a:srgbClr val="FFFF6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30DF83-AA5F-409B-BEB6-F6E6F80B6BAE}"/>
                  </a:ext>
                </a:extLst>
              </p:cNvPr>
              <p:cNvSpPr txBox="1"/>
              <p:nvPr/>
            </p:nvSpPr>
            <p:spPr>
              <a:xfrm>
                <a:off x="3931130" y="584672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30DF83-AA5F-409B-BEB6-F6E6F80B6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130" y="584672"/>
                <a:ext cx="97455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296BAF-6467-4415-B636-A2ECA54F9B44}"/>
                  </a:ext>
                </a:extLst>
              </p:cNvPr>
              <p:cNvSpPr txBox="1"/>
              <p:nvPr/>
            </p:nvSpPr>
            <p:spPr>
              <a:xfrm>
                <a:off x="5110517" y="555176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296BAF-6467-4415-B636-A2ECA54F9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517" y="555176"/>
                <a:ext cx="97455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B8E84B1A-EE7E-4434-BFF3-318F1C18B732}"/>
              </a:ext>
            </a:extLst>
          </p:cNvPr>
          <p:cNvSpPr/>
          <p:nvPr/>
        </p:nvSpPr>
        <p:spPr>
          <a:xfrm>
            <a:off x="3923554" y="561365"/>
            <a:ext cx="974552" cy="309489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FAB8C1E5-00A7-42E6-92EE-954DA5B7E5A6}"/>
              </a:ext>
            </a:extLst>
          </p:cNvPr>
          <p:cNvSpPr/>
          <p:nvPr/>
        </p:nvSpPr>
        <p:spPr>
          <a:xfrm>
            <a:off x="5133384" y="547297"/>
            <a:ext cx="974552" cy="309489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ECF9C-9592-45FA-853C-3F25097FA05D}"/>
                  </a:ext>
                </a:extLst>
              </p:cNvPr>
              <p:cNvSpPr txBox="1"/>
              <p:nvPr/>
            </p:nvSpPr>
            <p:spPr>
              <a:xfrm>
                <a:off x="485587" y="1374121"/>
                <a:ext cx="2471540" cy="1004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ECF9C-9592-45FA-853C-3F25097FA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87" y="1374121"/>
                <a:ext cx="2471540" cy="1004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BC36A1-7228-40CF-8FFA-3DB51CDB4ABC}"/>
                  </a:ext>
                </a:extLst>
              </p:cNvPr>
              <p:cNvSpPr txBox="1"/>
              <p:nvPr/>
            </p:nvSpPr>
            <p:spPr>
              <a:xfrm>
                <a:off x="2699668" y="1374121"/>
                <a:ext cx="2471540" cy="1004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BC36A1-7228-40CF-8FFA-3DB51CDB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68" y="1374121"/>
                <a:ext cx="2471540" cy="10042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D99DCC-5DE8-4330-AB4C-4FE81F2E5D80}"/>
                  </a:ext>
                </a:extLst>
              </p:cNvPr>
              <p:cNvSpPr txBox="1"/>
              <p:nvPr/>
            </p:nvSpPr>
            <p:spPr>
              <a:xfrm>
                <a:off x="473703" y="2346654"/>
                <a:ext cx="2471540" cy="1004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D99DCC-5DE8-4330-AB4C-4FE81F2E5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3" y="2346654"/>
                <a:ext cx="2471540" cy="10042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81CE02-013A-44DB-9E97-188DCEEBE0F3}"/>
                  </a:ext>
                </a:extLst>
              </p:cNvPr>
              <p:cNvSpPr txBox="1"/>
              <p:nvPr/>
            </p:nvSpPr>
            <p:spPr>
              <a:xfrm>
                <a:off x="2687784" y="2360722"/>
                <a:ext cx="2471540" cy="1004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81CE02-013A-44DB-9E97-188DCEEB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84" y="2360722"/>
                <a:ext cx="2471540" cy="10042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698B6-F997-4F71-8B92-878084B651E9}"/>
                  </a:ext>
                </a:extLst>
              </p:cNvPr>
              <p:cNvSpPr txBox="1"/>
              <p:nvPr/>
            </p:nvSpPr>
            <p:spPr>
              <a:xfrm>
                <a:off x="204360" y="3302388"/>
                <a:ext cx="2471540" cy="11624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698B6-F997-4F71-8B92-878084B6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60" y="3302388"/>
                <a:ext cx="2471540" cy="1162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A49A0-C22A-412D-89FA-45482E003674}"/>
                  </a:ext>
                </a:extLst>
              </p:cNvPr>
              <p:cNvSpPr txBox="1"/>
              <p:nvPr/>
            </p:nvSpPr>
            <p:spPr>
              <a:xfrm>
                <a:off x="2170797" y="3278371"/>
                <a:ext cx="2471540" cy="11624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A49A0-C22A-412D-89FA-45482E00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797" y="3278371"/>
                <a:ext cx="2471540" cy="1162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1E298-5489-4D52-AFC9-77EDB6D53022}"/>
                  </a:ext>
                </a:extLst>
              </p:cNvPr>
              <p:cNvSpPr txBox="1"/>
              <p:nvPr/>
            </p:nvSpPr>
            <p:spPr>
              <a:xfrm>
                <a:off x="155072" y="4629422"/>
                <a:ext cx="2049503" cy="103925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endChr m:val="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1E298-5489-4D52-AFC9-77EDB6D53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2" y="4629422"/>
                <a:ext cx="2049503" cy="10392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AD4181-F8AF-49F3-B0A5-A9234CCCFA3C}"/>
                  </a:ext>
                </a:extLst>
              </p:cNvPr>
              <p:cNvSpPr txBox="1"/>
              <p:nvPr/>
            </p:nvSpPr>
            <p:spPr>
              <a:xfrm>
                <a:off x="2323933" y="4615354"/>
                <a:ext cx="2471540" cy="98315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begChr m:val="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AD4181-F8AF-49F3-B0A5-A9234CCCF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933" y="4615354"/>
                <a:ext cx="2471540" cy="9831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8BAFB9B9-46D5-4993-B1D3-6BEBFCD02698}"/>
              </a:ext>
            </a:extLst>
          </p:cNvPr>
          <p:cNvSpPr/>
          <p:nvPr/>
        </p:nvSpPr>
        <p:spPr>
          <a:xfrm>
            <a:off x="1920204" y="4908870"/>
            <a:ext cx="612000" cy="43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ــــــ</a:t>
            </a:r>
            <a:endParaRPr lang="ar-KW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F7973F-BA97-4E43-97A0-B34F6BFA05BB}"/>
              </a:ext>
            </a:extLst>
          </p:cNvPr>
          <p:cNvSpPr/>
          <p:nvPr/>
        </p:nvSpPr>
        <p:spPr>
          <a:xfrm>
            <a:off x="4431456" y="4923414"/>
            <a:ext cx="612000" cy="432000"/>
          </a:xfrm>
          <a:prstGeom prst="ellipse">
            <a:avLst/>
          </a:prstGeom>
          <a:solidFill>
            <a:srgbClr val="FF66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ar-KW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35B077-A792-4031-A831-1125BE2E8D7C}"/>
                  </a:ext>
                </a:extLst>
              </p:cNvPr>
              <p:cNvSpPr txBox="1"/>
              <p:nvPr/>
            </p:nvSpPr>
            <p:spPr>
              <a:xfrm>
                <a:off x="4615031" y="4570786"/>
                <a:ext cx="2049503" cy="103925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endChr m:val="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35B077-A792-4031-A831-1125BE2E8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31" y="4570786"/>
                <a:ext cx="2049503" cy="10392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2D9CC0B1-2D5B-4C92-B19C-2423483FE838}"/>
              </a:ext>
            </a:extLst>
          </p:cNvPr>
          <p:cNvSpPr/>
          <p:nvPr/>
        </p:nvSpPr>
        <p:spPr>
          <a:xfrm>
            <a:off x="6011284" y="4923414"/>
            <a:ext cx="612000" cy="4319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ــــــ</a:t>
            </a:r>
            <a:endParaRPr lang="ar-KW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973C0B-C053-40DA-9177-335F6ADDE027}"/>
                  </a:ext>
                </a:extLst>
              </p:cNvPr>
              <p:cNvSpPr txBox="1"/>
              <p:nvPr/>
            </p:nvSpPr>
            <p:spPr>
              <a:xfrm>
                <a:off x="6353005" y="4585029"/>
                <a:ext cx="2049503" cy="103925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begChr m:val=""/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973C0B-C053-40DA-9177-335F6ADD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05" y="4585029"/>
                <a:ext cx="2049503" cy="10392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82F6E5-797F-4767-9975-6E581F91A73F}"/>
                  </a:ext>
                </a:extLst>
              </p:cNvPr>
              <p:cNvSpPr txBox="1"/>
              <p:nvPr/>
            </p:nvSpPr>
            <p:spPr>
              <a:xfrm>
                <a:off x="7870987" y="4988786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82F6E5-797F-4767-9975-6E581F91A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987" y="4988786"/>
                <a:ext cx="974551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8E95FC-ECF2-4A70-8FC2-FF7B729CBDB0}"/>
                  </a:ext>
                </a:extLst>
              </p:cNvPr>
              <p:cNvSpPr txBox="1"/>
              <p:nvPr/>
            </p:nvSpPr>
            <p:spPr>
              <a:xfrm>
                <a:off x="7821637" y="1266091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8E95FC-ECF2-4A70-8FC2-FF7B729CB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637" y="1266091"/>
                <a:ext cx="97455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Curved Down 36">
            <a:extLst>
              <a:ext uri="{FF2B5EF4-FFF2-40B4-BE49-F238E27FC236}">
                <a16:creationId xmlns:a16="http://schemas.microsoft.com/office/drawing/2014/main" id="{AEC9AFC4-F855-4095-A7B8-1A281E032A15}"/>
              </a:ext>
            </a:extLst>
          </p:cNvPr>
          <p:cNvSpPr/>
          <p:nvPr/>
        </p:nvSpPr>
        <p:spPr>
          <a:xfrm>
            <a:off x="3866175" y="210548"/>
            <a:ext cx="2304000" cy="39600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/>
      <p:bldP spid="14" grpId="0" animBg="1"/>
      <p:bldP spid="15" grpId="0"/>
      <p:bldP spid="17" grpId="0"/>
      <p:bldP spid="18" grpId="0"/>
      <p:bldP spid="10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9" grpId="0" animBg="1"/>
      <p:bldP spid="30" grpId="0" animBg="1"/>
      <p:bldP spid="31" grpId="0"/>
      <p:bldP spid="32" grpId="0" animBg="1"/>
      <p:bldP spid="33" grpId="0"/>
      <p:bldP spid="34" grpId="0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7228FC-1B77-4E4D-A3BA-4F97E97DB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32" t="76739" r="38073" b="12547"/>
          <a:stretch/>
        </p:blipFill>
        <p:spPr>
          <a:xfrm>
            <a:off x="154743" y="209152"/>
            <a:ext cx="2912014" cy="1056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EAA1DE-6EE7-4CCB-A4AA-73185357EF70}"/>
              </a:ext>
            </a:extLst>
          </p:cNvPr>
          <p:cNvSpPr/>
          <p:nvPr/>
        </p:nvSpPr>
        <p:spPr>
          <a:xfrm>
            <a:off x="7821637" y="442022"/>
            <a:ext cx="1322363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0233C0-4027-45DE-BF7F-76EB431401FD}"/>
              </a:ext>
            </a:extLst>
          </p:cNvPr>
          <p:cNvCxnSpPr/>
          <p:nvPr/>
        </p:nvCxnSpPr>
        <p:spPr>
          <a:xfrm>
            <a:off x="3578286" y="1057974"/>
            <a:ext cx="32400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54BC1C6-EF5F-4DDC-8ABE-F95562A71948}"/>
              </a:ext>
            </a:extLst>
          </p:cNvPr>
          <p:cNvSpPr/>
          <p:nvPr/>
        </p:nvSpPr>
        <p:spPr>
          <a:xfrm>
            <a:off x="6949448" y="1035424"/>
            <a:ext cx="2039810" cy="1452039"/>
          </a:xfrm>
          <a:prstGeom prst="cloudCallout">
            <a:avLst>
              <a:gd name="adj1" fmla="val -66578"/>
              <a:gd name="adj2" fmla="val 762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4EA054-F389-488A-940F-414BAC13D3F5}"/>
              </a:ext>
            </a:extLst>
          </p:cNvPr>
          <p:cNvSpPr/>
          <p:nvPr/>
        </p:nvSpPr>
        <p:spPr>
          <a:xfrm>
            <a:off x="4923693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68AE1-3231-417F-A542-265C2172659B}"/>
                  </a:ext>
                </a:extLst>
              </p:cNvPr>
              <p:cNvSpPr txBox="1"/>
              <p:nvPr/>
            </p:nvSpPr>
            <p:spPr>
              <a:xfrm>
                <a:off x="4555996" y="1143006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68AE1-3231-417F-A542-265C2172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96" y="1143006"/>
                <a:ext cx="9745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58BECAF-26E5-42C0-8CB7-13E7103039F4}"/>
              </a:ext>
            </a:extLst>
          </p:cNvPr>
          <p:cNvSpPr/>
          <p:nvPr/>
        </p:nvSpPr>
        <p:spPr>
          <a:xfrm>
            <a:off x="3760832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0B58A-1F7A-4817-B333-B02395838FC2}"/>
                  </a:ext>
                </a:extLst>
              </p:cNvPr>
              <p:cNvSpPr txBox="1"/>
              <p:nvPr/>
            </p:nvSpPr>
            <p:spPr>
              <a:xfrm>
                <a:off x="3353201" y="1156446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0B58A-1F7A-4817-B333-B0239583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201" y="1156446"/>
                <a:ext cx="97455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A69306C4-BB7F-45A6-A1AD-6ED7EC71193B}"/>
              </a:ext>
            </a:extLst>
          </p:cNvPr>
          <p:cNvSpPr/>
          <p:nvPr/>
        </p:nvSpPr>
        <p:spPr>
          <a:xfrm>
            <a:off x="6170292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BB307-42EB-4879-A516-4B917EEA9B2D}"/>
                  </a:ext>
                </a:extLst>
              </p:cNvPr>
              <p:cNvSpPr txBox="1"/>
              <p:nvPr/>
            </p:nvSpPr>
            <p:spPr>
              <a:xfrm>
                <a:off x="5775505" y="1193329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BB307-42EB-4879-A516-4B917EEA9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05" y="1193329"/>
                <a:ext cx="97455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29AE22-4EE9-4FC6-9F52-44ED2AA84DB7}"/>
              </a:ext>
            </a:extLst>
          </p:cNvPr>
          <p:cNvCxnSpPr>
            <a:cxnSpLocks/>
          </p:cNvCxnSpPr>
          <p:nvPr/>
        </p:nvCxnSpPr>
        <p:spPr>
          <a:xfrm rot="16200000">
            <a:off x="4306102" y="994978"/>
            <a:ext cx="1404000" cy="0"/>
          </a:xfrm>
          <a:prstGeom prst="straightConnector1">
            <a:avLst/>
          </a:prstGeom>
          <a:ln w="28575">
            <a:solidFill>
              <a:srgbClr val="FFFF6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30DF83-AA5F-409B-BEB6-F6E6F80B6BAE}"/>
                  </a:ext>
                </a:extLst>
              </p:cNvPr>
              <p:cNvSpPr txBox="1"/>
              <p:nvPr/>
            </p:nvSpPr>
            <p:spPr>
              <a:xfrm>
                <a:off x="3829847" y="700961"/>
                <a:ext cx="11099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30DF83-AA5F-409B-BEB6-F6E6F80B6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47" y="700961"/>
                <a:ext cx="1109905" cy="307777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296BAF-6467-4415-B636-A2ECA54F9B44}"/>
                  </a:ext>
                </a:extLst>
              </p:cNvPr>
              <p:cNvSpPr txBox="1"/>
              <p:nvPr/>
            </p:nvSpPr>
            <p:spPr>
              <a:xfrm>
                <a:off x="5095297" y="696071"/>
                <a:ext cx="97455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296BAF-6467-4415-B636-A2ECA54F9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97" y="696071"/>
                <a:ext cx="974551" cy="307777"/>
              </a:xfrm>
              <a:prstGeom prst="rect">
                <a:avLst/>
              </a:prstGeom>
              <a:blipFill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B8E84B1A-EE7E-4434-BFF3-318F1C18B732}"/>
              </a:ext>
            </a:extLst>
          </p:cNvPr>
          <p:cNvSpPr/>
          <p:nvPr/>
        </p:nvSpPr>
        <p:spPr>
          <a:xfrm>
            <a:off x="3929644" y="447745"/>
            <a:ext cx="974552" cy="309489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FAB8C1E5-00A7-42E6-92EE-954DA5B7E5A6}"/>
              </a:ext>
            </a:extLst>
          </p:cNvPr>
          <p:cNvSpPr/>
          <p:nvPr/>
        </p:nvSpPr>
        <p:spPr>
          <a:xfrm>
            <a:off x="5132826" y="434959"/>
            <a:ext cx="974552" cy="309489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ECF9C-9592-45FA-853C-3F25097FA05D}"/>
                  </a:ext>
                </a:extLst>
              </p:cNvPr>
              <p:cNvSpPr txBox="1"/>
              <p:nvPr/>
            </p:nvSpPr>
            <p:spPr>
              <a:xfrm>
                <a:off x="204360" y="1374121"/>
                <a:ext cx="2752767" cy="979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ECF9C-9592-45FA-853C-3F25097FA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60" y="1374121"/>
                <a:ext cx="2752767" cy="9791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BC36A1-7228-40CF-8FFA-3DB51CDB4ABC}"/>
                  </a:ext>
                </a:extLst>
              </p:cNvPr>
              <p:cNvSpPr txBox="1"/>
              <p:nvPr/>
            </p:nvSpPr>
            <p:spPr>
              <a:xfrm>
                <a:off x="2920456" y="1360922"/>
                <a:ext cx="2704614" cy="98552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BC36A1-7228-40CF-8FFA-3DB51CDB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456" y="1360922"/>
                <a:ext cx="2704614" cy="9855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D99DCC-5DE8-4330-AB4C-4FE81F2E5D80}"/>
                  </a:ext>
                </a:extLst>
              </p:cNvPr>
              <p:cNvSpPr txBox="1"/>
              <p:nvPr/>
            </p:nvSpPr>
            <p:spPr>
              <a:xfrm>
                <a:off x="107938" y="2346654"/>
                <a:ext cx="3051694" cy="979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  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D99DCC-5DE8-4330-AB4C-4FE81F2E5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8" y="2346654"/>
                <a:ext cx="3051694" cy="9791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81CE02-013A-44DB-9E97-188DCEEBE0F3}"/>
                  </a:ext>
                </a:extLst>
              </p:cNvPr>
              <p:cNvSpPr txBox="1"/>
              <p:nvPr/>
            </p:nvSpPr>
            <p:spPr>
              <a:xfrm>
                <a:off x="3074641" y="2347065"/>
                <a:ext cx="2752766" cy="98552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  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81CE02-013A-44DB-9E97-188DCEEB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41" y="2347065"/>
                <a:ext cx="2752766" cy="9855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698B6-F997-4F71-8B92-878084B651E9}"/>
                  </a:ext>
                </a:extLst>
              </p:cNvPr>
              <p:cNvSpPr txBox="1"/>
              <p:nvPr/>
            </p:nvSpPr>
            <p:spPr>
              <a:xfrm>
                <a:off x="77748" y="3260184"/>
                <a:ext cx="2471540" cy="11624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698B6-F997-4F71-8B92-878084B6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8" y="3260184"/>
                <a:ext cx="2471540" cy="1162498"/>
              </a:xfrm>
              <a:prstGeom prst="rect">
                <a:avLst/>
              </a:prstGeom>
              <a:blipFill>
                <a:blip r:embed="rId12"/>
                <a:stretch>
                  <a:fillRect r="-118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A49A0-C22A-412D-89FA-45482E003674}"/>
                  </a:ext>
                </a:extLst>
              </p:cNvPr>
              <p:cNvSpPr txBox="1"/>
              <p:nvPr/>
            </p:nvSpPr>
            <p:spPr>
              <a:xfrm>
                <a:off x="2678686" y="3283915"/>
                <a:ext cx="2471540" cy="11624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A49A0-C22A-412D-89FA-45482E00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686" y="3283915"/>
                <a:ext cx="2471540" cy="1162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1E298-5489-4D52-AFC9-77EDB6D53022}"/>
                  </a:ext>
                </a:extLst>
              </p:cNvPr>
              <p:cNvSpPr txBox="1"/>
              <p:nvPr/>
            </p:nvSpPr>
            <p:spPr>
              <a:xfrm>
                <a:off x="110208" y="4614923"/>
                <a:ext cx="9033792" cy="64498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ar-KW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ar-KW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KW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KW" sz="2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ar-KW" sz="2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ar-KW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ar-KW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KW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KW" sz="2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ar-KW" sz="2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r>
                  <a:rPr lang="ar-KW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KW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KW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ar-KW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ar-KW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ar-KW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KW" sz="2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ar-KW" sz="2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1E298-5489-4D52-AFC9-77EDB6D53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" y="4614923"/>
                <a:ext cx="9033792" cy="644985"/>
              </a:xfrm>
              <a:prstGeom prst="rect">
                <a:avLst/>
              </a:prstGeom>
              <a:blipFill>
                <a:blip r:embed="rId1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30B832-D699-40DF-8F93-5998063B813A}"/>
                  </a:ext>
                </a:extLst>
              </p:cNvPr>
              <p:cNvSpPr txBox="1"/>
              <p:nvPr/>
            </p:nvSpPr>
            <p:spPr>
              <a:xfrm>
                <a:off x="-263804" y="5602471"/>
                <a:ext cx="161667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730B832-D699-40DF-8F93-5998063B8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3804" y="5602471"/>
                <a:ext cx="1616676" cy="307777"/>
              </a:xfrm>
              <a:prstGeom prst="rect">
                <a:avLst/>
              </a:prstGeom>
              <a:blipFill>
                <a:blip r:embed="rId1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97EF58-2A70-4E4F-8543-6B5CA9D7F66A}"/>
                  </a:ext>
                </a:extLst>
              </p:cNvPr>
              <p:cNvSpPr txBox="1"/>
              <p:nvPr/>
            </p:nvSpPr>
            <p:spPr>
              <a:xfrm>
                <a:off x="7222183" y="1266091"/>
                <a:ext cx="1574005" cy="128272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l" rtl="0"/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97EF58-2A70-4E4F-8543-6B5CA9D7F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183" y="1266091"/>
                <a:ext cx="1574005" cy="12827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5417F11-EE8D-4BBC-8368-566218B170BE}"/>
              </a:ext>
            </a:extLst>
          </p:cNvPr>
          <p:cNvSpPr txBox="1"/>
          <p:nvPr/>
        </p:nvSpPr>
        <p:spPr>
          <a:xfrm>
            <a:off x="6595864" y="38971"/>
            <a:ext cx="2520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3219147-C5D3-4C97-9633-9F9D43DBEA7B}"/>
              </a:ext>
            </a:extLst>
          </p:cNvPr>
          <p:cNvSpPr/>
          <p:nvPr/>
        </p:nvSpPr>
        <p:spPr>
          <a:xfrm>
            <a:off x="3866175" y="210548"/>
            <a:ext cx="2304000" cy="396000"/>
          </a:xfrm>
          <a:prstGeom prst="curvedDown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/>
      <p:bldP spid="14" grpId="0" animBg="1"/>
      <p:bldP spid="15" grpId="0"/>
      <p:bldP spid="17" grpId="0"/>
      <p:bldP spid="18" grpId="0"/>
      <p:bldP spid="10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39" grpId="0"/>
      <p:bldP spid="33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739619" y="24487"/>
            <a:ext cx="336605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rgbClr val="763A66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rgbClr val="763A66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GB" b="1" dirty="0">
              <a:solidFill>
                <a:srgbClr val="763A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EAA1DE-6EE7-4CCB-A4AA-73185357EF70}"/>
              </a:ext>
            </a:extLst>
          </p:cNvPr>
          <p:cNvSpPr/>
          <p:nvPr/>
        </p:nvSpPr>
        <p:spPr>
          <a:xfrm>
            <a:off x="7104191" y="442022"/>
            <a:ext cx="2039809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0233C0-4027-45DE-BF7F-76EB431401FD}"/>
              </a:ext>
            </a:extLst>
          </p:cNvPr>
          <p:cNvCxnSpPr/>
          <p:nvPr/>
        </p:nvCxnSpPr>
        <p:spPr>
          <a:xfrm>
            <a:off x="3578286" y="1057974"/>
            <a:ext cx="32400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54BC1C6-EF5F-4DDC-8ABE-F95562A71948}"/>
              </a:ext>
            </a:extLst>
          </p:cNvPr>
          <p:cNvSpPr/>
          <p:nvPr/>
        </p:nvSpPr>
        <p:spPr>
          <a:xfrm>
            <a:off x="6619119" y="1035424"/>
            <a:ext cx="2370139" cy="1925436"/>
          </a:xfrm>
          <a:prstGeom prst="cloudCallout">
            <a:avLst>
              <a:gd name="adj1" fmla="val 43227"/>
              <a:gd name="adj2" fmla="val 70454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4EA054-F389-488A-940F-414BAC13D3F5}"/>
              </a:ext>
            </a:extLst>
          </p:cNvPr>
          <p:cNvSpPr/>
          <p:nvPr/>
        </p:nvSpPr>
        <p:spPr>
          <a:xfrm>
            <a:off x="4923693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68AE1-3231-417F-A542-265C2172659B}"/>
                  </a:ext>
                </a:extLst>
              </p:cNvPr>
              <p:cNvSpPr txBox="1"/>
              <p:nvPr/>
            </p:nvSpPr>
            <p:spPr>
              <a:xfrm>
                <a:off x="4555996" y="1143006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68AE1-3231-417F-A542-265C2172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96" y="1143006"/>
                <a:ext cx="97455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58BECAF-26E5-42C0-8CB7-13E7103039F4}"/>
              </a:ext>
            </a:extLst>
          </p:cNvPr>
          <p:cNvSpPr/>
          <p:nvPr/>
        </p:nvSpPr>
        <p:spPr>
          <a:xfrm>
            <a:off x="3760832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0B58A-1F7A-4817-B333-B02395838FC2}"/>
                  </a:ext>
                </a:extLst>
              </p:cNvPr>
              <p:cNvSpPr txBox="1"/>
              <p:nvPr/>
            </p:nvSpPr>
            <p:spPr>
              <a:xfrm>
                <a:off x="3240657" y="1128310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0B58A-1F7A-4817-B333-B0239583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57" y="1128310"/>
                <a:ext cx="9745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A69306C4-BB7F-45A6-A1AD-6ED7EC71193B}"/>
              </a:ext>
            </a:extLst>
          </p:cNvPr>
          <p:cNvSpPr/>
          <p:nvPr/>
        </p:nvSpPr>
        <p:spPr>
          <a:xfrm>
            <a:off x="6170292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BB307-42EB-4879-A516-4B917EEA9B2D}"/>
                  </a:ext>
                </a:extLst>
              </p:cNvPr>
              <p:cNvSpPr txBox="1"/>
              <p:nvPr/>
            </p:nvSpPr>
            <p:spPr>
              <a:xfrm>
                <a:off x="5775505" y="1108921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BB307-42EB-4879-A516-4B917EEA9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05" y="1108921"/>
                <a:ext cx="97455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29AE22-4EE9-4FC6-9F52-44ED2AA84DB7}"/>
              </a:ext>
            </a:extLst>
          </p:cNvPr>
          <p:cNvCxnSpPr>
            <a:cxnSpLocks/>
          </p:cNvCxnSpPr>
          <p:nvPr/>
        </p:nvCxnSpPr>
        <p:spPr>
          <a:xfrm rot="16200000">
            <a:off x="4306102" y="994978"/>
            <a:ext cx="1404000" cy="0"/>
          </a:xfrm>
          <a:prstGeom prst="straightConnector1">
            <a:avLst/>
          </a:prstGeom>
          <a:ln w="28575">
            <a:solidFill>
              <a:srgbClr val="FFFF6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30DF83-AA5F-409B-BEB6-F6E6F80B6BAE}"/>
                  </a:ext>
                </a:extLst>
              </p:cNvPr>
              <p:cNvSpPr txBox="1"/>
              <p:nvPr/>
            </p:nvSpPr>
            <p:spPr>
              <a:xfrm>
                <a:off x="3810191" y="688172"/>
                <a:ext cx="11099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30DF83-AA5F-409B-BEB6-F6E6F80B6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91" y="688172"/>
                <a:ext cx="1109905" cy="307777"/>
              </a:xfrm>
              <a:prstGeom prst="rect">
                <a:avLst/>
              </a:prstGeom>
              <a:blipFill>
                <a:blip r:embed="rId5"/>
                <a:stretch>
                  <a:fillRect r="-549" b="-12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296BAF-6467-4415-B636-A2ECA54F9B44}"/>
                  </a:ext>
                </a:extLst>
              </p:cNvPr>
              <p:cNvSpPr txBox="1"/>
              <p:nvPr/>
            </p:nvSpPr>
            <p:spPr>
              <a:xfrm>
                <a:off x="5144034" y="714621"/>
                <a:ext cx="97455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296BAF-6467-4415-B636-A2ECA54F9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034" y="714621"/>
                <a:ext cx="974551" cy="307777"/>
              </a:xfrm>
              <a:prstGeom prst="rect">
                <a:avLst/>
              </a:prstGeom>
              <a:blipFill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B8E84B1A-EE7E-4434-BFF3-318F1C18B732}"/>
              </a:ext>
            </a:extLst>
          </p:cNvPr>
          <p:cNvSpPr/>
          <p:nvPr/>
        </p:nvSpPr>
        <p:spPr>
          <a:xfrm>
            <a:off x="3937405" y="451774"/>
            <a:ext cx="974552" cy="309489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FAB8C1E5-00A7-42E6-92EE-954DA5B7E5A6}"/>
              </a:ext>
            </a:extLst>
          </p:cNvPr>
          <p:cNvSpPr/>
          <p:nvPr/>
        </p:nvSpPr>
        <p:spPr>
          <a:xfrm>
            <a:off x="5123796" y="418234"/>
            <a:ext cx="974552" cy="309489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ECF9C-9592-45FA-853C-3F25097FA05D}"/>
                  </a:ext>
                </a:extLst>
              </p:cNvPr>
              <p:cNvSpPr txBox="1"/>
              <p:nvPr/>
            </p:nvSpPr>
            <p:spPr>
              <a:xfrm>
                <a:off x="122012" y="1374121"/>
                <a:ext cx="3218612" cy="979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9ECF9C-9592-45FA-853C-3F25097FA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2" y="1374121"/>
                <a:ext cx="3218612" cy="979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BC36A1-7228-40CF-8FFA-3DB51CDB4ABC}"/>
                  </a:ext>
                </a:extLst>
              </p:cNvPr>
              <p:cNvSpPr txBox="1"/>
              <p:nvPr/>
            </p:nvSpPr>
            <p:spPr>
              <a:xfrm>
                <a:off x="3018931" y="1360922"/>
                <a:ext cx="2982891" cy="97597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BC36A1-7228-40CF-8FFA-3DB51CDB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931" y="1360922"/>
                <a:ext cx="2982891" cy="975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D99DCC-5DE8-4330-AB4C-4FE81F2E5D80}"/>
                  </a:ext>
                </a:extLst>
              </p:cNvPr>
              <p:cNvSpPr txBox="1"/>
              <p:nvPr/>
            </p:nvSpPr>
            <p:spPr>
              <a:xfrm>
                <a:off x="107937" y="2346654"/>
                <a:ext cx="3327953" cy="979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D99DCC-5DE8-4330-AB4C-4FE81F2E5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7" y="2346654"/>
                <a:ext cx="3327953" cy="9791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81CE02-013A-44DB-9E97-188DCEEBE0F3}"/>
                  </a:ext>
                </a:extLst>
              </p:cNvPr>
              <p:cNvSpPr txBox="1"/>
              <p:nvPr/>
            </p:nvSpPr>
            <p:spPr>
              <a:xfrm>
                <a:off x="3471785" y="2346654"/>
                <a:ext cx="3111439" cy="97597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81CE02-013A-44DB-9E97-188DCEEB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785" y="2346654"/>
                <a:ext cx="3111439" cy="9759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698B6-F997-4F71-8B92-878084B651E9}"/>
                  </a:ext>
                </a:extLst>
              </p:cNvPr>
              <p:cNvSpPr txBox="1"/>
              <p:nvPr/>
            </p:nvSpPr>
            <p:spPr>
              <a:xfrm>
                <a:off x="4580" y="4494745"/>
                <a:ext cx="2471540" cy="64062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+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698B6-F997-4F71-8B92-878084B6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" y="4494745"/>
                <a:ext cx="2471540" cy="640625"/>
              </a:xfrm>
              <a:prstGeom prst="rect">
                <a:avLst/>
              </a:prstGeom>
              <a:blipFill>
                <a:blip r:embed="rId11"/>
                <a:stretch>
                  <a:fillRect r="-2567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A49A0-C22A-412D-89FA-45482E003674}"/>
                  </a:ext>
                </a:extLst>
              </p:cNvPr>
              <p:cNvSpPr txBox="1"/>
              <p:nvPr/>
            </p:nvSpPr>
            <p:spPr>
              <a:xfrm>
                <a:off x="3016829" y="4478681"/>
                <a:ext cx="2471540" cy="63741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A49A0-C22A-412D-89FA-45482E00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29" y="4478681"/>
                <a:ext cx="2471540" cy="637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7E41D0-5B1B-44E7-AB54-72EA658C22D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3077" t="66760" r="71538" b="22842"/>
          <a:stretch/>
        </p:blipFill>
        <p:spPr>
          <a:xfrm>
            <a:off x="261773" y="183295"/>
            <a:ext cx="2151222" cy="817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C2E59E-2E6A-40F7-A57E-8E6F19478041}"/>
                  </a:ext>
                </a:extLst>
              </p:cNvPr>
              <p:cNvSpPr txBox="1"/>
              <p:nvPr/>
            </p:nvSpPr>
            <p:spPr>
              <a:xfrm>
                <a:off x="-33700" y="5266316"/>
                <a:ext cx="2471540" cy="57060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/>
                        <m:sup/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C2E59E-2E6A-40F7-A57E-8E6F19478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700" y="5266316"/>
                <a:ext cx="2471540" cy="5706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9E1A6FD-4ECC-402B-9C68-ECBC43956CFC}"/>
              </a:ext>
            </a:extLst>
          </p:cNvPr>
          <p:cNvSpPr/>
          <p:nvPr/>
        </p:nvSpPr>
        <p:spPr>
          <a:xfrm>
            <a:off x="2108834" y="5384174"/>
            <a:ext cx="432000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ــــــ</a:t>
            </a:r>
            <a:endParaRPr lang="ar-KW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8F511D-83F3-49C6-AC90-8D90D341BC50}"/>
                  </a:ext>
                </a:extLst>
              </p:cNvPr>
              <p:cNvSpPr txBox="1"/>
              <p:nvPr/>
            </p:nvSpPr>
            <p:spPr>
              <a:xfrm>
                <a:off x="2245311" y="5251971"/>
                <a:ext cx="3384188" cy="57060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/>
                        <m:sup/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8F511D-83F3-49C6-AC90-8D90D341B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11" y="5251971"/>
                <a:ext cx="3384188" cy="5706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735D5BB-4127-4EC6-8E4D-CEB953C065C2}"/>
              </a:ext>
            </a:extLst>
          </p:cNvPr>
          <p:cNvSpPr/>
          <p:nvPr/>
        </p:nvSpPr>
        <p:spPr>
          <a:xfrm>
            <a:off x="5038752" y="5371341"/>
            <a:ext cx="432000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ar-KW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B956FE-9959-4162-AAE7-5BA165BD052C}"/>
                  </a:ext>
                </a:extLst>
              </p:cNvPr>
              <p:cNvSpPr txBox="1"/>
              <p:nvPr/>
            </p:nvSpPr>
            <p:spPr>
              <a:xfrm>
                <a:off x="5184412" y="5237779"/>
                <a:ext cx="2471540" cy="57060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/>
                        <m:sup/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B956FE-9959-4162-AAE7-5BA165BD0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412" y="5237779"/>
                <a:ext cx="2471540" cy="5706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6C163ED-1F22-47AC-9650-491F18047738}"/>
              </a:ext>
            </a:extLst>
          </p:cNvPr>
          <p:cNvSpPr/>
          <p:nvPr/>
        </p:nvSpPr>
        <p:spPr>
          <a:xfrm>
            <a:off x="7048783" y="5371217"/>
            <a:ext cx="432000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ــــــ</a:t>
            </a:r>
            <a:endParaRPr lang="ar-KW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A8A276-AEF5-4704-9984-28FE2469FD87}"/>
                  </a:ext>
                </a:extLst>
              </p:cNvPr>
              <p:cNvSpPr txBox="1"/>
              <p:nvPr/>
            </p:nvSpPr>
            <p:spPr>
              <a:xfrm>
                <a:off x="7182504" y="5244237"/>
                <a:ext cx="2503579" cy="57060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/>
                        <m:sup/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A8A276-AEF5-4704-9984-28FE2469F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504" y="5244237"/>
                <a:ext cx="2503579" cy="5706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3F0E2E-3ACF-45B1-92E5-F2D780894882}"/>
                  </a:ext>
                </a:extLst>
              </p:cNvPr>
              <p:cNvSpPr txBox="1"/>
              <p:nvPr/>
            </p:nvSpPr>
            <p:spPr>
              <a:xfrm>
                <a:off x="-8946" y="6058060"/>
                <a:ext cx="161667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𝟐𝟗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3F0E2E-3ACF-45B1-92E5-F2D78089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46" y="6058060"/>
                <a:ext cx="1616676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E8704A-79D6-4846-9E00-EDE4A9CE44C9}"/>
                  </a:ext>
                </a:extLst>
              </p:cNvPr>
              <p:cNvSpPr txBox="1"/>
              <p:nvPr/>
            </p:nvSpPr>
            <p:spPr>
              <a:xfrm>
                <a:off x="6881219" y="1266091"/>
                <a:ext cx="1914970" cy="171361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l" rtl="0"/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E8704A-79D6-4846-9E00-EDE4A9CE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219" y="1266091"/>
                <a:ext cx="1914970" cy="17136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475BC629-7011-4EC1-A5E9-08C6820FDFEC}"/>
              </a:ext>
            </a:extLst>
          </p:cNvPr>
          <p:cNvSpPr/>
          <p:nvPr/>
        </p:nvSpPr>
        <p:spPr>
          <a:xfrm>
            <a:off x="3866175" y="210548"/>
            <a:ext cx="2304000" cy="396000"/>
          </a:xfrm>
          <a:prstGeom prst="curvedDown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B5BF06-8E76-450B-857D-7B8DC7705093}"/>
                  </a:ext>
                </a:extLst>
              </p:cNvPr>
              <p:cNvSpPr txBox="1"/>
              <p:nvPr/>
            </p:nvSpPr>
            <p:spPr>
              <a:xfrm>
                <a:off x="-8946" y="3298389"/>
                <a:ext cx="2471540" cy="113742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B5BF06-8E76-450B-857D-7B8DC7705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46" y="3298389"/>
                <a:ext cx="2471540" cy="1137427"/>
              </a:xfrm>
              <a:prstGeom prst="rect">
                <a:avLst/>
              </a:prstGeom>
              <a:blipFill>
                <a:blip r:embed="rId20"/>
                <a:stretch>
                  <a:fillRect r="-2814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9E67E1-7A0C-4964-8574-E01254037AC3}"/>
                  </a:ext>
                </a:extLst>
              </p:cNvPr>
              <p:cNvSpPr txBox="1"/>
              <p:nvPr/>
            </p:nvSpPr>
            <p:spPr>
              <a:xfrm>
                <a:off x="3139532" y="3256402"/>
                <a:ext cx="2471540" cy="113422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9E67E1-7A0C-4964-8574-E01254037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532" y="3256402"/>
                <a:ext cx="2471540" cy="113422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/>
      <p:bldP spid="14" grpId="0" animBg="1"/>
      <p:bldP spid="15" grpId="0"/>
      <p:bldP spid="17" grpId="0"/>
      <p:bldP spid="18" grpId="0"/>
      <p:bldP spid="10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40" grpId="0"/>
      <p:bldP spid="41" grpId="0" animBg="1"/>
      <p:bldP spid="42" grpId="0"/>
      <p:bldP spid="44" grpId="0" animBg="1"/>
      <p:bldP spid="45" grpId="0"/>
      <p:bldP spid="46" grpId="0" animBg="1"/>
      <p:bldP spid="47" grpId="0"/>
      <p:bldP spid="48" grpId="0"/>
      <p:bldP spid="33" grpId="0"/>
      <p:bldP spid="34" grpId="0" animBg="1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739619" y="24487"/>
            <a:ext cx="3366058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EAA1DE-6EE7-4CCB-A4AA-73185357EF70}"/>
              </a:ext>
            </a:extLst>
          </p:cNvPr>
          <p:cNvSpPr/>
          <p:nvPr/>
        </p:nvSpPr>
        <p:spPr>
          <a:xfrm>
            <a:off x="7104191" y="442022"/>
            <a:ext cx="2039809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0233C0-4027-45DE-BF7F-76EB431401FD}"/>
              </a:ext>
            </a:extLst>
          </p:cNvPr>
          <p:cNvCxnSpPr/>
          <p:nvPr/>
        </p:nvCxnSpPr>
        <p:spPr>
          <a:xfrm>
            <a:off x="3578286" y="1057974"/>
            <a:ext cx="32400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54BC1C6-EF5F-4DDC-8ABE-F95562A71948}"/>
              </a:ext>
            </a:extLst>
          </p:cNvPr>
          <p:cNvSpPr/>
          <p:nvPr/>
        </p:nvSpPr>
        <p:spPr>
          <a:xfrm>
            <a:off x="6729876" y="1449271"/>
            <a:ext cx="2370139" cy="1285552"/>
          </a:xfrm>
          <a:prstGeom prst="cloudCallout">
            <a:avLst>
              <a:gd name="adj1" fmla="val 43227"/>
              <a:gd name="adj2" fmla="val 70454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4EA054-F389-488A-940F-414BAC13D3F5}"/>
              </a:ext>
            </a:extLst>
          </p:cNvPr>
          <p:cNvSpPr/>
          <p:nvPr/>
        </p:nvSpPr>
        <p:spPr>
          <a:xfrm>
            <a:off x="4923693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68AE1-3231-417F-A542-265C2172659B}"/>
                  </a:ext>
                </a:extLst>
              </p:cNvPr>
              <p:cNvSpPr txBox="1"/>
              <p:nvPr/>
            </p:nvSpPr>
            <p:spPr>
              <a:xfrm>
                <a:off x="4555996" y="1143006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68AE1-3231-417F-A542-265C2172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96" y="1143006"/>
                <a:ext cx="97455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58BECAF-26E5-42C0-8CB7-13E7103039F4}"/>
              </a:ext>
            </a:extLst>
          </p:cNvPr>
          <p:cNvSpPr/>
          <p:nvPr/>
        </p:nvSpPr>
        <p:spPr>
          <a:xfrm>
            <a:off x="5517961" y="936672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0B58A-1F7A-4817-B333-B02395838FC2}"/>
                  </a:ext>
                </a:extLst>
              </p:cNvPr>
              <p:cNvSpPr txBox="1"/>
              <p:nvPr/>
            </p:nvSpPr>
            <p:spPr>
              <a:xfrm>
                <a:off x="5085473" y="1128661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0B58A-1F7A-4817-B333-B0239583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473" y="1128661"/>
                <a:ext cx="9745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A69306C4-BB7F-45A6-A1AD-6ED7EC71193B}"/>
              </a:ext>
            </a:extLst>
          </p:cNvPr>
          <p:cNvSpPr/>
          <p:nvPr/>
        </p:nvSpPr>
        <p:spPr>
          <a:xfrm>
            <a:off x="6409445" y="951018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BB307-42EB-4879-A516-4B917EEA9B2D}"/>
                  </a:ext>
                </a:extLst>
              </p:cNvPr>
              <p:cNvSpPr txBox="1"/>
              <p:nvPr/>
            </p:nvSpPr>
            <p:spPr>
              <a:xfrm>
                <a:off x="5967995" y="1103520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BB307-42EB-4879-A516-4B917EEA9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995" y="1103520"/>
                <a:ext cx="97455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29AE22-4EE9-4FC6-9F52-44ED2AA84DB7}"/>
              </a:ext>
            </a:extLst>
          </p:cNvPr>
          <p:cNvCxnSpPr>
            <a:cxnSpLocks/>
          </p:cNvCxnSpPr>
          <p:nvPr/>
        </p:nvCxnSpPr>
        <p:spPr>
          <a:xfrm rot="16200000">
            <a:off x="4306102" y="994978"/>
            <a:ext cx="1404000" cy="0"/>
          </a:xfrm>
          <a:prstGeom prst="straightConnector1">
            <a:avLst/>
          </a:prstGeom>
          <a:ln w="28575">
            <a:solidFill>
              <a:srgbClr val="FFFF6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30DF83-AA5F-409B-BEB6-F6E6F80B6BAE}"/>
                  </a:ext>
                </a:extLst>
              </p:cNvPr>
              <p:cNvSpPr txBox="1"/>
              <p:nvPr/>
            </p:nvSpPr>
            <p:spPr>
              <a:xfrm>
                <a:off x="3714031" y="654797"/>
                <a:ext cx="11099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30DF83-AA5F-409B-BEB6-F6E6F80B6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031" y="654797"/>
                <a:ext cx="1109905" cy="307777"/>
              </a:xfrm>
              <a:prstGeom prst="rect">
                <a:avLst/>
              </a:prstGeom>
              <a:blipFill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296BAF-6467-4415-B636-A2ECA54F9B44}"/>
                  </a:ext>
                </a:extLst>
              </p:cNvPr>
              <p:cNvSpPr txBox="1"/>
              <p:nvPr/>
            </p:nvSpPr>
            <p:spPr>
              <a:xfrm>
                <a:off x="5517961" y="643397"/>
                <a:ext cx="97455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296BAF-6467-4415-B636-A2ECA54F9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961" y="643397"/>
                <a:ext cx="974551" cy="307777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FAB8C1E5-00A7-42E6-92EE-954DA5B7E5A6}"/>
              </a:ext>
            </a:extLst>
          </p:cNvPr>
          <p:cNvSpPr/>
          <p:nvPr/>
        </p:nvSpPr>
        <p:spPr>
          <a:xfrm>
            <a:off x="5546097" y="442905"/>
            <a:ext cx="974552" cy="309489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D99DCC-5DE8-4330-AB4C-4FE81F2E5D80}"/>
                  </a:ext>
                </a:extLst>
              </p:cNvPr>
              <p:cNvSpPr txBox="1"/>
              <p:nvPr/>
            </p:nvSpPr>
            <p:spPr>
              <a:xfrm>
                <a:off x="142498" y="1398759"/>
                <a:ext cx="3619278" cy="979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D99DCC-5DE8-4330-AB4C-4FE81F2E5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8" y="1398759"/>
                <a:ext cx="3619278" cy="979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698B6-F997-4F71-8B92-878084B651E9}"/>
                  </a:ext>
                </a:extLst>
              </p:cNvPr>
              <p:cNvSpPr txBox="1"/>
              <p:nvPr/>
            </p:nvSpPr>
            <p:spPr>
              <a:xfrm>
                <a:off x="280269" y="2321666"/>
                <a:ext cx="2471540" cy="113537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698B6-F997-4F71-8B92-878084B6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69" y="2321666"/>
                <a:ext cx="2471540" cy="11353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7E41D0-5B1B-44E7-AB54-72EA658C22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552" t="66414" r="42063" b="23188"/>
          <a:stretch/>
        </p:blipFill>
        <p:spPr>
          <a:xfrm>
            <a:off x="261773" y="183295"/>
            <a:ext cx="2151222" cy="817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F56D4C-E55D-4232-9493-D2A7EE17F8D3}"/>
                  </a:ext>
                </a:extLst>
              </p:cNvPr>
              <p:cNvSpPr txBox="1"/>
              <p:nvPr/>
            </p:nvSpPr>
            <p:spPr>
              <a:xfrm>
                <a:off x="426041" y="3410029"/>
                <a:ext cx="2471540" cy="11624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/>
                        <m:sup/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F56D4C-E55D-4232-9493-D2A7EE17F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1" y="3410029"/>
                <a:ext cx="2471540" cy="11624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521315-931C-456E-8C19-A04E57986AF2}"/>
              </a:ext>
            </a:extLst>
          </p:cNvPr>
          <p:cNvSpPr/>
          <p:nvPr/>
        </p:nvSpPr>
        <p:spPr>
          <a:xfrm>
            <a:off x="2991069" y="3839920"/>
            <a:ext cx="432000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ــــــ</a:t>
            </a:r>
            <a:endParaRPr lang="ar-KW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68BF6C-2D17-4408-B690-BF2FF99B3070}"/>
                  </a:ext>
                </a:extLst>
              </p:cNvPr>
              <p:cNvSpPr txBox="1"/>
              <p:nvPr/>
            </p:nvSpPr>
            <p:spPr>
              <a:xfrm>
                <a:off x="3453057" y="3438165"/>
                <a:ext cx="2471540" cy="11624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/>
                        <m:sup/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68BF6C-2D17-4408-B690-BF2FF99B3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57" y="3438165"/>
                <a:ext cx="2471540" cy="1162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AEC873-621A-45CD-8514-AF843E766366}"/>
                  </a:ext>
                </a:extLst>
              </p:cNvPr>
              <p:cNvSpPr txBox="1"/>
              <p:nvPr/>
            </p:nvSpPr>
            <p:spPr>
              <a:xfrm>
                <a:off x="5340784" y="3811784"/>
                <a:ext cx="161667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AEC873-621A-45CD-8514-AF843E766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84" y="3811784"/>
                <a:ext cx="1616676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C85236-F302-402B-9365-E1C9054F87E4}"/>
                  </a:ext>
                </a:extLst>
              </p:cNvPr>
              <p:cNvSpPr txBox="1"/>
              <p:nvPr/>
            </p:nvSpPr>
            <p:spPr>
              <a:xfrm>
                <a:off x="6957460" y="1591577"/>
                <a:ext cx="1914970" cy="171361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l" rtl="0"/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C85236-F302-402B-9365-E1C9054F8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60" y="1591577"/>
                <a:ext cx="1914970" cy="17136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5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  <p:bldP spid="13" grpId="0"/>
      <p:bldP spid="14" grpId="0" animBg="1"/>
      <p:bldP spid="15" grpId="0"/>
      <p:bldP spid="17" grpId="0"/>
      <p:bldP spid="18" grpId="0"/>
      <p:bldP spid="20" grpId="0" animBg="1"/>
      <p:bldP spid="23" grpId="0"/>
      <p:bldP spid="25" grpId="0"/>
      <p:bldP spid="33" grpId="0"/>
      <p:bldP spid="34" grpId="0" animBg="1"/>
      <p:bldP spid="36" grpId="0"/>
      <p:bldP spid="3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7527" y="24487"/>
            <a:ext cx="2268149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0EDA8A-1BBF-418B-ADE0-B65C274E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45522" t="28002" r="11045" b="63605"/>
          <a:stretch/>
        </p:blipFill>
        <p:spPr>
          <a:xfrm>
            <a:off x="122830" y="535812"/>
            <a:ext cx="7547213" cy="695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7D39D-8939-4249-BFCB-3A9582557FAA}"/>
              </a:ext>
            </a:extLst>
          </p:cNvPr>
          <p:cNvSpPr/>
          <p:nvPr/>
        </p:nvSpPr>
        <p:spPr>
          <a:xfrm>
            <a:off x="7793501" y="442022"/>
            <a:ext cx="1322363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/>
              <p:nvPr/>
            </p:nvSpPr>
            <p:spPr>
              <a:xfrm>
                <a:off x="1311261" y="1560437"/>
                <a:ext cx="2500118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61" y="1560437"/>
                <a:ext cx="2500118" cy="377667"/>
              </a:xfrm>
              <a:prstGeom prst="rect">
                <a:avLst/>
              </a:prstGeom>
              <a:blipFill>
                <a:blip r:embed="rId3"/>
                <a:stretch>
                  <a:fillRect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099EC641-9992-40B6-A50B-E9BD18A0D3D0}"/>
              </a:ext>
            </a:extLst>
          </p:cNvPr>
          <p:cNvSpPr/>
          <p:nvPr/>
        </p:nvSpPr>
        <p:spPr>
          <a:xfrm>
            <a:off x="146957" y="1443270"/>
            <a:ext cx="1322363" cy="612000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82353C3-411B-4CE7-B366-CDEF8B73CFC5}"/>
              </a:ext>
            </a:extLst>
          </p:cNvPr>
          <p:cNvSpPr/>
          <p:nvPr/>
        </p:nvSpPr>
        <p:spPr>
          <a:xfrm>
            <a:off x="197452" y="2297173"/>
            <a:ext cx="1322363" cy="612000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نضع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56660B-DDBD-4290-8B3C-AE606050D023}"/>
                  </a:ext>
                </a:extLst>
              </p:cNvPr>
              <p:cNvSpPr txBox="1"/>
              <p:nvPr/>
            </p:nvSpPr>
            <p:spPr>
              <a:xfrm>
                <a:off x="1282957" y="2443041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56660B-DDBD-4290-8B3C-AE606050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957" y="2443041"/>
                <a:ext cx="2057441" cy="377667"/>
              </a:xfrm>
              <a:prstGeom prst="rect">
                <a:avLst/>
              </a:prstGeom>
              <a:blipFill>
                <a:blip r:embed="rId4"/>
                <a:stretch>
                  <a:fillRect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F9D0E616-6A22-47A7-AA02-564A936C00F4}"/>
              </a:ext>
            </a:extLst>
          </p:cNvPr>
          <p:cNvSpPr/>
          <p:nvPr/>
        </p:nvSpPr>
        <p:spPr>
          <a:xfrm>
            <a:off x="3009439" y="2514708"/>
            <a:ext cx="661917" cy="156706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107037-5084-4AC1-A013-9B0E52680FAE}"/>
                  </a:ext>
                </a:extLst>
              </p:cNvPr>
              <p:cNvSpPr txBox="1"/>
              <p:nvPr/>
            </p:nvSpPr>
            <p:spPr>
              <a:xfrm>
                <a:off x="3671356" y="2415745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107037-5084-4AC1-A013-9B0E52680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356" y="2415745"/>
                <a:ext cx="2057441" cy="377667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C32215-C09C-4496-9272-1AEFC0E47069}"/>
              </a:ext>
            </a:extLst>
          </p:cNvPr>
          <p:cNvSpPr/>
          <p:nvPr/>
        </p:nvSpPr>
        <p:spPr>
          <a:xfrm>
            <a:off x="5491938" y="2511517"/>
            <a:ext cx="661917" cy="156706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D62DAE-BC3A-4656-9D0F-3F01B0B4DBB6}"/>
                  </a:ext>
                </a:extLst>
              </p:cNvPr>
              <p:cNvSpPr txBox="1"/>
              <p:nvPr/>
            </p:nvSpPr>
            <p:spPr>
              <a:xfrm>
                <a:off x="6203636" y="2401036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D62DAE-BC3A-4656-9D0F-3F01B0B4D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636" y="2401036"/>
                <a:ext cx="2057441" cy="377667"/>
              </a:xfrm>
              <a:prstGeom prst="rect">
                <a:avLst/>
              </a:prstGeom>
              <a:blipFill>
                <a:blip r:embed="rId6"/>
                <a:stretch>
                  <a:fillRect l="-890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CE2CD53-1A98-4B7B-812C-49CC331D0E33}"/>
              </a:ext>
            </a:extLst>
          </p:cNvPr>
          <p:cNvSpPr/>
          <p:nvPr/>
        </p:nvSpPr>
        <p:spPr>
          <a:xfrm>
            <a:off x="1940215" y="2909173"/>
            <a:ext cx="661917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إما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D93253-2D3D-4356-B529-75394F4EE4AC}"/>
              </a:ext>
            </a:extLst>
          </p:cNvPr>
          <p:cNvSpPr/>
          <p:nvPr/>
        </p:nvSpPr>
        <p:spPr>
          <a:xfrm>
            <a:off x="4038159" y="2909173"/>
            <a:ext cx="661917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48E514-A622-414B-AC70-CE509FF34668}"/>
                  </a:ext>
                </a:extLst>
              </p:cNvPr>
              <p:cNvSpPr txBox="1"/>
              <p:nvPr/>
            </p:nvSpPr>
            <p:spPr>
              <a:xfrm>
                <a:off x="2602132" y="2920799"/>
                <a:ext cx="1169846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48E514-A622-414B-AC70-CE509FF34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132" y="2920799"/>
                <a:ext cx="1169846" cy="377667"/>
              </a:xfrm>
              <a:prstGeom prst="rect">
                <a:avLst/>
              </a:prstGeom>
              <a:blipFill>
                <a:blip r:embed="rId7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A61ACA-BF3D-4BF6-8E40-18B2BA53A658}"/>
                  </a:ext>
                </a:extLst>
              </p:cNvPr>
              <p:cNvSpPr txBox="1"/>
              <p:nvPr/>
            </p:nvSpPr>
            <p:spPr>
              <a:xfrm>
                <a:off x="4893366" y="2905154"/>
                <a:ext cx="13223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A61ACA-BF3D-4BF6-8E40-18B2BA53A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66" y="2905154"/>
                <a:ext cx="1322363" cy="369332"/>
              </a:xfrm>
              <a:prstGeom prst="rect">
                <a:avLst/>
              </a:prstGeom>
              <a:blipFill>
                <a:blip r:embed="rId8"/>
                <a:stretch>
                  <a:fillRect l="-9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27A292-A4D0-4A59-88BB-8BF521E404CB}"/>
              </a:ext>
            </a:extLst>
          </p:cNvPr>
          <p:cNvCxnSpPr/>
          <p:nvPr/>
        </p:nvCxnSpPr>
        <p:spPr>
          <a:xfrm>
            <a:off x="3085524" y="3781768"/>
            <a:ext cx="32400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73B155C-9846-426E-9737-D9676A3A9D6A}"/>
              </a:ext>
            </a:extLst>
          </p:cNvPr>
          <p:cNvSpPr/>
          <p:nvPr/>
        </p:nvSpPr>
        <p:spPr>
          <a:xfrm>
            <a:off x="5078621" y="3684100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656411-13A4-4191-9E51-BCC2F008E00B}"/>
              </a:ext>
            </a:extLst>
          </p:cNvPr>
          <p:cNvSpPr/>
          <p:nvPr/>
        </p:nvSpPr>
        <p:spPr>
          <a:xfrm>
            <a:off x="3986181" y="3684101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CA94D3-9090-49FA-96E9-A7E138EACE83}"/>
                  </a:ext>
                </a:extLst>
              </p:cNvPr>
              <p:cNvSpPr txBox="1"/>
              <p:nvPr/>
            </p:nvSpPr>
            <p:spPr>
              <a:xfrm>
                <a:off x="3786939" y="3834721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CA94D3-9090-49FA-96E9-A7E138EAC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39" y="3834721"/>
                <a:ext cx="540000" cy="307777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0D53A4-C352-4A97-BEB2-8F08241086A0}"/>
                  </a:ext>
                </a:extLst>
              </p:cNvPr>
              <p:cNvSpPr txBox="1"/>
              <p:nvPr/>
            </p:nvSpPr>
            <p:spPr>
              <a:xfrm>
                <a:off x="4906675" y="3868691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0D53A4-C352-4A97-BEB2-8F0824108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75" y="3868691"/>
                <a:ext cx="540000" cy="307777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29A6881-47A6-49B0-8189-E1DE91AEE746}"/>
              </a:ext>
            </a:extLst>
          </p:cNvPr>
          <p:cNvSpPr/>
          <p:nvPr/>
        </p:nvSpPr>
        <p:spPr>
          <a:xfrm>
            <a:off x="3380371" y="3336905"/>
            <a:ext cx="405490" cy="360000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4BA550F-9290-4118-A8BA-A65EB91A451E}"/>
              </a:ext>
            </a:extLst>
          </p:cNvPr>
          <p:cNvSpPr/>
          <p:nvPr/>
        </p:nvSpPr>
        <p:spPr>
          <a:xfrm>
            <a:off x="4352651" y="3319498"/>
            <a:ext cx="405490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DF1D936-B2A6-4926-86FB-E93B9DFAFFAD}"/>
              </a:ext>
            </a:extLst>
          </p:cNvPr>
          <p:cNvSpPr/>
          <p:nvPr/>
        </p:nvSpPr>
        <p:spPr>
          <a:xfrm>
            <a:off x="5526052" y="3310092"/>
            <a:ext cx="405490" cy="360000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4258E5-2F95-44CA-A323-85A49C3A37C9}"/>
                  </a:ext>
                </a:extLst>
              </p:cNvPr>
              <p:cNvSpPr txBox="1"/>
              <p:nvPr/>
            </p:nvSpPr>
            <p:spPr>
              <a:xfrm>
                <a:off x="6053861" y="3480147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4258E5-2F95-44CA-A323-85A49C3A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61" y="3480147"/>
                <a:ext cx="540000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2750EA-A7E2-4CD6-AEC3-8A360523640F}"/>
                  </a:ext>
                </a:extLst>
              </p:cNvPr>
              <p:cNvSpPr txBox="1"/>
              <p:nvPr/>
            </p:nvSpPr>
            <p:spPr>
              <a:xfrm>
                <a:off x="2807741" y="3425157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2750EA-A7E2-4CD6-AEC3-8A360523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741" y="3425157"/>
                <a:ext cx="540000" cy="307777"/>
              </a:xfrm>
              <a:prstGeom prst="rect">
                <a:avLst/>
              </a:prstGeom>
              <a:blipFill>
                <a:blip r:embed="rId12"/>
                <a:stretch>
                  <a:fillRect r="-113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8C26F-C05C-49DB-AD52-3D86DAFBF9B3}"/>
                  </a:ext>
                </a:extLst>
              </p:cNvPr>
              <p:cNvSpPr txBox="1"/>
              <p:nvPr/>
            </p:nvSpPr>
            <p:spPr>
              <a:xfrm>
                <a:off x="0" y="4186331"/>
                <a:ext cx="227117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8C26F-C05C-49DB-AD52-3D86DAFBF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6331"/>
                <a:ext cx="2271173" cy="377667"/>
              </a:xfrm>
              <a:prstGeom prst="rect">
                <a:avLst/>
              </a:prstGeom>
              <a:blipFill>
                <a:blip r:embed="rId13"/>
                <a:stretch>
                  <a:fillRect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1957BC-552E-4E69-8F5B-DB1E460195C4}"/>
                  </a:ext>
                </a:extLst>
              </p:cNvPr>
              <p:cNvSpPr txBox="1"/>
              <p:nvPr/>
            </p:nvSpPr>
            <p:spPr>
              <a:xfrm>
                <a:off x="2069946" y="4186331"/>
                <a:ext cx="35644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d>
                        <m:dPr>
                          <m:endChr m:val="]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 [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1957BC-552E-4E69-8F5B-DB1E4601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946" y="4186331"/>
                <a:ext cx="3564490" cy="369332"/>
              </a:xfrm>
              <a:prstGeom prst="rect">
                <a:avLst/>
              </a:prstGeom>
              <a:blipFill>
                <a:blip r:embed="rId14"/>
                <a:stretch>
                  <a:fillRect l="-1884" r="-325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FF596F-ADE7-4538-B4A8-29D3A48D5D7D}"/>
                  </a:ext>
                </a:extLst>
              </p:cNvPr>
              <p:cNvSpPr txBox="1"/>
              <p:nvPr/>
            </p:nvSpPr>
            <p:spPr>
              <a:xfrm>
                <a:off x="330959" y="4648117"/>
                <a:ext cx="227117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⊆[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FF596F-ADE7-4538-B4A8-29D3A48D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9" y="4648117"/>
                <a:ext cx="2271173" cy="377667"/>
              </a:xfrm>
              <a:prstGeom prst="rect">
                <a:avLst/>
              </a:prstGeom>
              <a:blipFill>
                <a:blip r:embed="rId15"/>
                <a:stretch>
                  <a:fillRect l="-268" r="-3485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900ACB-90D5-4315-B15D-B0B650B6753B}"/>
                  </a:ext>
                </a:extLst>
              </p:cNvPr>
              <p:cNvSpPr txBox="1"/>
              <p:nvPr/>
            </p:nvSpPr>
            <p:spPr>
              <a:xfrm>
                <a:off x="23182" y="5094529"/>
                <a:ext cx="227117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900ACB-90D5-4315-B15D-B0B650B67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2" y="5094529"/>
                <a:ext cx="2271173" cy="377667"/>
              </a:xfrm>
              <a:prstGeom prst="rect">
                <a:avLst/>
              </a:prstGeom>
              <a:blipFill>
                <a:blip r:embed="rId16"/>
                <a:stretch>
                  <a:fillRect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10E33B-7E16-4AF6-B0FB-F2BC0001D227}"/>
                  </a:ext>
                </a:extLst>
              </p:cNvPr>
              <p:cNvSpPr txBox="1"/>
              <p:nvPr/>
            </p:nvSpPr>
            <p:spPr>
              <a:xfrm>
                <a:off x="2097242" y="5086367"/>
                <a:ext cx="35644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10E33B-7E16-4AF6-B0FB-F2BC0001D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242" y="5086367"/>
                <a:ext cx="3564490" cy="369332"/>
              </a:xfrm>
              <a:prstGeom prst="rect">
                <a:avLst/>
              </a:prstGeom>
              <a:blipFill>
                <a:blip r:embed="rId17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CDDB83-0201-4098-9577-2BC010B19EA1}"/>
                  </a:ext>
                </a:extLst>
              </p:cNvPr>
              <p:cNvSpPr txBox="1"/>
              <p:nvPr/>
            </p:nvSpPr>
            <p:spPr>
              <a:xfrm>
                <a:off x="204280" y="5533768"/>
                <a:ext cx="227117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CDDB83-0201-4098-9577-2BC010B19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80" y="5533768"/>
                <a:ext cx="2271173" cy="377667"/>
              </a:xfrm>
              <a:prstGeom prst="rect">
                <a:avLst/>
              </a:prstGeom>
              <a:blipFill>
                <a:blip r:embed="rId18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886CE4-C980-4219-A604-FA8CC6CDDE5E}"/>
                  </a:ext>
                </a:extLst>
              </p:cNvPr>
              <p:cNvSpPr txBox="1"/>
              <p:nvPr/>
            </p:nvSpPr>
            <p:spPr>
              <a:xfrm>
                <a:off x="2105442" y="5510796"/>
                <a:ext cx="35644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886CE4-C980-4219-A604-FA8CC6CDD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442" y="5510796"/>
                <a:ext cx="3564490" cy="369332"/>
              </a:xfrm>
              <a:prstGeom prst="rect">
                <a:avLst/>
              </a:prstGeom>
              <a:blipFill>
                <a:blip r:embed="rId19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25DA91-1574-4DE4-A428-8799B72E47FC}"/>
                  </a:ext>
                </a:extLst>
              </p:cNvPr>
              <p:cNvSpPr txBox="1"/>
              <p:nvPr/>
            </p:nvSpPr>
            <p:spPr>
              <a:xfrm>
                <a:off x="87094" y="5880128"/>
                <a:ext cx="3647911" cy="86081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25DA91-1574-4DE4-A428-8799B72E4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4" y="5880128"/>
                <a:ext cx="3647911" cy="8608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D01C51-E631-4646-8284-F7A5FEDE500A}"/>
                  </a:ext>
                </a:extLst>
              </p:cNvPr>
              <p:cNvSpPr txBox="1"/>
              <p:nvPr/>
            </p:nvSpPr>
            <p:spPr>
              <a:xfrm>
                <a:off x="5277144" y="3835992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D01C51-E631-4646-8284-F7A5FEDE5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144" y="3835992"/>
                <a:ext cx="540000" cy="307777"/>
              </a:xfrm>
              <a:prstGeom prst="rect">
                <a:avLst/>
              </a:prstGeom>
              <a:blipFill>
                <a:blip r:embed="rId21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3F035B-9D45-41A3-8980-1C3CF7BACFBF}"/>
                  </a:ext>
                </a:extLst>
              </p:cNvPr>
              <p:cNvSpPr txBox="1"/>
              <p:nvPr/>
            </p:nvSpPr>
            <p:spPr>
              <a:xfrm>
                <a:off x="5715720" y="3818321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3F035B-9D45-41A3-8980-1C3CF7BAC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720" y="3818321"/>
                <a:ext cx="540000" cy="307777"/>
              </a:xfrm>
              <a:prstGeom prst="rect">
                <a:avLst/>
              </a:prstGeom>
              <a:blipFill>
                <a:blip r:embed="rId2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Curved Down 51">
            <a:extLst>
              <a:ext uri="{FF2B5EF4-FFF2-40B4-BE49-F238E27FC236}">
                <a16:creationId xmlns:a16="http://schemas.microsoft.com/office/drawing/2014/main" id="{23BF0081-3201-4C85-B7C5-D6DC0527F94B}"/>
              </a:ext>
            </a:extLst>
          </p:cNvPr>
          <p:cNvSpPr/>
          <p:nvPr/>
        </p:nvSpPr>
        <p:spPr>
          <a:xfrm>
            <a:off x="5494229" y="3541824"/>
            <a:ext cx="540000" cy="216000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64FC9F-D9D2-484F-8724-71522CBEBBB2}"/>
                  </a:ext>
                </a:extLst>
              </p:cNvPr>
              <p:cNvSpPr txBox="1"/>
              <p:nvPr/>
            </p:nvSpPr>
            <p:spPr>
              <a:xfrm>
                <a:off x="4758141" y="1444795"/>
                <a:ext cx="4030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3200" dirty="0"/>
                  <a:t>وهي دالة متصلة على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KW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64FC9F-D9D2-484F-8724-71522CBEB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141" y="1444795"/>
                <a:ext cx="4030267" cy="584775"/>
              </a:xfrm>
              <a:prstGeom prst="rect">
                <a:avLst/>
              </a:prstGeom>
              <a:blipFill>
                <a:blip r:embed="rId23"/>
                <a:stretch>
                  <a:fillRect t="-15625" r="-378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9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5" grpId="0" animBg="1"/>
      <p:bldP spid="24" grpId="0"/>
      <p:bldP spid="25" grpId="0" animBg="1"/>
      <p:bldP spid="26" grpId="0"/>
      <p:bldP spid="27" grpId="0" animBg="1"/>
      <p:bldP spid="28" grpId="0" animBg="1"/>
      <p:bldP spid="29" grpId="0"/>
      <p:bldP spid="30" grpId="0"/>
      <p:bldP spid="33" grpId="0" animBg="1"/>
      <p:bldP spid="34" grpId="0" animBg="1"/>
      <p:bldP spid="36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7527" y="24487"/>
            <a:ext cx="2268149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7D39D-8939-4249-BFCB-3A9582557FAA}"/>
              </a:ext>
            </a:extLst>
          </p:cNvPr>
          <p:cNvSpPr/>
          <p:nvPr/>
        </p:nvSpPr>
        <p:spPr>
          <a:xfrm>
            <a:off x="6837528" y="442022"/>
            <a:ext cx="2306474" cy="53564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/>
              <p:nvPr/>
            </p:nvSpPr>
            <p:spPr>
              <a:xfrm>
                <a:off x="1287134" y="1505321"/>
                <a:ext cx="2500118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34" y="1505321"/>
                <a:ext cx="2500118" cy="377667"/>
              </a:xfrm>
              <a:prstGeom prst="rect">
                <a:avLst/>
              </a:prstGeom>
              <a:blipFill>
                <a:blip r:embed="rId2"/>
                <a:stretch>
                  <a:fillRect b="-3548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099EC641-9992-40B6-A50B-E9BD18A0D3D0}"/>
              </a:ext>
            </a:extLst>
          </p:cNvPr>
          <p:cNvSpPr/>
          <p:nvPr/>
        </p:nvSpPr>
        <p:spPr>
          <a:xfrm>
            <a:off x="122830" y="1388154"/>
            <a:ext cx="1322363" cy="612000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82353C3-411B-4CE7-B366-CDEF8B73CFC5}"/>
              </a:ext>
            </a:extLst>
          </p:cNvPr>
          <p:cNvSpPr/>
          <p:nvPr/>
        </p:nvSpPr>
        <p:spPr>
          <a:xfrm>
            <a:off x="132513" y="1850859"/>
            <a:ext cx="1322363" cy="612000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نضع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56660B-DDBD-4290-8B3C-AE606050D023}"/>
                  </a:ext>
                </a:extLst>
              </p:cNvPr>
              <p:cNvSpPr txBox="1"/>
              <p:nvPr/>
            </p:nvSpPr>
            <p:spPr>
              <a:xfrm>
                <a:off x="1218018" y="1996727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56660B-DDBD-4290-8B3C-AE606050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18" y="1996727"/>
                <a:ext cx="2057441" cy="377667"/>
              </a:xfrm>
              <a:prstGeom prst="rect">
                <a:avLst/>
              </a:prstGeom>
              <a:blipFill>
                <a:blip r:embed="rId3"/>
                <a:stretch>
                  <a:fillRect b="-338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F9D0E616-6A22-47A7-AA02-564A936C00F4}"/>
              </a:ext>
            </a:extLst>
          </p:cNvPr>
          <p:cNvSpPr/>
          <p:nvPr/>
        </p:nvSpPr>
        <p:spPr>
          <a:xfrm>
            <a:off x="2944500" y="2068394"/>
            <a:ext cx="661917" cy="156706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107037-5084-4AC1-A013-9B0E52680FAE}"/>
                  </a:ext>
                </a:extLst>
              </p:cNvPr>
              <p:cNvSpPr txBox="1"/>
              <p:nvPr/>
            </p:nvSpPr>
            <p:spPr>
              <a:xfrm>
                <a:off x="3606417" y="1969431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107037-5084-4AC1-A013-9B0E52680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17" y="1969431"/>
                <a:ext cx="2057441" cy="377667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C32215-C09C-4496-9272-1AEFC0E47069}"/>
              </a:ext>
            </a:extLst>
          </p:cNvPr>
          <p:cNvSpPr/>
          <p:nvPr/>
        </p:nvSpPr>
        <p:spPr>
          <a:xfrm>
            <a:off x="5426999" y="2065203"/>
            <a:ext cx="661917" cy="156706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D62DAE-BC3A-4656-9D0F-3F01B0B4DBB6}"/>
                  </a:ext>
                </a:extLst>
              </p:cNvPr>
              <p:cNvSpPr txBox="1"/>
              <p:nvPr/>
            </p:nvSpPr>
            <p:spPr>
              <a:xfrm>
                <a:off x="6138697" y="1954722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D62DAE-BC3A-4656-9D0F-3F01B0B4D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97" y="1954722"/>
                <a:ext cx="2057441" cy="377667"/>
              </a:xfrm>
              <a:prstGeom prst="rect">
                <a:avLst/>
              </a:prstGeom>
              <a:blipFill>
                <a:blip r:embed="rId5"/>
                <a:stretch>
                  <a:fillRect l="-888" b="-338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CE2CD53-1A98-4B7B-812C-49CC331D0E33}"/>
              </a:ext>
            </a:extLst>
          </p:cNvPr>
          <p:cNvSpPr/>
          <p:nvPr/>
        </p:nvSpPr>
        <p:spPr>
          <a:xfrm>
            <a:off x="1875276" y="2558853"/>
            <a:ext cx="661917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إما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D93253-2D3D-4356-B529-75394F4EE4AC}"/>
              </a:ext>
            </a:extLst>
          </p:cNvPr>
          <p:cNvSpPr/>
          <p:nvPr/>
        </p:nvSpPr>
        <p:spPr>
          <a:xfrm>
            <a:off x="3931041" y="2558853"/>
            <a:ext cx="661917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48E514-A622-414B-AC70-CE509FF34668}"/>
                  </a:ext>
                </a:extLst>
              </p:cNvPr>
              <p:cNvSpPr txBox="1"/>
              <p:nvPr/>
            </p:nvSpPr>
            <p:spPr>
              <a:xfrm>
                <a:off x="2567429" y="2515867"/>
                <a:ext cx="1169846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48E514-A622-414B-AC70-CE509FF34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429" y="2515867"/>
                <a:ext cx="1169846" cy="377667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A61ACA-BF3D-4BF6-8E40-18B2BA53A658}"/>
                  </a:ext>
                </a:extLst>
              </p:cNvPr>
              <p:cNvSpPr txBox="1"/>
              <p:nvPr/>
            </p:nvSpPr>
            <p:spPr>
              <a:xfrm>
                <a:off x="4799931" y="2571673"/>
                <a:ext cx="17289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A61ACA-BF3D-4BF6-8E40-18B2BA53A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31" y="2571673"/>
                <a:ext cx="1728991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27A292-A4D0-4A59-88BB-8BF521E404CB}"/>
              </a:ext>
            </a:extLst>
          </p:cNvPr>
          <p:cNvCxnSpPr/>
          <p:nvPr/>
        </p:nvCxnSpPr>
        <p:spPr>
          <a:xfrm>
            <a:off x="3020585" y="3757488"/>
            <a:ext cx="32400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73B155C-9846-426E-9737-D9676A3A9D6A}"/>
              </a:ext>
            </a:extLst>
          </p:cNvPr>
          <p:cNvSpPr/>
          <p:nvPr/>
        </p:nvSpPr>
        <p:spPr>
          <a:xfrm>
            <a:off x="5013682" y="3659820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656411-13A4-4191-9E51-BCC2F008E00B}"/>
              </a:ext>
            </a:extLst>
          </p:cNvPr>
          <p:cNvSpPr/>
          <p:nvPr/>
        </p:nvSpPr>
        <p:spPr>
          <a:xfrm>
            <a:off x="3921242" y="3659821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CA94D3-9090-49FA-96E9-A7E138EACE83}"/>
                  </a:ext>
                </a:extLst>
              </p:cNvPr>
              <p:cNvSpPr txBox="1"/>
              <p:nvPr/>
            </p:nvSpPr>
            <p:spPr>
              <a:xfrm>
                <a:off x="3722000" y="3879521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CA94D3-9090-49FA-96E9-A7E138EAC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00" y="3879521"/>
                <a:ext cx="540000" cy="307777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0D53A4-C352-4A97-BEB2-8F08241086A0}"/>
                  </a:ext>
                </a:extLst>
              </p:cNvPr>
              <p:cNvSpPr txBox="1"/>
              <p:nvPr/>
            </p:nvSpPr>
            <p:spPr>
              <a:xfrm>
                <a:off x="4855384" y="3871707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0D53A4-C352-4A97-BEB2-8F0824108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384" y="3871707"/>
                <a:ext cx="540000" cy="307777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29A6881-47A6-49B0-8189-E1DE91AEE746}"/>
              </a:ext>
            </a:extLst>
          </p:cNvPr>
          <p:cNvSpPr/>
          <p:nvPr/>
        </p:nvSpPr>
        <p:spPr>
          <a:xfrm>
            <a:off x="3315432" y="3312625"/>
            <a:ext cx="405490" cy="360000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4BA550F-9290-4118-A8BA-A65EB91A451E}"/>
              </a:ext>
            </a:extLst>
          </p:cNvPr>
          <p:cNvSpPr/>
          <p:nvPr/>
        </p:nvSpPr>
        <p:spPr>
          <a:xfrm>
            <a:off x="4287712" y="3295218"/>
            <a:ext cx="405490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DF1D936-B2A6-4926-86FB-E93B9DFAFFAD}"/>
              </a:ext>
            </a:extLst>
          </p:cNvPr>
          <p:cNvSpPr/>
          <p:nvPr/>
        </p:nvSpPr>
        <p:spPr>
          <a:xfrm>
            <a:off x="5461113" y="3285812"/>
            <a:ext cx="405490" cy="360000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4258E5-2F95-44CA-A323-85A49C3A37C9}"/>
                  </a:ext>
                </a:extLst>
              </p:cNvPr>
              <p:cNvSpPr txBox="1"/>
              <p:nvPr/>
            </p:nvSpPr>
            <p:spPr>
              <a:xfrm>
                <a:off x="5988922" y="3455867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4258E5-2F95-44CA-A323-85A49C3A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922" y="3455867"/>
                <a:ext cx="540000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2750EA-A7E2-4CD6-AEC3-8A360523640F}"/>
                  </a:ext>
                </a:extLst>
              </p:cNvPr>
              <p:cNvSpPr txBox="1"/>
              <p:nvPr/>
            </p:nvSpPr>
            <p:spPr>
              <a:xfrm>
                <a:off x="2742802" y="3400877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2750EA-A7E2-4CD6-AEC3-8A360523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802" y="3400877"/>
                <a:ext cx="540000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8C26F-C05C-49DB-AD52-3D86DAFBF9B3}"/>
                  </a:ext>
                </a:extLst>
              </p:cNvPr>
              <p:cNvSpPr txBox="1"/>
              <p:nvPr/>
            </p:nvSpPr>
            <p:spPr>
              <a:xfrm>
                <a:off x="-27329" y="4452885"/>
                <a:ext cx="227117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8C26F-C05C-49DB-AD52-3D86DAFBF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329" y="4452885"/>
                <a:ext cx="2271173" cy="377667"/>
              </a:xfrm>
              <a:prstGeom prst="rect">
                <a:avLst/>
              </a:prstGeom>
              <a:blipFill>
                <a:blip r:embed="rId12"/>
                <a:stretch>
                  <a:fillRect b="-3548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1957BC-552E-4E69-8F5B-DB1E460195C4}"/>
                  </a:ext>
                </a:extLst>
              </p:cNvPr>
              <p:cNvSpPr txBox="1"/>
              <p:nvPr/>
            </p:nvSpPr>
            <p:spPr>
              <a:xfrm>
                <a:off x="2042617" y="4452885"/>
                <a:ext cx="35644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1957BC-552E-4E69-8F5B-DB1E4601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17" y="4452885"/>
                <a:ext cx="3564490" cy="369332"/>
              </a:xfrm>
              <a:prstGeom prst="rect">
                <a:avLst/>
              </a:prstGeom>
              <a:blipFill>
                <a:blip r:embed="rId13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CDDB83-0201-4098-9577-2BC010B19EA1}"/>
                  </a:ext>
                </a:extLst>
              </p:cNvPr>
              <p:cNvSpPr txBox="1"/>
              <p:nvPr/>
            </p:nvSpPr>
            <p:spPr>
              <a:xfrm>
                <a:off x="120041" y="4886280"/>
                <a:ext cx="227117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CDDB83-0201-4098-9577-2BC010B19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41" y="4886280"/>
                <a:ext cx="2271173" cy="377667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886CE4-C980-4219-A604-FA8CC6CDDE5E}"/>
                  </a:ext>
                </a:extLst>
              </p:cNvPr>
              <p:cNvSpPr txBox="1"/>
              <p:nvPr/>
            </p:nvSpPr>
            <p:spPr>
              <a:xfrm>
                <a:off x="2042617" y="4886280"/>
                <a:ext cx="35644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886CE4-C980-4219-A604-FA8CC6CDD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17" y="4886280"/>
                <a:ext cx="3564490" cy="369332"/>
              </a:xfrm>
              <a:prstGeom prst="rect">
                <a:avLst/>
              </a:prstGeom>
              <a:blipFill>
                <a:blip r:embed="rId15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25DA91-1574-4DE4-A428-8799B72E47FC}"/>
                  </a:ext>
                </a:extLst>
              </p:cNvPr>
              <p:cNvSpPr txBox="1"/>
              <p:nvPr/>
            </p:nvSpPr>
            <p:spPr>
              <a:xfrm>
                <a:off x="-23884" y="5245678"/>
                <a:ext cx="3647911" cy="86081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25DA91-1574-4DE4-A428-8799B72E4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84" y="5245678"/>
                <a:ext cx="3647911" cy="8608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AB405B-BC1C-442A-81A8-2F6FAC26973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duotone>
              <a:prstClr val="black"/>
              <a:srgbClr val="FFFF66">
                <a:tint val="45000"/>
                <a:satMod val="400000"/>
              </a:srgbClr>
            </a:duotone>
          </a:blip>
          <a:srcRect l="46557" t="48181" r="14461" b="42418"/>
          <a:stretch/>
        </p:blipFill>
        <p:spPr>
          <a:xfrm>
            <a:off x="464025" y="127047"/>
            <a:ext cx="6273554" cy="850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Arrow: Curved Down 36">
            <a:extLst>
              <a:ext uri="{FF2B5EF4-FFF2-40B4-BE49-F238E27FC236}">
                <a16:creationId xmlns:a16="http://schemas.microsoft.com/office/drawing/2014/main" id="{D79E56CE-F0E8-4ED0-91F4-1CA9EAB239C1}"/>
              </a:ext>
            </a:extLst>
          </p:cNvPr>
          <p:cNvSpPr/>
          <p:nvPr/>
        </p:nvSpPr>
        <p:spPr>
          <a:xfrm>
            <a:off x="4020091" y="3419456"/>
            <a:ext cx="1044000" cy="216000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702033C-4D27-435C-9E77-1644F98E7B49}"/>
              </a:ext>
            </a:extLst>
          </p:cNvPr>
          <p:cNvSpPr/>
          <p:nvPr/>
        </p:nvSpPr>
        <p:spPr>
          <a:xfrm>
            <a:off x="5479343" y="4002928"/>
            <a:ext cx="504000" cy="360000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نفس</a:t>
            </a:r>
            <a:endParaRPr lang="ar-KW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D0A0F9D-50A7-4C91-808D-8098412A4D53}"/>
              </a:ext>
            </a:extLst>
          </p:cNvPr>
          <p:cNvSpPr/>
          <p:nvPr/>
        </p:nvSpPr>
        <p:spPr>
          <a:xfrm>
            <a:off x="4298729" y="4015171"/>
            <a:ext cx="504000" cy="360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عكس</a:t>
            </a:r>
            <a:endParaRPr lang="ar-KW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055B46C-3179-4470-9C0A-438ADCAAADC8}"/>
              </a:ext>
            </a:extLst>
          </p:cNvPr>
          <p:cNvSpPr/>
          <p:nvPr/>
        </p:nvSpPr>
        <p:spPr>
          <a:xfrm>
            <a:off x="3237818" y="3960306"/>
            <a:ext cx="504000" cy="360000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نفس</a:t>
            </a:r>
            <a:endParaRPr lang="ar-KW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67070DD-E210-4DF0-8A38-3390EBDD9FF1}"/>
                  </a:ext>
                </a:extLst>
              </p:cNvPr>
              <p:cNvSpPr txBox="1"/>
              <p:nvPr/>
            </p:nvSpPr>
            <p:spPr>
              <a:xfrm>
                <a:off x="5393119" y="2867627"/>
                <a:ext cx="13223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67070DD-E210-4DF0-8A38-3390EBDD9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119" y="2867627"/>
                <a:ext cx="1322363" cy="369332"/>
              </a:xfrm>
              <a:prstGeom prst="rect">
                <a:avLst/>
              </a:prstGeom>
              <a:blipFill>
                <a:blip r:embed="rId18"/>
                <a:stretch>
                  <a:fillRect l="-922"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F7229FA-5AD3-4CA2-A14D-CB0370881303}"/>
                  </a:ext>
                </a:extLst>
              </p:cNvPr>
              <p:cNvSpPr txBox="1"/>
              <p:nvPr/>
            </p:nvSpPr>
            <p:spPr>
              <a:xfrm>
                <a:off x="4430080" y="1412149"/>
                <a:ext cx="41931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3200" dirty="0"/>
                  <a:t>وهي دالة متصلة على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KW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F7229FA-5AD3-4CA2-A14D-CB0370881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080" y="1412149"/>
                <a:ext cx="4193145" cy="584775"/>
              </a:xfrm>
              <a:prstGeom prst="rect">
                <a:avLst/>
              </a:prstGeom>
              <a:blipFill>
                <a:blip r:embed="rId19"/>
                <a:stretch>
                  <a:fillRect t="-15625" r="-3634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9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5" grpId="0" animBg="1"/>
      <p:bldP spid="24" grpId="0"/>
      <p:bldP spid="25" grpId="0" animBg="1"/>
      <p:bldP spid="26" grpId="0"/>
      <p:bldP spid="27" grpId="0" animBg="1"/>
      <p:bldP spid="28" grpId="0" animBg="1"/>
      <p:bldP spid="29" grpId="0"/>
      <p:bldP spid="30" grpId="0"/>
      <p:bldP spid="33" grpId="0" animBg="1"/>
      <p:bldP spid="34" grpId="0" animBg="1"/>
      <p:bldP spid="36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9" grpId="0"/>
      <p:bldP spid="50" grpId="0"/>
      <p:bldP spid="51" grpId="0"/>
      <p:bldP spid="37" grpId="0" animBg="1"/>
      <p:bldP spid="46" grpId="0" animBg="1"/>
      <p:bldP spid="47" grpId="0" animBg="1"/>
      <p:bldP spid="48" grpId="0" animBg="1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7527" y="24487"/>
            <a:ext cx="2268149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7D39D-8939-4249-BFCB-3A9582557FAA}"/>
              </a:ext>
            </a:extLst>
          </p:cNvPr>
          <p:cNvSpPr/>
          <p:nvPr/>
        </p:nvSpPr>
        <p:spPr>
          <a:xfrm>
            <a:off x="6799202" y="452722"/>
            <a:ext cx="2306474" cy="53564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كراسة التمارين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/>
              <p:nvPr/>
            </p:nvSpPr>
            <p:spPr>
              <a:xfrm>
                <a:off x="2061268" y="1442622"/>
                <a:ext cx="307383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68" y="1442622"/>
                <a:ext cx="3073830" cy="377667"/>
              </a:xfrm>
              <a:prstGeom prst="rect">
                <a:avLst/>
              </a:prstGeom>
              <a:blipFill>
                <a:blip r:embed="rId2"/>
                <a:stretch>
                  <a:fillRect l="-3968" r="-3175" b="-3548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099EC641-9992-40B6-A50B-E9BD18A0D3D0}"/>
              </a:ext>
            </a:extLst>
          </p:cNvPr>
          <p:cNvSpPr/>
          <p:nvPr/>
        </p:nvSpPr>
        <p:spPr>
          <a:xfrm>
            <a:off x="122830" y="1388154"/>
            <a:ext cx="1322363" cy="612000"/>
          </a:xfrm>
          <a:prstGeom prst="rightArrow">
            <a:avLst/>
          </a:prstGeom>
          <a:noFill/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82353C3-411B-4CE7-B366-CDEF8B73CFC5}"/>
              </a:ext>
            </a:extLst>
          </p:cNvPr>
          <p:cNvSpPr/>
          <p:nvPr/>
        </p:nvSpPr>
        <p:spPr>
          <a:xfrm>
            <a:off x="132513" y="1850859"/>
            <a:ext cx="1322363" cy="612000"/>
          </a:xfrm>
          <a:prstGeom prst="rightArrow">
            <a:avLst/>
          </a:prstGeom>
          <a:noFill/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نضع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56660B-DDBD-4290-8B3C-AE606050D023}"/>
                  </a:ext>
                </a:extLst>
              </p:cNvPr>
              <p:cNvSpPr txBox="1"/>
              <p:nvPr/>
            </p:nvSpPr>
            <p:spPr>
              <a:xfrm>
                <a:off x="1717979" y="1966157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56660B-DDBD-4290-8B3C-AE606050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79" y="1966157"/>
                <a:ext cx="2057441" cy="377667"/>
              </a:xfrm>
              <a:prstGeom prst="rect">
                <a:avLst/>
              </a:prstGeom>
              <a:blipFill>
                <a:blip r:embed="rId3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F9D0E616-6A22-47A7-AA02-564A936C00F4}"/>
              </a:ext>
            </a:extLst>
          </p:cNvPr>
          <p:cNvSpPr/>
          <p:nvPr/>
        </p:nvSpPr>
        <p:spPr>
          <a:xfrm>
            <a:off x="3363736" y="2053749"/>
            <a:ext cx="661917" cy="156706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107037-5084-4AC1-A013-9B0E52680FAE}"/>
                  </a:ext>
                </a:extLst>
              </p:cNvPr>
              <p:cNvSpPr txBox="1"/>
              <p:nvPr/>
            </p:nvSpPr>
            <p:spPr>
              <a:xfrm>
                <a:off x="4106378" y="1938861"/>
                <a:ext cx="2918772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107037-5084-4AC1-A013-9B0E52680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378" y="1938861"/>
                <a:ext cx="2918772" cy="377667"/>
              </a:xfrm>
              <a:prstGeom prst="rect">
                <a:avLst/>
              </a:prstGeom>
              <a:blipFill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CE2CD53-1A98-4B7B-812C-49CC331D0E33}"/>
              </a:ext>
            </a:extLst>
          </p:cNvPr>
          <p:cNvSpPr/>
          <p:nvPr/>
        </p:nvSpPr>
        <p:spPr>
          <a:xfrm>
            <a:off x="1497256" y="2910591"/>
            <a:ext cx="661917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إما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D93253-2D3D-4356-B529-75394F4EE4AC}"/>
              </a:ext>
            </a:extLst>
          </p:cNvPr>
          <p:cNvSpPr/>
          <p:nvPr/>
        </p:nvSpPr>
        <p:spPr>
          <a:xfrm>
            <a:off x="3548589" y="2923616"/>
            <a:ext cx="661917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48E514-A622-414B-AC70-CE509FF34668}"/>
                  </a:ext>
                </a:extLst>
              </p:cNvPr>
              <p:cNvSpPr txBox="1"/>
              <p:nvPr/>
            </p:nvSpPr>
            <p:spPr>
              <a:xfrm>
                <a:off x="2188787" y="2913093"/>
                <a:ext cx="1169846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48E514-A622-414B-AC70-CE509FF34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87" y="2913093"/>
                <a:ext cx="1169846" cy="377667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A61ACA-BF3D-4BF6-8E40-18B2BA53A658}"/>
                  </a:ext>
                </a:extLst>
              </p:cNvPr>
              <p:cNvSpPr txBox="1"/>
              <p:nvPr/>
            </p:nvSpPr>
            <p:spPr>
              <a:xfrm>
                <a:off x="4813561" y="3292093"/>
                <a:ext cx="13223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A61ACA-BF3D-4BF6-8E40-18B2BA53A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61" y="3292093"/>
                <a:ext cx="1322363" cy="369332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27A292-A4D0-4A59-88BB-8BF521E404CB}"/>
              </a:ext>
            </a:extLst>
          </p:cNvPr>
          <p:cNvCxnSpPr/>
          <p:nvPr/>
        </p:nvCxnSpPr>
        <p:spPr>
          <a:xfrm>
            <a:off x="2680009" y="4253176"/>
            <a:ext cx="42120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73B155C-9846-426E-9737-D9676A3A9D6A}"/>
              </a:ext>
            </a:extLst>
          </p:cNvPr>
          <p:cNvSpPr/>
          <p:nvPr/>
        </p:nvSpPr>
        <p:spPr>
          <a:xfrm>
            <a:off x="4617197" y="4153551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656411-13A4-4191-9E51-BCC2F008E00B}"/>
              </a:ext>
            </a:extLst>
          </p:cNvPr>
          <p:cNvSpPr/>
          <p:nvPr/>
        </p:nvSpPr>
        <p:spPr>
          <a:xfrm>
            <a:off x="3966686" y="4155430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CA94D3-9090-49FA-96E9-A7E138EACE83}"/>
                  </a:ext>
                </a:extLst>
              </p:cNvPr>
              <p:cNvSpPr txBox="1"/>
              <p:nvPr/>
            </p:nvSpPr>
            <p:spPr>
              <a:xfrm>
                <a:off x="3749008" y="4326490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CA94D3-9090-49FA-96E9-A7E138EAC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08" y="4326490"/>
                <a:ext cx="540000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0D53A4-C352-4A97-BEB2-8F08241086A0}"/>
                  </a:ext>
                </a:extLst>
              </p:cNvPr>
              <p:cNvSpPr txBox="1"/>
              <p:nvPr/>
            </p:nvSpPr>
            <p:spPr>
              <a:xfrm>
                <a:off x="4470511" y="4370839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0D53A4-C352-4A97-BEB2-8F0824108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11" y="4370839"/>
                <a:ext cx="540000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29A6881-47A6-49B0-8189-E1DE91AEE746}"/>
              </a:ext>
            </a:extLst>
          </p:cNvPr>
          <p:cNvSpPr/>
          <p:nvPr/>
        </p:nvSpPr>
        <p:spPr>
          <a:xfrm>
            <a:off x="4202415" y="3838205"/>
            <a:ext cx="396000" cy="288000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4BA550F-9290-4118-A8BA-A65EB91A451E}"/>
              </a:ext>
            </a:extLst>
          </p:cNvPr>
          <p:cNvSpPr/>
          <p:nvPr/>
        </p:nvSpPr>
        <p:spPr>
          <a:xfrm>
            <a:off x="3232004" y="3853383"/>
            <a:ext cx="396000" cy="288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DF1D936-B2A6-4926-86FB-E93B9DFAFFAD}"/>
              </a:ext>
            </a:extLst>
          </p:cNvPr>
          <p:cNvSpPr/>
          <p:nvPr/>
        </p:nvSpPr>
        <p:spPr>
          <a:xfrm>
            <a:off x="6318957" y="3854658"/>
            <a:ext cx="396000" cy="288000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4258E5-2F95-44CA-A323-85A49C3A37C9}"/>
                  </a:ext>
                </a:extLst>
              </p:cNvPr>
              <p:cNvSpPr txBox="1"/>
              <p:nvPr/>
            </p:nvSpPr>
            <p:spPr>
              <a:xfrm>
                <a:off x="6826451" y="4079788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4258E5-2F95-44CA-A323-85A49C3A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451" y="4079788"/>
                <a:ext cx="540000" cy="307777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2750EA-A7E2-4CD6-AEC3-8A360523640F}"/>
                  </a:ext>
                </a:extLst>
              </p:cNvPr>
              <p:cNvSpPr txBox="1"/>
              <p:nvPr/>
            </p:nvSpPr>
            <p:spPr>
              <a:xfrm>
                <a:off x="2188787" y="4107892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2750EA-A7E2-4CD6-AEC3-8A360523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87" y="4107892"/>
                <a:ext cx="540000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8C26F-C05C-49DB-AD52-3D86DAFBF9B3}"/>
                  </a:ext>
                </a:extLst>
              </p:cNvPr>
              <p:cNvSpPr txBox="1"/>
              <p:nvPr/>
            </p:nvSpPr>
            <p:spPr>
              <a:xfrm>
                <a:off x="-112000" y="4727092"/>
                <a:ext cx="227117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8C26F-C05C-49DB-AD52-3D86DAFBF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000" y="4727092"/>
                <a:ext cx="2271173" cy="377667"/>
              </a:xfrm>
              <a:prstGeom prst="rect">
                <a:avLst/>
              </a:prstGeom>
              <a:blipFill>
                <a:blip r:embed="rId11"/>
                <a:stretch>
                  <a:fillRect b="-3548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1957BC-552E-4E69-8F5B-DB1E460195C4}"/>
                  </a:ext>
                </a:extLst>
              </p:cNvPr>
              <p:cNvSpPr txBox="1"/>
              <p:nvPr/>
            </p:nvSpPr>
            <p:spPr>
              <a:xfrm>
                <a:off x="3106752" y="4774981"/>
                <a:ext cx="35644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1957BC-552E-4E69-8F5B-DB1E4601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752" y="4774981"/>
                <a:ext cx="3564490" cy="369332"/>
              </a:xfrm>
              <a:prstGeom prst="rect">
                <a:avLst/>
              </a:prstGeom>
              <a:blipFill>
                <a:blip r:embed="rId12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CDDB83-0201-4098-9577-2BC010B19EA1}"/>
                  </a:ext>
                </a:extLst>
              </p:cNvPr>
              <p:cNvSpPr txBox="1"/>
              <p:nvPr/>
            </p:nvSpPr>
            <p:spPr>
              <a:xfrm>
                <a:off x="-95958" y="5160487"/>
                <a:ext cx="2271173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CDDB83-0201-4098-9577-2BC010B19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958" y="5160487"/>
                <a:ext cx="2271173" cy="377667"/>
              </a:xfrm>
              <a:prstGeom prst="rect">
                <a:avLst/>
              </a:prstGeom>
              <a:blipFill>
                <a:blip r:embed="rId13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886CE4-C980-4219-A604-FA8CC6CDDE5E}"/>
                  </a:ext>
                </a:extLst>
              </p:cNvPr>
              <p:cNvSpPr txBox="1"/>
              <p:nvPr/>
            </p:nvSpPr>
            <p:spPr>
              <a:xfrm>
                <a:off x="2490721" y="5176529"/>
                <a:ext cx="35644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886CE4-C980-4219-A604-FA8CC6CDD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721" y="5176529"/>
                <a:ext cx="3564490" cy="369332"/>
              </a:xfrm>
              <a:prstGeom prst="rect">
                <a:avLst/>
              </a:prstGeom>
              <a:blipFill>
                <a:blip r:embed="rId14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25DA91-1574-4DE4-A428-8799B72E47FC}"/>
                  </a:ext>
                </a:extLst>
              </p:cNvPr>
              <p:cNvSpPr txBox="1"/>
              <p:nvPr/>
            </p:nvSpPr>
            <p:spPr>
              <a:xfrm>
                <a:off x="132513" y="5917310"/>
                <a:ext cx="4222342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25DA91-1574-4DE4-A428-8799B72E4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3" y="5917310"/>
                <a:ext cx="4222342" cy="8375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3B7F049-5B1D-45A2-B773-61949AA4559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51594" t="26839" r="8804" b="58256"/>
          <a:stretch/>
        </p:blipFill>
        <p:spPr>
          <a:xfrm>
            <a:off x="132513" y="163949"/>
            <a:ext cx="5673683" cy="1131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6CE92D-8AC0-4CF5-A2E9-EA34D8DF32AC}"/>
                  </a:ext>
                </a:extLst>
              </p:cNvPr>
              <p:cNvSpPr txBox="1"/>
              <p:nvPr/>
            </p:nvSpPr>
            <p:spPr>
              <a:xfrm>
                <a:off x="267585" y="2435422"/>
                <a:ext cx="3239999" cy="4009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/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6CE92D-8AC0-4CF5-A2E9-EA34D8DF3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85" y="2435422"/>
                <a:ext cx="3239999" cy="4009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Right 46">
            <a:extLst>
              <a:ext uri="{FF2B5EF4-FFF2-40B4-BE49-F238E27FC236}">
                <a16:creationId xmlns:a16="http://schemas.microsoft.com/office/drawing/2014/main" id="{C7FC0B17-CECA-493A-A42C-6092EE67F20D}"/>
              </a:ext>
            </a:extLst>
          </p:cNvPr>
          <p:cNvSpPr/>
          <p:nvPr/>
        </p:nvSpPr>
        <p:spPr>
          <a:xfrm>
            <a:off x="3377875" y="2567092"/>
            <a:ext cx="661917" cy="156706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2B350C-895D-42BC-8A40-68CBB22F3D71}"/>
                  </a:ext>
                </a:extLst>
              </p:cNvPr>
              <p:cNvSpPr txBox="1"/>
              <p:nvPr/>
            </p:nvSpPr>
            <p:spPr>
              <a:xfrm>
                <a:off x="4186196" y="2435100"/>
                <a:ext cx="32399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2B350C-895D-42BC-8A40-68CBB22F3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196" y="2435100"/>
                <a:ext cx="3239999" cy="369332"/>
              </a:xfrm>
              <a:prstGeom prst="rect">
                <a:avLst/>
              </a:prstGeom>
              <a:blipFill>
                <a:blip r:embed="rId18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E7E780F-AADF-4442-833C-63B3D0771726}"/>
              </a:ext>
            </a:extLst>
          </p:cNvPr>
          <p:cNvSpPr/>
          <p:nvPr/>
        </p:nvSpPr>
        <p:spPr>
          <a:xfrm>
            <a:off x="6058367" y="2892601"/>
            <a:ext cx="661917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D4DF25-FDC3-48E0-9434-EB39E1679C8D}"/>
                  </a:ext>
                </a:extLst>
              </p:cNvPr>
              <p:cNvSpPr txBox="1"/>
              <p:nvPr/>
            </p:nvSpPr>
            <p:spPr>
              <a:xfrm>
                <a:off x="7384423" y="3278025"/>
                <a:ext cx="13223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D4DF25-FDC3-48E0-9434-EB39E167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423" y="3278025"/>
                <a:ext cx="1322363" cy="369332"/>
              </a:xfrm>
              <a:prstGeom prst="rect">
                <a:avLst/>
              </a:prstGeom>
              <a:blipFill>
                <a:blip r:embed="rId19"/>
                <a:stretch>
                  <a:fillRect l="-922"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5AD44E-6F08-4FCB-A1AB-0CDC5A122504}"/>
                  </a:ext>
                </a:extLst>
              </p:cNvPr>
              <p:cNvSpPr txBox="1"/>
              <p:nvPr/>
            </p:nvSpPr>
            <p:spPr>
              <a:xfrm>
                <a:off x="5905940" y="4338313"/>
                <a:ext cx="540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5AD44E-6F08-4FCB-A1AB-0CDC5A122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940" y="4338313"/>
                <a:ext cx="540000" cy="307777"/>
              </a:xfrm>
              <a:prstGeom prst="rect">
                <a:avLst/>
              </a:prstGeom>
              <a:blipFill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3866F9BF-254E-48D0-A003-6B6315840228}"/>
              </a:ext>
            </a:extLst>
          </p:cNvPr>
          <p:cNvSpPr/>
          <p:nvPr/>
        </p:nvSpPr>
        <p:spPr>
          <a:xfrm>
            <a:off x="6091769" y="4151326"/>
            <a:ext cx="168812" cy="168812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C1CF75E-05F5-4AD9-8CD5-198DF7C3376E}"/>
              </a:ext>
            </a:extLst>
          </p:cNvPr>
          <p:cNvSpPr/>
          <p:nvPr/>
        </p:nvSpPr>
        <p:spPr>
          <a:xfrm>
            <a:off x="5182494" y="3841798"/>
            <a:ext cx="396000" cy="288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283923-1A26-45EC-81CF-C0D4346BE531}"/>
                  </a:ext>
                </a:extLst>
              </p:cNvPr>
              <p:cNvSpPr txBox="1"/>
              <p:nvPr/>
            </p:nvSpPr>
            <p:spPr>
              <a:xfrm>
                <a:off x="255581" y="5613220"/>
                <a:ext cx="2695127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283923-1A26-45EC-81CF-C0D4346BE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1" y="5613220"/>
                <a:ext cx="2695127" cy="377667"/>
              </a:xfrm>
              <a:prstGeom prst="rect">
                <a:avLst/>
              </a:prstGeom>
              <a:blipFill>
                <a:blip r:embed="rId21"/>
                <a:stretch>
                  <a:fillRect l="-1584" r="-2489" b="-1451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0F44F55-8D2B-41FE-AE85-D2525B3111E8}"/>
                  </a:ext>
                </a:extLst>
              </p:cNvPr>
              <p:cNvSpPr txBox="1"/>
              <p:nvPr/>
            </p:nvSpPr>
            <p:spPr>
              <a:xfrm>
                <a:off x="2482547" y="5606813"/>
                <a:ext cx="35644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0F44F55-8D2B-41FE-AE85-D2525B311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47" y="5606813"/>
                <a:ext cx="3564490" cy="369332"/>
              </a:xfrm>
              <a:prstGeom prst="rect">
                <a:avLst/>
              </a:prstGeom>
              <a:blipFill>
                <a:blip r:embed="rId22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row: Curved Down 58">
            <a:extLst>
              <a:ext uri="{FF2B5EF4-FFF2-40B4-BE49-F238E27FC236}">
                <a16:creationId xmlns:a16="http://schemas.microsoft.com/office/drawing/2014/main" id="{25EAECE3-9A8C-40B3-AE3C-CEE643E4B673}"/>
              </a:ext>
            </a:extLst>
          </p:cNvPr>
          <p:cNvSpPr/>
          <p:nvPr/>
        </p:nvSpPr>
        <p:spPr>
          <a:xfrm>
            <a:off x="4098467" y="3935303"/>
            <a:ext cx="540000" cy="216000"/>
          </a:xfrm>
          <a:prstGeom prst="curved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AD9A287-2184-42D2-BFFA-6A5288B2A82F}"/>
                  </a:ext>
                </a:extLst>
              </p:cNvPr>
              <p:cNvSpPr txBox="1"/>
              <p:nvPr/>
            </p:nvSpPr>
            <p:spPr>
              <a:xfrm>
                <a:off x="4349330" y="2911731"/>
                <a:ext cx="169770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AD9A287-2184-42D2-BFFA-6A5288B2A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330" y="2911731"/>
                <a:ext cx="1697707" cy="369332"/>
              </a:xfrm>
              <a:prstGeom prst="rect">
                <a:avLst/>
              </a:prstGeom>
              <a:blipFill>
                <a:blip r:embed="rId2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135D044-5C47-4F90-BF25-F4303BE10004}"/>
                  </a:ext>
                </a:extLst>
              </p:cNvPr>
              <p:cNvSpPr txBox="1"/>
              <p:nvPr/>
            </p:nvSpPr>
            <p:spPr>
              <a:xfrm>
                <a:off x="6820071" y="2925799"/>
                <a:ext cx="169770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135D044-5C47-4F90-BF25-F4303BE10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071" y="2925799"/>
                <a:ext cx="1697707" cy="369332"/>
              </a:xfrm>
              <a:prstGeom prst="rect">
                <a:avLst/>
              </a:prstGeom>
              <a:blipFill>
                <a:blip r:embed="rId2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15E668-96C6-444C-B448-8C5C8FF19492}"/>
                  </a:ext>
                </a:extLst>
              </p:cNvPr>
              <p:cNvSpPr txBox="1"/>
              <p:nvPr/>
            </p:nvSpPr>
            <p:spPr>
              <a:xfrm>
                <a:off x="4786009" y="1377427"/>
                <a:ext cx="41931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2800" dirty="0"/>
                  <a:t>وهي دالة متصلة على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K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15E668-96C6-444C-B448-8C5C8FF19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009" y="1377427"/>
                <a:ext cx="4193145" cy="523220"/>
              </a:xfrm>
              <a:prstGeom prst="rect">
                <a:avLst/>
              </a:prstGeom>
              <a:blipFill>
                <a:blip r:embed="rId25"/>
                <a:stretch>
                  <a:fillRect t="-15116" r="-3052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3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5" grpId="0" animBg="1"/>
      <p:bldP spid="24" grpId="0"/>
      <p:bldP spid="27" grpId="0" animBg="1"/>
      <p:bldP spid="28" grpId="0" animBg="1"/>
      <p:bldP spid="29" grpId="0"/>
      <p:bldP spid="30" grpId="0"/>
      <p:bldP spid="33" grpId="0" animBg="1"/>
      <p:bldP spid="34" grpId="0" animBg="1"/>
      <p:bldP spid="36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9" grpId="0"/>
      <p:bldP spid="50" grpId="0"/>
      <p:bldP spid="51" grpId="0"/>
      <p:bldP spid="46" grpId="0"/>
      <p:bldP spid="47" grpId="0" animBg="1"/>
      <p:bldP spid="48" grpId="0"/>
      <p:bldP spid="52" grpId="0" animBg="1"/>
      <p:bldP spid="53" grpId="0"/>
      <p:bldP spid="54" grpId="0"/>
      <p:bldP spid="55" grpId="0" animBg="1"/>
      <p:bldP spid="56" grpId="0" animBg="1"/>
      <p:bldP spid="57" grpId="0"/>
      <p:bldP spid="58" grpId="0"/>
      <p:bldP spid="59" grpId="0" animBg="1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7527" y="24487"/>
            <a:ext cx="2268149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7D39D-8939-4249-BFCB-3A9582557FAA}"/>
              </a:ext>
            </a:extLst>
          </p:cNvPr>
          <p:cNvSpPr/>
          <p:nvPr/>
        </p:nvSpPr>
        <p:spPr>
          <a:xfrm>
            <a:off x="7821637" y="442022"/>
            <a:ext cx="1322363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/>
              <p:nvPr/>
            </p:nvSpPr>
            <p:spPr>
              <a:xfrm>
                <a:off x="1278297" y="615700"/>
                <a:ext cx="25001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97" y="615700"/>
                <a:ext cx="2500118" cy="369332"/>
              </a:xfrm>
              <a:prstGeom prst="rect">
                <a:avLst/>
              </a:prstGeom>
              <a:blipFill>
                <a:blip r:embed="rId2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099EC641-9992-40B6-A50B-E9BD18A0D3D0}"/>
              </a:ext>
            </a:extLst>
          </p:cNvPr>
          <p:cNvSpPr/>
          <p:nvPr/>
        </p:nvSpPr>
        <p:spPr>
          <a:xfrm>
            <a:off x="113993" y="498533"/>
            <a:ext cx="1322363" cy="612000"/>
          </a:xfrm>
          <a:prstGeom prst="rightArrow">
            <a:avLst/>
          </a:prstGeom>
          <a:noFill/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ACD98-58B4-40E9-8409-205E1F2F9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37407" t="78410" r="10298" b="14001"/>
          <a:stretch/>
        </p:blipFill>
        <p:spPr>
          <a:xfrm>
            <a:off x="94660" y="106523"/>
            <a:ext cx="6631128" cy="377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614AE3-F9E7-41E2-A66F-1BDD92E60C02}"/>
                  </a:ext>
                </a:extLst>
              </p:cNvPr>
              <p:cNvSpPr txBox="1"/>
              <p:nvPr/>
            </p:nvSpPr>
            <p:spPr>
              <a:xfrm>
                <a:off x="3885107" y="589782"/>
                <a:ext cx="2500118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:r>
                  <a:rPr lang="en-US" sz="2400" b="1" dirty="0">
                    <a:solidFill>
                      <a:schemeClr val="tx1"/>
                    </a:solidFill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614AE3-F9E7-41E2-A66F-1BDD92E60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107" y="589782"/>
                <a:ext cx="2500118" cy="377667"/>
              </a:xfrm>
              <a:prstGeom prst="rect">
                <a:avLst/>
              </a:prstGeom>
              <a:blipFill>
                <a:blip r:embed="rId4"/>
                <a:stretch>
                  <a:fillRect l="-7317" t="-22581" b="-4838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FD7FB7-7CED-4A23-B052-31434F240576}"/>
                  </a:ext>
                </a:extLst>
              </p:cNvPr>
              <p:cNvSpPr txBox="1"/>
              <p:nvPr/>
            </p:nvSpPr>
            <p:spPr>
              <a:xfrm>
                <a:off x="-481811" y="1446093"/>
                <a:ext cx="28117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FD7FB7-7CED-4A23-B052-31434F240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1811" y="1446093"/>
                <a:ext cx="2811757" cy="369332"/>
              </a:xfrm>
              <a:prstGeom prst="rect">
                <a:avLst/>
              </a:prstGeom>
              <a:blipFill>
                <a:blip r:embed="rId5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512C2C-278F-475F-85FE-5957CED77925}"/>
                  </a:ext>
                </a:extLst>
              </p:cNvPr>
              <p:cNvSpPr txBox="1"/>
              <p:nvPr/>
            </p:nvSpPr>
            <p:spPr>
              <a:xfrm>
                <a:off x="1478276" y="1458812"/>
                <a:ext cx="3485867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512C2C-278F-475F-85FE-5957CED77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6" y="1458812"/>
                <a:ext cx="3485867" cy="377667"/>
              </a:xfrm>
              <a:prstGeom prst="rect">
                <a:avLst/>
              </a:prstGeom>
              <a:blipFill>
                <a:blip r:embed="rId6"/>
                <a:stretch>
                  <a:fillRect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482F41-69FB-4E15-8C41-AE27133C7826}"/>
                  </a:ext>
                </a:extLst>
              </p:cNvPr>
              <p:cNvSpPr txBox="1"/>
              <p:nvPr/>
            </p:nvSpPr>
            <p:spPr>
              <a:xfrm>
                <a:off x="1369091" y="1836479"/>
                <a:ext cx="3485867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482F41-69FB-4E15-8C41-AE27133C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91" y="1836479"/>
                <a:ext cx="3485867" cy="377667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BA10DB-2EF1-427B-A7C2-4EC3C29A3533}"/>
                  </a:ext>
                </a:extLst>
              </p:cNvPr>
              <p:cNvSpPr txBox="1"/>
              <p:nvPr/>
            </p:nvSpPr>
            <p:spPr>
              <a:xfrm>
                <a:off x="1218963" y="2228195"/>
                <a:ext cx="3485867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BA10DB-2EF1-427B-A7C2-4EC3C29A3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63" y="2228195"/>
                <a:ext cx="3485867" cy="377667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row: Right 59">
            <a:extLst>
              <a:ext uri="{FF2B5EF4-FFF2-40B4-BE49-F238E27FC236}">
                <a16:creationId xmlns:a16="http://schemas.microsoft.com/office/drawing/2014/main" id="{139F6650-6FFF-48D3-AFDE-9BAA3E2275F6}"/>
              </a:ext>
            </a:extLst>
          </p:cNvPr>
          <p:cNvSpPr/>
          <p:nvPr/>
        </p:nvSpPr>
        <p:spPr>
          <a:xfrm>
            <a:off x="131285" y="2461777"/>
            <a:ext cx="1322363" cy="612000"/>
          </a:xfrm>
          <a:prstGeom prst="rightArrow">
            <a:avLst/>
          </a:prstGeom>
          <a:noFill/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نضع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6BD1AC-B11F-45FF-BD39-CCA3389F1472}"/>
                  </a:ext>
                </a:extLst>
              </p:cNvPr>
              <p:cNvSpPr txBox="1"/>
              <p:nvPr/>
            </p:nvSpPr>
            <p:spPr>
              <a:xfrm>
                <a:off x="2014100" y="2636662"/>
                <a:ext cx="2780036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6BD1AC-B11F-45FF-BD39-CCA3389F1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100" y="2636662"/>
                <a:ext cx="2780036" cy="377667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hought Bubble: Cloud 65">
            <a:extLst>
              <a:ext uri="{FF2B5EF4-FFF2-40B4-BE49-F238E27FC236}">
                <a16:creationId xmlns:a16="http://schemas.microsoft.com/office/drawing/2014/main" id="{B30648C6-9DE8-4A9C-B4D8-89A640D11A48}"/>
              </a:ext>
            </a:extLst>
          </p:cNvPr>
          <p:cNvSpPr/>
          <p:nvPr/>
        </p:nvSpPr>
        <p:spPr>
          <a:xfrm>
            <a:off x="6720517" y="1354174"/>
            <a:ext cx="2268149" cy="1534649"/>
          </a:xfrm>
          <a:prstGeom prst="cloudCallout">
            <a:avLst>
              <a:gd name="adj1" fmla="val -103268"/>
              <a:gd name="adj2" fmla="val 53607"/>
            </a:avLst>
          </a:prstGeom>
          <a:noFill/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r-KW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ليس لها جذور حقيقية ونثبت ذلك باستخدم المميز</a:t>
            </a:r>
          </a:p>
          <a:p>
            <a:pPr algn="ctr"/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AC101F1-C196-4C6E-AE2F-4E836AD3A5F2}"/>
                  </a:ext>
                </a:extLst>
              </p:cNvPr>
              <p:cNvSpPr txBox="1"/>
              <p:nvPr/>
            </p:nvSpPr>
            <p:spPr>
              <a:xfrm>
                <a:off x="1500698" y="2950945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𝒂𝒄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AC101F1-C196-4C6E-AE2F-4E836AD3A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698" y="2950945"/>
                <a:ext cx="2057441" cy="377667"/>
              </a:xfrm>
              <a:prstGeom prst="rect">
                <a:avLst/>
              </a:prstGeom>
              <a:blipFill>
                <a:blip r:embed="rId11"/>
                <a:stretch>
                  <a:fillRect l="-4142" r="-2367" b="-112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ADBD7F-A3D3-4A2D-8E33-B17C592583AA}"/>
                  </a:ext>
                </a:extLst>
              </p:cNvPr>
              <p:cNvSpPr txBox="1"/>
              <p:nvPr/>
            </p:nvSpPr>
            <p:spPr>
              <a:xfrm>
                <a:off x="7854592" y="2957887"/>
                <a:ext cx="129600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ADBD7F-A3D3-4A2D-8E33-B17C59258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592" y="2957887"/>
                <a:ext cx="1296000" cy="830997"/>
              </a:xfrm>
              <a:prstGeom prst="rect">
                <a:avLst/>
              </a:prstGeom>
              <a:blipFill>
                <a:blip r:embed="rId12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79FF56-4EB6-4839-8077-9B1539817771}"/>
                  </a:ext>
                </a:extLst>
              </p:cNvPr>
              <p:cNvSpPr txBox="1"/>
              <p:nvPr/>
            </p:nvSpPr>
            <p:spPr>
              <a:xfrm>
                <a:off x="3451168" y="2940741"/>
                <a:ext cx="2780036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79FF56-4EB6-4839-8077-9B153981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168" y="2940741"/>
                <a:ext cx="2780036" cy="377667"/>
              </a:xfrm>
              <a:prstGeom prst="rect">
                <a:avLst/>
              </a:prstGeom>
              <a:blipFill>
                <a:blip r:embed="rId13"/>
                <a:stretch>
                  <a:fillRect b="-3709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26C5608-0796-43DE-A9F0-E99DA9AA4444}"/>
                  </a:ext>
                </a:extLst>
              </p:cNvPr>
              <p:cNvSpPr txBox="1"/>
              <p:nvPr/>
            </p:nvSpPr>
            <p:spPr>
              <a:xfrm>
                <a:off x="6052928" y="2937297"/>
                <a:ext cx="746482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26C5608-0796-43DE-A9F0-E99DA9AA4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28" y="2937297"/>
                <a:ext cx="746482" cy="377667"/>
              </a:xfrm>
              <a:prstGeom prst="rect">
                <a:avLst/>
              </a:prstGeom>
              <a:blipFill>
                <a:blip r:embed="rId14"/>
                <a:stretch>
                  <a:fillRect r="-4098"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7F21C60-CD83-4FB2-8EA8-FD93907A51D2}"/>
                  </a:ext>
                </a:extLst>
              </p:cNvPr>
              <p:cNvSpPr txBox="1"/>
              <p:nvPr/>
            </p:nvSpPr>
            <p:spPr>
              <a:xfrm>
                <a:off x="6665376" y="2933853"/>
                <a:ext cx="746482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7F21C60-CD83-4FB2-8EA8-FD93907A5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376" y="2933853"/>
                <a:ext cx="746482" cy="377667"/>
              </a:xfrm>
              <a:prstGeom prst="rect">
                <a:avLst/>
              </a:prstGeom>
              <a:blipFill>
                <a:blip r:embed="rId15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2F9041D-6433-423F-A21E-6E739B7873F3}"/>
              </a:ext>
            </a:extLst>
          </p:cNvPr>
          <p:cNvSpPr/>
          <p:nvPr/>
        </p:nvSpPr>
        <p:spPr>
          <a:xfrm>
            <a:off x="4713550" y="3313579"/>
            <a:ext cx="3051629" cy="360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توجد للمعادلة جذور حقيقية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ADE8AF57-FE95-4C86-87B9-7816E6F82418}"/>
                  </a:ext>
                </a:extLst>
              </p:cNvPr>
              <p:cNvSpPr/>
              <p:nvPr/>
            </p:nvSpPr>
            <p:spPr>
              <a:xfrm>
                <a:off x="747545" y="3314926"/>
                <a:ext cx="3887555" cy="335790"/>
              </a:xfrm>
              <a:prstGeom prst="roundRect">
                <a:avLst/>
              </a:prstGeom>
              <a:no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دالة وحيدة الإشارة</a:t>
                </a:r>
              </a:p>
            </p:txBody>
          </p:sp>
        </mc:Choice>
        <mc:Fallback xmlns=""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ADE8AF57-FE95-4C86-87B9-7816E6F82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5" y="3314926"/>
                <a:ext cx="3887555" cy="335790"/>
              </a:xfrm>
              <a:prstGeom prst="roundRect">
                <a:avLst/>
              </a:prstGeom>
              <a:blipFill>
                <a:blip r:embed="rId16"/>
                <a:stretch>
                  <a:fillRect t="-17857" b="-4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C91603CF-5CF7-43C2-97BF-9A969E576FA4}"/>
                  </a:ext>
                </a:extLst>
              </p:cNvPr>
              <p:cNvSpPr/>
              <p:nvPr/>
            </p:nvSpPr>
            <p:spPr>
              <a:xfrm>
                <a:off x="3885107" y="3708338"/>
                <a:ext cx="3887556" cy="360000"/>
              </a:xfrm>
              <a:prstGeom prst="roundRect">
                <a:avLst/>
              </a:prstGeom>
              <a:no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وبأخذ قيمة اختيارية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نجد أن :</a:t>
                </a:r>
              </a:p>
            </p:txBody>
          </p:sp>
        </mc:Choice>
        <mc:Fallback xmlns=""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C91603CF-5CF7-43C2-97BF-9A969E576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107" y="3708338"/>
                <a:ext cx="3887556" cy="360000"/>
              </a:xfrm>
              <a:prstGeom prst="roundRect">
                <a:avLst/>
              </a:prstGeom>
              <a:blipFill>
                <a:blip r:embed="rId17"/>
                <a:stretch>
                  <a:fillRect t="-1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777F65D-F4E9-4595-AB4C-E2A6C9D671A4}"/>
                  </a:ext>
                </a:extLst>
              </p:cNvPr>
              <p:cNvSpPr txBox="1"/>
              <p:nvPr/>
            </p:nvSpPr>
            <p:spPr>
              <a:xfrm>
                <a:off x="3993890" y="4190009"/>
                <a:ext cx="20574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777F65D-F4E9-4595-AB4C-E2A6C9D67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90" y="4190009"/>
                <a:ext cx="2057441" cy="369332"/>
              </a:xfrm>
              <a:prstGeom prst="rect">
                <a:avLst/>
              </a:prstGeom>
              <a:blipFill>
                <a:blip r:embed="rId1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38F4FF5-FDDE-48F4-B686-58CB6A7A1BF7}"/>
                  </a:ext>
                </a:extLst>
              </p:cNvPr>
              <p:cNvSpPr txBox="1"/>
              <p:nvPr/>
            </p:nvSpPr>
            <p:spPr>
              <a:xfrm>
                <a:off x="933662" y="4139668"/>
                <a:ext cx="27946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38F4FF5-FDDE-48F4-B686-58CB6A7A1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62" y="4139668"/>
                <a:ext cx="2794631" cy="369332"/>
              </a:xfrm>
              <a:prstGeom prst="rect">
                <a:avLst/>
              </a:prstGeom>
              <a:blipFill>
                <a:blip r:embed="rId19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674D8A1-07C0-4D84-8DFE-729B4EE5E7A7}"/>
                  </a:ext>
                </a:extLst>
              </p:cNvPr>
              <p:cNvSpPr txBox="1"/>
              <p:nvPr/>
            </p:nvSpPr>
            <p:spPr>
              <a:xfrm>
                <a:off x="4644382" y="4870182"/>
                <a:ext cx="20574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674D8A1-07C0-4D84-8DFE-729B4EE5E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382" y="4870182"/>
                <a:ext cx="2057441" cy="369332"/>
              </a:xfrm>
              <a:prstGeom prst="rect">
                <a:avLst/>
              </a:prstGeom>
              <a:blipFill>
                <a:blip r:embed="rId24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8535D-8018-4A70-816C-91BDC518AFF2}"/>
                  </a:ext>
                </a:extLst>
              </p:cNvPr>
              <p:cNvSpPr txBox="1"/>
              <p:nvPr/>
            </p:nvSpPr>
            <p:spPr>
              <a:xfrm>
                <a:off x="792466" y="4921912"/>
                <a:ext cx="27946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8535D-8018-4A70-816C-91BDC518A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66" y="4921912"/>
                <a:ext cx="2794631" cy="369332"/>
              </a:xfrm>
              <a:prstGeom prst="rect">
                <a:avLst/>
              </a:prstGeom>
              <a:blipFill>
                <a:blip r:embed="rId25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B48B561-C15F-470A-B09A-F586EF041973}"/>
                  </a:ext>
                </a:extLst>
              </p:cNvPr>
              <p:cNvSpPr txBox="1"/>
              <p:nvPr/>
            </p:nvSpPr>
            <p:spPr>
              <a:xfrm>
                <a:off x="593319" y="5498654"/>
                <a:ext cx="5037409" cy="86081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B48B561-C15F-470A-B09A-F586EF041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19" y="5498654"/>
                <a:ext cx="5037409" cy="86081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4190C5-1A0C-44A5-97A0-07240C80CF7A}"/>
                  </a:ext>
                </a:extLst>
              </p:cNvPr>
              <p:cNvSpPr txBox="1"/>
              <p:nvPr/>
            </p:nvSpPr>
            <p:spPr>
              <a:xfrm>
                <a:off x="4458934" y="920743"/>
                <a:ext cx="41931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3200" dirty="0"/>
                  <a:t>وهما دالتان متصلتان على </a:t>
                </a:r>
                <a14:m>
                  <m:oMath xmlns:m="http://schemas.openxmlformats.org/officeDocument/2006/math">
                    <m:r>
                      <a:rPr lang="ar-K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4190C5-1A0C-44A5-97A0-07240C80C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934" y="920743"/>
                <a:ext cx="4193145" cy="584775"/>
              </a:xfrm>
              <a:prstGeom prst="rect">
                <a:avLst/>
              </a:prstGeom>
              <a:blipFill>
                <a:blip r:embed="rId27"/>
                <a:stretch>
                  <a:fillRect t="-15625" r="-377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0F08B9E-8DDD-433B-BC4D-6587A8E104D2}"/>
              </a:ext>
            </a:extLst>
          </p:cNvPr>
          <p:cNvSpPr txBox="1"/>
          <p:nvPr/>
        </p:nvSpPr>
        <p:spPr>
          <a:xfrm>
            <a:off x="5428785" y="1407086"/>
            <a:ext cx="112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dirty="0"/>
              <a:t>نوجد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29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55" grpId="0"/>
      <p:bldP spid="56" grpId="0"/>
      <p:bldP spid="57" grpId="0"/>
      <p:bldP spid="58" grpId="0"/>
      <p:bldP spid="59" grpId="0"/>
      <p:bldP spid="60" grpId="0" animBg="1"/>
      <p:bldP spid="63" grpId="0"/>
      <p:bldP spid="66" grpId="0" animBg="1"/>
      <p:bldP spid="67" grpId="0"/>
      <p:bldP spid="68" grpId="0" animBg="1"/>
      <p:bldP spid="69" grpId="0"/>
      <p:bldP spid="70" grpId="0"/>
      <p:bldP spid="71" grpId="0"/>
      <p:bldP spid="72" grpId="0" animBg="1"/>
      <p:bldP spid="73" grpId="0" animBg="1"/>
      <p:bldP spid="74" grpId="0" animBg="1"/>
      <p:bldP spid="77" grpId="0"/>
      <p:bldP spid="80" grpId="0"/>
      <p:bldP spid="81" grpId="0"/>
      <p:bldP spid="82" grpId="0"/>
      <p:bldP spid="83" grpId="0"/>
      <p:bldP spid="3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7527" y="24487"/>
            <a:ext cx="226814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rgbClr val="763A66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rgbClr val="763A66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GB" b="1" dirty="0">
              <a:solidFill>
                <a:srgbClr val="763A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B7D39D-8939-4249-BFCB-3A9582557FAA}"/>
              </a:ext>
            </a:extLst>
          </p:cNvPr>
          <p:cNvSpPr/>
          <p:nvPr/>
        </p:nvSpPr>
        <p:spPr>
          <a:xfrm>
            <a:off x="6845743" y="442022"/>
            <a:ext cx="2268148" cy="396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/>
              <p:nvPr/>
            </p:nvSpPr>
            <p:spPr>
              <a:xfrm>
                <a:off x="1278297" y="615700"/>
                <a:ext cx="2500118" cy="414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و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7B319B-AF37-4C20-8268-7F6AAE57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97" y="615700"/>
                <a:ext cx="2500118" cy="414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099EC641-9992-40B6-A50B-E9BD18A0D3D0}"/>
              </a:ext>
            </a:extLst>
          </p:cNvPr>
          <p:cNvSpPr/>
          <p:nvPr/>
        </p:nvSpPr>
        <p:spPr>
          <a:xfrm>
            <a:off x="113993" y="498533"/>
            <a:ext cx="1322363" cy="612000"/>
          </a:xfrm>
          <a:prstGeom prst="rightArrow">
            <a:avLst/>
          </a:prstGeom>
          <a:noFill/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614AE3-F9E7-41E2-A66F-1BDD92E60C02}"/>
                  </a:ext>
                </a:extLst>
              </p:cNvPr>
              <p:cNvSpPr txBox="1"/>
              <p:nvPr/>
            </p:nvSpPr>
            <p:spPr>
              <a:xfrm>
                <a:off x="3885107" y="589782"/>
                <a:ext cx="25001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:r>
                  <a:rPr lang="en-US" sz="2400" b="1" dirty="0">
                    <a:solidFill>
                      <a:schemeClr val="tx1"/>
                    </a:solidFill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KW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614AE3-F9E7-41E2-A66F-1BDD92E60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107" y="589782"/>
                <a:ext cx="2500118" cy="369332"/>
              </a:xfrm>
              <a:prstGeom prst="rect">
                <a:avLst/>
              </a:prstGeom>
              <a:blipFill>
                <a:blip r:embed="rId3"/>
                <a:stretch>
                  <a:fillRect l="-7317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FD7FB7-7CED-4A23-B052-31434F240576}"/>
                  </a:ext>
                </a:extLst>
              </p:cNvPr>
              <p:cNvSpPr txBox="1"/>
              <p:nvPr/>
            </p:nvSpPr>
            <p:spPr>
              <a:xfrm>
                <a:off x="-230038" y="1456937"/>
                <a:ext cx="28117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FD7FB7-7CED-4A23-B052-31434F240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038" y="1456937"/>
                <a:ext cx="2811757" cy="369332"/>
              </a:xfrm>
              <a:prstGeom prst="rect">
                <a:avLst/>
              </a:prstGeom>
              <a:blipFill>
                <a:blip r:embed="rId4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512C2C-278F-475F-85FE-5957CED77925}"/>
                  </a:ext>
                </a:extLst>
              </p:cNvPr>
              <p:cNvSpPr txBox="1"/>
              <p:nvPr/>
            </p:nvSpPr>
            <p:spPr>
              <a:xfrm>
                <a:off x="1478276" y="1458812"/>
                <a:ext cx="3485867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512C2C-278F-475F-85FE-5957CED77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6" y="1458812"/>
                <a:ext cx="3485867" cy="377667"/>
              </a:xfrm>
              <a:prstGeom prst="rect">
                <a:avLst/>
              </a:prstGeom>
              <a:blipFill>
                <a:blip r:embed="rId5"/>
                <a:stretch>
                  <a:fillRect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482F41-69FB-4E15-8C41-AE27133C7826}"/>
                  </a:ext>
                </a:extLst>
              </p:cNvPr>
              <p:cNvSpPr txBox="1"/>
              <p:nvPr/>
            </p:nvSpPr>
            <p:spPr>
              <a:xfrm>
                <a:off x="1369091" y="1836479"/>
                <a:ext cx="3485867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482F41-69FB-4E15-8C41-AE27133C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91" y="1836479"/>
                <a:ext cx="3485867" cy="377667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BA10DB-2EF1-427B-A7C2-4EC3C29A3533}"/>
                  </a:ext>
                </a:extLst>
              </p:cNvPr>
              <p:cNvSpPr txBox="1"/>
              <p:nvPr/>
            </p:nvSpPr>
            <p:spPr>
              <a:xfrm>
                <a:off x="1218963" y="2228195"/>
                <a:ext cx="3485867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BA10DB-2EF1-427B-A7C2-4EC3C29A3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63" y="2228195"/>
                <a:ext cx="3485867" cy="377667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row: Right 59">
            <a:extLst>
              <a:ext uri="{FF2B5EF4-FFF2-40B4-BE49-F238E27FC236}">
                <a16:creationId xmlns:a16="http://schemas.microsoft.com/office/drawing/2014/main" id="{139F6650-6FFF-48D3-AFDE-9BAA3E2275F6}"/>
              </a:ext>
            </a:extLst>
          </p:cNvPr>
          <p:cNvSpPr/>
          <p:nvPr/>
        </p:nvSpPr>
        <p:spPr>
          <a:xfrm>
            <a:off x="131285" y="2461777"/>
            <a:ext cx="1322363" cy="612000"/>
          </a:xfrm>
          <a:prstGeom prst="rightArrow">
            <a:avLst/>
          </a:prstGeom>
          <a:noFill/>
          <a:ln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نضع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6BD1AC-B11F-45FF-BD39-CCA3389F1472}"/>
                  </a:ext>
                </a:extLst>
              </p:cNvPr>
              <p:cNvSpPr txBox="1"/>
              <p:nvPr/>
            </p:nvSpPr>
            <p:spPr>
              <a:xfrm>
                <a:off x="1865781" y="2558674"/>
                <a:ext cx="2780036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6BD1AC-B11F-45FF-BD39-CCA3389F1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781" y="2558674"/>
                <a:ext cx="2780036" cy="377667"/>
              </a:xfrm>
              <a:prstGeom prst="rect">
                <a:avLst/>
              </a:prstGeom>
              <a:blipFill>
                <a:blip r:embed="rId8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hought Bubble: Cloud 65">
            <a:extLst>
              <a:ext uri="{FF2B5EF4-FFF2-40B4-BE49-F238E27FC236}">
                <a16:creationId xmlns:a16="http://schemas.microsoft.com/office/drawing/2014/main" id="{B30648C6-9DE8-4A9C-B4D8-89A640D11A48}"/>
              </a:ext>
            </a:extLst>
          </p:cNvPr>
          <p:cNvSpPr/>
          <p:nvPr/>
        </p:nvSpPr>
        <p:spPr>
          <a:xfrm>
            <a:off x="6790962" y="1356531"/>
            <a:ext cx="2268149" cy="1534649"/>
          </a:xfrm>
          <a:prstGeom prst="cloudCallout">
            <a:avLst>
              <a:gd name="adj1" fmla="val -103268"/>
              <a:gd name="adj2" fmla="val 53607"/>
            </a:avLst>
          </a:prstGeom>
          <a:noFill/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r-KW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ليس لها جذور حقيقية ونثبت ذلك باستخدم المميز</a:t>
            </a:r>
          </a:p>
          <a:p>
            <a:pPr algn="ctr"/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AC101F1-C196-4C6E-AE2F-4E836AD3A5F2}"/>
                  </a:ext>
                </a:extLst>
              </p:cNvPr>
              <p:cNvSpPr txBox="1"/>
              <p:nvPr/>
            </p:nvSpPr>
            <p:spPr>
              <a:xfrm>
                <a:off x="1500698" y="2950945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𝒂𝒄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AC101F1-C196-4C6E-AE2F-4E836AD3A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698" y="2950945"/>
                <a:ext cx="2057441" cy="377667"/>
              </a:xfrm>
              <a:prstGeom prst="rect">
                <a:avLst/>
              </a:prstGeom>
              <a:blipFill>
                <a:blip r:embed="rId10"/>
                <a:stretch>
                  <a:fillRect l="-4142" r="-2367" b="-112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ADBD7F-A3D3-4A2D-8E33-B17C592583AA}"/>
                  </a:ext>
                </a:extLst>
              </p:cNvPr>
              <p:cNvSpPr txBox="1"/>
              <p:nvPr/>
            </p:nvSpPr>
            <p:spPr>
              <a:xfrm>
                <a:off x="7834374" y="3340160"/>
                <a:ext cx="1296000" cy="830997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ADBD7F-A3D3-4A2D-8E33-B17C59258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374" y="3340160"/>
                <a:ext cx="1296000" cy="830997"/>
              </a:xfrm>
              <a:prstGeom prst="rect">
                <a:avLst/>
              </a:prstGeom>
              <a:blipFill>
                <a:blip r:embed="rId11"/>
                <a:stretch>
                  <a:fillRect b="-72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79FF56-4EB6-4839-8077-9B1539817771}"/>
                  </a:ext>
                </a:extLst>
              </p:cNvPr>
              <p:cNvSpPr txBox="1"/>
              <p:nvPr/>
            </p:nvSpPr>
            <p:spPr>
              <a:xfrm>
                <a:off x="3459328" y="2929498"/>
                <a:ext cx="2780036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79FF56-4EB6-4839-8077-9B153981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328" y="2929498"/>
                <a:ext cx="2780036" cy="377667"/>
              </a:xfrm>
              <a:prstGeom prst="rect">
                <a:avLst/>
              </a:prstGeom>
              <a:blipFill>
                <a:blip r:embed="rId12"/>
                <a:stretch>
                  <a:fillRect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26C5608-0796-43DE-A9F0-E99DA9AA4444}"/>
                  </a:ext>
                </a:extLst>
              </p:cNvPr>
              <p:cNvSpPr txBox="1"/>
              <p:nvPr/>
            </p:nvSpPr>
            <p:spPr>
              <a:xfrm>
                <a:off x="6052928" y="2937297"/>
                <a:ext cx="746482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26C5608-0796-43DE-A9F0-E99DA9AA4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28" y="2937297"/>
                <a:ext cx="746482" cy="377667"/>
              </a:xfrm>
              <a:prstGeom prst="rect">
                <a:avLst/>
              </a:prstGeom>
              <a:blipFill>
                <a:blip r:embed="rId1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7F21C60-CD83-4FB2-8EA8-FD93907A51D2}"/>
                  </a:ext>
                </a:extLst>
              </p:cNvPr>
              <p:cNvSpPr txBox="1"/>
              <p:nvPr/>
            </p:nvSpPr>
            <p:spPr>
              <a:xfrm>
                <a:off x="6665376" y="2933853"/>
                <a:ext cx="746482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7F21C60-CD83-4FB2-8EA8-FD93907A5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376" y="2933853"/>
                <a:ext cx="746482" cy="377667"/>
              </a:xfrm>
              <a:prstGeom prst="rect">
                <a:avLst/>
              </a:prstGeom>
              <a:blipFill>
                <a:blip r:embed="rId1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2F9041D-6433-423F-A21E-6E739B7873F3}"/>
              </a:ext>
            </a:extLst>
          </p:cNvPr>
          <p:cNvSpPr/>
          <p:nvPr/>
        </p:nvSpPr>
        <p:spPr>
          <a:xfrm>
            <a:off x="4742521" y="3334520"/>
            <a:ext cx="3051629" cy="360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توجد للمعادلة جذور حقيقية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777F65D-F4E9-4595-AB4C-E2A6C9D671A4}"/>
                  </a:ext>
                </a:extLst>
              </p:cNvPr>
              <p:cNvSpPr txBox="1"/>
              <p:nvPr/>
            </p:nvSpPr>
            <p:spPr>
              <a:xfrm>
                <a:off x="3820625" y="4275693"/>
                <a:ext cx="20574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777F65D-F4E9-4595-AB4C-E2A6C9D67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25" y="4275693"/>
                <a:ext cx="2057441" cy="369332"/>
              </a:xfrm>
              <a:prstGeom prst="rect">
                <a:avLst/>
              </a:prstGeom>
              <a:blipFill>
                <a:blip r:embed="rId1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38F4FF5-FDDE-48F4-B686-58CB6A7A1BF7}"/>
                  </a:ext>
                </a:extLst>
              </p:cNvPr>
              <p:cNvSpPr txBox="1"/>
              <p:nvPr/>
            </p:nvSpPr>
            <p:spPr>
              <a:xfrm>
                <a:off x="969838" y="4820312"/>
                <a:ext cx="27946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38F4FF5-FDDE-48F4-B686-58CB6A7A1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38" y="4820312"/>
                <a:ext cx="2794631" cy="369332"/>
              </a:xfrm>
              <a:prstGeom prst="rect">
                <a:avLst/>
              </a:prstGeom>
              <a:blipFill>
                <a:blip r:embed="rId16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674D8A1-07C0-4D84-8DFE-729B4EE5E7A7}"/>
                  </a:ext>
                </a:extLst>
              </p:cNvPr>
              <p:cNvSpPr txBox="1"/>
              <p:nvPr/>
            </p:nvSpPr>
            <p:spPr>
              <a:xfrm>
                <a:off x="4047851" y="4820312"/>
                <a:ext cx="20574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674D8A1-07C0-4D84-8DFE-729B4EE5E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51" y="4820312"/>
                <a:ext cx="2057441" cy="369332"/>
              </a:xfrm>
              <a:prstGeom prst="rect">
                <a:avLst/>
              </a:prstGeom>
              <a:blipFill>
                <a:blip r:embed="rId17"/>
                <a:stretch>
                  <a:fillRect r="-2071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8535D-8018-4A70-816C-91BDC518AFF2}"/>
                  </a:ext>
                </a:extLst>
              </p:cNvPr>
              <p:cNvSpPr txBox="1"/>
              <p:nvPr/>
            </p:nvSpPr>
            <p:spPr>
              <a:xfrm>
                <a:off x="1348349" y="5306419"/>
                <a:ext cx="27946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D8535D-8018-4A70-816C-91BDC518A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49" y="5306419"/>
                <a:ext cx="2794631" cy="369332"/>
              </a:xfrm>
              <a:prstGeom prst="rect">
                <a:avLst/>
              </a:prstGeom>
              <a:blipFill>
                <a:blip r:embed="rId24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B48B561-C15F-470A-B09A-F586EF041973}"/>
                  </a:ext>
                </a:extLst>
              </p:cNvPr>
              <p:cNvSpPr txBox="1"/>
              <p:nvPr/>
            </p:nvSpPr>
            <p:spPr>
              <a:xfrm>
                <a:off x="792466" y="5727009"/>
                <a:ext cx="5037409" cy="86081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B48B561-C15F-470A-B09A-F586EF041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66" y="5727009"/>
                <a:ext cx="5037409" cy="86081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997B1F8-2F15-487D-97C6-1DD2E1EA6A2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38912" t="53339" r="14322" b="39180"/>
          <a:stretch/>
        </p:blipFill>
        <p:spPr>
          <a:xfrm>
            <a:off x="114465" y="98285"/>
            <a:ext cx="6116739" cy="386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8E756C-3F6C-4A64-A64D-8DFEA1D6F525}"/>
                  </a:ext>
                </a:extLst>
              </p:cNvPr>
              <p:cNvSpPr txBox="1"/>
              <p:nvPr/>
            </p:nvSpPr>
            <p:spPr>
              <a:xfrm>
                <a:off x="4047851" y="5357677"/>
                <a:ext cx="20574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8E756C-3F6C-4A64-A64D-8DFEA1D6F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51" y="5357677"/>
                <a:ext cx="2057441" cy="369332"/>
              </a:xfrm>
              <a:prstGeom prst="rect">
                <a:avLst/>
              </a:prstGeom>
              <a:blipFill>
                <a:blip r:embed="rId27"/>
                <a:stretch>
                  <a:fillRect r="-2071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A192CC-BB5D-435F-8F85-7B220B5D5A52}"/>
                  </a:ext>
                </a:extLst>
              </p:cNvPr>
              <p:cNvSpPr txBox="1"/>
              <p:nvPr/>
            </p:nvSpPr>
            <p:spPr>
              <a:xfrm>
                <a:off x="958310" y="4265050"/>
                <a:ext cx="279463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A192CC-BB5D-435F-8F85-7B220B5D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10" y="4265050"/>
                <a:ext cx="2794631" cy="369332"/>
              </a:xfrm>
              <a:prstGeom prst="rect">
                <a:avLst/>
              </a:prstGeom>
              <a:blipFill>
                <a:blip r:embed="rId28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1DAB381-D21D-49DC-B352-DA267181153E}"/>
                  </a:ext>
                </a:extLst>
              </p:cNvPr>
              <p:cNvSpPr/>
              <p:nvPr/>
            </p:nvSpPr>
            <p:spPr>
              <a:xfrm>
                <a:off x="747545" y="3314926"/>
                <a:ext cx="3887555" cy="335790"/>
              </a:xfrm>
              <a:prstGeom prst="roundRect">
                <a:avLst/>
              </a:prstGeom>
              <a:no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دالة وحيدة الإشارة</a:t>
                </a: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1DAB381-D21D-49DC-B352-DA2671811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45" y="3314926"/>
                <a:ext cx="3887555" cy="335790"/>
              </a:xfrm>
              <a:prstGeom prst="roundRect">
                <a:avLst/>
              </a:prstGeom>
              <a:blipFill>
                <a:blip r:embed="rId29"/>
                <a:stretch>
                  <a:fillRect t="-17857" b="-4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8F4A897-04C9-45C4-80B7-28FE3C5F55B9}"/>
                  </a:ext>
                </a:extLst>
              </p:cNvPr>
              <p:cNvSpPr/>
              <p:nvPr/>
            </p:nvSpPr>
            <p:spPr>
              <a:xfrm>
                <a:off x="3641165" y="3763130"/>
                <a:ext cx="3887556" cy="360000"/>
              </a:xfrm>
              <a:prstGeom prst="roundRect">
                <a:avLst/>
              </a:prstGeom>
              <a:no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وبأخذ قيمة اختيارية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نجد أن :</a:t>
                </a: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8F4A897-04C9-45C4-80B7-28FE3C5F5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65" y="3763130"/>
                <a:ext cx="3887556" cy="360000"/>
              </a:xfrm>
              <a:prstGeom prst="roundRect">
                <a:avLst/>
              </a:prstGeom>
              <a:blipFill>
                <a:blip r:embed="rId30"/>
                <a:stretch>
                  <a:fillRect t="-1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163B6C9-C02D-4ADD-860C-64971E7D9FA2}"/>
                  </a:ext>
                </a:extLst>
              </p:cNvPr>
              <p:cNvSpPr txBox="1"/>
              <p:nvPr/>
            </p:nvSpPr>
            <p:spPr>
              <a:xfrm>
                <a:off x="4458934" y="920743"/>
                <a:ext cx="41931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KW" sz="3200" dirty="0"/>
                  <a:t>وهما دالتان متصلتان على </a:t>
                </a:r>
                <a14:m>
                  <m:oMath xmlns:m="http://schemas.openxmlformats.org/officeDocument/2006/math">
                    <m:r>
                      <a:rPr lang="ar-K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163B6C9-C02D-4ADD-860C-64971E7D9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934" y="920743"/>
                <a:ext cx="4193145" cy="584775"/>
              </a:xfrm>
              <a:prstGeom prst="rect">
                <a:avLst/>
              </a:prstGeom>
              <a:blipFill>
                <a:blip r:embed="rId31"/>
                <a:stretch>
                  <a:fillRect t="-15625" r="-377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D62F96BE-E66F-4F74-BBFB-7B41C20032E8}"/>
              </a:ext>
            </a:extLst>
          </p:cNvPr>
          <p:cNvSpPr txBox="1"/>
          <p:nvPr/>
        </p:nvSpPr>
        <p:spPr>
          <a:xfrm>
            <a:off x="5428785" y="1407086"/>
            <a:ext cx="112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dirty="0"/>
              <a:t>نوجد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62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55" grpId="0"/>
      <p:bldP spid="56" grpId="0"/>
      <p:bldP spid="57" grpId="0"/>
      <p:bldP spid="58" grpId="0"/>
      <p:bldP spid="59" grpId="0"/>
      <p:bldP spid="60" grpId="0" animBg="1"/>
      <p:bldP spid="63" grpId="0"/>
      <p:bldP spid="66" grpId="0" animBg="1"/>
      <p:bldP spid="67" grpId="0"/>
      <p:bldP spid="68" grpId="0" animBg="1"/>
      <p:bldP spid="69" grpId="0"/>
      <p:bldP spid="70" grpId="0"/>
      <p:bldP spid="71" grpId="0"/>
      <p:bldP spid="72" grpId="0" animBg="1"/>
      <p:bldP spid="77" grpId="0"/>
      <p:bldP spid="80" grpId="0"/>
      <p:bldP spid="81" grpId="0"/>
      <p:bldP spid="82" grpId="0"/>
      <p:bldP spid="83" grpId="0"/>
      <p:bldP spid="39" grpId="0"/>
      <p:bldP spid="40" grpId="0"/>
      <p:bldP spid="42" grpId="0" animBg="1"/>
      <p:bldP spid="43" grpId="0" animBg="1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4361EE-4882-480A-BAB6-CEFF4DBBA3CB}"/>
              </a:ext>
            </a:extLst>
          </p:cNvPr>
          <p:cNvSpPr/>
          <p:nvPr/>
        </p:nvSpPr>
        <p:spPr>
          <a:xfrm>
            <a:off x="278892" y="1581686"/>
            <a:ext cx="8586216" cy="3694628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( 5 – 7 )</a:t>
            </a:r>
            <a:endParaRPr lang="ar-KW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KW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التكامل</a:t>
            </a:r>
            <a:r>
              <a:rPr lang="ar-KW" sz="11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المحدد</a:t>
            </a:r>
            <a:endParaRPr lang="en-US" sz="115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0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090749" y="24487"/>
            <a:ext cx="2052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A9A7A6-1EF8-410B-A5C7-9E4889BFC8C5}"/>
              </a:ext>
            </a:extLst>
          </p:cNvPr>
          <p:cNvSpPr/>
          <p:nvPr/>
        </p:nvSpPr>
        <p:spPr>
          <a:xfrm>
            <a:off x="7088590" y="449173"/>
            <a:ext cx="2054159" cy="432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FDBB8-5146-434B-B3A5-83F07BA5B6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488" t="33474" r="10746" b="53518"/>
          <a:stretch/>
        </p:blipFill>
        <p:spPr>
          <a:xfrm>
            <a:off x="272538" y="117544"/>
            <a:ext cx="6634699" cy="99288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988A7B-D0A3-44F1-93A5-7D0F64A06478}"/>
                  </a:ext>
                </a:extLst>
              </p:cNvPr>
              <p:cNvSpPr txBox="1"/>
              <p:nvPr/>
            </p:nvSpPr>
            <p:spPr>
              <a:xfrm>
                <a:off x="372746" y="1799804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988A7B-D0A3-44F1-93A5-7D0F64A0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46" y="1799804"/>
                <a:ext cx="2057441" cy="377667"/>
              </a:xfrm>
              <a:prstGeom prst="rect">
                <a:avLst/>
              </a:prstGeom>
              <a:blipFill>
                <a:blip r:embed="rId4"/>
                <a:stretch>
                  <a:fillRect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1A98FD-82FA-4A6E-8C60-0DF67E2C1A23}"/>
                  </a:ext>
                </a:extLst>
              </p:cNvPr>
              <p:cNvSpPr txBox="1"/>
              <p:nvPr/>
            </p:nvSpPr>
            <p:spPr>
              <a:xfrm>
                <a:off x="2677418" y="1808139"/>
                <a:ext cx="20574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1A98FD-82FA-4A6E-8C60-0DF67E2C1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18" y="1808139"/>
                <a:ext cx="2057441" cy="369332"/>
              </a:xfrm>
              <a:prstGeom prst="rect">
                <a:avLst/>
              </a:prstGeom>
              <a:blipFill>
                <a:blip r:embed="rId5"/>
                <a:stretch>
                  <a:fillRect r="-2071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47B4D9-16E9-4676-AC2B-7F935A72F4F8}"/>
                  </a:ext>
                </a:extLst>
              </p:cNvPr>
              <p:cNvSpPr txBox="1"/>
              <p:nvPr/>
            </p:nvSpPr>
            <p:spPr>
              <a:xfrm>
                <a:off x="576031" y="1205194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47B4D9-16E9-4676-AC2B-7F935A72F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31" y="1205194"/>
                <a:ext cx="2057441" cy="377667"/>
              </a:xfrm>
              <a:prstGeom prst="rect">
                <a:avLst/>
              </a:prstGeom>
              <a:blipFill>
                <a:blip r:embed="rId8"/>
                <a:stretch>
                  <a:fillRect b="-338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443E8C-68D7-4BB3-803C-4863F4761E7F}"/>
              </a:ext>
            </a:extLst>
          </p:cNvPr>
          <p:cNvSpPr/>
          <p:nvPr/>
        </p:nvSpPr>
        <p:spPr>
          <a:xfrm>
            <a:off x="3557511" y="1183186"/>
            <a:ext cx="1322363" cy="396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دالة ثابتة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024204-2012-4040-9CC2-26599E26CC4A}"/>
                  </a:ext>
                </a:extLst>
              </p:cNvPr>
              <p:cNvSpPr txBox="1"/>
              <p:nvPr/>
            </p:nvSpPr>
            <p:spPr>
              <a:xfrm>
                <a:off x="1262293" y="2395869"/>
                <a:ext cx="2867021" cy="83651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024204-2012-4040-9CC2-26599E26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93" y="2395869"/>
                <a:ext cx="2867021" cy="836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7160C7-E5A9-4862-AF11-6E0BEE874DBF}"/>
                  </a:ext>
                </a:extLst>
              </p:cNvPr>
              <p:cNvSpPr txBox="1"/>
              <p:nvPr/>
            </p:nvSpPr>
            <p:spPr>
              <a:xfrm>
                <a:off x="4176489" y="2356392"/>
                <a:ext cx="2057441" cy="86081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7160C7-E5A9-4862-AF11-6E0BEE874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489" y="2356392"/>
                <a:ext cx="2057441" cy="860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784D501-A2FF-4AEB-941D-3C1F16F1DD0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088" t="57422" r="67848" b="34422"/>
          <a:stretch/>
        </p:blipFill>
        <p:spPr>
          <a:xfrm>
            <a:off x="6647284" y="1579186"/>
            <a:ext cx="2386492" cy="45888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29386B-C2A7-4A07-8F8D-766020AD8251}"/>
                  </a:ext>
                </a:extLst>
              </p:cNvPr>
              <p:cNvSpPr txBox="1"/>
              <p:nvPr/>
            </p:nvSpPr>
            <p:spPr>
              <a:xfrm>
                <a:off x="4031363" y="3204320"/>
                <a:ext cx="29980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=−(−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)[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29386B-C2A7-4A07-8F8D-766020AD8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363" y="3204320"/>
                <a:ext cx="2998034" cy="369332"/>
              </a:xfrm>
              <a:prstGeom prst="rect">
                <a:avLst/>
              </a:prstGeom>
              <a:blipFill>
                <a:blip r:embed="rId13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26E22E-1012-4993-A942-46646C60F048}"/>
                  </a:ext>
                </a:extLst>
              </p:cNvPr>
              <p:cNvSpPr txBox="1"/>
              <p:nvPr/>
            </p:nvSpPr>
            <p:spPr>
              <a:xfrm>
                <a:off x="6895149" y="3181781"/>
                <a:ext cx="2219460" cy="414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مربعة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وحدة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26E22E-1012-4993-A942-46646C60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49" y="3181781"/>
                <a:ext cx="2219460" cy="4144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A3FDCA3-EBF4-40FE-8FF9-F5A27CB545E7}"/>
              </a:ext>
            </a:extLst>
          </p:cNvPr>
          <p:cNvGrpSpPr/>
          <p:nvPr/>
        </p:nvGrpSpPr>
        <p:grpSpPr>
          <a:xfrm>
            <a:off x="6553980" y="4106287"/>
            <a:ext cx="2472464" cy="2412000"/>
            <a:chOff x="6553980" y="4106287"/>
            <a:chExt cx="2472464" cy="2412000"/>
          </a:xfrm>
          <a:noFill/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DB29F8C-BCC2-4575-B21A-B7C360B118A1}"/>
                </a:ext>
              </a:extLst>
            </p:cNvPr>
            <p:cNvGrpSpPr/>
            <p:nvPr/>
          </p:nvGrpSpPr>
          <p:grpSpPr>
            <a:xfrm>
              <a:off x="6587190" y="4106287"/>
              <a:ext cx="2439254" cy="2412000"/>
              <a:chOff x="6587190" y="4106287"/>
              <a:chExt cx="2439254" cy="2412000"/>
            </a:xfrm>
            <a:grpFill/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2AE192DD-AEB1-4F7A-B2A7-F60F450179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34616" t="28177" r="37846" b="23389"/>
              <a:stretch/>
            </p:blipFill>
            <p:spPr>
              <a:xfrm>
                <a:off x="6587190" y="4106287"/>
                <a:ext cx="2439254" cy="2412000"/>
              </a:xfrm>
              <a:prstGeom prst="rect">
                <a:avLst/>
              </a:prstGeom>
              <a:grpFill/>
            </p:spPr>
          </p:pic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AAB96F-DC03-436E-B846-3CF19006F7C5}"/>
                  </a:ext>
                </a:extLst>
              </p:cNvPr>
              <p:cNvCxnSpPr/>
              <p:nvPr/>
            </p:nvCxnSpPr>
            <p:spPr>
              <a:xfrm>
                <a:off x="6620212" y="4726745"/>
                <a:ext cx="2340000" cy="0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D2F8E2C-CC2A-4EC4-A27F-1CA8C2F5424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396104" y="5315607"/>
                <a:ext cx="2268000" cy="0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EF26D87-321E-4590-A2FA-DE8248F0930E}"/>
                </a:ext>
              </a:extLst>
            </p:cNvPr>
            <p:cNvSpPr/>
            <p:nvPr/>
          </p:nvSpPr>
          <p:spPr>
            <a:xfrm>
              <a:off x="6553980" y="4413956"/>
              <a:ext cx="508726" cy="3960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ar-KW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7D3E13B-7E18-4590-9519-16256D464F62}"/>
                </a:ext>
              </a:extLst>
            </p:cNvPr>
            <p:cNvSpPr/>
            <p:nvPr/>
          </p:nvSpPr>
          <p:spPr>
            <a:xfrm>
              <a:off x="8325716" y="4413956"/>
              <a:ext cx="430923" cy="3960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ar-KW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89D5DE9-53F3-4293-86F3-8CB83ADAFFAB}"/>
                </a:ext>
              </a:extLst>
            </p:cNvPr>
            <p:cNvSpPr/>
            <p:nvPr/>
          </p:nvSpPr>
          <p:spPr>
            <a:xfrm>
              <a:off x="7142349" y="5511684"/>
              <a:ext cx="509285" cy="396000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ar-KW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7C21BE-BEAA-4FBB-8D00-B7A2547CCC71}"/>
              </a:ext>
            </a:extLst>
          </p:cNvPr>
          <p:cNvCxnSpPr/>
          <p:nvPr/>
        </p:nvCxnSpPr>
        <p:spPr>
          <a:xfrm>
            <a:off x="6647284" y="5584874"/>
            <a:ext cx="2268000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F4FA2D-74FE-4FE4-9F66-363367DB275D}"/>
              </a:ext>
            </a:extLst>
          </p:cNvPr>
          <p:cNvCxnSpPr>
            <a:cxnSpLocks/>
          </p:cNvCxnSpPr>
          <p:nvPr/>
        </p:nvCxnSpPr>
        <p:spPr>
          <a:xfrm rot="5400000">
            <a:off x="5951108" y="5251035"/>
            <a:ext cx="1980000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84EF69-FEFE-4A02-98E3-F8DDB33DB37A}"/>
              </a:ext>
            </a:extLst>
          </p:cNvPr>
          <p:cNvCxnSpPr>
            <a:cxnSpLocks/>
          </p:cNvCxnSpPr>
          <p:nvPr/>
        </p:nvCxnSpPr>
        <p:spPr>
          <a:xfrm rot="5400000">
            <a:off x="7667367" y="5171606"/>
            <a:ext cx="1980000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860E4E-47A5-4A07-9CC7-0DC5827063BC}"/>
              </a:ext>
            </a:extLst>
          </p:cNvPr>
          <p:cNvSpPr/>
          <p:nvPr/>
        </p:nvSpPr>
        <p:spPr>
          <a:xfrm>
            <a:off x="3162011" y="5253984"/>
            <a:ext cx="2998034" cy="396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cs typeface="Arial" panose="020B0604020202020204" pitchFamily="34" charset="0"/>
              </a:rPr>
              <a:t>مساحة المنطقة المستطيلة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FBA933A-DB0C-4C3A-AFF7-10A91D9E333A}"/>
              </a:ext>
            </a:extLst>
          </p:cNvPr>
          <p:cNvSpPr/>
          <p:nvPr/>
        </p:nvSpPr>
        <p:spPr>
          <a:xfrm>
            <a:off x="824635" y="5261212"/>
            <a:ext cx="2439255" cy="396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الطول × العرض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8AFC1E-EFE6-4B2A-A9BB-B21BDEE7E50F}"/>
                  </a:ext>
                </a:extLst>
              </p:cNvPr>
              <p:cNvSpPr txBox="1"/>
              <p:nvPr/>
            </p:nvSpPr>
            <p:spPr>
              <a:xfrm>
                <a:off x="673062" y="5870460"/>
                <a:ext cx="20574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8AFC1E-EFE6-4B2A-A9BB-B21BDEE7E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62" y="5870460"/>
                <a:ext cx="2057441" cy="369332"/>
              </a:xfrm>
              <a:prstGeom prst="rect">
                <a:avLst/>
              </a:prstGeom>
              <a:blipFill>
                <a:blip r:embed="rId1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92768D-A971-4DFC-8DB3-06C0767ED4AA}"/>
                  </a:ext>
                </a:extLst>
              </p:cNvPr>
              <p:cNvSpPr txBox="1"/>
              <p:nvPr/>
            </p:nvSpPr>
            <p:spPr>
              <a:xfrm>
                <a:off x="2430187" y="5815936"/>
                <a:ext cx="2057441" cy="41440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مربعة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وحدة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92768D-A971-4DFC-8DB3-06C0767E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87" y="5815936"/>
                <a:ext cx="2057441" cy="4144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730756-2B4B-4B11-A5F2-894864CAC911}"/>
              </a:ext>
            </a:extLst>
          </p:cNvPr>
          <p:cNvSpPr/>
          <p:nvPr/>
        </p:nvSpPr>
        <p:spPr>
          <a:xfrm>
            <a:off x="177526" y="3749816"/>
            <a:ext cx="8707902" cy="15404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AF7027F-3E33-480B-A5CB-51B7A7C65190}"/>
              </a:ext>
            </a:extLst>
          </p:cNvPr>
          <p:cNvSpPr/>
          <p:nvPr/>
        </p:nvSpPr>
        <p:spPr>
          <a:xfrm>
            <a:off x="71071" y="1185258"/>
            <a:ext cx="504960" cy="396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7FF04EF-76E0-4311-AA32-08492C25A72B}"/>
              </a:ext>
            </a:extLst>
          </p:cNvPr>
          <p:cNvSpPr/>
          <p:nvPr/>
        </p:nvSpPr>
        <p:spPr>
          <a:xfrm>
            <a:off x="74605" y="4043250"/>
            <a:ext cx="639180" cy="39599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2">
                <a:extLst>
                  <a:ext uri="{FF2B5EF4-FFF2-40B4-BE49-F238E27FC236}">
                    <a16:creationId xmlns:a16="http://schemas.microsoft.com/office/drawing/2014/main" id="{FADDAED0-619D-4DC9-A4F6-D7BB312974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373263"/>
                  </p:ext>
                </p:extLst>
              </p:nvPr>
            </p:nvGraphicFramePr>
            <p:xfrm>
              <a:off x="888074" y="4062353"/>
              <a:ext cx="3915348" cy="914400"/>
            </p:xfrm>
            <a:graphic>
              <a:graphicData uri="http://schemas.openxmlformats.org/drawingml/2006/table">
                <a:tbl>
                  <a:tblPr rtl="1" firstRow="1" bandRow="1">
                    <a:tableStyleId>{00A15C55-8517-42AA-B614-E9B94910E393}</a:tableStyleId>
                  </a:tblPr>
                  <a:tblGrid>
                    <a:gridCol w="978837">
                      <a:extLst>
                        <a:ext uri="{9D8B030D-6E8A-4147-A177-3AD203B41FA5}">
                          <a16:colId xmlns:a16="http://schemas.microsoft.com/office/drawing/2014/main" val="161347206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1377341009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107198755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2361627748"/>
                        </a:ext>
                      </a:extLst>
                    </a:gridCol>
                  </a:tblGrid>
                  <a:tr h="449982"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ar-KW" sz="2400" b="1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07677"/>
                      </a:ext>
                    </a:extLst>
                  </a:tr>
                  <a:tr h="449982">
                    <a:tc>
                      <a:txBody>
                        <a:bodyPr/>
                        <a:lstStyle/>
                        <a:p>
                          <a:pPr rtl="1"/>
                          <a:endParaRPr lang="ar-KW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ar-KW" sz="24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3053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2">
                <a:extLst>
                  <a:ext uri="{FF2B5EF4-FFF2-40B4-BE49-F238E27FC236}">
                    <a16:creationId xmlns:a16="http://schemas.microsoft.com/office/drawing/2014/main" id="{FADDAED0-619D-4DC9-A4F6-D7BB312974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373263"/>
                  </p:ext>
                </p:extLst>
              </p:nvPr>
            </p:nvGraphicFramePr>
            <p:xfrm>
              <a:off x="888074" y="4062353"/>
              <a:ext cx="3915348" cy="914400"/>
            </p:xfrm>
            <a:graphic>
              <a:graphicData uri="http://schemas.openxmlformats.org/drawingml/2006/table">
                <a:tbl>
                  <a:tblPr rtl="1" firstRow="1" bandRow="1">
                    <a:tableStyleId>{00A15C55-8517-42AA-B614-E9B94910E393}</a:tableStyleId>
                  </a:tblPr>
                  <a:tblGrid>
                    <a:gridCol w="978837">
                      <a:extLst>
                        <a:ext uri="{9D8B030D-6E8A-4147-A177-3AD203B41FA5}">
                          <a16:colId xmlns:a16="http://schemas.microsoft.com/office/drawing/2014/main" val="161347206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1377341009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107198755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236162774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>
                        <a:blipFill>
                          <a:blip r:embed="rId18"/>
                          <a:stretch>
                            <a:fillRect l="-300000" t="-1316" r="-3106" b="-11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0767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rtl="1"/>
                          <a:endParaRPr lang="ar-KW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>
                        <a:blipFill>
                          <a:blip r:embed="rId18"/>
                          <a:stretch>
                            <a:fillRect l="-300000" t="-102667" r="-3106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3053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C6C02F-332A-4EA7-865A-CC271A608992}"/>
                  </a:ext>
                </a:extLst>
              </p:cNvPr>
              <p:cNvSpPr txBox="1"/>
              <p:nvPr/>
            </p:nvSpPr>
            <p:spPr>
              <a:xfrm>
                <a:off x="2044263" y="4077150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C6C02F-332A-4EA7-865A-CC271A60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63" y="4077150"/>
                <a:ext cx="728010" cy="377667"/>
              </a:xfrm>
              <a:prstGeom prst="rect">
                <a:avLst/>
              </a:prstGeom>
              <a:blipFill>
                <a:blip r:embed="rId1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6BBEE4-CE08-4B51-9F19-42076380F8EF}"/>
                  </a:ext>
                </a:extLst>
              </p:cNvPr>
              <p:cNvSpPr txBox="1"/>
              <p:nvPr/>
            </p:nvSpPr>
            <p:spPr>
              <a:xfrm>
                <a:off x="2997262" y="4090371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6BBEE4-CE08-4B51-9F19-42076380F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62" y="4090371"/>
                <a:ext cx="728010" cy="377667"/>
              </a:xfrm>
              <a:prstGeom prst="rect">
                <a:avLst/>
              </a:prstGeom>
              <a:blipFill>
                <a:blip r:embed="rId20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6E4C93-D72E-4AAB-8AD9-6016883EE9D9}"/>
                  </a:ext>
                </a:extLst>
              </p:cNvPr>
              <p:cNvSpPr txBox="1"/>
              <p:nvPr/>
            </p:nvSpPr>
            <p:spPr>
              <a:xfrm>
                <a:off x="3925645" y="4088080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6E4C93-D72E-4AAB-8AD9-6016883EE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45" y="4088080"/>
                <a:ext cx="728010" cy="377667"/>
              </a:xfrm>
              <a:prstGeom prst="rect">
                <a:avLst/>
              </a:prstGeom>
              <a:blipFill>
                <a:blip r:embed="rId2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650EA4-FC52-4443-B5AE-85FE1E98148B}"/>
                  </a:ext>
                </a:extLst>
              </p:cNvPr>
              <p:cNvSpPr txBox="1"/>
              <p:nvPr/>
            </p:nvSpPr>
            <p:spPr>
              <a:xfrm>
                <a:off x="1993465" y="4540402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650EA4-FC52-4443-B5AE-85FE1E981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465" y="4540402"/>
                <a:ext cx="728010" cy="377667"/>
              </a:xfrm>
              <a:prstGeom prst="rect">
                <a:avLst/>
              </a:prstGeom>
              <a:blipFill>
                <a:blip r:embed="rId2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FE46AE-D11D-4405-9C45-EA0B220DED07}"/>
                  </a:ext>
                </a:extLst>
              </p:cNvPr>
              <p:cNvSpPr txBox="1"/>
              <p:nvPr/>
            </p:nvSpPr>
            <p:spPr>
              <a:xfrm>
                <a:off x="3034438" y="4527838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FE46AE-D11D-4405-9C45-EA0B220DE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38" y="4527838"/>
                <a:ext cx="728010" cy="377667"/>
              </a:xfrm>
              <a:prstGeom prst="rect">
                <a:avLst/>
              </a:prstGeom>
              <a:blipFill>
                <a:blip r:embed="rId2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528796-01AB-4C38-904B-CAC53FEB5229}"/>
                  </a:ext>
                </a:extLst>
              </p:cNvPr>
              <p:cNvSpPr txBox="1"/>
              <p:nvPr/>
            </p:nvSpPr>
            <p:spPr>
              <a:xfrm>
                <a:off x="3962074" y="4527838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528796-01AB-4C38-904B-CAC53FEB5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74" y="4527838"/>
                <a:ext cx="728010" cy="377667"/>
              </a:xfrm>
              <a:prstGeom prst="rect">
                <a:avLst/>
              </a:prstGeom>
              <a:blipFill>
                <a:blip r:embed="rId2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1964879B-AD78-496A-A004-08D5BEB18FAB}"/>
              </a:ext>
            </a:extLst>
          </p:cNvPr>
          <p:cNvSpPr/>
          <p:nvPr/>
        </p:nvSpPr>
        <p:spPr>
          <a:xfrm rot="10800000">
            <a:off x="6949786" y="4726307"/>
            <a:ext cx="1707578" cy="858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91D10-5F4D-43F4-9332-A93583735C2A}"/>
              </a:ext>
            </a:extLst>
          </p:cNvPr>
          <p:cNvSpPr/>
          <p:nvPr/>
        </p:nvSpPr>
        <p:spPr>
          <a:xfrm>
            <a:off x="6941108" y="4726300"/>
            <a:ext cx="1719535" cy="858549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34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7527" y="24487"/>
            <a:ext cx="2268149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A9A7A6-1EF8-410B-A5C7-9E4889BFC8C5}"/>
              </a:ext>
            </a:extLst>
          </p:cNvPr>
          <p:cNvSpPr/>
          <p:nvPr/>
        </p:nvSpPr>
        <p:spPr>
          <a:xfrm>
            <a:off x="6837527" y="442022"/>
            <a:ext cx="2306474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CDCB0-98C6-4C64-89B2-328ACF395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62389" t="39579" r="14461" b="51939"/>
          <a:stretch/>
        </p:blipFill>
        <p:spPr>
          <a:xfrm>
            <a:off x="323977" y="220805"/>
            <a:ext cx="3578103" cy="736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A30A82-8D49-4BD8-ABAD-31DBE63BA64A}"/>
                  </a:ext>
                </a:extLst>
              </p:cNvPr>
              <p:cNvSpPr txBox="1"/>
              <p:nvPr/>
            </p:nvSpPr>
            <p:spPr>
              <a:xfrm>
                <a:off x="660928" y="1390221"/>
                <a:ext cx="25610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A30A82-8D49-4BD8-ABAD-31DBE63BA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8" y="1390221"/>
                <a:ext cx="2561064" cy="369332"/>
              </a:xfrm>
              <a:prstGeom prst="rect">
                <a:avLst/>
              </a:prstGeom>
              <a:blipFill>
                <a:blip r:embed="rId3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42">
                <a:extLst>
                  <a:ext uri="{FF2B5EF4-FFF2-40B4-BE49-F238E27FC236}">
                    <a16:creationId xmlns:a16="http://schemas.microsoft.com/office/drawing/2014/main" id="{D209A03A-9ACE-4A3F-9C8B-547520784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6601527"/>
                  </p:ext>
                </p:extLst>
              </p:nvPr>
            </p:nvGraphicFramePr>
            <p:xfrm>
              <a:off x="3800086" y="1375424"/>
              <a:ext cx="3915348" cy="914400"/>
            </p:xfrm>
            <a:graphic>
              <a:graphicData uri="http://schemas.openxmlformats.org/drawingml/2006/table">
                <a:tbl>
                  <a:tblPr rtl="1" firstRow="1" bandRow="1">
                    <a:tableStyleId>{00A15C55-8517-42AA-B614-E9B94910E393}</a:tableStyleId>
                  </a:tblPr>
                  <a:tblGrid>
                    <a:gridCol w="978837">
                      <a:extLst>
                        <a:ext uri="{9D8B030D-6E8A-4147-A177-3AD203B41FA5}">
                          <a16:colId xmlns:a16="http://schemas.microsoft.com/office/drawing/2014/main" val="161347206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1377341009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107198755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2361627748"/>
                        </a:ext>
                      </a:extLst>
                    </a:gridCol>
                  </a:tblGrid>
                  <a:tr h="449982"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ar-KW" sz="2400" b="1" dirty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07677"/>
                      </a:ext>
                    </a:extLst>
                  </a:tr>
                  <a:tr h="449982">
                    <a:tc>
                      <a:txBody>
                        <a:bodyPr/>
                        <a:lstStyle/>
                        <a:p>
                          <a:pPr rtl="1"/>
                          <a:endParaRPr lang="ar-KW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ar-KW" sz="24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3053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42">
                <a:extLst>
                  <a:ext uri="{FF2B5EF4-FFF2-40B4-BE49-F238E27FC236}">
                    <a16:creationId xmlns:a16="http://schemas.microsoft.com/office/drawing/2014/main" id="{D209A03A-9ACE-4A3F-9C8B-547520784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6601527"/>
                  </p:ext>
                </p:extLst>
              </p:nvPr>
            </p:nvGraphicFramePr>
            <p:xfrm>
              <a:off x="3800086" y="1375424"/>
              <a:ext cx="3915348" cy="914400"/>
            </p:xfrm>
            <a:graphic>
              <a:graphicData uri="http://schemas.openxmlformats.org/drawingml/2006/table">
                <a:tbl>
                  <a:tblPr rtl="1" firstRow="1" bandRow="1">
                    <a:tableStyleId>{00A15C55-8517-42AA-B614-E9B94910E393}</a:tableStyleId>
                  </a:tblPr>
                  <a:tblGrid>
                    <a:gridCol w="978837">
                      <a:extLst>
                        <a:ext uri="{9D8B030D-6E8A-4147-A177-3AD203B41FA5}">
                          <a16:colId xmlns:a16="http://schemas.microsoft.com/office/drawing/2014/main" val="161347206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1377341009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107198755"/>
                        </a:ext>
                      </a:extLst>
                    </a:gridCol>
                    <a:gridCol w="978837">
                      <a:extLst>
                        <a:ext uri="{9D8B030D-6E8A-4147-A177-3AD203B41FA5}">
                          <a16:colId xmlns:a16="http://schemas.microsoft.com/office/drawing/2014/main" val="236162774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316" r="-2484" b="-119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80767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rtl="1"/>
                          <a:endParaRPr lang="ar-KW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K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KW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02667" r="-2484" b="-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3053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F42BA9-596A-4842-A455-E4336A4273C8}"/>
                  </a:ext>
                </a:extLst>
              </p:cNvPr>
              <p:cNvSpPr txBox="1"/>
              <p:nvPr/>
            </p:nvSpPr>
            <p:spPr>
              <a:xfrm>
                <a:off x="4956275" y="1390221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F42BA9-596A-4842-A455-E4336A427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275" y="1390221"/>
                <a:ext cx="728010" cy="377667"/>
              </a:xfrm>
              <a:prstGeom prst="rect">
                <a:avLst/>
              </a:prstGeom>
              <a:blipFill>
                <a:blip r:embed="rId5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6263B6-75D0-4DEC-935A-FB4857B2F4B1}"/>
                  </a:ext>
                </a:extLst>
              </p:cNvPr>
              <p:cNvSpPr txBox="1"/>
              <p:nvPr/>
            </p:nvSpPr>
            <p:spPr>
              <a:xfrm>
                <a:off x="5909274" y="1403442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6263B6-75D0-4DEC-935A-FB4857B2F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274" y="1403442"/>
                <a:ext cx="728010" cy="377667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889C8-169E-4CBE-AF8F-B004E56762AC}"/>
                  </a:ext>
                </a:extLst>
              </p:cNvPr>
              <p:cNvSpPr txBox="1"/>
              <p:nvPr/>
            </p:nvSpPr>
            <p:spPr>
              <a:xfrm>
                <a:off x="6837657" y="1401151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889C8-169E-4CBE-AF8F-B004E5676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57" y="1401151"/>
                <a:ext cx="728010" cy="377667"/>
              </a:xfrm>
              <a:prstGeom prst="rect">
                <a:avLst/>
              </a:prstGeom>
              <a:blipFill>
                <a:blip r:embed="rId7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EF9AC5-1440-4759-9241-975B1A5CE58E}"/>
                  </a:ext>
                </a:extLst>
              </p:cNvPr>
              <p:cNvSpPr txBox="1"/>
              <p:nvPr/>
            </p:nvSpPr>
            <p:spPr>
              <a:xfrm>
                <a:off x="4905477" y="1853473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EF9AC5-1440-4759-9241-975B1A5CE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77" y="1853473"/>
                <a:ext cx="728010" cy="377667"/>
              </a:xfrm>
              <a:prstGeom prst="rect">
                <a:avLst/>
              </a:prstGeom>
              <a:blipFill>
                <a:blip r:embed="rId8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C4EE8-E664-42DB-A3B3-145DD0B40B8F}"/>
                  </a:ext>
                </a:extLst>
              </p:cNvPr>
              <p:cNvSpPr txBox="1"/>
              <p:nvPr/>
            </p:nvSpPr>
            <p:spPr>
              <a:xfrm>
                <a:off x="5946450" y="1840909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8C4EE8-E664-42DB-A3B3-145DD0B4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450" y="1840909"/>
                <a:ext cx="728010" cy="377667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482C9A-37B6-41D4-A210-BADAB2C58104}"/>
                  </a:ext>
                </a:extLst>
              </p:cNvPr>
              <p:cNvSpPr txBox="1"/>
              <p:nvPr/>
            </p:nvSpPr>
            <p:spPr>
              <a:xfrm>
                <a:off x="6874086" y="1840909"/>
                <a:ext cx="72801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482C9A-37B6-41D4-A210-BADAB2C58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86" y="1840909"/>
                <a:ext cx="728010" cy="377667"/>
              </a:xfrm>
              <a:prstGeom prst="rect">
                <a:avLst/>
              </a:prstGeom>
              <a:blipFill>
                <a:blip r:embed="rId10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285D97F-F851-4969-B9CC-C7C9AB913BB3}"/>
              </a:ext>
            </a:extLst>
          </p:cNvPr>
          <p:cNvGrpSpPr/>
          <p:nvPr/>
        </p:nvGrpSpPr>
        <p:grpSpPr>
          <a:xfrm>
            <a:off x="6501369" y="3092116"/>
            <a:ext cx="2411495" cy="3039333"/>
            <a:chOff x="6501369" y="3092116"/>
            <a:chExt cx="2411495" cy="3039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0B7AFC-36BA-4203-99A8-55F3C2295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5236" t="28438" r="38391" b="12444"/>
            <a:stretch/>
          </p:blipFill>
          <p:spPr>
            <a:xfrm>
              <a:off x="6501369" y="3092116"/>
              <a:ext cx="2411495" cy="3039333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2D10384-E64E-4A72-A71F-C11BC0C38C45}"/>
                </a:ext>
              </a:extLst>
            </p:cNvPr>
            <p:cNvCxnSpPr>
              <a:cxnSpLocks/>
            </p:cNvCxnSpPr>
            <p:nvPr/>
          </p:nvCxnSpPr>
          <p:spPr>
            <a:xfrm>
              <a:off x="6565914" y="3429000"/>
              <a:ext cx="234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B05D9A9-D7F2-42AD-96A4-C0AE929A72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02583" y="4587300"/>
              <a:ext cx="2988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856835-901A-4213-9B24-CBA5601263AC}"/>
                  </a:ext>
                </a:extLst>
              </p:cNvPr>
              <p:cNvSpPr txBox="1"/>
              <p:nvPr/>
            </p:nvSpPr>
            <p:spPr>
              <a:xfrm>
                <a:off x="6273279" y="3429000"/>
                <a:ext cx="7280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856835-901A-4213-9B24-CBA560126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79" y="3429000"/>
                <a:ext cx="728010" cy="276999"/>
              </a:xfrm>
              <a:prstGeom prst="rect">
                <a:avLst/>
              </a:prstGeom>
              <a:blipFill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5BBC6D-0704-4DF8-A58B-D770205D5E8D}"/>
                  </a:ext>
                </a:extLst>
              </p:cNvPr>
              <p:cNvSpPr txBox="1"/>
              <p:nvPr/>
            </p:nvSpPr>
            <p:spPr>
              <a:xfrm>
                <a:off x="6842004" y="3428999"/>
                <a:ext cx="50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5BBC6D-0704-4DF8-A58B-D770205D5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004" y="3428999"/>
                <a:ext cx="504000" cy="276999"/>
              </a:xfrm>
              <a:prstGeom prst="rect">
                <a:avLst/>
              </a:prstGeom>
              <a:blipFill>
                <a:blip r:embed="rId1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1DB6-F942-4EE7-8B8F-F0483C290C3D}"/>
                  </a:ext>
                </a:extLst>
              </p:cNvPr>
              <p:cNvSpPr txBox="1"/>
              <p:nvPr/>
            </p:nvSpPr>
            <p:spPr>
              <a:xfrm>
                <a:off x="7572719" y="3428998"/>
                <a:ext cx="39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1DB6-F942-4EE7-8B8F-F0483C290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719" y="3428998"/>
                <a:ext cx="396000" cy="276999"/>
              </a:xfrm>
              <a:prstGeom prst="rect">
                <a:avLst/>
              </a:prstGeom>
              <a:blipFill>
                <a:blip r:embed="rId1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900AF1-ACF1-4813-BBD7-AE61AB12C104}"/>
                  </a:ext>
                </a:extLst>
              </p:cNvPr>
              <p:cNvSpPr txBox="1"/>
              <p:nvPr/>
            </p:nvSpPr>
            <p:spPr>
              <a:xfrm>
                <a:off x="8076156" y="3428998"/>
                <a:ext cx="50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900AF1-ACF1-4813-BBD7-AE61AB12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156" y="3428998"/>
                <a:ext cx="504000" cy="276999"/>
              </a:xfrm>
              <a:prstGeom prst="rect">
                <a:avLst/>
              </a:prstGeom>
              <a:blipFill>
                <a:blip r:embed="rId1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62D019-B505-4DCB-8665-C5158385940A}"/>
                  </a:ext>
                </a:extLst>
              </p:cNvPr>
              <p:cNvSpPr txBox="1"/>
              <p:nvPr/>
            </p:nvSpPr>
            <p:spPr>
              <a:xfrm>
                <a:off x="6388854" y="4434844"/>
                <a:ext cx="50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62D019-B505-4DCB-8665-C51583859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854" y="4434844"/>
                <a:ext cx="504000" cy="276999"/>
              </a:xfrm>
              <a:prstGeom prst="rect">
                <a:avLst/>
              </a:prstGeom>
              <a:blipFill>
                <a:blip r:embed="rId1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1951B2-A21C-4A57-81A4-643FDD423BC3}"/>
                  </a:ext>
                </a:extLst>
              </p:cNvPr>
              <p:cNvSpPr txBox="1"/>
              <p:nvPr/>
            </p:nvSpPr>
            <p:spPr>
              <a:xfrm>
                <a:off x="6385284" y="5665802"/>
                <a:ext cx="50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1951B2-A21C-4A57-81A4-643FDD423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84" y="5665802"/>
                <a:ext cx="504000" cy="276999"/>
              </a:xfrm>
              <a:prstGeom prst="rect">
                <a:avLst/>
              </a:prstGeom>
              <a:blipFill>
                <a:blip r:embed="rId1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C4F6BF86-E5F4-4D64-8F3C-36497FDC92BB}"/>
              </a:ext>
            </a:extLst>
          </p:cNvPr>
          <p:cNvSpPr/>
          <p:nvPr/>
        </p:nvSpPr>
        <p:spPr>
          <a:xfrm>
            <a:off x="7035707" y="3374998"/>
            <a:ext cx="108000" cy="108000"/>
          </a:xfrm>
          <a:prstGeom prst="ellipse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11DC7C-B2CC-4B9E-98D6-FFF7D14335D5}"/>
              </a:ext>
            </a:extLst>
          </p:cNvPr>
          <p:cNvSpPr/>
          <p:nvPr/>
        </p:nvSpPr>
        <p:spPr>
          <a:xfrm>
            <a:off x="7641562" y="4546047"/>
            <a:ext cx="108000" cy="108000"/>
          </a:xfrm>
          <a:prstGeom prst="ellipse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CE0B54-B0CB-49B7-B43F-98AC20BD658F}"/>
              </a:ext>
            </a:extLst>
          </p:cNvPr>
          <p:cNvSpPr/>
          <p:nvPr/>
        </p:nvSpPr>
        <p:spPr>
          <a:xfrm>
            <a:off x="8246860" y="5743338"/>
            <a:ext cx="108000" cy="108000"/>
          </a:xfrm>
          <a:prstGeom prst="ellipse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D50FAE6-7DAB-412A-870C-9896CCC35FD1}"/>
              </a:ext>
            </a:extLst>
          </p:cNvPr>
          <p:cNvCxnSpPr>
            <a:cxnSpLocks/>
          </p:cNvCxnSpPr>
          <p:nvPr/>
        </p:nvCxnSpPr>
        <p:spPr>
          <a:xfrm>
            <a:off x="6953829" y="3166280"/>
            <a:ext cx="1445231" cy="286042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CA6848-88E1-4957-A866-ED9896044C3D}"/>
              </a:ext>
            </a:extLst>
          </p:cNvPr>
          <p:cNvCxnSpPr>
            <a:cxnSpLocks/>
          </p:cNvCxnSpPr>
          <p:nvPr/>
        </p:nvCxnSpPr>
        <p:spPr>
          <a:xfrm rot="5400000">
            <a:off x="5562809" y="4714280"/>
            <a:ext cx="3096000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082858-3095-40C6-AA45-BD06F38A14EB}"/>
              </a:ext>
            </a:extLst>
          </p:cNvPr>
          <p:cNvCxnSpPr>
            <a:cxnSpLocks/>
          </p:cNvCxnSpPr>
          <p:nvPr/>
        </p:nvCxnSpPr>
        <p:spPr>
          <a:xfrm rot="5400000">
            <a:off x="6753452" y="4640116"/>
            <a:ext cx="3096000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B6D99D19-8455-4AC9-A5D1-A63DA94AA80F}"/>
              </a:ext>
            </a:extLst>
          </p:cNvPr>
          <p:cNvSpPr/>
          <p:nvPr/>
        </p:nvSpPr>
        <p:spPr>
          <a:xfrm rot="10800000">
            <a:off x="7108483" y="3429183"/>
            <a:ext cx="1188000" cy="2340000"/>
          </a:xfrm>
          <a:prstGeom prst="rtTriangle">
            <a:avLst/>
          </a:prstGeom>
          <a:solidFill>
            <a:srgbClr val="B311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ED920-0C66-4FDF-A88D-E891F7C23480}"/>
                  </a:ext>
                </a:extLst>
              </p:cNvPr>
              <p:cNvSpPr txBox="1"/>
              <p:nvPr/>
            </p:nvSpPr>
            <p:spPr>
              <a:xfrm>
                <a:off x="47766" y="2564316"/>
                <a:ext cx="205744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EED920-0C66-4FDF-A88D-E891F7C23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" y="2564316"/>
                <a:ext cx="2057441" cy="377667"/>
              </a:xfrm>
              <a:prstGeom prst="rect">
                <a:avLst/>
              </a:prstGeom>
              <a:blipFill>
                <a:blip r:embed="rId18"/>
                <a:stretch>
                  <a:fillRect b="-338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0CB85D-7C50-47BB-AE23-6D203B85AE48}"/>
                  </a:ext>
                </a:extLst>
              </p:cNvPr>
              <p:cNvSpPr txBox="1"/>
              <p:nvPr/>
            </p:nvSpPr>
            <p:spPr>
              <a:xfrm>
                <a:off x="1615433" y="2534830"/>
                <a:ext cx="20574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0CB85D-7C50-47BB-AE23-6D203B85A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33" y="2534830"/>
                <a:ext cx="2057441" cy="369332"/>
              </a:xfrm>
              <a:prstGeom prst="rect">
                <a:avLst/>
              </a:prstGeom>
              <a:blipFill>
                <a:blip r:embed="rId19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221FF79-68BF-455B-A7F4-E49E93575B70}"/>
                  </a:ext>
                </a:extLst>
              </p:cNvPr>
              <p:cNvSpPr txBox="1"/>
              <p:nvPr/>
            </p:nvSpPr>
            <p:spPr>
              <a:xfrm>
                <a:off x="147580" y="3055205"/>
                <a:ext cx="2057441" cy="86081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=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221FF79-68BF-455B-A7F4-E49E93575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80" y="3055205"/>
                <a:ext cx="2057441" cy="8608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49C119-AD94-4FA8-A6BB-DFE03B38356F}"/>
              </a:ext>
            </a:extLst>
          </p:cNvPr>
          <p:cNvSpPr/>
          <p:nvPr/>
        </p:nvSpPr>
        <p:spPr>
          <a:xfrm>
            <a:off x="2006192" y="3316755"/>
            <a:ext cx="3258523" cy="396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سالب</a:t>
            </a:r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مساحة المنطقة المثلثة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63C221-51E0-4222-B232-5DA25E3D4353}"/>
                  </a:ext>
                </a:extLst>
              </p:cNvPr>
              <p:cNvSpPr txBox="1"/>
              <p:nvPr/>
            </p:nvSpPr>
            <p:spPr>
              <a:xfrm>
                <a:off x="1712778" y="4390945"/>
                <a:ext cx="2057441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63C221-51E0-4222-B232-5DA25E3D4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778" y="4390945"/>
                <a:ext cx="2057441" cy="6914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ACFAD28-D0EF-4330-BB10-30A386745B67}"/>
              </a:ext>
            </a:extLst>
          </p:cNvPr>
          <p:cNvSpPr/>
          <p:nvPr/>
        </p:nvSpPr>
        <p:spPr>
          <a:xfrm>
            <a:off x="990600" y="3904707"/>
            <a:ext cx="4274115" cy="3270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سالب</a:t>
            </a:r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نصف طول القاعدة ضرب </a:t>
            </a:r>
            <a:r>
              <a:rPr lang="ar-KW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الإرتفاع</a:t>
            </a:r>
            <a:endParaRPr lang="ar-KW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96188B-5F2F-4639-947F-16FE1969594B}"/>
                  </a:ext>
                </a:extLst>
              </p:cNvPr>
              <p:cNvSpPr txBox="1"/>
              <p:nvPr/>
            </p:nvSpPr>
            <p:spPr>
              <a:xfrm>
                <a:off x="3766840" y="4565662"/>
                <a:ext cx="9126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96188B-5F2F-4639-947F-16FE19695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840" y="4565662"/>
                <a:ext cx="912636" cy="369332"/>
              </a:xfrm>
              <a:prstGeom prst="rect">
                <a:avLst/>
              </a:prstGeom>
              <a:blipFill>
                <a:blip r:embed="rId22"/>
                <a:stretch>
                  <a:fillRect l="-6667" r="-10667" b="-819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3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22" grpId="0" animBg="1"/>
      <p:bldP spid="30" grpId="0" animBg="1"/>
      <p:bldP spid="31" grpId="0" animBg="1"/>
      <p:bldP spid="38" grpId="0" animBg="1"/>
      <p:bldP spid="39" grpId="0"/>
      <p:bldP spid="40" grpId="0"/>
      <p:bldP spid="43" grpId="0"/>
      <p:bldP spid="45" grpId="0" animBg="1"/>
      <p:bldP spid="48" grpId="0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7527" y="24487"/>
            <a:ext cx="226814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rgbClr val="763A66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rgbClr val="763A66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GB" b="1" dirty="0">
              <a:solidFill>
                <a:srgbClr val="763A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A9A7A6-1EF8-410B-A5C7-9E4889BFC8C5}"/>
              </a:ext>
            </a:extLst>
          </p:cNvPr>
          <p:cNvSpPr/>
          <p:nvPr/>
        </p:nvSpPr>
        <p:spPr>
          <a:xfrm>
            <a:off x="5444197" y="36906"/>
            <a:ext cx="1322363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ar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E0F01-981D-4AD7-B701-E5E7148D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 l="13135" t="71173" r="70873" b="16881"/>
          <a:stretch/>
        </p:blipFill>
        <p:spPr>
          <a:xfrm>
            <a:off x="92807" y="98392"/>
            <a:ext cx="3097008" cy="934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863902-AFAF-4FBC-ACB1-0C7AC2812914}"/>
              </a:ext>
            </a:extLst>
          </p:cNvPr>
          <p:cNvSpPr/>
          <p:nvPr/>
        </p:nvSpPr>
        <p:spPr>
          <a:xfrm>
            <a:off x="4051418" y="36739"/>
            <a:ext cx="1322363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4E0C1A1-779C-428C-89AC-D0CA0E77ED3B}"/>
              </a:ext>
            </a:extLst>
          </p:cNvPr>
          <p:cNvSpPr/>
          <p:nvPr/>
        </p:nvSpPr>
        <p:spPr>
          <a:xfrm>
            <a:off x="1447" y="1075298"/>
            <a:ext cx="1322363" cy="612000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62414-70E8-46D5-B071-FBFE08C68AE8}"/>
                  </a:ext>
                </a:extLst>
              </p:cNvPr>
              <p:cNvSpPr txBox="1"/>
              <p:nvPr/>
            </p:nvSpPr>
            <p:spPr>
              <a:xfrm>
                <a:off x="1339419" y="1025264"/>
                <a:ext cx="3097009" cy="6190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62414-70E8-46D5-B071-FBFE08C68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19" y="1025264"/>
                <a:ext cx="3097009" cy="619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4C9849-0E2A-4932-BB51-D4E194945C83}"/>
              </a:ext>
            </a:extLst>
          </p:cNvPr>
          <p:cNvSpPr/>
          <p:nvPr/>
        </p:nvSpPr>
        <p:spPr>
          <a:xfrm>
            <a:off x="4914733" y="1118772"/>
            <a:ext cx="1851827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بتربيع الطرفين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9B3FC5-3B36-408F-9B7E-6F6C8AC5AFCB}"/>
                  </a:ext>
                </a:extLst>
              </p:cNvPr>
              <p:cNvSpPr txBox="1"/>
              <p:nvPr/>
            </p:nvSpPr>
            <p:spPr>
              <a:xfrm>
                <a:off x="1029929" y="1672416"/>
                <a:ext cx="3097009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9B3FC5-3B36-408F-9B7E-6F6C8AC5A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9" y="1672416"/>
                <a:ext cx="3097009" cy="503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04EEB-2B66-4647-9ABA-D408F8E29972}"/>
                  </a:ext>
                </a:extLst>
              </p:cNvPr>
              <p:cNvSpPr txBox="1"/>
              <p:nvPr/>
            </p:nvSpPr>
            <p:spPr>
              <a:xfrm>
                <a:off x="129596" y="2119743"/>
                <a:ext cx="3097009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04EEB-2B66-4647-9ABA-D408F8E2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6" y="2119743"/>
                <a:ext cx="3097009" cy="503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2AE947A-B750-4F52-AA10-75FE2F0D9691}"/>
                  </a:ext>
                </a:extLst>
              </p:cNvPr>
              <p:cNvSpPr/>
              <p:nvPr/>
            </p:nvSpPr>
            <p:spPr>
              <a:xfrm>
                <a:off x="92807" y="2648755"/>
                <a:ext cx="6364264" cy="432000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هي معادلة دائرة مركزها (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،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) وطول نصف قطرها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/>
                    </m:sSup>
                  </m:oMath>
                </a14:m>
                <a:endParaRPr lang="ar-KW" sz="20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2AE947A-B750-4F52-AA10-75FE2F0D9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7" y="2648755"/>
                <a:ext cx="6364264" cy="432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088CE-9B56-4B84-A740-B02CED81FBA7}"/>
                  </a:ext>
                </a:extLst>
              </p:cNvPr>
              <p:cNvSpPr txBox="1"/>
              <p:nvPr/>
            </p:nvSpPr>
            <p:spPr>
              <a:xfrm>
                <a:off x="129596" y="3110150"/>
                <a:ext cx="3097009" cy="6190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088CE-9B56-4B84-A740-B02CED81F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6" y="3110150"/>
                <a:ext cx="3097009" cy="619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312A63-1115-4A4E-B888-1917B94D130D}"/>
              </a:ext>
            </a:extLst>
          </p:cNvPr>
          <p:cNvSpPr/>
          <p:nvPr/>
        </p:nvSpPr>
        <p:spPr>
          <a:xfrm>
            <a:off x="0" y="3758561"/>
            <a:ext cx="5652000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تمثل معادلة النصف </a:t>
            </a:r>
            <a:r>
              <a:rPr lang="ar-KW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العلوي</a:t>
            </a:r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من الدائرة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35FAA3-A5DF-422D-BA8F-C27A91FF42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077" t="28421" r="37164" b="21059"/>
          <a:stretch/>
        </p:blipFill>
        <p:spPr>
          <a:xfrm>
            <a:off x="5954048" y="3988087"/>
            <a:ext cx="3204000" cy="305806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6413E63-DE5C-401C-AC2A-1C06DCDAF000}"/>
              </a:ext>
            </a:extLst>
          </p:cNvPr>
          <p:cNvSpPr/>
          <p:nvPr/>
        </p:nvSpPr>
        <p:spPr>
          <a:xfrm>
            <a:off x="6992572" y="4774578"/>
            <a:ext cx="1404000" cy="140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53C2C0-F123-47AE-9401-F614390997D8}"/>
                  </a:ext>
                </a:extLst>
              </p:cNvPr>
              <p:cNvSpPr txBox="1"/>
              <p:nvPr/>
            </p:nvSpPr>
            <p:spPr>
              <a:xfrm>
                <a:off x="8199872" y="5476578"/>
                <a:ext cx="4794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53C2C0-F123-47AE-9401-F61439099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872" y="5476578"/>
                <a:ext cx="479438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CA36BB-72F7-414E-B891-C507CA728609}"/>
                  </a:ext>
                </a:extLst>
              </p:cNvPr>
              <p:cNvSpPr txBox="1"/>
              <p:nvPr/>
            </p:nvSpPr>
            <p:spPr>
              <a:xfrm>
                <a:off x="6611876" y="5448441"/>
                <a:ext cx="4794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CA36BB-72F7-414E-B891-C507CA728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76" y="5448441"/>
                <a:ext cx="479438" cy="369332"/>
              </a:xfrm>
              <a:prstGeom prst="rect">
                <a:avLst/>
              </a:prstGeom>
              <a:blipFill>
                <a:blip r:embed="rId10"/>
                <a:stretch>
                  <a:fillRect l="-3846" r="-15385"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03574A-891A-4E41-B1D8-12E4FC79D009}"/>
                  </a:ext>
                </a:extLst>
              </p:cNvPr>
              <p:cNvSpPr txBox="1"/>
              <p:nvPr/>
            </p:nvSpPr>
            <p:spPr>
              <a:xfrm>
                <a:off x="54650" y="4190561"/>
                <a:ext cx="2833273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03574A-891A-4E41-B1D8-12E4FC79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" y="4190561"/>
                <a:ext cx="2833273" cy="8375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B0B9C-29D5-4DF4-BEC2-2EF3BDC573D9}"/>
              </a:ext>
            </a:extLst>
          </p:cNvPr>
          <p:cNvCxnSpPr>
            <a:cxnSpLocks/>
          </p:cNvCxnSpPr>
          <p:nvPr/>
        </p:nvCxnSpPr>
        <p:spPr>
          <a:xfrm>
            <a:off x="6992572" y="4584033"/>
            <a:ext cx="0" cy="1655445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595229-8ECC-4B33-A140-1266ACA63ACB}"/>
              </a:ext>
            </a:extLst>
          </p:cNvPr>
          <p:cNvCxnSpPr>
            <a:cxnSpLocks/>
          </p:cNvCxnSpPr>
          <p:nvPr/>
        </p:nvCxnSpPr>
        <p:spPr>
          <a:xfrm>
            <a:off x="8387843" y="4560845"/>
            <a:ext cx="0" cy="1655445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4429C49-B9F9-458C-8F12-FD36C2EDE662}"/>
              </a:ext>
            </a:extLst>
          </p:cNvPr>
          <p:cNvSpPr/>
          <p:nvPr/>
        </p:nvSpPr>
        <p:spPr>
          <a:xfrm>
            <a:off x="2907442" y="4478605"/>
            <a:ext cx="2425395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مساحة المنطقة المظللة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FB249A7-66D7-42B3-B083-E430011559FD}"/>
              </a:ext>
            </a:extLst>
          </p:cNvPr>
          <p:cNvSpPr/>
          <p:nvPr/>
        </p:nvSpPr>
        <p:spPr>
          <a:xfrm>
            <a:off x="2924250" y="4982649"/>
            <a:ext cx="2425395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مساحة </a:t>
            </a:r>
            <a:r>
              <a:rPr lang="ar-KW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نصف</a:t>
            </a:r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الدائرة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F8A5D8-878B-44B4-97FA-9BF06184E9F8}"/>
                  </a:ext>
                </a:extLst>
              </p:cNvPr>
              <p:cNvSpPr txBox="1"/>
              <p:nvPr/>
            </p:nvSpPr>
            <p:spPr>
              <a:xfrm>
                <a:off x="2536705" y="5549778"/>
                <a:ext cx="1688128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F8A5D8-878B-44B4-97FA-9BF06184E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705" y="5549778"/>
                <a:ext cx="1688128" cy="6914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31629-E3AF-458B-8FEB-09B3CF1F0F19}"/>
                  </a:ext>
                </a:extLst>
              </p:cNvPr>
              <p:cNvSpPr txBox="1"/>
              <p:nvPr/>
            </p:nvSpPr>
            <p:spPr>
              <a:xfrm>
                <a:off x="3711474" y="5755055"/>
                <a:ext cx="1688128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31629-E3AF-458B-8FEB-09B3CF1F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474" y="5755055"/>
                <a:ext cx="1688128" cy="377667"/>
              </a:xfrm>
              <a:prstGeom prst="rect">
                <a:avLst/>
              </a:prstGeom>
              <a:blipFill>
                <a:blip r:embed="rId1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55BBFC-E64A-4D0C-9E5D-FD85D8DB0EC1}"/>
                  </a:ext>
                </a:extLst>
              </p:cNvPr>
              <p:cNvSpPr txBox="1"/>
              <p:nvPr/>
            </p:nvSpPr>
            <p:spPr>
              <a:xfrm>
                <a:off x="7492163" y="5476578"/>
                <a:ext cx="4794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55BBFC-E64A-4D0C-9E5D-FD85D8DB0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163" y="5476578"/>
                <a:ext cx="479438" cy="369332"/>
              </a:xfrm>
              <a:prstGeom prst="rect">
                <a:avLst/>
              </a:prstGeom>
              <a:blipFill>
                <a:blip r:embed="rId1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hord 26">
            <a:extLst>
              <a:ext uri="{FF2B5EF4-FFF2-40B4-BE49-F238E27FC236}">
                <a16:creationId xmlns:a16="http://schemas.microsoft.com/office/drawing/2014/main" id="{A0293FCA-64D7-4434-95FB-D48E15795F93}"/>
              </a:ext>
            </a:extLst>
          </p:cNvPr>
          <p:cNvSpPr/>
          <p:nvPr/>
        </p:nvSpPr>
        <p:spPr>
          <a:xfrm rot="5400000">
            <a:off x="6981048" y="4833120"/>
            <a:ext cx="1440000" cy="1368000"/>
          </a:xfrm>
          <a:prstGeom prst="chord">
            <a:avLst>
              <a:gd name="adj1" fmla="val 5440227"/>
              <a:gd name="adj2" fmla="val 16200000"/>
            </a:avLst>
          </a:prstGeom>
          <a:solidFill>
            <a:srgbClr val="00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4F50DE-C844-4042-B50C-5ADBC54FB503}"/>
                  </a:ext>
                </a:extLst>
              </p:cNvPr>
              <p:cNvSpPr txBox="1"/>
              <p:nvPr/>
            </p:nvSpPr>
            <p:spPr>
              <a:xfrm>
                <a:off x="-138256" y="5489448"/>
                <a:ext cx="2833273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4F50DE-C844-4042-B50C-5ADBC54FB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256" y="5489448"/>
                <a:ext cx="2833273" cy="8375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9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/>
      <p:bldP spid="2" grpId="0" animBg="1"/>
      <p:bldP spid="13" grpId="0"/>
      <p:bldP spid="14" grpId="0" animBg="1"/>
      <p:bldP spid="20" grpId="0" animBg="1"/>
      <p:bldP spid="21" grpId="0"/>
      <p:bldP spid="22" grpId="0"/>
      <p:bldP spid="25" grpId="0"/>
      <p:bldP spid="32" grpId="0" animBg="1"/>
      <p:bldP spid="33" grpId="0" animBg="1"/>
      <p:bldP spid="34" grpId="0"/>
      <p:bldP spid="36" grpId="0"/>
      <p:bldP spid="37" grpId="0"/>
      <p:bldP spid="27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837527" y="24487"/>
            <a:ext cx="2268149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A9A7A6-1EF8-410B-A5C7-9E4889BFC8C5}"/>
              </a:ext>
            </a:extLst>
          </p:cNvPr>
          <p:cNvSpPr/>
          <p:nvPr/>
        </p:nvSpPr>
        <p:spPr>
          <a:xfrm>
            <a:off x="5444197" y="35214"/>
            <a:ext cx="1322363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E0F01-981D-4AD7-B701-E5E7148D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 l="49431" t="71173" r="33343" b="18271"/>
          <a:stretch/>
        </p:blipFill>
        <p:spPr>
          <a:xfrm>
            <a:off x="81530" y="97328"/>
            <a:ext cx="2442950" cy="747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863902-AFAF-4FBC-ACB1-0C7AC2812914}"/>
              </a:ext>
            </a:extLst>
          </p:cNvPr>
          <p:cNvSpPr/>
          <p:nvPr/>
        </p:nvSpPr>
        <p:spPr>
          <a:xfrm>
            <a:off x="4049041" y="35214"/>
            <a:ext cx="1322363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4E0C1A1-779C-428C-89AC-D0CA0E77ED3B}"/>
              </a:ext>
            </a:extLst>
          </p:cNvPr>
          <p:cNvSpPr/>
          <p:nvPr/>
        </p:nvSpPr>
        <p:spPr>
          <a:xfrm>
            <a:off x="1447" y="1075298"/>
            <a:ext cx="1322363" cy="612000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62414-70E8-46D5-B071-FBFE08C68AE8}"/>
                  </a:ext>
                </a:extLst>
              </p:cNvPr>
              <p:cNvSpPr txBox="1"/>
              <p:nvPr/>
            </p:nvSpPr>
            <p:spPr>
              <a:xfrm>
                <a:off x="1339419" y="1025264"/>
                <a:ext cx="3097009" cy="6190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62414-70E8-46D5-B071-FBFE08C68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19" y="1025264"/>
                <a:ext cx="3097009" cy="619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4C9849-0E2A-4932-BB51-D4E194945C83}"/>
              </a:ext>
            </a:extLst>
          </p:cNvPr>
          <p:cNvSpPr/>
          <p:nvPr/>
        </p:nvSpPr>
        <p:spPr>
          <a:xfrm>
            <a:off x="4914733" y="1118772"/>
            <a:ext cx="1851827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بتربيع الطرفين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9B3FC5-3B36-408F-9B7E-6F6C8AC5AFCB}"/>
                  </a:ext>
                </a:extLst>
              </p:cNvPr>
              <p:cNvSpPr txBox="1"/>
              <p:nvPr/>
            </p:nvSpPr>
            <p:spPr>
              <a:xfrm>
                <a:off x="1029929" y="1672416"/>
                <a:ext cx="3097009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9B3FC5-3B36-408F-9B7E-6F6C8AC5A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9" y="1672416"/>
                <a:ext cx="3097009" cy="503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04EEB-2B66-4647-9ABA-D408F8E29972}"/>
                  </a:ext>
                </a:extLst>
              </p:cNvPr>
              <p:cNvSpPr txBox="1"/>
              <p:nvPr/>
            </p:nvSpPr>
            <p:spPr>
              <a:xfrm>
                <a:off x="129596" y="2119743"/>
                <a:ext cx="3097009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04EEB-2B66-4647-9ABA-D408F8E2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6" y="2119743"/>
                <a:ext cx="3097009" cy="503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2AE947A-B750-4F52-AA10-75FE2F0D9691}"/>
                  </a:ext>
                </a:extLst>
              </p:cNvPr>
              <p:cNvSpPr/>
              <p:nvPr/>
            </p:nvSpPr>
            <p:spPr>
              <a:xfrm>
                <a:off x="304412" y="2627685"/>
                <a:ext cx="6744720" cy="46139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هي معادلة دائرة مركزها (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،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) وطول نصف قطرها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ar-K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ar-KW" sz="20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2AE947A-B750-4F52-AA10-75FE2F0D9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12" y="2627685"/>
                <a:ext cx="6744720" cy="46139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088CE-9B56-4B84-A740-B02CED81FBA7}"/>
                  </a:ext>
                </a:extLst>
              </p:cNvPr>
              <p:cNvSpPr txBox="1"/>
              <p:nvPr/>
            </p:nvSpPr>
            <p:spPr>
              <a:xfrm>
                <a:off x="129596" y="3110150"/>
                <a:ext cx="3097009" cy="6190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088CE-9B56-4B84-A740-B02CED81F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6" y="3110150"/>
                <a:ext cx="3097009" cy="619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312A63-1115-4A4E-B888-1917B94D130D}"/>
              </a:ext>
            </a:extLst>
          </p:cNvPr>
          <p:cNvSpPr/>
          <p:nvPr/>
        </p:nvSpPr>
        <p:spPr>
          <a:xfrm>
            <a:off x="0" y="3758561"/>
            <a:ext cx="5652000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تمثل معادلة النصف </a:t>
            </a:r>
            <a:r>
              <a:rPr lang="ar-KW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السفلي</a:t>
            </a:r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من الدائرة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35FAA3-A5DF-422D-BA8F-C27A91FF42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077" t="28421" r="37164" b="21059"/>
          <a:stretch/>
        </p:blipFill>
        <p:spPr>
          <a:xfrm>
            <a:off x="5917397" y="3758561"/>
            <a:ext cx="3204000" cy="305806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6413E63-DE5C-401C-AC2A-1C06DCDAF000}"/>
              </a:ext>
            </a:extLst>
          </p:cNvPr>
          <p:cNvSpPr/>
          <p:nvPr/>
        </p:nvSpPr>
        <p:spPr>
          <a:xfrm>
            <a:off x="6509794" y="4268636"/>
            <a:ext cx="2088000" cy="208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53C2C0-F123-47AE-9401-F614390997D8}"/>
                  </a:ext>
                </a:extLst>
              </p:cNvPr>
              <p:cNvSpPr txBox="1"/>
              <p:nvPr/>
            </p:nvSpPr>
            <p:spPr>
              <a:xfrm>
                <a:off x="8497611" y="5301732"/>
                <a:ext cx="4794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53C2C0-F123-47AE-9401-F61439099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611" y="5301732"/>
                <a:ext cx="47943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CA36BB-72F7-414E-B891-C507CA728609}"/>
                  </a:ext>
                </a:extLst>
              </p:cNvPr>
              <p:cNvSpPr txBox="1"/>
              <p:nvPr/>
            </p:nvSpPr>
            <p:spPr>
              <a:xfrm>
                <a:off x="6008513" y="5301731"/>
                <a:ext cx="4794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CA36BB-72F7-414E-B891-C507CA728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513" y="5301731"/>
                <a:ext cx="479438" cy="492443"/>
              </a:xfrm>
              <a:prstGeom prst="rect">
                <a:avLst/>
              </a:prstGeom>
              <a:blipFill>
                <a:blip r:embed="rId10"/>
                <a:stretch>
                  <a:fillRect r="-897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03574A-891A-4E41-B1D8-12E4FC79D009}"/>
                  </a:ext>
                </a:extLst>
              </p:cNvPr>
              <p:cNvSpPr txBox="1"/>
              <p:nvPr/>
            </p:nvSpPr>
            <p:spPr>
              <a:xfrm>
                <a:off x="39713" y="4256695"/>
                <a:ext cx="2986664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03574A-891A-4E41-B1D8-12E4FC79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" y="4256695"/>
                <a:ext cx="2986664" cy="8375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B0B9C-29D5-4DF4-BEC2-2EF3BDC573D9}"/>
              </a:ext>
            </a:extLst>
          </p:cNvPr>
          <p:cNvCxnSpPr>
            <a:cxnSpLocks/>
          </p:cNvCxnSpPr>
          <p:nvPr/>
        </p:nvCxnSpPr>
        <p:spPr>
          <a:xfrm>
            <a:off x="7556093" y="4095731"/>
            <a:ext cx="0" cy="241200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595229-8ECC-4B33-A140-1266ACA63ACB}"/>
              </a:ext>
            </a:extLst>
          </p:cNvPr>
          <p:cNvCxnSpPr>
            <a:cxnSpLocks/>
          </p:cNvCxnSpPr>
          <p:nvPr/>
        </p:nvCxnSpPr>
        <p:spPr>
          <a:xfrm>
            <a:off x="8596630" y="4113731"/>
            <a:ext cx="0" cy="2376000"/>
          </a:xfrm>
          <a:prstGeom prst="line">
            <a:avLst/>
          </a:prstGeom>
          <a:ln w="38100">
            <a:solidFill>
              <a:srgbClr val="C0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4429C49-B9F9-458C-8F12-FD36C2EDE662}"/>
              </a:ext>
            </a:extLst>
          </p:cNvPr>
          <p:cNvSpPr/>
          <p:nvPr/>
        </p:nvSpPr>
        <p:spPr>
          <a:xfrm>
            <a:off x="3043922" y="4478605"/>
            <a:ext cx="2425395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 مساحة المنطقة المظللة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FB249A7-66D7-42B3-B083-E430011559FD}"/>
              </a:ext>
            </a:extLst>
          </p:cNvPr>
          <p:cNvSpPr/>
          <p:nvPr/>
        </p:nvSpPr>
        <p:spPr>
          <a:xfrm>
            <a:off x="3060730" y="4982649"/>
            <a:ext cx="2425395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 مساحة </a:t>
            </a:r>
            <a:r>
              <a:rPr lang="ar-KW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ربع</a:t>
            </a:r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الدائرة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F8A5D8-878B-44B4-97FA-9BF06184E9F8}"/>
                  </a:ext>
                </a:extLst>
              </p:cNvPr>
              <p:cNvSpPr txBox="1"/>
              <p:nvPr/>
            </p:nvSpPr>
            <p:spPr>
              <a:xfrm>
                <a:off x="2671801" y="5602557"/>
                <a:ext cx="1688128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F8A5D8-878B-44B4-97FA-9BF06184E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801" y="5602557"/>
                <a:ext cx="1688128" cy="6914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31629-E3AF-458B-8FEB-09B3CF1F0F19}"/>
                  </a:ext>
                </a:extLst>
              </p:cNvPr>
              <p:cNvSpPr txBox="1"/>
              <p:nvPr/>
            </p:nvSpPr>
            <p:spPr>
              <a:xfrm>
                <a:off x="4171771" y="5579072"/>
                <a:ext cx="1688128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31629-E3AF-458B-8FEB-09B3CF1F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771" y="5579072"/>
                <a:ext cx="1688128" cy="6914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801805-C9AC-4D18-9BB5-3AEBFBCD6EF9}"/>
                  </a:ext>
                </a:extLst>
              </p:cNvPr>
              <p:cNvSpPr txBox="1"/>
              <p:nvPr/>
            </p:nvSpPr>
            <p:spPr>
              <a:xfrm>
                <a:off x="7157035" y="5293363"/>
                <a:ext cx="4794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801805-C9AC-4D18-9BB5-3AEBFBCD6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35" y="5293363"/>
                <a:ext cx="479438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tial Circle 26">
            <a:extLst>
              <a:ext uri="{FF2B5EF4-FFF2-40B4-BE49-F238E27FC236}">
                <a16:creationId xmlns:a16="http://schemas.microsoft.com/office/drawing/2014/main" id="{A114E9ED-E488-4E6A-A028-76A82A3A7D1C}"/>
              </a:ext>
            </a:extLst>
          </p:cNvPr>
          <p:cNvSpPr/>
          <p:nvPr/>
        </p:nvSpPr>
        <p:spPr>
          <a:xfrm rot="16200000" flipV="1">
            <a:off x="6544176" y="4248535"/>
            <a:ext cx="2052000" cy="2088000"/>
          </a:xfrm>
          <a:prstGeom prst="pie">
            <a:avLst>
              <a:gd name="adj1" fmla="val 10838953"/>
              <a:gd name="adj2" fmla="val 16200000"/>
            </a:avLst>
          </a:prstGeom>
          <a:solidFill>
            <a:srgbClr val="00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2821C2-4860-43ED-85D0-BAF9DFBFC88B}"/>
                  </a:ext>
                </a:extLst>
              </p:cNvPr>
              <p:cNvSpPr txBox="1"/>
              <p:nvPr/>
            </p:nvSpPr>
            <p:spPr>
              <a:xfrm>
                <a:off x="-190327" y="5529523"/>
                <a:ext cx="2986664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2821C2-4860-43ED-85D0-BAF9DFBFC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327" y="5529523"/>
                <a:ext cx="2986664" cy="8375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/>
      <p:bldP spid="2" grpId="0" animBg="1"/>
      <p:bldP spid="13" grpId="0"/>
      <p:bldP spid="14" grpId="0" animBg="1"/>
      <p:bldP spid="20" grpId="0" animBg="1"/>
      <p:bldP spid="21" grpId="0"/>
      <p:bldP spid="22" grpId="0"/>
      <p:bldP spid="25" grpId="0"/>
      <p:bldP spid="32" grpId="0" animBg="1"/>
      <p:bldP spid="33" grpId="0" animBg="1"/>
      <p:bldP spid="34" grpId="0"/>
      <p:bldP spid="36" grpId="0"/>
      <p:bldP spid="26" grpId="0"/>
      <p:bldP spid="27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157035" y="24487"/>
            <a:ext cx="1948641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A9A7A6-1EF8-410B-A5C7-9E4889BFC8C5}"/>
              </a:ext>
            </a:extLst>
          </p:cNvPr>
          <p:cNvSpPr/>
          <p:nvPr/>
        </p:nvSpPr>
        <p:spPr>
          <a:xfrm>
            <a:off x="4997035" y="0"/>
            <a:ext cx="2160000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863902-AFAF-4FBC-ACB1-0C7AC2812914}"/>
              </a:ext>
            </a:extLst>
          </p:cNvPr>
          <p:cNvSpPr/>
          <p:nvPr/>
        </p:nvSpPr>
        <p:spPr>
          <a:xfrm>
            <a:off x="3860114" y="-2706"/>
            <a:ext cx="1080000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4E0C1A1-779C-428C-89AC-D0CA0E77ED3B}"/>
              </a:ext>
            </a:extLst>
          </p:cNvPr>
          <p:cNvSpPr/>
          <p:nvPr/>
        </p:nvSpPr>
        <p:spPr>
          <a:xfrm>
            <a:off x="1447" y="1075298"/>
            <a:ext cx="1322363" cy="612000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62414-70E8-46D5-B071-FBFE08C68AE8}"/>
                  </a:ext>
                </a:extLst>
              </p:cNvPr>
              <p:cNvSpPr txBox="1"/>
              <p:nvPr/>
            </p:nvSpPr>
            <p:spPr>
              <a:xfrm>
                <a:off x="1339419" y="1025264"/>
                <a:ext cx="3097009" cy="6190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62414-70E8-46D5-B071-FBFE08C68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19" y="1025264"/>
                <a:ext cx="3097009" cy="619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4C9849-0E2A-4932-BB51-D4E194945C83}"/>
              </a:ext>
            </a:extLst>
          </p:cNvPr>
          <p:cNvSpPr/>
          <p:nvPr/>
        </p:nvSpPr>
        <p:spPr>
          <a:xfrm>
            <a:off x="4914733" y="1118772"/>
            <a:ext cx="1851827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بتربيع الطرفين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9B3FC5-3B36-408F-9B7E-6F6C8AC5AFCB}"/>
                  </a:ext>
                </a:extLst>
              </p:cNvPr>
              <p:cNvSpPr txBox="1"/>
              <p:nvPr/>
            </p:nvSpPr>
            <p:spPr>
              <a:xfrm>
                <a:off x="1029929" y="1672416"/>
                <a:ext cx="3097009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9B3FC5-3B36-408F-9B7E-6F6C8AC5A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9" y="1672416"/>
                <a:ext cx="3097009" cy="503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04EEB-2B66-4647-9ABA-D408F8E29972}"/>
                  </a:ext>
                </a:extLst>
              </p:cNvPr>
              <p:cNvSpPr txBox="1"/>
              <p:nvPr/>
            </p:nvSpPr>
            <p:spPr>
              <a:xfrm>
                <a:off x="129596" y="2119743"/>
                <a:ext cx="3097009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04EEB-2B66-4647-9ABA-D408F8E2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6" y="2119743"/>
                <a:ext cx="3097009" cy="503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2AE947A-B750-4F52-AA10-75FE2F0D9691}"/>
                  </a:ext>
                </a:extLst>
              </p:cNvPr>
              <p:cNvSpPr/>
              <p:nvPr/>
            </p:nvSpPr>
            <p:spPr>
              <a:xfrm>
                <a:off x="92806" y="2648755"/>
                <a:ext cx="7265937" cy="369332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هي معادلة دائرة مركزها (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،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) وطول نصف قطرها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ar-K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ar-KW" sz="20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2AE947A-B750-4F52-AA10-75FE2F0D9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6" y="2648755"/>
                <a:ext cx="7265937" cy="36933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088CE-9B56-4B84-A740-B02CED81FBA7}"/>
                  </a:ext>
                </a:extLst>
              </p:cNvPr>
              <p:cNvSpPr txBox="1"/>
              <p:nvPr/>
            </p:nvSpPr>
            <p:spPr>
              <a:xfrm>
                <a:off x="129596" y="3110150"/>
                <a:ext cx="3097009" cy="6190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088CE-9B56-4B84-A740-B02CED81F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6" y="3110150"/>
                <a:ext cx="3097009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312A63-1115-4A4E-B888-1917B94D130D}"/>
              </a:ext>
            </a:extLst>
          </p:cNvPr>
          <p:cNvSpPr/>
          <p:nvPr/>
        </p:nvSpPr>
        <p:spPr>
          <a:xfrm>
            <a:off x="0" y="3758561"/>
            <a:ext cx="5652000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تمثل معادلة النصف </a:t>
            </a:r>
            <a:r>
              <a:rPr lang="ar-KW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العلوي</a:t>
            </a:r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من الدائرة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03574A-891A-4E41-B1D8-12E4FC79D009}"/>
                  </a:ext>
                </a:extLst>
              </p:cNvPr>
              <p:cNvSpPr txBox="1"/>
              <p:nvPr/>
            </p:nvSpPr>
            <p:spPr>
              <a:xfrm>
                <a:off x="54650" y="4190561"/>
                <a:ext cx="3029744" cy="84478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𝟐𝟓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03574A-891A-4E41-B1D8-12E4FC79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" y="4190561"/>
                <a:ext cx="3029744" cy="8447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4429C49-B9F9-458C-8F12-FD36C2EDE662}"/>
              </a:ext>
            </a:extLst>
          </p:cNvPr>
          <p:cNvSpPr/>
          <p:nvPr/>
        </p:nvSpPr>
        <p:spPr>
          <a:xfrm>
            <a:off x="3038652" y="4450430"/>
            <a:ext cx="2425395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مساحة المنطقة المظللة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FB249A7-66D7-42B3-B083-E430011559FD}"/>
              </a:ext>
            </a:extLst>
          </p:cNvPr>
          <p:cNvSpPr/>
          <p:nvPr/>
        </p:nvSpPr>
        <p:spPr>
          <a:xfrm>
            <a:off x="2980594" y="5006434"/>
            <a:ext cx="2425395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مساحة </a:t>
            </a:r>
            <a:r>
              <a:rPr lang="ar-KW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نصف</a:t>
            </a:r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الدائرة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F8A5D8-878B-44B4-97FA-9BF06184E9F8}"/>
                  </a:ext>
                </a:extLst>
              </p:cNvPr>
              <p:cNvSpPr txBox="1"/>
              <p:nvPr/>
            </p:nvSpPr>
            <p:spPr>
              <a:xfrm>
                <a:off x="2382541" y="5526697"/>
                <a:ext cx="1688128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F8A5D8-878B-44B4-97FA-9BF06184E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541" y="5526697"/>
                <a:ext cx="1688128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31629-E3AF-458B-8FEB-09B3CF1F0F19}"/>
                  </a:ext>
                </a:extLst>
              </p:cNvPr>
              <p:cNvSpPr txBox="1"/>
              <p:nvPr/>
            </p:nvSpPr>
            <p:spPr>
              <a:xfrm>
                <a:off x="3706178" y="5708310"/>
                <a:ext cx="1688128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31629-E3AF-458B-8FEB-09B3CF1F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178" y="5708310"/>
                <a:ext cx="1688128" cy="377667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6721C5C-3E0A-48CC-95B1-C2FCB7F7D1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12807" t="61928" r="69307" b="29669"/>
          <a:stretch/>
        </p:blipFill>
        <p:spPr>
          <a:xfrm>
            <a:off x="168083" y="160283"/>
            <a:ext cx="2725977" cy="720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31759-498B-4DB4-9B4B-765CF68CBBF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077" t="28421" r="37164" b="21059"/>
          <a:stretch/>
        </p:blipFill>
        <p:spPr>
          <a:xfrm>
            <a:off x="5956106" y="3729520"/>
            <a:ext cx="3204000" cy="3058066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025F9345-FBF4-47ED-B4B9-6ECBFCF8FA3E}"/>
              </a:ext>
            </a:extLst>
          </p:cNvPr>
          <p:cNvSpPr/>
          <p:nvPr/>
        </p:nvSpPr>
        <p:spPr>
          <a:xfrm>
            <a:off x="6509794" y="4268636"/>
            <a:ext cx="2088000" cy="208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6C2773-ED27-4677-AB71-F074516B9E5D}"/>
                  </a:ext>
                </a:extLst>
              </p:cNvPr>
              <p:cNvSpPr txBox="1"/>
              <p:nvPr/>
            </p:nvSpPr>
            <p:spPr>
              <a:xfrm>
                <a:off x="8497611" y="5301732"/>
                <a:ext cx="4794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6C2773-ED27-4677-AB71-F074516B9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611" y="5301732"/>
                <a:ext cx="479438" cy="369332"/>
              </a:xfrm>
              <a:prstGeom prst="rect">
                <a:avLst/>
              </a:prstGeom>
              <a:blipFill>
                <a:blip r:embed="rId1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405409E-859E-406E-894B-6E6FEAFCADAB}"/>
                  </a:ext>
                </a:extLst>
              </p:cNvPr>
              <p:cNvSpPr txBox="1"/>
              <p:nvPr/>
            </p:nvSpPr>
            <p:spPr>
              <a:xfrm>
                <a:off x="6008513" y="5301731"/>
                <a:ext cx="47943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405409E-859E-406E-894B-6E6FEAFC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513" y="5301731"/>
                <a:ext cx="479438" cy="307777"/>
              </a:xfrm>
              <a:prstGeom prst="rect">
                <a:avLst/>
              </a:prstGeom>
              <a:blipFill>
                <a:blip r:embed="rId13"/>
                <a:stretch>
                  <a:fillRect r="-5128" b="-12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242BCB-5816-4FA3-9015-0817D3C3BBE7}"/>
              </a:ext>
            </a:extLst>
          </p:cNvPr>
          <p:cNvCxnSpPr>
            <a:cxnSpLocks/>
          </p:cNvCxnSpPr>
          <p:nvPr/>
        </p:nvCxnSpPr>
        <p:spPr>
          <a:xfrm>
            <a:off x="6469536" y="4181745"/>
            <a:ext cx="0" cy="241200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DDEC525-B3E2-4D1F-9A40-9F29C6B37128}"/>
              </a:ext>
            </a:extLst>
          </p:cNvPr>
          <p:cNvCxnSpPr>
            <a:cxnSpLocks/>
          </p:cNvCxnSpPr>
          <p:nvPr/>
        </p:nvCxnSpPr>
        <p:spPr>
          <a:xfrm>
            <a:off x="8596630" y="4113731"/>
            <a:ext cx="0" cy="237600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BB9F117-72EB-4271-9FC2-5D0F81F5CA19}"/>
                  </a:ext>
                </a:extLst>
              </p:cNvPr>
              <p:cNvSpPr txBox="1"/>
              <p:nvPr/>
            </p:nvSpPr>
            <p:spPr>
              <a:xfrm>
                <a:off x="7157035" y="5293363"/>
                <a:ext cx="4794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BB9F117-72EB-4271-9FC2-5D0F81F5C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35" y="5293363"/>
                <a:ext cx="479438" cy="369332"/>
              </a:xfrm>
              <a:prstGeom prst="rect">
                <a:avLst/>
              </a:prstGeom>
              <a:blipFill>
                <a:blip r:embed="rId1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tial Circle 26">
            <a:extLst>
              <a:ext uri="{FF2B5EF4-FFF2-40B4-BE49-F238E27FC236}">
                <a16:creationId xmlns:a16="http://schemas.microsoft.com/office/drawing/2014/main" id="{5322AB6E-EB5B-4E5C-B8B2-DA3E1E4D1A4C}"/>
              </a:ext>
            </a:extLst>
          </p:cNvPr>
          <p:cNvSpPr/>
          <p:nvPr/>
        </p:nvSpPr>
        <p:spPr>
          <a:xfrm rot="16200000" flipV="1">
            <a:off x="6525466" y="4242802"/>
            <a:ext cx="2052000" cy="2088000"/>
          </a:xfrm>
          <a:prstGeom prst="pie">
            <a:avLst>
              <a:gd name="adj1" fmla="val 16192249"/>
              <a:gd name="adj2" fmla="val 5400000"/>
            </a:avLst>
          </a:prstGeom>
          <a:solidFill>
            <a:srgbClr val="00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121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/>
      <p:bldP spid="2" grpId="0" animBg="1"/>
      <p:bldP spid="13" grpId="0"/>
      <p:bldP spid="14" grpId="0" animBg="1"/>
      <p:bldP spid="25" grpId="0"/>
      <p:bldP spid="32" grpId="0" animBg="1"/>
      <p:bldP spid="33" grpId="0" animBg="1"/>
      <p:bldP spid="34" grpId="0"/>
      <p:bldP spid="36" grpId="0"/>
      <p:bldP spid="39" grpId="0" animBg="1"/>
      <p:bldP spid="40" grpId="0"/>
      <p:bldP spid="41" grpId="0"/>
      <p:bldP spid="45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27949" y="22688"/>
            <a:ext cx="2160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863902-AFAF-4FBC-ACB1-0C7AC2812914}"/>
              </a:ext>
            </a:extLst>
          </p:cNvPr>
          <p:cNvSpPr/>
          <p:nvPr/>
        </p:nvSpPr>
        <p:spPr>
          <a:xfrm>
            <a:off x="3576632" y="22902"/>
            <a:ext cx="1080000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4E0C1A1-779C-428C-89AC-D0CA0E77ED3B}"/>
              </a:ext>
            </a:extLst>
          </p:cNvPr>
          <p:cNvSpPr/>
          <p:nvPr/>
        </p:nvSpPr>
        <p:spPr>
          <a:xfrm>
            <a:off x="1447" y="1075298"/>
            <a:ext cx="1322363" cy="612000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62414-70E8-46D5-B071-FBFE08C68AE8}"/>
                  </a:ext>
                </a:extLst>
              </p:cNvPr>
              <p:cNvSpPr txBox="1"/>
              <p:nvPr/>
            </p:nvSpPr>
            <p:spPr>
              <a:xfrm>
                <a:off x="1339419" y="1025264"/>
                <a:ext cx="3097009" cy="6190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A62414-70E8-46D5-B071-FBFE08C68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19" y="1025264"/>
                <a:ext cx="3097009" cy="619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4C9849-0E2A-4932-BB51-D4E194945C83}"/>
              </a:ext>
            </a:extLst>
          </p:cNvPr>
          <p:cNvSpPr/>
          <p:nvPr/>
        </p:nvSpPr>
        <p:spPr>
          <a:xfrm>
            <a:off x="4914733" y="1118772"/>
            <a:ext cx="1851827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بتربيع الطرفين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9B3FC5-3B36-408F-9B7E-6F6C8AC5AFCB}"/>
                  </a:ext>
                </a:extLst>
              </p:cNvPr>
              <p:cNvSpPr txBox="1"/>
              <p:nvPr/>
            </p:nvSpPr>
            <p:spPr>
              <a:xfrm>
                <a:off x="1029929" y="1672416"/>
                <a:ext cx="3097009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9B3FC5-3B36-408F-9B7E-6F6C8AC5A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9" y="1672416"/>
                <a:ext cx="3097009" cy="503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04EEB-2B66-4647-9ABA-D408F8E29972}"/>
                  </a:ext>
                </a:extLst>
              </p:cNvPr>
              <p:cNvSpPr txBox="1"/>
              <p:nvPr/>
            </p:nvSpPr>
            <p:spPr>
              <a:xfrm>
                <a:off x="129596" y="2119743"/>
                <a:ext cx="3097009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04EEB-2B66-4647-9ABA-D408F8E29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6" y="2119743"/>
                <a:ext cx="3097009" cy="503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2AE947A-B750-4F52-AA10-75FE2F0D9691}"/>
                  </a:ext>
                </a:extLst>
              </p:cNvPr>
              <p:cNvSpPr/>
              <p:nvPr/>
            </p:nvSpPr>
            <p:spPr>
              <a:xfrm>
                <a:off x="92806" y="2648755"/>
                <a:ext cx="6673753" cy="432000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هي معادلة دائرة مركزها (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،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) وطول نصف قطرها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/>
                    </m:sSup>
                  </m:oMath>
                </a14:m>
                <a:endParaRPr lang="ar-KW" sz="2000" b="1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2AE947A-B750-4F52-AA10-75FE2F0D9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6" y="2648755"/>
                <a:ext cx="6673753" cy="432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088CE-9B56-4B84-A740-B02CED81FBA7}"/>
                  </a:ext>
                </a:extLst>
              </p:cNvPr>
              <p:cNvSpPr txBox="1"/>
              <p:nvPr/>
            </p:nvSpPr>
            <p:spPr>
              <a:xfrm>
                <a:off x="129596" y="3082014"/>
                <a:ext cx="3097009" cy="6190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088CE-9B56-4B84-A740-B02CED81F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6" y="3082014"/>
                <a:ext cx="3097009" cy="619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312A63-1115-4A4E-B888-1917B94D130D}"/>
              </a:ext>
            </a:extLst>
          </p:cNvPr>
          <p:cNvSpPr/>
          <p:nvPr/>
        </p:nvSpPr>
        <p:spPr>
          <a:xfrm>
            <a:off x="0" y="3758561"/>
            <a:ext cx="5652000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تمثل معادلة النصف </a:t>
            </a:r>
            <a:r>
              <a:rPr lang="ar-KW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السفلي</a:t>
            </a:r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من الدائرة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35FAA3-A5DF-422D-BA8F-C27A91FF42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077" t="28421" r="37164" b="21059"/>
          <a:stretch/>
        </p:blipFill>
        <p:spPr>
          <a:xfrm>
            <a:off x="5917398" y="3799934"/>
            <a:ext cx="3204000" cy="305806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6413E63-DE5C-401C-AC2A-1C06DCDAF000}"/>
              </a:ext>
            </a:extLst>
          </p:cNvPr>
          <p:cNvSpPr/>
          <p:nvPr/>
        </p:nvSpPr>
        <p:spPr>
          <a:xfrm>
            <a:off x="6509794" y="4268636"/>
            <a:ext cx="2088000" cy="208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53C2C0-F123-47AE-9401-F614390997D8}"/>
                  </a:ext>
                </a:extLst>
              </p:cNvPr>
              <p:cNvSpPr txBox="1"/>
              <p:nvPr/>
            </p:nvSpPr>
            <p:spPr>
              <a:xfrm>
                <a:off x="8497611" y="5301732"/>
                <a:ext cx="4794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53C2C0-F123-47AE-9401-F61439099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611" y="5301732"/>
                <a:ext cx="47943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CA36BB-72F7-414E-B891-C507CA728609}"/>
                  </a:ext>
                </a:extLst>
              </p:cNvPr>
              <p:cNvSpPr txBox="1"/>
              <p:nvPr/>
            </p:nvSpPr>
            <p:spPr>
              <a:xfrm>
                <a:off x="6022161" y="5274435"/>
                <a:ext cx="4794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CA36BB-72F7-414E-B891-C507CA728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61" y="5274435"/>
                <a:ext cx="479438" cy="369332"/>
              </a:xfrm>
              <a:prstGeom prst="rect">
                <a:avLst/>
              </a:prstGeom>
              <a:blipFill>
                <a:blip r:embed="rId9"/>
                <a:stretch>
                  <a:fillRect l="-3797" r="-13924"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03574A-891A-4E41-B1D8-12E4FC79D009}"/>
                  </a:ext>
                </a:extLst>
              </p:cNvPr>
              <p:cNvSpPr txBox="1"/>
              <p:nvPr/>
            </p:nvSpPr>
            <p:spPr>
              <a:xfrm>
                <a:off x="37739" y="4190561"/>
                <a:ext cx="3188865" cy="8382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03574A-891A-4E41-B1D8-12E4FC79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9" y="4190561"/>
                <a:ext cx="3188865" cy="838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B0B9C-29D5-4DF4-BEC2-2EF3BDC573D9}"/>
              </a:ext>
            </a:extLst>
          </p:cNvPr>
          <p:cNvCxnSpPr>
            <a:cxnSpLocks/>
          </p:cNvCxnSpPr>
          <p:nvPr/>
        </p:nvCxnSpPr>
        <p:spPr>
          <a:xfrm>
            <a:off x="7556093" y="4095731"/>
            <a:ext cx="0" cy="2412000"/>
          </a:xfrm>
          <a:prstGeom prst="line">
            <a:avLst/>
          </a:prstGeom>
          <a:ln w="571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595229-8ECC-4B33-A140-1266ACA63ACB}"/>
              </a:ext>
            </a:extLst>
          </p:cNvPr>
          <p:cNvCxnSpPr>
            <a:cxnSpLocks/>
          </p:cNvCxnSpPr>
          <p:nvPr/>
        </p:nvCxnSpPr>
        <p:spPr>
          <a:xfrm>
            <a:off x="8596630" y="4113731"/>
            <a:ext cx="0" cy="2376000"/>
          </a:xfrm>
          <a:prstGeom prst="line">
            <a:avLst/>
          </a:prstGeom>
          <a:ln w="571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4429C49-B9F9-458C-8F12-FD36C2EDE662}"/>
              </a:ext>
            </a:extLst>
          </p:cNvPr>
          <p:cNvSpPr/>
          <p:nvPr/>
        </p:nvSpPr>
        <p:spPr>
          <a:xfrm>
            <a:off x="3195334" y="4460280"/>
            <a:ext cx="2425395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 مساحة المنطقة المظللة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FB249A7-66D7-42B3-B083-E430011559FD}"/>
              </a:ext>
            </a:extLst>
          </p:cNvPr>
          <p:cNvSpPr/>
          <p:nvPr/>
        </p:nvSpPr>
        <p:spPr>
          <a:xfrm>
            <a:off x="3247282" y="4994392"/>
            <a:ext cx="2425395" cy="43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ــــ مساحة </a:t>
            </a:r>
            <a:r>
              <a:rPr lang="ar-KW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ربع</a:t>
            </a:r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الدائرة</a:t>
            </a:r>
            <a:endParaRPr lang="ar-KW" sz="20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F8A5D8-878B-44B4-97FA-9BF06184E9F8}"/>
                  </a:ext>
                </a:extLst>
              </p:cNvPr>
              <p:cNvSpPr txBox="1"/>
              <p:nvPr/>
            </p:nvSpPr>
            <p:spPr>
              <a:xfrm>
                <a:off x="2850544" y="5685753"/>
                <a:ext cx="1688128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F8A5D8-878B-44B4-97FA-9BF06184E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44" y="5685753"/>
                <a:ext cx="1688128" cy="6914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31629-E3AF-458B-8FEB-09B3CF1F0F19}"/>
                  </a:ext>
                </a:extLst>
              </p:cNvPr>
              <p:cNvSpPr txBox="1"/>
              <p:nvPr/>
            </p:nvSpPr>
            <p:spPr>
              <a:xfrm>
                <a:off x="4282480" y="5860891"/>
                <a:ext cx="16881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931629-E3AF-458B-8FEB-09B3CF1F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480" y="5860891"/>
                <a:ext cx="1688128" cy="369332"/>
              </a:xfrm>
              <a:prstGeom prst="rect">
                <a:avLst/>
              </a:prstGeom>
              <a:blipFill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801805-C9AC-4D18-9BB5-3AEBFBCD6EF9}"/>
                  </a:ext>
                </a:extLst>
              </p:cNvPr>
              <p:cNvSpPr txBox="1"/>
              <p:nvPr/>
            </p:nvSpPr>
            <p:spPr>
              <a:xfrm>
                <a:off x="7157035" y="5293363"/>
                <a:ext cx="4794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801805-C9AC-4D18-9BB5-3AEBFBCD6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35" y="5293363"/>
                <a:ext cx="479438" cy="369332"/>
              </a:xfrm>
              <a:prstGeom prst="rect">
                <a:avLst/>
              </a:prstGeom>
              <a:blipFill>
                <a:blip r:embed="rId1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8F490A-002F-4E72-B619-3827F2E7764C}"/>
              </a:ext>
            </a:extLst>
          </p:cNvPr>
          <p:cNvSpPr/>
          <p:nvPr/>
        </p:nvSpPr>
        <p:spPr>
          <a:xfrm>
            <a:off x="4760646" y="24581"/>
            <a:ext cx="2160000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C6308-8D05-4AC7-AB6A-43CFE5EDD36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rgbClr val="FFC000">
                <a:tint val="45000"/>
                <a:satMod val="400000"/>
              </a:srgbClr>
            </a:duotone>
          </a:blip>
          <a:srcRect l="48924" t="61928" r="31891" b="30709"/>
          <a:stretch/>
        </p:blipFill>
        <p:spPr>
          <a:xfrm>
            <a:off x="129596" y="114239"/>
            <a:ext cx="2923953" cy="630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Partial Circle 28">
            <a:extLst>
              <a:ext uri="{FF2B5EF4-FFF2-40B4-BE49-F238E27FC236}">
                <a16:creationId xmlns:a16="http://schemas.microsoft.com/office/drawing/2014/main" id="{B86AE271-841D-4F7E-B607-BC3CA01D6680}"/>
              </a:ext>
            </a:extLst>
          </p:cNvPr>
          <p:cNvSpPr/>
          <p:nvPr/>
        </p:nvSpPr>
        <p:spPr>
          <a:xfrm rot="16200000" flipV="1">
            <a:off x="6519599" y="4286636"/>
            <a:ext cx="2052000" cy="2088000"/>
          </a:xfrm>
          <a:prstGeom prst="pie">
            <a:avLst>
              <a:gd name="adj1" fmla="val 10838953"/>
              <a:gd name="adj2" fmla="val 16200000"/>
            </a:avLst>
          </a:prstGeom>
          <a:solidFill>
            <a:srgbClr val="00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E6CECD-6EC1-4812-A204-34A581EC14B2}"/>
                  </a:ext>
                </a:extLst>
              </p:cNvPr>
              <p:cNvSpPr txBox="1"/>
              <p:nvPr/>
            </p:nvSpPr>
            <p:spPr>
              <a:xfrm>
                <a:off x="-182753" y="5612367"/>
                <a:ext cx="3188865" cy="8382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E6CECD-6EC1-4812-A204-34A581EC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753" y="5612367"/>
                <a:ext cx="3188865" cy="8382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2" grpId="0"/>
      <p:bldP spid="13" grpId="0"/>
      <p:bldP spid="14" grpId="0"/>
      <p:bldP spid="20" grpId="0" animBg="1"/>
      <p:bldP spid="21" grpId="0"/>
      <p:bldP spid="22" grpId="0"/>
      <p:bldP spid="25" grpId="0"/>
      <p:bldP spid="32" grpId="0"/>
      <p:bldP spid="33" grpId="0"/>
      <p:bldP spid="34" grpId="0"/>
      <p:bldP spid="36" grpId="0"/>
      <p:bldP spid="26" grpId="0"/>
      <p:bldP spid="29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710289" y="24487"/>
            <a:ext cx="2395388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8B240-888E-412C-9DE3-98237091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308" t="39012" r="11384" b="53631"/>
          <a:stretch/>
        </p:blipFill>
        <p:spPr>
          <a:xfrm>
            <a:off x="221203" y="242891"/>
            <a:ext cx="2986230" cy="55713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59BD3C-F607-4A4C-A006-9212582158D5}"/>
              </a:ext>
            </a:extLst>
          </p:cNvPr>
          <p:cNvSpPr/>
          <p:nvPr/>
        </p:nvSpPr>
        <p:spPr>
          <a:xfrm>
            <a:off x="5444197" y="35214"/>
            <a:ext cx="1322363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9DD4B3-C14B-42DB-BC30-44EAC38E0A12}"/>
              </a:ext>
            </a:extLst>
          </p:cNvPr>
          <p:cNvSpPr/>
          <p:nvPr/>
        </p:nvSpPr>
        <p:spPr>
          <a:xfrm>
            <a:off x="4541420" y="35214"/>
            <a:ext cx="82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C619EF-80D0-4F7D-ADE6-A763B8ADEB81}"/>
                  </a:ext>
                </a:extLst>
              </p:cNvPr>
              <p:cNvSpPr txBox="1"/>
              <p:nvPr/>
            </p:nvSpPr>
            <p:spPr>
              <a:xfrm>
                <a:off x="94591" y="1031344"/>
                <a:ext cx="3591726" cy="92807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C619EF-80D0-4F7D-ADE6-A763B8ADE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1" y="1031344"/>
                <a:ext cx="3591726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8440FF1-B32F-4EDC-9F31-72F1830D0723}"/>
              </a:ext>
            </a:extLst>
          </p:cNvPr>
          <p:cNvSpPr/>
          <p:nvPr/>
        </p:nvSpPr>
        <p:spPr>
          <a:xfrm>
            <a:off x="661177" y="1266091"/>
            <a:ext cx="1041009" cy="5627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39762B-6EA1-4FDC-8875-BB43FBEDD93C}"/>
              </a:ext>
            </a:extLst>
          </p:cNvPr>
          <p:cNvSpPr/>
          <p:nvPr/>
        </p:nvSpPr>
        <p:spPr>
          <a:xfrm>
            <a:off x="1609179" y="1266091"/>
            <a:ext cx="1694865" cy="5627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A475E4F-C8DA-421C-ABAE-BED0B042DFE5}"/>
                  </a:ext>
                </a:extLst>
              </p:cNvPr>
              <p:cNvSpPr/>
              <p:nvPr/>
            </p:nvSpPr>
            <p:spPr>
              <a:xfrm>
                <a:off x="891309" y="872177"/>
                <a:ext cx="468000" cy="468000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A475E4F-C8DA-421C-ABAE-BED0B042D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9" y="872177"/>
                <a:ext cx="468000" cy="46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5F7DD3E-5BAF-4023-A7FE-C3E701647343}"/>
              </a:ext>
            </a:extLst>
          </p:cNvPr>
          <p:cNvSpPr/>
          <p:nvPr/>
        </p:nvSpPr>
        <p:spPr>
          <a:xfrm>
            <a:off x="343374" y="2150871"/>
            <a:ext cx="1188721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A4677B-C187-436A-AFD8-2408FDC48CFD}"/>
                  </a:ext>
                </a:extLst>
              </p:cNvPr>
              <p:cNvSpPr txBox="1"/>
              <p:nvPr/>
            </p:nvSpPr>
            <p:spPr>
              <a:xfrm>
                <a:off x="235271" y="2595065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A4677B-C187-436A-AFD8-2408FDC48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1" y="2595065"/>
                <a:ext cx="1637016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432423-4D33-4223-AC40-B77EEF8D014A}"/>
              </a:ext>
            </a:extLst>
          </p:cNvPr>
          <p:cNvCxnSpPr>
            <a:cxnSpLocks/>
          </p:cNvCxnSpPr>
          <p:nvPr/>
        </p:nvCxnSpPr>
        <p:spPr>
          <a:xfrm>
            <a:off x="1802885" y="2816545"/>
            <a:ext cx="871262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67DD48-E15B-4D0C-AADD-E74F0D8FA126}"/>
                  </a:ext>
                </a:extLst>
              </p:cNvPr>
              <p:cNvSpPr txBox="1"/>
              <p:nvPr/>
            </p:nvSpPr>
            <p:spPr>
              <a:xfrm>
                <a:off x="2631943" y="2604804"/>
                <a:ext cx="2226577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67DD48-E15B-4D0C-AADD-E74F0D8FA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943" y="2604804"/>
                <a:ext cx="2226577" cy="377667"/>
              </a:xfrm>
              <a:prstGeom prst="rect">
                <a:avLst/>
              </a:prstGeom>
              <a:blipFill>
                <a:blip r:embed="rId7"/>
                <a:stretch>
                  <a:fillRect l="-2192" r="-1918" b="-112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69E991-98E0-4E45-BA1C-1D7293453E11}"/>
              </a:ext>
            </a:extLst>
          </p:cNvPr>
          <p:cNvSpPr/>
          <p:nvPr/>
        </p:nvSpPr>
        <p:spPr>
          <a:xfrm>
            <a:off x="1859157" y="2390606"/>
            <a:ext cx="684000" cy="288000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تفاضل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D80817C-B46E-4D57-952B-6324880FB608}"/>
              </a:ext>
            </a:extLst>
          </p:cNvPr>
          <p:cNvSpPr/>
          <p:nvPr/>
        </p:nvSpPr>
        <p:spPr>
          <a:xfrm>
            <a:off x="1245221" y="3211149"/>
            <a:ext cx="2641340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تغيير حدود التكامل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1F1E1D-F7B1-44A8-A86E-C93316EE6C23}"/>
                  </a:ext>
                </a:extLst>
              </p:cNvPr>
              <p:cNvSpPr txBox="1"/>
              <p:nvPr/>
            </p:nvSpPr>
            <p:spPr>
              <a:xfrm>
                <a:off x="53815" y="3578658"/>
                <a:ext cx="1637016" cy="63299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1F1E1D-F7B1-44A8-A86E-C93316EE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" y="3578658"/>
                <a:ext cx="1637016" cy="6329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8D7F37-2B20-4304-9E5A-D87A85A86735}"/>
              </a:ext>
            </a:extLst>
          </p:cNvPr>
          <p:cNvSpPr/>
          <p:nvPr/>
        </p:nvSpPr>
        <p:spPr>
          <a:xfrm>
            <a:off x="221203" y="2082621"/>
            <a:ext cx="4806129" cy="972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13A2B04-C34A-4439-BFB1-86DD4248632D}"/>
              </a:ext>
            </a:extLst>
          </p:cNvPr>
          <p:cNvSpPr/>
          <p:nvPr/>
        </p:nvSpPr>
        <p:spPr>
          <a:xfrm>
            <a:off x="213524" y="3156572"/>
            <a:ext cx="4806129" cy="1512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DBE5C8-78AD-4495-B2C9-5B1DA3D23E8C}"/>
              </a:ext>
            </a:extLst>
          </p:cNvPr>
          <p:cNvCxnSpPr>
            <a:cxnSpLocks/>
          </p:cNvCxnSpPr>
          <p:nvPr/>
        </p:nvCxnSpPr>
        <p:spPr>
          <a:xfrm>
            <a:off x="1421301" y="3929443"/>
            <a:ext cx="871262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3DDB6D-73D1-408E-BA9B-B5DCDD5635C1}"/>
                  </a:ext>
                </a:extLst>
              </p:cNvPr>
              <p:cNvSpPr txBox="1"/>
              <p:nvPr/>
            </p:nvSpPr>
            <p:spPr>
              <a:xfrm>
                <a:off x="2266895" y="3567441"/>
                <a:ext cx="1637016" cy="63299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3DDB6D-73D1-408E-BA9B-B5DCDD563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895" y="3567441"/>
                <a:ext cx="1637016" cy="6329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392F467-2D8F-4DF9-AEAC-D7A217E271E6}"/>
                  </a:ext>
                </a:extLst>
              </p:cNvPr>
              <p:cNvSpPr txBox="1"/>
              <p:nvPr/>
            </p:nvSpPr>
            <p:spPr>
              <a:xfrm>
                <a:off x="3641668" y="3710489"/>
                <a:ext cx="84931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392F467-2D8F-4DF9-AEAC-D7A217E27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668" y="3710489"/>
                <a:ext cx="849312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F28366-3AEF-49B9-89EA-77598458E7E3}"/>
                  </a:ext>
                </a:extLst>
              </p:cNvPr>
              <p:cNvSpPr txBox="1"/>
              <p:nvPr/>
            </p:nvSpPr>
            <p:spPr>
              <a:xfrm>
                <a:off x="38825" y="4296012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F28366-3AEF-49B9-89EA-77598458E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5" y="4296012"/>
                <a:ext cx="1637016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F3345F-0773-4745-B54E-CD9A783FE5D4}"/>
              </a:ext>
            </a:extLst>
          </p:cNvPr>
          <p:cNvCxnSpPr>
            <a:cxnSpLocks/>
          </p:cNvCxnSpPr>
          <p:nvPr/>
        </p:nvCxnSpPr>
        <p:spPr>
          <a:xfrm>
            <a:off x="1446969" y="4506345"/>
            <a:ext cx="871262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07C5F2C-F990-4643-9328-EB30A3C8B04C}"/>
                  </a:ext>
                </a:extLst>
              </p:cNvPr>
              <p:cNvSpPr txBox="1"/>
              <p:nvPr/>
            </p:nvSpPr>
            <p:spPr>
              <a:xfrm>
                <a:off x="2284299" y="4284176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07C5F2C-F990-4643-9328-EB30A3C8B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99" y="4284176"/>
                <a:ext cx="1637016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18A99C0-9F9F-4EB5-A262-3CFF76B72F46}"/>
                  </a:ext>
                </a:extLst>
              </p:cNvPr>
              <p:cNvSpPr txBox="1"/>
              <p:nvPr/>
            </p:nvSpPr>
            <p:spPr>
              <a:xfrm>
                <a:off x="3667336" y="4287391"/>
                <a:ext cx="84931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18A99C0-9F9F-4EB5-A262-3CFF76B7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336" y="4287391"/>
                <a:ext cx="849312" cy="369332"/>
              </a:xfrm>
              <a:prstGeom prst="rect">
                <a:avLst/>
              </a:prstGeom>
              <a:blipFill>
                <a:blip r:embed="rId1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F4759B8-CBF6-4669-BB68-FAA86BE8CBBC}"/>
                  </a:ext>
                </a:extLst>
              </p:cNvPr>
              <p:cNvSpPr txBox="1"/>
              <p:nvPr/>
            </p:nvSpPr>
            <p:spPr>
              <a:xfrm>
                <a:off x="2933092" y="4804607"/>
                <a:ext cx="2493861" cy="8392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F4759B8-CBF6-4669-BB68-FAA86BE8C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092" y="4804607"/>
                <a:ext cx="2493861" cy="8392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BE759BE-F522-4EEB-BD3F-6D2CD7B08A6C}"/>
                  </a:ext>
                </a:extLst>
              </p:cNvPr>
              <p:cNvSpPr txBox="1"/>
              <p:nvPr/>
            </p:nvSpPr>
            <p:spPr>
              <a:xfrm>
                <a:off x="4696369" y="4770289"/>
                <a:ext cx="1461168" cy="97501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BE759BE-F522-4EEB-BD3F-6D2CD7B08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369" y="4770289"/>
                <a:ext cx="1461168" cy="9750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08F27F4-BB85-4EB3-A6B1-A4D6F636850C}"/>
                  </a:ext>
                </a:extLst>
              </p:cNvPr>
              <p:cNvSpPr txBox="1"/>
              <p:nvPr/>
            </p:nvSpPr>
            <p:spPr>
              <a:xfrm>
                <a:off x="2864647" y="5591909"/>
                <a:ext cx="1461168" cy="9965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/>
                        <m:sup/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08F27F4-BB85-4EB3-A6B1-A4D6F6368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647" y="5591909"/>
                <a:ext cx="1461168" cy="9965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893D24A-71EE-4575-9C85-E04A683B7A43}"/>
              </a:ext>
            </a:extLst>
          </p:cNvPr>
          <p:cNvSpPr/>
          <p:nvPr/>
        </p:nvSpPr>
        <p:spPr>
          <a:xfrm>
            <a:off x="3900209" y="6071051"/>
            <a:ext cx="531145" cy="239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tx1"/>
                </a:solidFill>
              </a:rPr>
              <a:t>ــــ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1BD0A94-E5E8-4BC3-BE9F-DB182B112318}"/>
                  </a:ext>
                </a:extLst>
              </p:cNvPr>
              <p:cNvSpPr txBox="1"/>
              <p:nvPr/>
            </p:nvSpPr>
            <p:spPr>
              <a:xfrm>
                <a:off x="4394260" y="5591908"/>
                <a:ext cx="1461168" cy="9965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/>
                        <m:sup/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1BD0A94-E5E8-4BC3-BE9F-DB182B112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260" y="5591908"/>
                <a:ext cx="1461168" cy="9965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0E4C158-296B-4D1E-90E3-D2139583F324}"/>
                  </a:ext>
                </a:extLst>
              </p:cNvPr>
              <p:cNvSpPr txBox="1"/>
              <p:nvPr/>
            </p:nvSpPr>
            <p:spPr>
              <a:xfrm>
                <a:off x="5180830" y="5779618"/>
                <a:ext cx="1461168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0E4C158-296B-4D1E-90E3-D2139583F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830" y="5779618"/>
                <a:ext cx="1461168" cy="6914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ACC5B3-167F-453B-A11A-D455DE210A6B}"/>
                  </a:ext>
                </a:extLst>
              </p:cNvPr>
              <p:cNvSpPr txBox="1"/>
              <p:nvPr/>
            </p:nvSpPr>
            <p:spPr>
              <a:xfrm>
                <a:off x="-52481" y="4730327"/>
                <a:ext cx="3591726" cy="92807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ACC5B3-167F-453B-A11A-D455DE210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481" y="4730327"/>
                <a:ext cx="3591726" cy="9280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2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  <p:bldP spid="26" grpId="0" animBg="1"/>
      <p:bldP spid="27" grpId="0" animBg="1"/>
      <p:bldP spid="29" grpId="0" animBg="1"/>
      <p:bldP spid="30" grpId="0"/>
      <p:bldP spid="32" grpId="0"/>
      <p:bldP spid="33" grpId="0" animBg="1"/>
      <p:bldP spid="34" grpId="0" animBg="1"/>
      <p:bldP spid="37" grpId="0"/>
      <p:bldP spid="11" grpId="0" animBg="1"/>
      <p:bldP spid="38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49" grpId="0"/>
      <p:bldP spid="51" grpId="0" animBg="1"/>
      <p:bldP spid="52" grpId="0"/>
      <p:bldP spid="53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710289" y="24487"/>
            <a:ext cx="2395388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59BD3C-F607-4A4C-A006-9212582158D5}"/>
              </a:ext>
            </a:extLst>
          </p:cNvPr>
          <p:cNvSpPr/>
          <p:nvPr/>
        </p:nvSpPr>
        <p:spPr>
          <a:xfrm>
            <a:off x="4675383" y="35214"/>
            <a:ext cx="2091178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9DD4B3-C14B-42DB-BC30-44EAC38E0A12}"/>
              </a:ext>
            </a:extLst>
          </p:cNvPr>
          <p:cNvSpPr/>
          <p:nvPr/>
        </p:nvSpPr>
        <p:spPr>
          <a:xfrm>
            <a:off x="3707077" y="35214"/>
            <a:ext cx="82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4112EC-7C65-4483-B44F-29646DB2A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60923" t="61439" r="14616" b="29680"/>
          <a:stretch/>
        </p:blipFill>
        <p:spPr>
          <a:xfrm>
            <a:off x="202334" y="209153"/>
            <a:ext cx="2935264" cy="505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34C1163-A2F7-41FD-B3D2-0AE534B514AE}"/>
                  </a:ext>
                </a:extLst>
              </p:cNvPr>
              <p:cNvSpPr txBox="1"/>
              <p:nvPr/>
            </p:nvSpPr>
            <p:spPr>
              <a:xfrm>
                <a:off x="120875" y="798411"/>
                <a:ext cx="3591726" cy="105888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34C1163-A2F7-41FD-B3D2-0AE534B51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5" y="798411"/>
                <a:ext cx="3591726" cy="1058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4E1319C-7198-4DEC-98BE-6397F0344ACF}"/>
              </a:ext>
            </a:extLst>
          </p:cNvPr>
          <p:cNvSpPr/>
          <p:nvPr/>
        </p:nvSpPr>
        <p:spPr>
          <a:xfrm>
            <a:off x="643220" y="1046497"/>
            <a:ext cx="1041009" cy="5627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6CA68A-B772-460F-A3F0-E4D933870514}"/>
              </a:ext>
            </a:extLst>
          </p:cNvPr>
          <p:cNvSpPr/>
          <p:nvPr/>
        </p:nvSpPr>
        <p:spPr>
          <a:xfrm>
            <a:off x="1680187" y="1046497"/>
            <a:ext cx="1694865" cy="5627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5405E9E-7C59-4DB0-932F-77A03FEC9E56}"/>
                  </a:ext>
                </a:extLst>
              </p:cNvPr>
              <p:cNvSpPr/>
              <p:nvPr/>
            </p:nvSpPr>
            <p:spPr>
              <a:xfrm>
                <a:off x="899448" y="639244"/>
                <a:ext cx="468000" cy="468000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5405E9E-7C59-4DB0-932F-77A03FEC9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48" y="639244"/>
                <a:ext cx="468000" cy="468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BDAFB6-4EE6-4819-923D-6B2B57693BF1}"/>
              </a:ext>
            </a:extLst>
          </p:cNvPr>
          <p:cNvSpPr/>
          <p:nvPr/>
        </p:nvSpPr>
        <p:spPr>
          <a:xfrm>
            <a:off x="288694" y="1959349"/>
            <a:ext cx="1188721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65FCA9-C366-4B7C-A2D2-54DAB97B298D}"/>
                  </a:ext>
                </a:extLst>
              </p:cNvPr>
              <p:cNvSpPr txBox="1"/>
              <p:nvPr/>
            </p:nvSpPr>
            <p:spPr>
              <a:xfrm>
                <a:off x="180590" y="2335303"/>
                <a:ext cx="18343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65FCA9-C366-4B7C-A2D2-54DAB97B2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0" y="2335303"/>
                <a:ext cx="1834333" cy="369332"/>
              </a:xfrm>
              <a:prstGeom prst="rect">
                <a:avLst/>
              </a:prstGeom>
              <a:blipFill>
                <a:blip r:embed="rId5"/>
                <a:stretch>
                  <a:fillRect r="-3322"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0827879-423E-4D3C-AAF7-66A19AE7F112}"/>
              </a:ext>
            </a:extLst>
          </p:cNvPr>
          <p:cNvCxnSpPr>
            <a:cxnSpLocks/>
          </p:cNvCxnSpPr>
          <p:nvPr/>
        </p:nvCxnSpPr>
        <p:spPr>
          <a:xfrm>
            <a:off x="2020745" y="2550110"/>
            <a:ext cx="576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3F9A813-7F28-41DA-95FB-EBB2955E1F4D}"/>
                  </a:ext>
                </a:extLst>
              </p:cNvPr>
              <p:cNvSpPr txBox="1"/>
              <p:nvPr/>
            </p:nvSpPr>
            <p:spPr>
              <a:xfrm>
                <a:off x="2577262" y="2345042"/>
                <a:ext cx="290860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3F9A813-7F28-41DA-95FB-EBB2955E1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262" y="2345042"/>
                <a:ext cx="2908603" cy="369332"/>
              </a:xfrm>
              <a:prstGeom prst="rect">
                <a:avLst/>
              </a:prstGeom>
              <a:blipFill>
                <a:blip r:embed="rId6"/>
                <a:stretch>
                  <a:fillRect l="-1468" r="-1468"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AA377A0-A06C-4445-AAE8-BA1C75B14383}"/>
              </a:ext>
            </a:extLst>
          </p:cNvPr>
          <p:cNvSpPr/>
          <p:nvPr/>
        </p:nvSpPr>
        <p:spPr>
          <a:xfrm>
            <a:off x="1762273" y="2130844"/>
            <a:ext cx="792000" cy="288000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تفاضل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89462D7-7BCD-4DDF-8D2A-970DD4535B5F}"/>
              </a:ext>
            </a:extLst>
          </p:cNvPr>
          <p:cNvSpPr/>
          <p:nvPr/>
        </p:nvSpPr>
        <p:spPr>
          <a:xfrm>
            <a:off x="1234031" y="3502042"/>
            <a:ext cx="2641340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تغيير حدود التكامل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736DFA-CF19-49E8-8253-BBC98EF12C26}"/>
                  </a:ext>
                </a:extLst>
              </p:cNvPr>
              <p:cNvSpPr txBox="1"/>
              <p:nvPr/>
            </p:nvSpPr>
            <p:spPr>
              <a:xfrm>
                <a:off x="-133228" y="3868165"/>
                <a:ext cx="1637016" cy="63299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736DFA-CF19-49E8-8253-BBC98EF1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228" y="3868165"/>
                <a:ext cx="1637016" cy="632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D2FADD8-C299-45A4-AE7C-98FBE0084704}"/>
              </a:ext>
            </a:extLst>
          </p:cNvPr>
          <p:cNvSpPr/>
          <p:nvPr/>
        </p:nvSpPr>
        <p:spPr>
          <a:xfrm>
            <a:off x="166523" y="1877450"/>
            <a:ext cx="5524593" cy="1440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4164FFB-8829-4B86-8D82-22BA10D03400}"/>
              </a:ext>
            </a:extLst>
          </p:cNvPr>
          <p:cNvSpPr/>
          <p:nvPr/>
        </p:nvSpPr>
        <p:spPr>
          <a:xfrm>
            <a:off x="188686" y="3405261"/>
            <a:ext cx="5488782" cy="200588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0F4E7EB-FDD2-4BBA-BDE5-22E76BA3DAF0}"/>
              </a:ext>
            </a:extLst>
          </p:cNvPr>
          <p:cNvCxnSpPr>
            <a:cxnSpLocks/>
          </p:cNvCxnSpPr>
          <p:nvPr/>
        </p:nvCxnSpPr>
        <p:spPr>
          <a:xfrm>
            <a:off x="1229020" y="4203886"/>
            <a:ext cx="871262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FF2427-F064-4D64-BAEA-95BC8B872830}"/>
                  </a:ext>
                </a:extLst>
              </p:cNvPr>
              <p:cNvSpPr txBox="1"/>
              <p:nvPr/>
            </p:nvSpPr>
            <p:spPr>
              <a:xfrm>
                <a:off x="2014926" y="3862042"/>
                <a:ext cx="2192292" cy="63299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FF2427-F064-4D64-BAEA-95BC8B872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926" y="3862042"/>
                <a:ext cx="2192292" cy="6329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DBD161F-9244-4093-B770-16A43C1116EC}"/>
                  </a:ext>
                </a:extLst>
              </p:cNvPr>
              <p:cNvSpPr txBox="1"/>
              <p:nvPr/>
            </p:nvSpPr>
            <p:spPr>
              <a:xfrm>
                <a:off x="-179643" y="4584553"/>
                <a:ext cx="1637016" cy="6353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DBD161F-9244-4093-B770-16A43C11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643" y="4584553"/>
                <a:ext cx="1637016" cy="6353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5413-1BB0-4B70-8E60-C15713851166}"/>
              </a:ext>
            </a:extLst>
          </p:cNvPr>
          <p:cNvCxnSpPr>
            <a:cxnSpLocks/>
          </p:cNvCxnSpPr>
          <p:nvPr/>
        </p:nvCxnSpPr>
        <p:spPr>
          <a:xfrm>
            <a:off x="1192876" y="4902236"/>
            <a:ext cx="871262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1373D1E-29BD-43C0-B49B-77E84DFD8E96}"/>
                  </a:ext>
                </a:extLst>
              </p:cNvPr>
              <p:cNvSpPr txBox="1"/>
              <p:nvPr/>
            </p:nvSpPr>
            <p:spPr>
              <a:xfrm>
                <a:off x="4170592" y="3712016"/>
                <a:ext cx="849312" cy="8116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1373D1E-29BD-43C0-B49B-77E84DFD8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592" y="3712016"/>
                <a:ext cx="849312" cy="8116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EE3D3E9-D39F-46E1-B002-2D03F90C718E}"/>
                  </a:ext>
                </a:extLst>
              </p:cNvPr>
              <p:cNvSpPr txBox="1"/>
              <p:nvPr/>
            </p:nvSpPr>
            <p:spPr>
              <a:xfrm>
                <a:off x="2415189" y="2625979"/>
                <a:ext cx="264134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EE3D3E9-D39F-46E1-B002-2D03F90C7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189" y="2625979"/>
                <a:ext cx="2641340" cy="6914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FDF9C0B-A457-40D4-972B-4F1B84B215AE}"/>
                  </a:ext>
                </a:extLst>
              </p:cNvPr>
              <p:cNvSpPr txBox="1"/>
              <p:nvPr/>
            </p:nvSpPr>
            <p:spPr>
              <a:xfrm>
                <a:off x="2014924" y="4545731"/>
                <a:ext cx="2224085" cy="63299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FDF9C0B-A457-40D4-972B-4F1B84B21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924" y="4545731"/>
                <a:ext cx="2224085" cy="6329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4DB7DE-EA8C-415E-9FE5-4D7C04ECED6A}"/>
                  </a:ext>
                </a:extLst>
              </p:cNvPr>
              <p:cNvSpPr txBox="1"/>
              <p:nvPr/>
            </p:nvSpPr>
            <p:spPr>
              <a:xfrm>
                <a:off x="4207217" y="4435119"/>
                <a:ext cx="849312" cy="8116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4DB7DE-EA8C-415E-9FE5-4D7C04ECE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17" y="4435119"/>
                <a:ext cx="849312" cy="8116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407D56C-9748-4420-B3EA-8A63FBC98FBF}"/>
                  </a:ext>
                </a:extLst>
              </p:cNvPr>
              <p:cNvSpPr txBox="1"/>
              <p:nvPr/>
            </p:nvSpPr>
            <p:spPr>
              <a:xfrm>
                <a:off x="3384942" y="5507930"/>
                <a:ext cx="2493861" cy="114249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407D56C-9748-4420-B3EA-8A63FBC98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942" y="5507930"/>
                <a:ext cx="2493861" cy="11424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A0ADF06-DE6D-41D2-B574-58A49AB2FEB2}"/>
                  </a:ext>
                </a:extLst>
              </p:cNvPr>
              <p:cNvSpPr txBox="1"/>
              <p:nvPr/>
            </p:nvSpPr>
            <p:spPr>
              <a:xfrm>
                <a:off x="5477230" y="5934287"/>
                <a:ext cx="8273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A0ADF06-DE6D-41D2-B574-58A49AB2F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30" y="5934287"/>
                <a:ext cx="827386" cy="369332"/>
              </a:xfrm>
              <a:prstGeom prst="rect">
                <a:avLst/>
              </a:prstGeom>
              <a:blipFill>
                <a:blip r:embed="rId1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F30041E-F3A8-4691-BBD4-B3F1FF66D56E}"/>
                  </a:ext>
                </a:extLst>
              </p:cNvPr>
              <p:cNvSpPr txBox="1"/>
              <p:nvPr/>
            </p:nvSpPr>
            <p:spPr>
              <a:xfrm>
                <a:off x="120875" y="5589967"/>
                <a:ext cx="3591726" cy="105888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F30041E-F3A8-4691-BBD4-B3F1FF66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5" y="5589967"/>
                <a:ext cx="3591726" cy="10588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8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55" grpId="0" animBg="1"/>
      <p:bldP spid="57" grpId="0"/>
      <p:bldP spid="59" grpId="0"/>
      <p:bldP spid="60" grpId="0"/>
      <p:bldP spid="62" grpId="0"/>
      <p:bldP spid="63" grpId="0" animBg="1"/>
      <p:bldP spid="64" grpId="0"/>
      <p:bldP spid="65" grpId="0"/>
      <p:bldP spid="66" grpId="0" animBg="1"/>
      <p:bldP spid="67" grpId="0" animBg="1"/>
      <p:bldP spid="69" grpId="0"/>
      <p:bldP spid="71" grpId="0"/>
      <p:bldP spid="74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710289" y="24487"/>
            <a:ext cx="2395388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59BD3C-F607-4A4C-A006-9212582158D5}"/>
              </a:ext>
            </a:extLst>
          </p:cNvPr>
          <p:cNvSpPr/>
          <p:nvPr/>
        </p:nvSpPr>
        <p:spPr>
          <a:xfrm>
            <a:off x="5175430" y="35214"/>
            <a:ext cx="1404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(9)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9DD4B3-C14B-42DB-BC30-44EAC38E0A12}"/>
              </a:ext>
            </a:extLst>
          </p:cNvPr>
          <p:cNvSpPr/>
          <p:nvPr/>
        </p:nvSpPr>
        <p:spPr>
          <a:xfrm>
            <a:off x="4175363" y="35214"/>
            <a:ext cx="82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/>
              <p:nvPr/>
            </p:nvSpPr>
            <p:spPr>
              <a:xfrm>
                <a:off x="375319" y="239300"/>
                <a:ext cx="4362495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9" y="239300"/>
                <a:ext cx="4362495" cy="837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5E86431D-E930-44D2-B9DC-FF8E69F138E0}"/>
              </a:ext>
            </a:extLst>
          </p:cNvPr>
          <p:cNvSpPr/>
          <p:nvPr/>
        </p:nvSpPr>
        <p:spPr>
          <a:xfrm>
            <a:off x="927915" y="393499"/>
            <a:ext cx="1716258" cy="56270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/>
              <p:nvPr/>
            </p:nvSpPr>
            <p:spPr>
              <a:xfrm>
                <a:off x="1523908" y="28238"/>
                <a:ext cx="468000" cy="468000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08" y="28238"/>
                <a:ext cx="468000" cy="46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FBD034-C7B2-4F47-96B5-DAEFC2BDB53B}"/>
              </a:ext>
            </a:extLst>
          </p:cNvPr>
          <p:cNvSpPr/>
          <p:nvPr/>
        </p:nvSpPr>
        <p:spPr>
          <a:xfrm>
            <a:off x="317210" y="1222924"/>
            <a:ext cx="1188721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/>
              <p:nvPr/>
            </p:nvSpPr>
            <p:spPr>
              <a:xfrm>
                <a:off x="180677" y="1592182"/>
                <a:ext cx="228437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7" y="1592182"/>
                <a:ext cx="2284371" cy="377667"/>
              </a:xfrm>
              <a:prstGeom prst="rect">
                <a:avLst/>
              </a:prstGeom>
              <a:blipFill>
                <a:blip r:embed="rId4"/>
                <a:stretch>
                  <a:fillRect l="-1337" r="-2406" b="-967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F6BD88-A393-4CE1-A0F6-EE9672E82464}"/>
              </a:ext>
            </a:extLst>
          </p:cNvPr>
          <p:cNvCxnSpPr>
            <a:cxnSpLocks/>
          </p:cNvCxnSpPr>
          <p:nvPr/>
        </p:nvCxnSpPr>
        <p:spPr>
          <a:xfrm>
            <a:off x="2552478" y="1815523"/>
            <a:ext cx="72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/>
              <p:nvPr/>
            </p:nvSpPr>
            <p:spPr>
              <a:xfrm>
                <a:off x="3113744" y="1588653"/>
                <a:ext cx="26413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744" y="1588653"/>
                <a:ext cx="2641340" cy="369332"/>
              </a:xfrm>
              <a:prstGeom prst="rect">
                <a:avLst/>
              </a:prstGeom>
              <a:blipFill>
                <a:blip r:embed="rId5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CBAAA47-2984-4235-95EE-A085F6C95733}"/>
              </a:ext>
            </a:extLst>
          </p:cNvPr>
          <p:cNvSpPr/>
          <p:nvPr/>
        </p:nvSpPr>
        <p:spPr>
          <a:xfrm>
            <a:off x="2496305" y="1388523"/>
            <a:ext cx="792000" cy="288000"/>
          </a:xfrm>
          <a:prstGeom prst="roundRect">
            <a:avLst/>
          </a:prstGeom>
          <a:solidFill>
            <a:schemeClr val="bg1"/>
          </a:solidFill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تفاضل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A00A15-D2C0-460F-BBBF-0A1901CE08CE}"/>
              </a:ext>
            </a:extLst>
          </p:cNvPr>
          <p:cNvSpPr/>
          <p:nvPr/>
        </p:nvSpPr>
        <p:spPr>
          <a:xfrm>
            <a:off x="1612910" y="3111497"/>
            <a:ext cx="2641340" cy="3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تغيير حدود التكامل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6FCA46-62D4-4B01-B26B-73B5BAF1A9C4}"/>
                  </a:ext>
                </a:extLst>
              </p:cNvPr>
              <p:cNvSpPr txBox="1"/>
              <p:nvPr/>
            </p:nvSpPr>
            <p:spPr>
              <a:xfrm>
                <a:off x="-76739" y="3488873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6FCA46-62D4-4B01-B26B-73B5BAF1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739" y="3488873"/>
                <a:ext cx="1637016" cy="369332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383FD6F-F02A-40BC-BB94-AD6C627980E5}"/>
              </a:ext>
            </a:extLst>
          </p:cNvPr>
          <p:cNvSpPr/>
          <p:nvPr/>
        </p:nvSpPr>
        <p:spPr>
          <a:xfrm>
            <a:off x="180677" y="1150877"/>
            <a:ext cx="5613684" cy="1764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557CE2A-8265-4B6A-BE06-9421D3017263}"/>
              </a:ext>
            </a:extLst>
          </p:cNvPr>
          <p:cNvSpPr/>
          <p:nvPr/>
        </p:nvSpPr>
        <p:spPr>
          <a:xfrm>
            <a:off x="201779" y="3008824"/>
            <a:ext cx="5615322" cy="135483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619DF1-CA24-47FD-AE54-A6DD3D3DAFB6}"/>
              </a:ext>
            </a:extLst>
          </p:cNvPr>
          <p:cNvCxnSpPr>
            <a:cxnSpLocks/>
          </p:cNvCxnSpPr>
          <p:nvPr/>
        </p:nvCxnSpPr>
        <p:spPr>
          <a:xfrm>
            <a:off x="1313305" y="3715000"/>
            <a:ext cx="54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98F176-AE5C-49A9-B536-25E13D04F5DA}"/>
                  </a:ext>
                </a:extLst>
              </p:cNvPr>
              <p:cNvSpPr txBox="1"/>
              <p:nvPr/>
            </p:nvSpPr>
            <p:spPr>
              <a:xfrm>
                <a:off x="1916122" y="3461142"/>
                <a:ext cx="2793759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98F176-AE5C-49A9-B536-25E13D04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22" y="3461142"/>
                <a:ext cx="2793759" cy="377667"/>
              </a:xfrm>
              <a:prstGeom prst="rect">
                <a:avLst/>
              </a:prstGeom>
              <a:blipFill>
                <a:blip r:embed="rId7"/>
                <a:stretch>
                  <a:fillRect l="-2179" r="-1525"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ABC09F-F18E-4103-90E0-F4FABEDABE6A}"/>
                  </a:ext>
                </a:extLst>
              </p:cNvPr>
              <p:cNvSpPr txBox="1"/>
              <p:nvPr/>
            </p:nvSpPr>
            <p:spPr>
              <a:xfrm>
                <a:off x="4623596" y="3478045"/>
                <a:ext cx="6554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ABC09F-F18E-4103-90E0-F4FABEDAB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96" y="3478045"/>
                <a:ext cx="65543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CDF272-6873-492D-A4EB-A87569B7125E}"/>
                  </a:ext>
                </a:extLst>
              </p:cNvPr>
              <p:cNvSpPr txBox="1"/>
              <p:nvPr/>
            </p:nvSpPr>
            <p:spPr>
              <a:xfrm>
                <a:off x="3203897" y="1944565"/>
                <a:ext cx="26413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CDF272-6873-492D-A4EB-A87569B71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97" y="1944565"/>
                <a:ext cx="2641340" cy="369332"/>
              </a:xfrm>
              <a:prstGeom prst="rect">
                <a:avLst/>
              </a:prstGeom>
              <a:blipFill>
                <a:blip r:embed="rId9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554B75-A26B-420C-A10E-E6E2D0F439C4}"/>
                  </a:ext>
                </a:extLst>
              </p:cNvPr>
              <p:cNvSpPr txBox="1"/>
              <p:nvPr/>
            </p:nvSpPr>
            <p:spPr>
              <a:xfrm>
                <a:off x="3000821" y="2171781"/>
                <a:ext cx="264134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554B75-A26B-420C-A10E-E6E2D0F4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21" y="2171781"/>
                <a:ext cx="2641340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24D137-E4BB-4F59-9B9B-E5BC4EC49617}"/>
                  </a:ext>
                </a:extLst>
              </p:cNvPr>
              <p:cNvSpPr txBox="1"/>
              <p:nvPr/>
            </p:nvSpPr>
            <p:spPr>
              <a:xfrm>
                <a:off x="-76739" y="3896172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24D137-E4BB-4F59-9B9B-E5BC4EC4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739" y="3896172"/>
                <a:ext cx="1637016" cy="369332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C3A4322-F6CC-4F30-BE78-F3BD779E83AA}"/>
              </a:ext>
            </a:extLst>
          </p:cNvPr>
          <p:cNvCxnSpPr>
            <a:cxnSpLocks/>
          </p:cNvCxnSpPr>
          <p:nvPr/>
        </p:nvCxnSpPr>
        <p:spPr>
          <a:xfrm>
            <a:off x="1290277" y="4105814"/>
            <a:ext cx="54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6E58CC-9EBC-417E-BB02-948A0908B23D}"/>
                  </a:ext>
                </a:extLst>
              </p:cNvPr>
              <p:cNvSpPr txBox="1"/>
              <p:nvPr/>
            </p:nvSpPr>
            <p:spPr>
              <a:xfrm>
                <a:off x="1916122" y="3858205"/>
                <a:ext cx="336290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6E58CC-9EBC-417E-BB02-948A0908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22" y="3858205"/>
                <a:ext cx="3362904" cy="377667"/>
              </a:xfrm>
              <a:prstGeom prst="rect">
                <a:avLst/>
              </a:prstGeom>
              <a:blipFill>
                <a:blip r:embed="rId12"/>
                <a:stretch>
                  <a:fillRect l="-1812" r="-1449" b="-3548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9532B34-4619-4422-AB52-B2AF630D51FD}"/>
                  </a:ext>
                </a:extLst>
              </p:cNvPr>
              <p:cNvSpPr txBox="1"/>
              <p:nvPr/>
            </p:nvSpPr>
            <p:spPr>
              <a:xfrm>
                <a:off x="5241402" y="3862372"/>
                <a:ext cx="4246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9532B34-4619-4422-AB52-B2AF630D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02" y="3862372"/>
                <a:ext cx="424656" cy="369332"/>
              </a:xfrm>
              <a:prstGeom prst="rect">
                <a:avLst/>
              </a:prstGeom>
              <a:blipFill>
                <a:blip r:embed="rId13"/>
                <a:stretch>
                  <a:fillRect l="-11594" r="-23188"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0821F91-A92D-450D-850B-68174CA3E836}"/>
                  </a:ext>
                </a:extLst>
              </p:cNvPr>
              <p:cNvSpPr txBox="1"/>
              <p:nvPr/>
            </p:nvSpPr>
            <p:spPr>
              <a:xfrm>
                <a:off x="4467296" y="4667668"/>
                <a:ext cx="2493861" cy="8392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0821F91-A92D-450D-850B-68174CA3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96" y="4667668"/>
                <a:ext cx="2493861" cy="8392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54A038-9A65-49D1-A742-018232431EDF}"/>
                  </a:ext>
                </a:extLst>
              </p:cNvPr>
              <p:cNvSpPr txBox="1"/>
              <p:nvPr/>
            </p:nvSpPr>
            <p:spPr>
              <a:xfrm>
                <a:off x="6924884" y="4525417"/>
                <a:ext cx="1461168" cy="116455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54A038-9A65-49D1-A742-01823243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84" y="4525417"/>
                <a:ext cx="1461168" cy="1164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8FC1604-7905-46DB-8472-AD0C52A5A675}"/>
                  </a:ext>
                </a:extLst>
              </p:cNvPr>
              <p:cNvSpPr txBox="1"/>
              <p:nvPr/>
            </p:nvSpPr>
            <p:spPr>
              <a:xfrm>
                <a:off x="1728961" y="5545693"/>
                <a:ext cx="1461168" cy="101495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8FC1604-7905-46DB-8472-AD0C52A5A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961" y="5545693"/>
                <a:ext cx="1461168" cy="1014958"/>
              </a:xfrm>
              <a:prstGeom prst="rect">
                <a:avLst/>
              </a:prstGeom>
              <a:blipFill>
                <a:blip r:embed="rId16"/>
                <a:stretch>
                  <a:fillRect r="-6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51BD31-25D2-4EE7-8F55-AF87D3C67FE9}"/>
                  </a:ext>
                </a:extLst>
              </p:cNvPr>
              <p:cNvSpPr txBox="1"/>
              <p:nvPr/>
            </p:nvSpPr>
            <p:spPr>
              <a:xfrm>
                <a:off x="3397555" y="5547124"/>
                <a:ext cx="1461168" cy="10150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51BD31-25D2-4EE7-8F55-AF87D3C67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55" y="5547124"/>
                <a:ext cx="1461168" cy="1015086"/>
              </a:xfrm>
              <a:prstGeom prst="rect">
                <a:avLst/>
              </a:prstGeom>
              <a:blipFill>
                <a:blip r:embed="rId17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4F93F4F-91CB-43F0-8193-4A271046853D}"/>
                  </a:ext>
                </a:extLst>
              </p:cNvPr>
              <p:cNvSpPr txBox="1"/>
              <p:nvPr/>
            </p:nvSpPr>
            <p:spPr>
              <a:xfrm>
                <a:off x="5125460" y="5553144"/>
                <a:ext cx="1461168" cy="86555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4F93F4F-91CB-43F0-8193-4A2710468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60" y="5553144"/>
                <a:ext cx="1461168" cy="86555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ACADDFBD-5F1E-4EF2-9DD0-FD9ED07D3BBD}"/>
              </a:ext>
            </a:extLst>
          </p:cNvPr>
          <p:cNvSpPr/>
          <p:nvPr/>
        </p:nvSpPr>
        <p:spPr>
          <a:xfrm>
            <a:off x="2920565" y="393499"/>
            <a:ext cx="1538340" cy="56270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964AC66-721C-49EF-A63D-EFFF6E483990}"/>
                  </a:ext>
                </a:extLst>
              </p:cNvPr>
              <p:cNvSpPr txBox="1"/>
              <p:nvPr/>
            </p:nvSpPr>
            <p:spPr>
              <a:xfrm>
                <a:off x="180677" y="4614776"/>
                <a:ext cx="4362495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964AC66-721C-49EF-A63D-EFFF6E483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7" y="4614776"/>
                <a:ext cx="4362495" cy="8375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4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  <p:bldP spid="60" grpId="0" animBg="1"/>
      <p:bldP spid="61" grpId="0"/>
      <p:bldP spid="63" grpId="0"/>
      <p:bldP spid="64" grpId="0" animBg="1"/>
      <p:bldP spid="65" grpId="0" animBg="1"/>
      <p:bldP spid="66" grpId="0"/>
      <p:bldP spid="67" grpId="0" animBg="1"/>
      <p:bldP spid="68" grpId="0" animBg="1"/>
      <p:bldP spid="70" grpId="0"/>
      <p:bldP spid="73" grpId="0"/>
      <p:bldP spid="75" grpId="0"/>
      <p:bldP spid="78" grpId="0"/>
      <p:bldP spid="79" grpId="0"/>
      <p:bldP spid="81" grpId="0"/>
      <p:bldP spid="82" grpId="0"/>
      <p:bldP spid="83" grpId="0"/>
      <p:bldP spid="84" grpId="0"/>
      <p:bldP spid="88" grpId="0"/>
      <p:bldP spid="89" grpId="0"/>
      <p:bldP spid="90" grpId="0"/>
      <p:bldP spid="91" grpId="0" animBg="1"/>
      <p:bldP spid="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710289" y="24487"/>
            <a:ext cx="2395388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/>
              <p:nvPr/>
            </p:nvSpPr>
            <p:spPr>
              <a:xfrm>
                <a:off x="-764084" y="283719"/>
                <a:ext cx="4362495" cy="8392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4084" y="283719"/>
                <a:ext cx="4362495" cy="839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5E86431D-E930-44D2-B9DC-FF8E69F138E0}"/>
              </a:ext>
            </a:extLst>
          </p:cNvPr>
          <p:cNvSpPr/>
          <p:nvPr/>
        </p:nvSpPr>
        <p:spPr>
          <a:xfrm>
            <a:off x="3102212" y="552251"/>
            <a:ext cx="792000" cy="432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/>
              <p:nvPr/>
            </p:nvSpPr>
            <p:spPr>
              <a:xfrm>
                <a:off x="3319354" y="110500"/>
                <a:ext cx="468000" cy="468000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354" y="110500"/>
                <a:ext cx="468000" cy="46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FBD034-C7B2-4F47-96B5-DAEFC2BDB53B}"/>
              </a:ext>
            </a:extLst>
          </p:cNvPr>
          <p:cNvSpPr/>
          <p:nvPr/>
        </p:nvSpPr>
        <p:spPr>
          <a:xfrm>
            <a:off x="383777" y="1266269"/>
            <a:ext cx="1188721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/>
              <p:nvPr/>
            </p:nvSpPr>
            <p:spPr>
              <a:xfrm>
                <a:off x="247244" y="1635527"/>
                <a:ext cx="228437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44" y="1635527"/>
                <a:ext cx="2284371" cy="377667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F6BD88-A393-4CE1-A0F6-EE9672E82464}"/>
              </a:ext>
            </a:extLst>
          </p:cNvPr>
          <p:cNvCxnSpPr>
            <a:cxnSpLocks/>
          </p:cNvCxnSpPr>
          <p:nvPr/>
        </p:nvCxnSpPr>
        <p:spPr>
          <a:xfrm>
            <a:off x="2273449" y="1844153"/>
            <a:ext cx="72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/>
              <p:nvPr/>
            </p:nvSpPr>
            <p:spPr>
              <a:xfrm>
                <a:off x="2869272" y="1633830"/>
                <a:ext cx="1692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272" y="1633830"/>
                <a:ext cx="1692000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CBAAA47-2984-4235-95EE-A085F6C95733}"/>
              </a:ext>
            </a:extLst>
          </p:cNvPr>
          <p:cNvSpPr/>
          <p:nvPr/>
        </p:nvSpPr>
        <p:spPr>
          <a:xfrm>
            <a:off x="2230389" y="1431330"/>
            <a:ext cx="792000" cy="288000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تفاضل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A00A15-D2C0-460F-BBBF-0A1901CE08CE}"/>
              </a:ext>
            </a:extLst>
          </p:cNvPr>
          <p:cNvSpPr/>
          <p:nvPr/>
        </p:nvSpPr>
        <p:spPr>
          <a:xfrm>
            <a:off x="1672779" y="2749756"/>
            <a:ext cx="2641340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تغيير حدود التكامل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6FCA46-62D4-4B01-B26B-73B5BAF1A9C4}"/>
                  </a:ext>
                </a:extLst>
              </p:cNvPr>
              <p:cNvSpPr txBox="1"/>
              <p:nvPr/>
            </p:nvSpPr>
            <p:spPr>
              <a:xfrm>
                <a:off x="-16870" y="3127132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6FCA46-62D4-4B01-B26B-73B5BAF1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70" y="3127132"/>
                <a:ext cx="1637016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383FD6F-F02A-40BC-BB94-AD6C627980E5}"/>
              </a:ext>
            </a:extLst>
          </p:cNvPr>
          <p:cNvSpPr/>
          <p:nvPr/>
        </p:nvSpPr>
        <p:spPr>
          <a:xfrm>
            <a:off x="247244" y="1194222"/>
            <a:ext cx="5613684" cy="1296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557CE2A-8265-4B6A-BE06-9421D3017263}"/>
              </a:ext>
            </a:extLst>
          </p:cNvPr>
          <p:cNvSpPr/>
          <p:nvPr/>
        </p:nvSpPr>
        <p:spPr>
          <a:xfrm>
            <a:off x="261648" y="2647083"/>
            <a:ext cx="5615322" cy="135483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619DF1-CA24-47FD-AE54-A6DD3D3DAFB6}"/>
              </a:ext>
            </a:extLst>
          </p:cNvPr>
          <p:cNvCxnSpPr>
            <a:cxnSpLocks/>
          </p:cNvCxnSpPr>
          <p:nvPr/>
        </p:nvCxnSpPr>
        <p:spPr>
          <a:xfrm>
            <a:off x="1316902" y="3325123"/>
            <a:ext cx="54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98F176-AE5C-49A9-B536-25E13D04F5DA}"/>
                  </a:ext>
                </a:extLst>
              </p:cNvPr>
              <p:cNvSpPr txBox="1"/>
              <p:nvPr/>
            </p:nvSpPr>
            <p:spPr>
              <a:xfrm>
                <a:off x="1458905" y="3098677"/>
                <a:ext cx="2793759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98F176-AE5C-49A9-B536-25E13D04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905" y="3098677"/>
                <a:ext cx="2793759" cy="377667"/>
              </a:xfrm>
              <a:prstGeom prst="rect">
                <a:avLst/>
              </a:prstGeom>
              <a:blipFill>
                <a:blip r:embed="rId7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ABC09F-F18E-4103-90E0-F4FABEDABE6A}"/>
                  </a:ext>
                </a:extLst>
              </p:cNvPr>
              <p:cNvSpPr txBox="1"/>
              <p:nvPr/>
            </p:nvSpPr>
            <p:spPr>
              <a:xfrm>
                <a:off x="3592487" y="3066240"/>
                <a:ext cx="6554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ABC09F-F18E-4103-90E0-F4FABEDAB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87" y="3066240"/>
                <a:ext cx="655430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CDF272-6873-492D-A4EB-A87569B7125E}"/>
                  </a:ext>
                </a:extLst>
              </p:cNvPr>
              <p:cNvSpPr txBox="1"/>
              <p:nvPr/>
            </p:nvSpPr>
            <p:spPr>
              <a:xfrm>
                <a:off x="466389" y="1971483"/>
                <a:ext cx="1764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CDF272-6873-492D-A4EB-A87569B71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9" y="1971483"/>
                <a:ext cx="1764000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24D137-E4BB-4F59-9B9B-E5BC4EC49617}"/>
                  </a:ext>
                </a:extLst>
              </p:cNvPr>
              <p:cNvSpPr txBox="1"/>
              <p:nvPr/>
            </p:nvSpPr>
            <p:spPr>
              <a:xfrm>
                <a:off x="-16870" y="3534431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24D137-E4BB-4F59-9B9B-E5BC4EC4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70" y="3534431"/>
                <a:ext cx="1637016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C3A4322-F6CC-4F30-BE78-F3BD779E83AA}"/>
              </a:ext>
            </a:extLst>
          </p:cNvPr>
          <p:cNvCxnSpPr>
            <a:cxnSpLocks/>
          </p:cNvCxnSpPr>
          <p:nvPr/>
        </p:nvCxnSpPr>
        <p:spPr>
          <a:xfrm>
            <a:off x="1316902" y="3716380"/>
            <a:ext cx="54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6E58CC-9EBC-417E-BB02-948A0908B23D}"/>
                  </a:ext>
                </a:extLst>
              </p:cNvPr>
              <p:cNvSpPr txBox="1"/>
              <p:nvPr/>
            </p:nvSpPr>
            <p:spPr>
              <a:xfrm>
                <a:off x="1655592" y="3529911"/>
                <a:ext cx="234000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6E58CC-9EBC-417E-BB02-948A0908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92" y="3529911"/>
                <a:ext cx="2340000" cy="377667"/>
              </a:xfrm>
              <a:prstGeom prst="rect">
                <a:avLst/>
              </a:prstGeom>
              <a:blipFill>
                <a:blip r:embed="rId11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9532B34-4619-4422-AB52-B2AF630D51FD}"/>
                  </a:ext>
                </a:extLst>
              </p:cNvPr>
              <p:cNvSpPr txBox="1"/>
              <p:nvPr/>
            </p:nvSpPr>
            <p:spPr>
              <a:xfrm>
                <a:off x="3691832" y="3517102"/>
                <a:ext cx="4246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9532B34-4619-4422-AB52-B2AF630D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832" y="3517102"/>
                <a:ext cx="424656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0821F91-A92D-450D-850B-68174CA3E836}"/>
                  </a:ext>
                </a:extLst>
              </p:cNvPr>
              <p:cNvSpPr txBox="1"/>
              <p:nvPr/>
            </p:nvSpPr>
            <p:spPr>
              <a:xfrm>
                <a:off x="2777883" y="4078568"/>
                <a:ext cx="2940067" cy="83651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0821F91-A92D-450D-850B-68174CA3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83" y="4078568"/>
                <a:ext cx="2940067" cy="836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54A038-9A65-49D1-A742-018232431EDF}"/>
                  </a:ext>
                </a:extLst>
              </p:cNvPr>
              <p:cNvSpPr txBox="1"/>
              <p:nvPr/>
            </p:nvSpPr>
            <p:spPr>
              <a:xfrm>
                <a:off x="-84283" y="4839462"/>
                <a:ext cx="2940067" cy="97321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54A038-9A65-49D1-A742-01823243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283" y="4839462"/>
                <a:ext cx="2940067" cy="9732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ACADDFBD-5F1E-4EF2-9DD0-FD9ED07D3BBD}"/>
              </a:ext>
            </a:extLst>
          </p:cNvPr>
          <p:cNvSpPr/>
          <p:nvPr/>
        </p:nvSpPr>
        <p:spPr>
          <a:xfrm>
            <a:off x="4609619" y="538320"/>
            <a:ext cx="453750" cy="504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964AC66-721C-49EF-A63D-EFFF6E483990}"/>
                  </a:ext>
                </a:extLst>
              </p:cNvPr>
              <p:cNvSpPr txBox="1"/>
              <p:nvPr/>
            </p:nvSpPr>
            <p:spPr>
              <a:xfrm>
                <a:off x="-179095" y="4045556"/>
                <a:ext cx="3276000" cy="8392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964AC66-721C-49EF-A63D-EFFF6E483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95" y="4045556"/>
                <a:ext cx="3276000" cy="8392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9FF2D3-ED4C-4E05-A020-180E4FA10B81}"/>
              </a:ext>
            </a:extLst>
          </p:cNvPr>
          <p:cNvSpPr/>
          <p:nvPr/>
        </p:nvSpPr>
        <p:spPr>
          <a:xfrm>
            <a:off x="4252664" y="51256"/>
            <a:ext cx="82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B6B2C-9699-40C6-B77C-ACF95B04FDCE}"/>
              </a:ext>
            </a:extLst>
          </p:cNvPr>
          <p:cNvSpPr/>
          <p:nvPr/>
        </p:nvSpPr>
        <p:spPr>
          <a:xfrm>
            <a:off x="5175430" y="35214"/>
            <a:ext cx="1404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(9)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7A1985-1AF5-4D5E-B0E1-D7107F80997D}"/>
                  </a:ext>
                </a:extLst>
              </p:cNvPr>
              <p:cNvSpPr txBox="1"/>
              <p:nvPr/>
            </p:nvSpPr>
            <p:spPr>
              <a:xfrm>
                <a:off x="1810667" y="317048"/>
                <a:ext cx="4362495" cy="8392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7A1985-1AF5-4D5E-B0E1-D7107F809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67" y="317048"/>
                <a:ext cx="4362495" cy="8392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ED19EA-40A6-4533-8C3C-304AEFB3F9C8}"/>
                  </a:ext>
                </a:extLst>
              </p:cNvPr>
              <p:cNvSpPr txBox="1"/>
              <p:nvPr/>
            </p:nvSpPr>
            <p:spPr>
              <a:xfrm>
                <a:off x="5416256" y="4035905"/>
                <a:ext cx="2940067" cy="83651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ED19EA-40A6-4533-8C3C-304AEFB3F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56" y="4035905"/>
                <a:ext cx="2940067" cy="8365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B11D50-E968-464C-BD7A-E27464362991}"/>
                  </a:ext>
                </a:extLst>
              </p:cNvPr>
              <p:cNvSpPr txBox="1"/>
              <p:nvPr/>
            </p:nvSpPr>
            <p:spPr>
              <a:xfrm>
                <a:off x="2499272" y="4935762"/>
                <a:ext cx="3306209" cy="101495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B11D50-E968-464C-BD7A-E27464362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72" y="4935762"/>
                <a:ext cx="3306209" cy="101495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C99B43C-6C66-43D5-A37A-F3C865CF2657}"/>
                  </a:ext>
                </a:extLst>
              </p:cNvPr>
              <p:cNvSpPr txBox="1"/>
              <p:nvPr/>
            </p:nvSpPr>
            <p:spPr>
              <a:xfrm>
                <a:off x="5717950" y="4935468"/>
                <a:ext cx="3306209" cy="101495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C99B43C-6C66-43D5-A37A-F3C865CF2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950" y="4935468"/>
                <a:ext cx="3306209" cy="101495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BD17B1-F4BA-4F93-B58D-548837B8D761}"/>
                  </a:ext>
                </a:extLst>
              </p:cNvPr>
              <p:cNvSpPr txBox="1"/>
              <p:nvPr/>
            </p:nvSpPr>
            <p:spPr>
              <a:xfrm>
                <a:off x="2138688" y="6088212"/>
                <a:ext cx="1461168" cy="7419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𝟏𝟏𝟔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den>
                          </m:f>
                        </m:e>
                        <m:sub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BD17B1-F4BA-4F93-B58D-548837B8D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88" y="6088212"/>
                <a:ext cx="1461168" cy="7419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7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  <p:bldP spid="60" grpId="0" animBg="1"/>
      <p:bldP spid="61" grpId="0"/>
      <p:bldP spid="63" grpId="0"/>
      <p:bldP spid="64" grpId="0" animBg="1"/>
      <p:bldP spid="65" grpId="0" animBg="1"/>
      <p:bldP spid="66" grpId="0"/>
      <p:bldP spid="67" grpId="0" animBg="1"/>
      <p:bldP spid="68" grpId="0" animBg="1"/>
      <p:bldP spid="70" grpId="0"/>
      <p:bldP spid="73" grpId="0"/>
      <p:bldP spid="75" grpId="0"/>
      <p:bldP spid="79" grpId="0"/>
      <p:bldP spid="81" grpId="0"/>
      <p:bldP spid="82" grpId="0"/>
      <p:bldP spid="83" grpId="0"/>
      <p:bldP spid="84" grpId="0"/>
      <p:bldP spid="91" grpId="0" animBg="1"/>
      <p:bldP spid="92" grpId="0"/>
      <p:bldP spid="39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46709" y="24487"/>
            <a:ext cx="2158967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6F6B81-B5DD-43B1-A330-B80B4ED2C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231" t="42133" r="30769" b="42816"/>
          <a:stretch/>
        </p:blipFill>
        <p:spPr>
          <a:xfrm>
            <a:off x="274460" y="120927"/>
            <a:ext cx="6361395" cy="1119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878385-3B93-4A5F-9F7D-532F2C82F733}"/>
                  </a:ext>
                </a:extLst>
              </p:cNvPr>
              <p:cNvSpPr txBox="1"/>
              <p:nvPr/>
            </p:nvSpPr>
            <p:spPr>
              <a:xfrm>
                <a:off x="3045839" y="1802622"/>
                <a:ext cx="3052322" cy="97328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878385-3B93-4A5F-9F7D-532F2C82F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39" y="1802622"/>
                <a:ext cx="3052322" cy="973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69331-02DA-4EEB-ACE4-CD64B3046C03}"/>
                  </a:ext>
                </a:extLst>
              </p:cNvPr>
              <p:cNvSpPr txBox="1"/>
              <p:nvPr/>
            </p:nvSpPr>
            <p:spPr>
              <a:xfrm>
                <a:off x="174365" y="1886499"/>
                <a:ext cx="3275225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69331-02DA-4EEB-ACE4-CD64B3046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5" y="1886499"/>
                <a:ext cx="3275225" cy="837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09FCF9-EEE8-4B09-902A-3450E3A30682}"/>
                  </a:ext>
                </a:extLst>
              </p:cNvPr>
              <p:cNvSpPr txBox="1"/>
              <p:nvPr/>
            </p:nvSpPr>
            <p:spPr>
              <a:xfrm>
                <a:off x="220064" y="2845436"/>
                <a:ext cx="3397347" cy="103925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09FCF9-EEE8-4B09-902A-3450E3A30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4" y="2845436"/>
                <a:ext cx="3397347" cy="1039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1BD44-9AD8-4761-90E9-25363EBDE9C8}"/>
                  </a:ext>
                </a:extLst>
              </p:cNvPr>
              <p:cNvSpPr txBox="1"/>
              <p:nvPr/>
            </p:nvSpPr>
            <p:spPr>
              <a:xfrm>
                <a:off x="4058973" y="2829105"/>
                <a:ext cx="4515727" cy="10393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1BD44-9AD8-4761-90E9-25363EBDE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973" y="2829105"/>
                <a:ext cx="4515727" cy="10393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6D5E65A-B074-4024-86A5-E2B0BB4ABEDC}"/>
              </a:ext>
            </a:extLst>
          </p:cNvPr>
          <p:cNvSpPr/>
          <p:nvPr/>
        </p:nvSpPr>
        <p:spPr>
          <a:xfrm>
            <a:off x="3406391" y="3330823"/>
            <a:ext cx="64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>
                <a:solidFill>
                  <a:schemeClr val="tx1"/>
                </a:solidFill>
              </a:rPr>
              <a:t>ــ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A1CEBE-A223-4888-881C-A2CF409BB0A6}"/>
                  </a:ext>
                </a:extLst>
              </p:cNvPr>
              <p:cNvSpPr txBox="1"/>
              <p:nvPr/>
            </p:nvSpPr>
            <p:spPr>
              <a:xfrm>
                <a:off x="1953332" y="4055443"/>
                <a:ext cx="13786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A1CEBE-A223-4888-881C-A2CF409BB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32" y="4055443"/>
                <a:ext cx="137863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891EBF0-AC3E-45C4-8EFF-4DCD3B8F75D7}"/>
              </a:ext>
            </a:extLst>
          </p:cNvPr>
          <p:cNvSpPr/>
          <p:nvPr/>
        </p:nvSpPr>
        <p:spPr>
          <a:xfrm>
            <a:off x="3354784" y="4158666"/>
            <a:ext cx="64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>
                <a:solidFill>
                  <a:schemeClr val="tx1"/>
                </a:solidFill>
              </a:rPr>
              <a:t>ـــ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1F1421-867E-41BA-8DBD-95CD58BC34EB}"/>
                  </a:ext>
                </a:extLst>
              </p:cNvPr>
              <p:cNvSpPr txBox="1"/>
              <p:nvPr/>
            </p:nvSpPr>
            <p:spPr>
              <a:xfrm>
                <a:off x="4218211" y="4070031"/>
                <a:ext cx="13786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1F1421-867E-41BA-8DBD-95CD58BC3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11" y="4070031"/>
                <a:ext cx="137863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FD10D-7B15-4338-A027-4D706F82673D}"/>
                  </a:ext>
                </a:extLst>
              </p:cNvPr>
              <p:cNvSpPr txBox="1"/>
              <p:nvPr/>
            </p:nvSpPr>
            <p:spPr>
              <a:xfrm>
                <a:off x="5453013" y="4055444"/>
                <a:ext cx="13786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FD10D-7B15-4338-A027-4D706F826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013" y="4055444"/>
                <a:ext cx="137863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20822E-4173-45E2-B225-62CF73C818DD}"/>
                  </a:ext>
                </a:extLst>
              </p:cNvPr>
              <p:cNvSpPr txBox="1"/>
              <p:nvPr/>
            </p:nvSpPr>
            <p:spPr>
              <a:xfrm>
                <a:off x="5413169" y="1780228"/>
                <a:ext cx="3397347" cy="97328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ar-KW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20822E-4173-45E2-B225-62CF73C81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69" y="1780228"/>
                <a:ext cx="3397347" cy="9732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39E591-1BE4-467F-AA50-2F144EDF14CA}"/>
              </a:ext>
            </a:extLst>
          </p:cNvPr>
          <p:cNvSpPr/>
          <p:nvPr/>
        </p:nvSpPr>
        <p:spPr>
          <a:xfrm>
            <a:off x="6946710" y="418989"/>
            <a:ext cx="2158968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5" grpId="0" animBg="1"/>
      <p:bldP spid="5" grpId="1" animBg="1"/>
      <p:bldP spid="10" grpId="0"/>
      <p:bldP spid="11" grpId="0" animBg="1"/>
      <p:bldP spid="11" grpId="1" animBg="1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047174" y="24487"/>
            <a:ext cx="2016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59BD3C-F607-4A4C-A006-9212582158D5}"/>
              </a:ext>
            </a:extLst>
          </p:cNvPr>
          <p:cNvSpPr/>
          <p:nvPr/>
        </p:nvSpPr>
        <p:spPr>
          <a:xfrm>
            <a:off x="4715396" y="34807"/>
            <a:ext cx="226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(9)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9DD4B3-C14B-42DB-BC30-44EAC38E0A12}"/>
              </a:ext>
            </a:extLst>
          </p:cNvPr>
          <p:cNvSpPr/>
          <p:nvPr/>
        </p:nvSpPr>
        <p:spPr>
          <a:xfrm>
            <a:off x="3681187" y="20815"/>
            <a:ext cx="82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/>
              <p:nvPr/>
            </p:nvSpPr>
            <p:spPr>
              <a:xfrm>
                <a:off x="321799" y="110629"/>
                <a:ext cx="4362495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(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9" y="110629"/>
                <a:ext cx="4362495" cy="837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5E86431D-E930-44D2-B9DC-FF8E69F138E0}"/>
              </a:ext>
            </a:extLst>
          </p:cNvPr>
          <p:cNvSpPr/>
          <p:nvPr/>
        </p:nvSpPr>
        <p:spPr>
          <a:xfrm>
            <a:off x="1017140" y="1162064"/>
            <a:ext cx="1656000" cy="504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/>
              <p:nvPr/>
            </p:nvSpPr>
            <p:spPr>
              <a:xfrm>
                <a:off x="1579056" y="734293"/>
                <a:ext cx="468000" cy="468000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ar-KW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056" y="734293"/>
                <a:ext cx="468000" cy="46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FBD034-C7B2-4F47-96B5-DAEFC2BDB53B}"/>
              </a:ext>
            </a:extLst>
          </p:cNvPr>
          <p:cNvSpPr/>
          <p:nvPr/>
        </p:nvSpPr>
        <p:spPr>
          <a:xfrm>
            <a:off x="1349319" y="1805746"/>
            <a:ext cx="1188721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/>
              <p:nvPr/>
            </p:nvSpPr>
            <p:spPr>
              <a:xfrm>
                <a:off x="1180702" y="2175004"/>
                <a:ext cx="228437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02" y="2175004"/>
                <a:ext cx="2284371" cy="377667"/>
              </a:xfrm>
              <a:prstGeom prst="rect">
                <a:avLst/>
              </a:prstGeom>
              <a:blipFill>
                <a:blip r:embed="rId4"/>
                <a:stretch>
                  <a:fillRect l="-1337" r="-2674" b="-967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F6BD88-A393-4CE1-A0F6-EE9672E82464}"/>
              </a:ext>
            </a:extLst>
          </p:cNvPr>
          <p:cNvCxnSpPr>
            <a:cxnSpLocks/>
          </p:cNvCxnSpPr>
          <p:nvPr/>
        </p:nvCxnSpPr>
        <p:spPr>
          <a:xfrm>
            <a:off x="3552503" y="2370209"/>
            <a:ext cx="72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/>
              <p:nvPr/>
            </p:nvSpPr>
            <p:spPr>
              <a:xfrm>
                <a:off x="4149801" y="2171475"/>
                <a:ext cx="26413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801" y="2171475"/>
                <a:ext cx="2641340" cy="369332"/>
              </a:xfrm>
              <a:prstGeom prst="rect">
                <a:avLst/>
              </a:prstGeom>
              <a:blipFill>
                <a:blip r:embed="rId5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CBAAA47-2984-4235-95EE-A085F6C95733}"/>
              </a:ext>
            </a:extLst>
          </p:cNvPr>
          <p:cNvSpPr/>
          <p:nvPr/>
        </p:nvSpPr>
        <p:spPr>
          <a:xfrm>
            <a:off x="3468194" y="1971345"/>
            <a:ext cx="792000" cy="288000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تفاضل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A00A15-D2C0-460F-BBBF-0A1901CE08CE}"/>
              </a:ext>
            </a:extLst>
          </p:cNvPr>
          <p:cNvSpPr/>
          <p:nvPr/>
        </p:nvSpPr>
        <p:spPr>
          <a:xfrm>
            <a:off x="2360517" y="3645997"/>
            <a:ext cx="2641340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تغيير حدود التكامل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6FCA46-62D4-4B01-B26B-73B5BAF1A9C4}"/>
                  </a:ext>
                </a:extLst>
              </p:cNvPr>
              <p:cNvSpPr txBox="1"/>
              <p:nvPr/>
            </p:nvSpPr>
            <p:spPr>
              <a:xfrm>
                <a:off x="923286" y="4071695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6FCA46-62D4-4B01-B26B-73B5BAF1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86" y="4071695"/>
                <a:ext cx="1637016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383FD6F-F02A-40BC-BB94-AD6C627980E5}"/>
              </a:ext>
            </a:extLst>
          </p:cNvPr>
          <p:cNvSpPr/>
          <p:nvPr/>
        </p:nvSpPr>
        <p:spPr>
          <a:xfrm>
            <a:off x="923286" y="1733699"/>
            <a:ext cx="5871100" cy="1764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557CE2A-8265-4B6A-BE06-9421D3017263}"/>
              </a:ext>
            </a:extLst>
          </p:cNvPr>
          <p:cNvSpPr/>
          <p:nvPr/>
        </p:nvSpPr>
        <p:spPr>
          <a:xfrm>
            <a:off x="946026" y="3591646"/>
            <a:ext cx="5871100" cy="135483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619DF1-CA24-47FD-AE54-A6DD3D3DAFB6}"/>
              </a:ext>
            </a:extLst>
          </p:cNvPr>
          <p:cNvCxnSpPr>
            <a:cxnSpLocks/>
          </p:cNvCxnSpPr>
          <p:nvPr/>
        </p:nvCxnSpPr>
        <p:spPr>
          <a:xfrm>
            <a:off x="2257058" y="4269686"/>
            <a:ext cx="54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98F176-AE5C-49A9-B536-25E13D04F5DA}"/>
                  </a:ext>
                </a:extLst>
              </p:cNvPr>
              <p:cNvSpPr txBox="1"/>
              <p:nvPr/>
            </p:nvSpPr>
            <p:spPr>
              <a:xfrm>
                <a:off x="2916147" y="4043964"/>
                <a:ext cx="2793759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98F176-AE5C-49A9-B536-25E13D04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47" y="4043964"/>
                <a:ext cx="2793759" cy="377667"/>
              </a:xfrm>
              <a:prstGeom prst="rect">
                <a:avLst/>
              </a:prstGeom>
              <a:blipFill>
                <a:blip r:embed="rId7"/>
                <a:stretch>
                  <a:fillRect l="-2179" r="-1525" b="-1129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ABC09F-F18E-4103-90E0-F4FABEDABE6A}"/>
                  </a:ext>
                </a:extLst>
              </p:cNvPr>
              <p:cNvSpPr txBox="1"/>
              <p:nvPr/>
            </p:nvSpPr>
            <p:spPr>
              <a:xfrm>
                <a:off x="5623621" y="4060867"/>
                <a:ext cx="6554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ABC09F-F18E-4103-90E0-F4FABEDAB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621" y="4060867"/>
                <a:ext cx="65543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CDF272-6873-492D-A4EB-A87569B7125E}"/>
                  </a:ext>
                </a:extLst>
              </p:cNvPr>
              <p:cNvSpPr txBox="1"/>
              <p:nvPr/>
            </p:nvSpPr>
            <p:spPr>
              <a:xfrm>
                <a:off x="4203922" y="2527387"/>
                <a:ext cx="26413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CDF272-6873-492D-A4EB-A87569B71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922" y="2527387"/>
                <a:ext cx="2641340" cy="369332"/>
              </a:xfrm>
              <a:prstGeom prst="rect">
                <a:avLst/>
              </a:prstGeom>
              <a:blipFill>
                <a:blip r:embed="rId9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554B75-A26B-420C-A10E-E6E2D0F439C4}"/>
                  </a:ext>
                </a:extLst>
              </p:cNvPr>
              <p:cNvSpPr txBox="1"/>
              <p:nvPr/>
            </p:nvSpPr>
            <p:spPr>
              <a:xfrm>
                <a:off x="4000846" y="2754603"/>
                <a:ext cx="264134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554B75-A26B-420C-A10E-E6E2D0F4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846" y="2754603"/>
                <a:ext cx="2641340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24D137-E4BB-4F59-9B9B-E5BC4EC49617}"/>
                  </a:ext>
                </a:extLst>
              </p:cNvPr>
              <p:cNvSpPr txBox="1"/>
              <p:nvPr/>
            </p:nvSpPr>
            <p:spPr>
              <a:xfrm>
                <a:off x="923286" y="4478994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24D137-E4BB-4F59-9B9B-E5BC4EC4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86" y="4478994"/>
                <a:ext cx="1637016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C3A4322-F6CC-4F30-BE78-F3BD779E83AA}"/>
              </a:ext>
            </a:extLst>
          </p:cNvPr>
          <p:cNvCxnSpPr>
            <a:cxnSpLocks/>
          </p:cNvCxnSpPr>
          <p:nvPr/>
        </p:nvCxnSpPr>
        <p:spPr>
          <a:xfrm>
            <a:off x="2257058" y="4676985"/>
            <a:ext cx="54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6E58CC-9EBC-417E-BB02-948A0908B23D}"/>
                  </a:ext>
                </a:extLst>
              </p:cNvPr>
              <p:cNvSpPr txBox="1"/>
              <p:nvPr/>
            </p:nvSpPr>
            <p:spPr>
              <a:xfrm>
                <a:off x="2916147" y="4441027"/>
                <a:ext cx="336290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6E58CC-9EBC-417E-BB02-948A0908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47" y="4441027"/>
                <a:ext cx="3362904" cy="377667"/>
              </a:xfrm>
              <a:prstGeom prst="rect">
                <a:avLst/>
              </a:prstGeom>
              <a:blipFill>
                <a:blip r:embed="rId12"/>
                <a:stretch>
                  <a:fillRect l="-1812" r="-1449"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9532B34-4619-4422-AB52-B2AF630D51FD}"/>
                  </a:ext>
                </a:extLst>
              </p:cNvPr>
              <p:cNvSpPr txBox="1"/>
              <p:nvPr/>
            </p:nvSpPr>
            <p:spPr>
              <a:xfrm>
                <a:off x="6241427" y="4445194"/>
                <a:ext cx="4246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9532B34-4619-4422-AB52-B2AF630D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27" y="4445194"/>
                <a:ext cx="424656" cy="369332"/>
              </a:xfrm>
              <a:prstGeom prst="rect">
                <a:avLst/>
              </a:prstGeom>
              <a:blipFill>
                <a:blip r:embed="rId1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0821F91-A92D-450D-850B-68174CA3E836}"/>
                  </a:ext>
                </a:extLst>
              </p:cNvPr>
              <p:cNvSpPr txBox="1"/>
              <p:nvPr/>
            </p:nvSpPr>
            <p:spPr>
              <a:xfrm>
                <a:off x="4591506" y="5088731"/>
                <a:ext cx="2493861" cy="8392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0821F91-A92D-450D-850B-68174CA3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06" y="5088731"/>
                <a:ext cx="2493861" cy="8392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54A038-9A65-49D1-A742-018232431EDF}"/>
                  </a:ext>
                </a:extLst>
              </p:cNvPr>
              <p:cNvSpPr txBox="1"/>
              <p:nvPr/>
            </p:nvSpPr>
            <p:spPr>
              <a:xfrm>
                <a:off x="7049094" y="4946480"/>
                <a:ext cx="1461168" cy="97321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54A038-9A65-49D1-A742-01823243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094" y="4946480"/>
                <a:ext cx="1461168" cy="973215"/>
              </a:xfrm>
              <a:prstGeom prst="rect">
                <a:avLst/>
              </a:prstGeom>
              <a:blipFill>
                <a:blip r:embed="rId15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8FC1604-7905-46DB-8472-AD0C52A5A675}"/>
                  </a:ext>
                </a:extLst>
              </p:cNvPr>
              <p:cNvSpPr txBox="1"/>
              <p:nvPr/>
            </p:nvSpPr>
            <p:spPr>
              <a:xfrm>
                <a:off x="1378157" y="5877213"/>
                <a:ext cx="1461168" cy="101495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8FC1604-7905-46DB-8472-AD0C52A5A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57" y="5877213"/>
                <a:ext cx="1461168" cy="1014958"/>
              </a:xfrm>
              <a:prstGeom prst="rect">
                <a:avLst/>
              </a:prstGeom>
              <a:blipFill>
                <a:blip r:embed="rId16"/>
                <a:stretch>
                  <a:fillRect r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51BD31-25D2-4EE7-8F55-AF87D3C67FE9}"/>
                  </a:ext>
                </a:extLst>
              </p:cNvPr>
              <p:cNvSpPr txBox="1"/>
              <p:nvPr/>
            </p:nvSpPr>
            <p:spPr>
              <a:xfrm>
                <a:off x="3046751" y="5878644"/>
                <a:ext cx="1461168" cy="10150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51BD31-25D2-4EE7-8F55-AF87D3C67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751" y="5878644"/>
                <a:ext cx="1461168" cy="1015086"/>
              </a:xfrm>
              <a:prstGeom prst="rect">
                <a:avLst/>
              </a:prstGeom>
              <a:blipFill>
                <a:blip r:embed="rId17"/>
                <a:stretch>
                  <a:fillRect r="-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4F93F4F-91CB-43F0-8193-4A271046853D}"/>
                  </a:ext>
                </a:extLst>
              </p:cNvPr>
              <p:cNvSpPr txBox="1"/>
              <p:nvPr/>
            </p:nvSpPr>
            <p:spPr>
              <a:xfrm>
                <a:off x="4739887" y="6217030"/>
                <a:ext cx="1461168" cy="4403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𝟖𝟕𝟔</m:t>
                          </m:r>
                        </m:e>
                        <m:sub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4F93F4F-91CB-43F0-8193-4A2710468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87" y="6217030"/>
                <a:ext cx="1461168" cy="4403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ACADDFBD-5F1E-4EF2-9DD0-FD9ED07D3BBD}"/>
              </a:ext>
            </a:extLst>
          </p:cNvPr>
          <p:cNvSpPr/>
          <p:nvPr/>
        </p:nvSpPr>
        <p:spPr>
          <a:xfrm>
            <a:off x="3129142" y="1111749"/>
            <a:ext cx="1655999" cy="56270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964AC66-721C-49EF-A63D-EFFF6E483990}"/>
                  </a:ext>
                </a:extLst>
              </p:cNvPr>
              <p:cNvSpPr txBox="1"/>
              <p:nvPr/>
            </p:nvSpPr>
            <p:spPr>
              <a:xfrm>
                <a:off x="112295" y="5035839"/>
                <a:ext cx="4555087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964AC66-721C-49EF-A63D-EFFF6E483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" y="5035839"/>
                <a:ext cx="4555087" cy="8375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DD9006-A847-48DA-9883-4454A9020B16}"/>
                  </a:ext>
                </a:extLst>
              </p:cNvPr>
              <p:cNvSpPr txBox="1"/>
              <p:nvPr/>
            </p:nvSpPr>
            <p:spPr>
              <a:xfrm>
                <a:off x="-36822" y="962655"/>
                <a:ext cx="5241737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(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) 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DD9006-A847-48DA-9883-4454A9020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22" y="962655"/>
                <a:ext cx="5241737" cy="83753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2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  <p:bldP spid="60" grpId="0" animBg="1"/>
      <p:bldP spid="61" grpId="0"/>
      <p:bldP spid="63" grpId="0"/>
      <p:bldP spid="64" grpId="0" animBg="1"/>
      <p:bldP spid="65" grpId="0" animBg="1"/>
      <p:bldP spid="66" grpId="0"/>
      <p:bldP spid="67" grpId="0" animBg="1"/>
      <p:bldP spid="68" grpId="0" animBg="1"/>
      <p:bldP spid="70" grpId="0"/>
      <p:bldP spid="73" grpId="0"/>
      <p:bldP spid="75" grpId="0"/>
      <p:bldP spid="78" grpId="0"/>
      <p:bldP spid="79" grpId="0"/>
      <p:bldP spid="81" grpId="0"/>
      <p:bldP spid="82" grpId="0"/>
      <p:bldP spid="83" grpId="0"/>
      <p:bldP spid="84" grpId="0"/>
      <p:bldP spid="88" grpId="0"/>
      <p:bldP spid="89" grpId="0"/>
      <p:bldP spid="90" grpId="0"/>
      <p:bldP spid="91" grpId="0" animBg="1"/>
      <p:bldP spid="92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/>
              <p:nvPr/>
            </p:nvSpPr>
            <p:spPr>
              <a:xfrm>
                <a:off x="-764084" y="283719"/>
                <a:ext cx="4362495" cy="8392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4084" y="283719"/>
                <a:ext cx="4362495" cy="839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5E86431D-E930-44D2-B9DC-FF8E69F138E0}"/>
              </a:ext>
            </a:extLst>
          </p:cNvPr>
          <p:cNvSpPr/>
          <p:nvPr/>
        </p:nvSpPr>
        <p:spPr>
          <a:xfrm>
            <a:off x="3118254" y="552251"/>
            <a:ext cx="792000" cy="432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/>
              <p:nvPr/>
            </p:nvSpPr>
            <p:spPr>
              <a:xfrm>
                <a:off x="3319354" y="110500"/>
                <a:ext cx="468000" cy="468000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354" y="110500"/>
                <a:ext cx="468000" cy="46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FBD034-C7B2-4F47-96B5-DAEFC2BDB53B}"/>
              </a:ext>
            </a:extLst>
          </p:cNvPr>
          <p:cNvSpPr/>
          <p:nvPr/>
        </p:nvSpPr>
        <p:spPr>
          <a:xfrm>
            <a:off x="383777" y="1266269"/>
            <a:ext cx="1188721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/>
              <p:nvPr/>
            </p:nvSpPr>
            <p:spPr>
              <a:xfrm>
                <a:off x="247244" y="1635527"/>
                <a:ext cx="228437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44" y="1635527"/>
                <a:ext cx="2284371" cy="377667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F6BD88-A393-4CE1-A0F6-EE9672E82464}"/>
              </a:ext>
            </a:extLst>
          </p:cNvPr>
          <p:cNvCxnSpPr>
            <a:cxnSpLocks/>
          </p:cNvCxnSpPr>
          <p:nvPr/>
        </p:nvCxnSpPr>
        <p:spPr>
          <a:xfrm>
            <a:off x="2273449" y="1844153"/>
            <a:ext cx="72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/>
              <p:nvPr/>
            </p:nvSpPr>
            <p:spPr>
              <a:xfrm>
                <a:off x="2869272" y="1633830"/>
                <a:ext cx="1692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272" y="1633830"/>
                <a:ext cx="1692000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CBAAA47-2984-4235-95EE-A085F6C95733}"/>
              </a:ext>
            </a:extLst>
          </p:cNvPr>
          <p:cNvSpPr/>
          <p:nvPr/>
        </p:nvSpPr>
        <p:spPr>
          <a:xfrm>
            <a:off x="2230389" y="1431330"/>
            <a:ext cx="792000" cy="288000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تفاضل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A00A15-D2C0-460F-BBBF-0A1901CE08CE}"/>
              </a:ext>
            </a:extLst>
          </p:cNvPr>
          <p:cNvSpPr/>
          <p:nvPr/>
        </p:nvSpPr>
        <p:spPr>
          <a:xfrm>
            <a:off x="1672779" y="2749756"/>
            <a:ext cx="2641340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تغيير حدود التكامل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6FCA46-62D4-4B01-B26B-73B5BAF1A9C4}"/>
                  </a:ext>
                </a:extLst>
              </p:cNvPr>
              <p:cNvSpPr txBox="1"/>
              <p:nvPr/>
            </p:nvSpPr>
            <p:spPr>
              <a:xfrm>
                <a:off x="-16870" y="3127132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6FCA46-62D4-4B01-B26B-73B5BAF1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70" y="3127132"/>
                <a:ext cx="1637016" cy="369332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383FD6F-F02A-40BC-BB94-AD6C627980E5}"/>
              </a:ext>
            </a:extLst>
          </p:cNvPr>
          <p:cNvSpPr/>
          <p:nvPr/>
        </p:nvSpPr>
        <p:spPr>
          <a:xfrm>
            <a:off x="247244" y="1194222"/>
            <a:ext cx="5613684" cy="1296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557CE2A-8265-4B6A-BE06-9421D3017263}"/>
              </a:ext>
            </a:extLst>
          </p:cNvPr>
          <p:cNvSpPr/>
          <p:nvPr/>
        </p:nvSpPr>
        <p:spPr>
          <a:xfrm>
            <a:off x="261648" y="2647083"/>
            <a:ext cx="5615322" cy="135483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619DF1-CA24-47FD-AE54-A6DD3D3DAFB6}"/>
              </a:ext>
            </a:extLst>
          </p:cNvPr>
          <p:cNvCxnSpPr>
            <a:cxnSpLocks/>
          </p:cNvCxnSpPr>
          <p:nvPr/>
        </p:nvCxnSpPr>
        <p:spPr>
          <a:xfrm>
            <a:off x="1316902" y="3325123"/>
            <a:ext cx="54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98F176-AE5C-49A9-B536-25E13D04F5DA}"/>
                  </a:ext>
                </a:extLst>
              </p:cNvPr>
              <p:cNvSpPr txBox="1"/>
              <p:nvPr/>
            </p:nvSpPr>
            <p:spPr>
              <a:xfrm>
                <a:off x="1458905" y="3098677"/>
                <a:ext cx="2793759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98F176-AE5C-49A9-B536-25E13D04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905" y="3098677"/>
                <a:ext cx="2793759" cy="377667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ABC09F-F18E-4103-90E0-F4FABEDABE6A}"/>
                  </a:ext>
                </a:extLst>
              </p:cNvPr>
              <p:cNvSpPr txBox="1"/>
              <p:nvPr/>
            </p:nvSpPr>
            <p:spPr>
              <a:xfrm>
                <a:off x="3592487" y="3066240"/>
                <a:ext cx="6554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5ABC09F-F18E-4103-90E0-F4FABEDAB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87" y="3066240"/>
                <a:ext cx="655430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CDF272-6873-492D-A4EB-A87569B7125E}"/>
                  </a:ext>
                </a:extLst>
              </p:cNvPr>
              <p:cNvSpPr txBox="1"/>
              <p:nvPr/>
            </p:nvSpPr>
            <p:spPr>
              <a:xfrm>
                <a:off x="466389" y="1971483"/>
                <a:ext cx="1764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2CDF272-6873-492D-A4EB-A87569B71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9" y="1971483"/>
                <a:ext cx="1764000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24D137-E4BB-4F59-9B9B-E5BC4EC49617}"/>
                  </a:ext>
                </a:extLst>
              </p:cNvPr>
              <p:cNvSpPr txBox="1"/>
              <p:nvPr/>
            </p:nvSpPr>
            <p:spPr>
              <a:xfrm>
                <a:off x="-16870" y="3534431"/>
                <a:ext cx="16370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24D137-E4BB-4F59-9B9B-E5BC4EC4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70" y="3534431"/>
                <a:ext cx="1637016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C3A4322-F6CC-4F30-BE78-F3BD779E83AA}"/>
              </a:ext>
            </a:extLst>
          </p:cNvPr>
          <p:cNvCxnSpPr>
            <a:cxnSpLocks/>
          </p:cNvCxnSpPr>
          <p:nvPr/>
        </p:nvCxnSpPr>
        <p:spPr>
          <a:xfrm>
            <a:off x="1316902" y="3652212"/>
            <a:ext cx="540000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6E58CC-9EBC-417E-BB02-948A0908B23D}"/>
                  </a:ext>
                </a:extLst>
              </p:cNvPr>
              <p:cNvSpPr txBox="1"/>
              <p:nvPr/>
            </p:nvSpPr>
            <p:spPr>
              <a:xfrm>
                <a:off x="1174332" y="3529911"/>
                <a:ext cx="336290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6E58CC-9EBC-417E-BB02-948A0908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32" y="3529911"/>
                <a:ext cx="3362904" cy="377667"/>
              </a:xfrm>
              <a:prstGeom prst="rect">
                <a:avLst/>
              </a:prstGeom>
              <a:blipFill>
                <a:blip r:embed="rId11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9532B34-4619-4422-AB52-B2AF630D51FD}"/>
                  </a:ext>
                </a:extLst>
              </p:cNvPr>
              <p:cNvSpPr txBox="1"/>
              <p:nvPr/>
            </p:nvSpPr>
            <p:spPr>
              <a:xfrm>
                <a:off x="3691832" y="3517102"/>
                <a:ext cx="4246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9532B34-4619-4422-AB52-B2AF630D5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832" y="3517102"/>
                <a:ext cx="424656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0821F91-A92D-450D-850B-68174CA3E836}"/>
                  </a:ext>
                </a:extLst>
              </p:cNvPr>
              <p:cNvSpPr txBox="1"/>
              <p:nvPr/>
            </p:nvSpPr>
            <p:spPr>
              <a:xfrm>
                <a:off x="2777883" y="4078568"/>
                <a:ext cx="2940067" cy="83651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0821F91-A92D-450D-850B-68174CA3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83" y="4078568"/>
                <a:ext cx="2940067" cy="836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54A038-9A65-49D1-A742-018232431EDF}"/>
                  </a:ext>
                </a:extLst>
              </p:cNvPr>
              <p:cNvSpPr txBox="1"/>
              <p:nvPr/>
            </p:nvSpPr>
            <p:spPr>
              <a:xfrm>
                <a:off x="-84283" y="4839462"/>
                <a:ext cx="2940067" cy="97321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54A038-9A65-49D1-A742-01823243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283" y="4839462"/>
                <a:ext cx="2940067" cy="9732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ACADDFBD-5F1E-4EF2-9DD0-FD9ED07D3BBD}"/>
              </a:ext>
            </a:extLst>
          </p:cNvPr>
          <p:cNvSpPr/>
          <p:nvPr/>
        </p:nvSpPr>
        <p:spPr>
          <a:xfrm>
            <a:off x="4689829" y="538320"/>
            <a:ext cx="453750" cy="504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964AC66-721C-49EF-A63D-EFFF6E483990}"/>
                  </a:ext>
                </a:extLst>
              </p:cNvPr>
              <p:cNvSpPr txBox="1"/>
              <p:nvPr/>
            </p:nvSpPr>
            <p:spPr>
              <a:xfrm>
                <a:off x="-179095" y="4045556"/>
                <a:ext cx="3276000" cy="8392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964AC66-721C-49EF-A63D-EFFF6E483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095" y="4045556"/>
                <a:ext cx="3276000" cy="8392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7A1985-1AF5-4D5E-B0E1-D7107F80997D}"/>
                  </a:ext>
                </a:extLst>
              </p:cNvPr>
              <p:cNvSpPr txBox="1"/>
              <p:nvPr/>
            </p:nvSpPr>
            <p:spPr>
              <a:xfrm>
                <a:off x="2067339" y="317048"/>
                <a:ext cx="3852000" cy="8392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7A1985-1AF5-4D5E-B0E1-D7107F809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39" y="317048"/>
                <a:ext cx="3852000" cy="8392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ED19EA-40A6-4533-8C3C-304AEFB3F9C8}"/>
                  </a:ext>
                </a:extLst>
              </p:cNvPr>
              <p:cNvSpPr txBox="1"/>
              <p:nvPr/>
            </p:nvSpPr>
            <p:spPr>
              <a:xfrm>
                <a:off x="5416256" y="4035905"/>
                <a:ext cx="2940067" cy="83651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ED19EA-40A6-4533-8C3C-304AEFB3F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56" y="4035905"/>
                <a:ext cx="2940067" cy="8365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B11D50-E968-464C-BD7A-E27464362991}"/>
                  </a:ext>
                </a:extLst>
              </p:cNvPr>
              <p:cNvSpPr txBox="1"/>
              <p:nvPr/>
            </p:nvSpPr>
            <p:spPr>
              <a:xfrm>
                <a:off x="2554719" y="4957742"/>
                <a:ext cx="3306209" cy="10150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B11D50-E968-464C-BD7A-E27464362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19" y="4957742"/>
                <a:ext cx="3306209" cy="10150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C99B43C-6C66-43D5-A37A-F3C865CF2657}"/>
                  </a:ext>
                </a:extLst>
              </p:cNvPr>
              <p:cNvSpPr txBox="1"/>
              <p:nvPr/>
            </p:nvSpPr>
            <p:spPr>
              <a:xfrm>
                <a:off x="5860928" y="4925183"/>
                <a:ext cx="3306209" cy="10150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C99B43C-6C66-43D5-A37A-F3C865CF2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28" y="4925183"/>
                <a:ext cx="3306209" cy="10150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BD17B1-F4BA-4F93-B58D-548837B8D761}"/>
                  </a:ext>
                </a:extLst>
              </p:cNvPr>
              <p:cNvSpPr txBox="1"/>
              <p:nvPr/>
            </p:nvSpPr>
            <p:spPr>
              <a:xfrm>
                <a:off x="2230389" y="6129913"/>
                <a:ext cx="1461168" cy="7495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𝟐𝟓𝟔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den>
                          </m:f>
                        </m:e>
                        <m:sub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BD17B1-F4BA-4F93-B58D-548837B8D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389" y="6129913"/>
                <a:ext cx="1461168" cy="7495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674EBB1-4FDB-4301-8E0B-2CF5BD65C891}"/>
              </a:ext>
            </a:extLst>
          </p:cNvPr>
          <p:cNvSpPr txBox="1"/>
          <p:nvPr/>
        </p:nvSpPr>
        <p:spPr>
          <a:xfrm>
            <a:off x="7047174" y="24487"/>
            <a:ext cx="2016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4F3640-257E-402D-B026-9752FE095B92}"/>
              </a:ext>
            </a:extLst>
          </p:cNvPr>
          <p:cNvSpPr/>
          <p:nvPr/>
        </p:nvSpPr>
        <p:spPr>
          <a:xfrm>
            <a:off x="4715396" y="34807"/>
            <a:ext cx="226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(9)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C69842-F522-4F81-8D7B-71E8E640F5D2}"/>
              </a:ext>
            </a:extLst>
          </p:cNvPr>
          <p:cNvSpPr/>
          <p:nvPr/>
        </p:nvSpPr>
        <p:spPr>
          <a:xfrm>
            <a:off x="3825565" y="20815"/>
            <a:ext cx="82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</p:spTree>
    <p:extLst>
      <p:ext uri="{BB962C8B-B14F-4D97-AF65-F5344CB8AC3E}">
        <p14:creationId xmlns:p14="http://schemas.microsoft.com/office/powerpoint/2010/main" val="20964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  <p:bldP spid="60" grpId="0" animBg="1"/>
      <p:bldP spid="61" grpId="0"/>
      <p:bldP spid="63" grpId="0"/>
      <p:bldP spid="64" grpId="0" animBg="1"/>
      <p:bldP spid="65" grpId="0" animBg="1"/>
      <p:bldP spid="66" grpId="0"/>
      <p:bldP spid="67" grpId="0" animBg="1"/>
      <p:bldP spid="68" grpId="0" animBg="1"/>
      <p:bldP spid="70" grpId="0"/>
      <p:bldP spid="73" grpId="0"/>
      <p:bldP spid="75" grpId="0"/>
      <p:bldP spid="79" grpId="0"/>
      <p:bldP spid="81" grpId="0"/>
      <p:bldP spid="82" grpId="0"/>
      <p:bldP spid="83" grpId="0"/>
      <p:bldP spid="84" grpId="0"/>
      <p:bldP spid="91" grpId="0" animBg="1"/>
      <p:bldP spid="92" grpId="0"/>
      <p:bldP spid="39" grpId="0"/>
      <p:bldP spid="40" grpId="0"/>
      <p:bldP spid="41" grpId="0"/>
      <p:bldP spid="42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710289" y="24487"/>
            <a:ext cx="2395388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59BD3C-F607-4A4C-A006-9212582158D5}"/>
              </a:ext>
            </a:extLst>
          </p:cNvPr>
          <p:cNvSpPr/>
          <p:nvPr/>
        </p:nvSpPr>
        <p:spPr>
          <a:xfrm>
            <a:off x="5175430" y="35214"/>
            <a:ext cx="1404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9DD4B3-C14B-42DB-BC30-44EAC38E0A12}"/>
              </a:ext>
            </a:extLst>
          </p:cNvPr>
          <p:cNvSpPr/>
          <p:nvPr/>
        </p:nvSpPr>
        <p:spPr>
          <a:xfrm>
            <a:off x="4175363" y="35214"/>
            <a:ext cx="828000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/>
              <p:nvPr/>
            </p:nvSpPr>
            <p:spPr>
              <a:xfrm>
                <a:off x="54678" y="279902"/>
                <a:ext cx="1861444" cy="85260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8" y="279902"/>
                <a:ext cx="1861444" cy="852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5E86431D-E930-44D2-B9DC-FF8E69F138E0}"/>
              </a:ext>
            </a:extLst>
          </p:cNvPr>
          <p:cNvSpPr/>
          <p:nvPr/>
        </p:nvSpPr>
        <p:spPr>
          <a:xfrm>
            <a:off x="2218114" y="451486"/>
            <a:ext cx="396000" cy="432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/>
              <p:nvPr/>
            </p:nvSpPr>
            <p:spPr>
              <a:xfrm>
                <a:off x="2230114" y="26283"/>
                <a:ext cx="468000" cy="468000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114" y="26283"/>
                <a:ext cx="468000" cy="46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/>
              <p:nvPr/>
            </p:nvSpPr>
            <p:spPr>
              <a:xfrm>
                <a:off x="112506" y="1666207"/>
                <a:ext cx="164960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6" y="1666207"/>
                <a:ext cx="1649600" cy="377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F6BD88-A393-4CE1-A0F6-EE9672E82464}"/>
              </a:ext>
            </a:extLst>
          </p:cNvPr>
          <p:cNvCxnSpPr>
            <a:cxnSpLocks/>
          </p:cNvCxnSpPr>
          <p:nvPr/>
        </p:nvCxnSpPr>
        <p:spPr>
          <a:xfrm>
            <a:off x="1600114" y="1855040"/>
            <a:ext cx="1152000" cy="252000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/>
              <p:nvPr/>
            </p:nvSpPr>
            <p:spPr>
              <a:xfrm>
                <a:off x="2950827" y="1662859"/>
                <a:ext cx="19900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827" y="1662859"/>
                <a:ext cx="1990072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CBAAA47-2984-4235-95EE-A085F6C95733}"/>
              </a:ext>
            </a:extLst>
          </p:cNvPr>
          <p:cNvSpPr/>
          <p:nvPr/>
        </p:nvSpPr>
        <p:spPr>
          <a:xfrm>
            <a:off x="593774" y="1336208"/>
            <a:ext cx="792000" cy="288000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تفاضل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383FD6F-F02A-40BC-BB94-AD6C627980E5}"/>
              </a:ext>
            </a:extLst>
          </p:cNvPr>
          <p:cNvSpPr/>
          <p:nvPr/>
        </p:nvSpPr>
        <p:spPr>
          <a:xfrm>
            <a:off x="107578" y="1281556"/>
            <a:ext cx="5645989" cy="120929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CADDFBD-5F1E-4EF2-9DD0-FD9ED07D3BBD}"/>
              </a:ext>
            </a:extLst>
          </p:cNvPr>
          <p:cNvSpPr/>
          <p:nvPr/>
        </p:nvSpPr>
        <p:spPr>
          <a:xfrm>
            <a:off x="2639296" y="454538"/>
            <a:ext cx="1007330" cy="432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1ED7CF-482B-4BE4-9D9A-9ED740EE19B9}"/>
                  </a:ext>
                </a:extLst>
              </p:cNvPr>
              <p:cNvSpPr txBox="1"/>
              <p:nvPr/>
            </p:nvSpPr>
            <p:spPr>
              <a:xfrm>
                <a:off x="1785182" y="224284"/>
                <a:ext cx="2218114" cy="837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1ED7CF-482B-4BE4-9D9A-9ED740EE1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182" y="224284"/>
                <a:ext cx="2218114" cy="837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AC1E0ED-F70D-40AD-9079-7D972CC3FB6B}"/>
              </a:ext>
            </a:extLst>
          </p:cNvPr>
          <p:cNvSpPr/>
          <p:nvPr/>
        </p:nvSpPr>
        <p:spPr>
          <a:xfrm>
            <a:off x="3617378" y="1306471"/>
            <a:ext cx="792000" cy="288000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تكامل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270D38-5D85-403D-943C-E5D91343334D}"/>
                  </a:ext>
                </a:extLst>
              </p:cNvPr>
              <p:cNvSpPr txBox="1"/>
              <p:nvPr/>
            </p:nvSpPr>
            <p:spPr>
              <a:xfrm>
                <a:off x="107579" y="1976353"/>
                <a:ext cx="164960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270D38-5D85-403D-943C-E5D913433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9" y="1976353"/>
                <a:ext cx="1649600" cy="377667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D29504B-8701-403A-9B0F-F994AD524ED0}"/>
                  </a:ext>
                </a:extLst>
              </p:cNvPr>
              <p:cNvSpPr txBox="1"/>
              <p:nvPr/>
            </p:nvSpPr>
            <p:spPr>
              <a:xfrm>
                <a:off x="2843433" y="2013280"/>
                <a:ext cx="19900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D29504B-8701-403A-9B0F-F994AD524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433" y="2013280"/>
                <a:ext cx="1990072" cy="369332"/>
              </a:xfrm>
              <a:prstGeom prst="rect">
                <a:avLst/>
              </a:prstGeom>
              <a:blipFill>
                <a:blip r:embed="rId8"/>
                <a:stretch>
                  <a:fillRect l="-306"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FBD034-C7B2-4F47-96B5-DAEFC2BDB53B}"/>
              </a:ext>
            </a:extLst>
          </p:cNvPr>
          <p:cNvSpPr/>
          <p:nvPr/>
        </p:nvSpPr>
        <p:spPr>
          <a:xfrm>
            <a:off x="1871970" y="1254543"/>
            <a:ext cx="1188721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B55CA4F-E28D-460E-9E3E-8D1FEDE69667}"/>
              </a:ext>
            </a:extLst>
          </p:cNvPr>
          <p:cNvCxnSpPr>
            <a:cxnSpLocks/>
          </p:cNvCxnSpPr>
          <p:nvPr/>
        </p:nvCxnSpPr>
        <p:spPr>
          <a:xfrm flipH="1" flipV="1">
            <a:off x="1695186" y="2222612"/>
            <a:ext cx="1013287" cy="5840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F32A51-AD22-44CA-968F-B29979B156B0}"/>
                  </a:ext>
                </a:extLst>
              </p:cNvPr>
              <p:cNvSpPr txBox="1"/>
              <p:nvPr/>
            </p:nvSpPr>
            <p:spPr>
              <a:xfrm>
                <a:off x="-83696" y="2490561"/>
                <a:ext cx="1861444" cy="8811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𝒅𝒗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F32A51-AD22-44CA-968F-B29979B1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696" y="2490561"/>
                <a:ext cx="1861444" cy="8811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3C72DB-DB83-45C9-A2A0-B713EC4CC9AB}"/>
                  </a:ext>
                </a:extLst>
              </p:cNvPr>
              <p:cNvSpPr txBox="1"/>
              <p:nvPr/>
            </p:nvSpPr>
            <p:spPr>
              <a:xfrm>
                <a:off x="2092984" y="2475135"/>
                <a:ext cx="1861444" cy="8811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3C72DB-DB83-45C9-A2A0-B713EC4CC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984" y="2475135"/>
                <a:ext cx="1861444" cy="8811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E44453-0B99-4B5B-8670-50EF86A20350}"/>
                  </a:ext>
                </a:extLst>
              </p:cNvPr>
              <p:cNvSpPr txBox="1"/>
              <p:nvPr/>
            </p:nvSpPr>
            <p:spPr>
              <a:xfrm>
                <a:off x="1600114" y="2640465"/>
                <a:ext cx="8640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E44453-0B99-4B5B-8670-50EF86A20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14" y="2640465"/>
                <a:ext cx="86400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15F201E-9B9B-4B26-8EC2-BA36AEF0C821}"/>
                  </a:ext>
                </a:extLst>
              </p:cNvPr>
              <p:cNvSpPr txBox="1"/>
              <p:nvPr/>
            </p:nvSpPr>
            <p:spPr>
              <a:xfrm>
                <a:off x="-136856" y="3217465"/>
                <a:ext cx="2354970" cy="8811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15F201E-9B9B-4B26-8EC2-BA36AEF0C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856" y="3217465"/>
                <a:ext cx="2354970" cy="8811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1F85A8-70B4-46B4-80DF-40BF97460B0E}"/>
                  </a:ext>
                </a:extLst>
              </p:cNvPr>
              <p:cNvSpPr txBox="1"/>
              <p:nvPr/>
            </p:nvSpPr>
            <p:spPr>
              <a:xfrm>
                <a:off x="2176114" y="3394050"/>
                <a:ext cx="12855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1F85A8-70B4-46B4-80DF-40BF97460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114" y="3394050"/>
                <a:ext cx="128557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D4CDE23-0CA4-4F7C-AF00-655485B27FA3}"/>
                  </a:ext>
                </a:extLst>
              </p:cNvPr>
              <p:cNvSpPr txBox="1"/>
              <p:nvPr/>
            </p:nvSpPr>
            <p:spPr>
              <a:xfrm>
                <a:off x="3307402" y="3230218"/>
                <a:ext cx="2232418" cy="8811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D4CDE23-0CA4-4F7C-AF00-655485B27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402" y="3230218"/>
                <a:ext cx="2232418" cy="8811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B09B75-0EC0-464A-9A1E-0EE641F6BCF3}"/>
                  </a:ext>
                </a:extLst>
              </p:cNvPr>
              <p:cNvSpPr txBox="1"/>
              <p:nvPr/>
            </p:nvSpPr>
            <p:spPr>
              <a:xfrm>
                <a:off x="1448536" y="4014940"/>
                <a:ext cx="123172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B09B75-0EC0-464A-9A1E-0EE641F6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36" y="4014940"/>
                <a:ext cx="1231726" cy="430887"/>
              </a:xfrm>
              <a:prstGeom prst="rect">
                <a:avLst/>
              </a:prstGeom>
              <a:blipFill>
                <a:blip r:embed="rId15"/>
                <a:stretch>
                  <a:fillRect r="-1732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A1D9C5-442F-4E59-9DD4-5FBC4C3C71E1}"/>
                  </a:ext>
                </a:extLst>
              </p:cNvPr>
              <p:cNvSpPr txBox="1"/>
              <p:nvPr/>
            </p:nvSpPr>
            <p:spPr>
              <a:xfrm>
                <a:off x="3000202" y="3999954"/>
                <a:ext cx="260139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A1D9C5-442F-4E59-9DD4-5FBC4C3C7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202" y="3999954"/>
                <a:ext cx="2601396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8B8041-04FA-4067-992E-9AA3C570B882}"/>
                  </a:ext>
                </a:extLst>
              </p:cNvPr>
              <p:cNvSpPr txBox="1"/>
              <p:nvPr/>
            </p:nvSpPr>
            <p:spPr>
              <a:xfrm>
                <a:off x="4613759" y="2032191"/>
                <a:ext cx="11003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38B8041-04FA-4067-992E-9AA3C570B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59" y="2032191"/>
                <a:ext cx="1100383" cy="369332"/>
              </a:xfrm>
              <a:prstGeom prst="rect">
                <a:avLst/>
              </a:prstGeom>
              <a:blipFill>
                <a:blip r:embed="rId17"/>
                <a:stretch>
                  <a:fillRect l="-6111" r="-5000" b="-163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ABCCBC4-8914-41FC-8FEC-2EA9B2038890}"/>
              </a:ext>
            </a:extLst>
          </p:cNvPr>
          <p:cNvCxnSpPr>
            <a:cxnSpLocks/>
          </p:cNvCxnSpPr>
          <p:nvPr/>
        </p:nvCxnSpPr>
        <p:spPr>
          <a:xfrm rot="16200000">
            <a:off x="4699411" y="233482"/>
            <a:ext cx="0" cy="856800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70223BE-3280-4E24-A473-17E13415FC37}"/>
                  </a:ext>
                </a:extLst>
              </p:cNvPr>
              <p:cNvSpPr txBox="1"/>
              <p:nvPr/>
            </p:nvSpPr>
            <p:spPr>
              <a:xfrm>
                <a:off x="142854" y="4669186"/>
                <a:ext cx="1861444" cy="85260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70223BE-3280-4E24-A473-17E13415F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4" y="4669186"/>
                <a:ext cx="1861444" cy="8526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49079FC-286E-4051-80A5-90A02D991EB3}"/>
                  </a:ext>
                </a:extLst>
              </p:cNvPr>
              <p:cNvSpPr txBox="1"/>
              <p:nvPr/>
            </p:nvSpPr>
            <p:spPr>
              <a:xfrm>
                <a:off x="1811923" y="4831843"/>
                <a:ext cx="3128976" cy="4607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49079FC-286E-4051-80A5-90A02D99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923" y="4831843"/>
                <a:ext cx="3128976" cy="4607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724239C-B35B-4156-9B7A-7B3CD5EEE87F}"/>
                  </a:ext>
                </a:extLst>
              </p:cNvPr>
              <p:cNvSpPr txBox="1"/>
              <p:nvPr/>
            </p:nvSpPr>
            <p:spPr>
              <a:xfrm>
                <a:off x="5704923" y="4029008"/>
                <a:ext cx="133559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724239C-B35B-4156-9B7A-7B3CD5EE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923" y="4029008"/>
                <a:ext cx="1335591" cy="430887"/>
              </a:xfrm>
              <a:prstGeom prst="rect">
                <a:avLst/>
              </a:prstGeom>
              <a:blipFill>
                <a:blip r:embed="rId20"/>
                <a:stretch>
                  <a:fillRect r="-821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B40C0C3-8996-4A41-91BC-C2F793513C17}"/>
                  </a:ext>
                </a:extLst>
              </p:cNvPr>
              <p:cNvSpPr txBox="1"/>
              <p:nvPr/>
            </p:nvSpPr>
            <p:spPr>
              <a:xfrm>
                <a:off x="7103668" y="4056226"/>
                <a:ext cx="197502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B40C0C3-8996-4A41-91BC-C2F793513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68" y="4056226"/>
                <a:ext cx="1975025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CA323C4-EA71-4C29-A381-FF35D21AB605}"/>
                  </a:ext>
                </a:extLst>
              </p:cNvPr>
              <p:cNvSpPr txBox="1"/>
              <p:nvPr/>
            </p:nvSpPr>
            <p:spPr>
              <a:xfrm>
                <a:off x="1294635" y="5363724"/>
                <a:ext cx="3128976" cy="54258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CA323C4-EA71-4C29-A381-FF35D21AB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35" y="5363724"/>
                <a:ext cx="3128976" cy="5425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1305349-EB71-4254-A9C0-1E96F304FE86}"/>
                  </a:ext>
                </a:extLst>
              </p:cNvPr>
              <p:cNvSpPr txBox="1"/>
              <p:nvPr/>
            </p:nvSpPr>
            <p:spPr>
              <a:xfrm>
                <a:off x="4525884" y="5363724"/>
                <a:ext cx="4489626" cy="54258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−(−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−(−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−(−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1305349-EB71-4254-A9C0-1E96F304F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84" y="5363724"/>
                <a:ext cx="4489626" cy="54258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C31848B-B948-4D7C-9472-95F3CE24605F}"/>
                  </a:ext>
                </a:extLst>
              </p:cNvPr>
              <p:cNvSpPr txBox="1"/>
              <p:nvPr/>
            </p:nvSpPr>
            <p:spPr>
              <a:xfrm>
                <a:off x="1322770" y="6097541"/>
                <a:ext cx="1725844" cy="4403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C31848B-B948-4D7C-9472-95F3CE246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70" y="6097541"/>
                <a:ext cx="1725844" cy="4403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CB9CB4F-93A0-4CA8-A0C2-13C382398FFA}"/>
                  </a:ext>
                </a:extLst>
              </p:cNvPr>
              <p:cNvSpPr txBox="1"/>
              <p:nvPr/>
            </p:nvSpPr>
            <p:spPr>
              <a:xfrm>
                <a:off x="3093096" y="6013190"/>
                <a:ext cx="2326671" cy="54258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CB9CB4F-93A0-4CA8-A0C2-13C38239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96" y="6013190"/>
                <a:ext cx="2326671" cy="54258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7879C3-C232-4570-9F09-E17F5CAF98B5}"/>
                  </a:ext>
                </a:extLst>
              </p:cNvPr>
              <p:cNvSpPr txBox="1"/>
              <p:nvPr/>
            </p:nvSpPr>
            <p:spPr>
              <a:xfrm>
                <a:off x="5289749" y="6169354"/>
                <a:ext cx="1882569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57879C3-C232-4570-9F09-E17F5CAF9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49" y="6169354"/>
                <a:ext cx="1882569" cy="44063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CA4F77A-3E2F-4A1D-9E15-6DD12B978EDB}"/>
                  </a:ext>
                </a:extLst>
              </p:cNvPr>
              <p:cNvSpPr/>
              <p:nvPr/>
            </p:nvSpPr>
            <p:spPr>
              <a:xfrm>
                <a:off x="2887709" y="-3111"/>
                <a:ext cx="468000" cy="468000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CA4F77A-3E2F-4A1D-9E15-6DD12B978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709" y="-3111"/>
                <a:ext cx="468000" cy="468000"/>
              </a:xfrm>
              <a:prstGeom prst="ellipse">
                <a:avLst/>
              </a:prstGeom>
              <a:blipFill>
                <a:blip r:embed="rId27"/>
                <a:stretch>
                  <a:fillRect l="-921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  <p:bldP spid="61" grpId="0"/>
      <p:bldP spid="63" grpId="0"/>
      <p:bldP spid="64" grpId="0" animBg="1"/>
      <p:bldP spid="67" grpId="0" animBg="1"/>
      <p:bldP spid="91" grpId="0" animBg="1"/>
      <p:bldP spid="36" grpId="0"/>
      <p:bldP spid="37" grpId="0" animBg="1"/>
      <p:bldP spid="38" grpId="0"/>
      <p:bldP spid="41" grpId="0"/>
      <p:bldP spid="60" grpId="0" animBg="1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71" grpId="0"/>
      <p:bldP spid="72" grpId="0"/>
      <p:bldP spid="74" grpId="0"/>
      <p:bldP spid="76" grpId="0"/>
      <p:bldP spid="85" grpId="0"/>
      <p:bldP spid="86" grpId="0"/>
      <p:bldP spid="93" grpId="0"/>
      <p:bldP spid="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710289" y="24487"/>
            <a:ext cx="2395388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59BD3C-F607-4A4C-A006-9212582158D5}"/>
              </a:ext>
            </a:extLst>
          </p:cNvPr>
          <p:cNvSpPr/>
          <p:nvPr/>
        </p:nvSpPr>
        <p:spPr>
          <a:xfrm>
            <a:off x="4501997" y="35214"/>
            <a:ext cx="2218114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9DD4B3-C14B-42DB-BC30-44EAC38E0A12}"/>
              </a:ext>
            </a:extLst>
          </p:cNvPr>
          <p:cNvSpPr/>
          <p:nvPr/>
        </p:nvSpPr>
        <p:spPr>
          <a:xfrm>
            <a:off x="3578479" y="35214"/>
            <a:ext cx="82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/>
              <p:nvPr/>
            </p:nvSpPr>
            <p:spPr>
              <a:xfrm>
                <a:off x="137473" y="123518"/>
                <a:ext cx="3038418" cy="92807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CAE558-A360-4504-AE1B-8643BD2E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3" y="123518"/>
                <a:ext cx="3038418" cy="928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5E86431D-E930-44D2-B9DC-FF8E69F138E0}"/>
              </a:ext>
            </a:extLst>
          </p:cNvPr>
          <p:cNvSpPr/>
          <p:nvPr/>
        </p:nvSpPr>
        <p:spPr>
          <a:xfrm>
            <a:off x="889230" y="444291"/>
            <a:ext cx="396000" cy="432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/>
              <p:nvPr/>
            </p:nvSpPr>
            <p:spPr>
              <a:xfrm>
                <a:off x="875570" y="7518"/>
                <a:ext cx="468000" cy="468000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8043565-1D4E-4B58-BCBB-8D3D28C88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70" y="7518"/>
                <a:ext cx="468000" cy="46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/>
              <p:nvPr/>
            </p:nvSpPr>
            <p:spPr>
              <a:xfrm>
                <a:off x="112506" y="1469258"/>
                <a:ext cx="164960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BD1433-EC61-4A49-A7C8-09189FF2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6" y="1469258"/>
                <a:ext cx="1649600" cy="377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F6BD88-A393-4CE1-A0F6-EE9672E82464}"/>
              </a:ext>
            </a:extLst>
          </p:cNvPr>
          <p:cNvCxnSpPr>
            <a:cxnSpLocks/>
          </p:cNvCxnSpPr>
          <p:nvPr/>
        </p:nvCxnSpPr>
        <p:spPr>
          <a:xfrm>
            <a:off x="1600114" y="1658091"/>
            <a:ext cx="1152000" cy="252000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/>
              <p:nvPr/>
            </p:nvSpPr>
            <p:spPr>
              <a:xfrm>
                <a:off x="2791705" y="1383164"/>
                <a:ext cx="2549588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1887847-D718-4188-9173-45A65CEF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705" y="1383164"/>
                <a:ext cx="2549588" cy="377667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CBAAA47-2984-4235-95EE-A085F6C95733}"/>
              </a:ext>
            </a:extLst>
          </p:cNvPr>
          <p:cNvSpPr/>
          <p:nvPr/>
        </p:nvSpPr>
        <p:spPr>
          <a:xfrm>
            <a:off x="593774" y="1139259"/>
            <a:ext cx="792000" cy="288000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تفاضل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383FD6F-F02A-40BC-BB94-AD6C627980E5}"/>
              </a:ext>
            </a:extLst>
          </p:cNvPr>
          <p:cNvSpPr/>
          <p:nvPr/>
        </p:nvSpPr>
        <p:spPr>
          <a:xfrm>
            <a:off x="107578" y="1084607"/>
            <a:ext cx="5645989" cy="120929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CADDFBD-5F1E-4EF2-9DD0-FD9ED07D3BBD}"/>
              </a:ext>
            </a:extLst>
          </p:cNvPr>
          <p:cNvSpPr/>
          <p:nvPr/>
        </p:nvSpPr>
        <p:spPr>
          <a:xfrm>
            <a:off x="1297129" y="454355"/>
            <a:ext cx="1411343" cy="432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AC1E0ED-F70D-40AD-9079-7D972CC3FB6B}"/>
              </a:ext>
            </a:extLst>
          </p:cNvPr>
          <p:cNvSpPr/>
          <p:nvPr/>
        </p:nvSpPr>
        <p:spPr>
          <a:xfrm>
            <a:off x="3617378" y="1109522"/>
            <a:ext cx="792000" cy="288000"/>
          </a:xfrm>
          <a:prstGeom prst="roundRect">
            <a:avLst/>
          </a:prstGeom>
          <a:noFill/>
          <a:ln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تكامل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270D38-5D85-403D-943C-E5D91343334D}"/>
                  </a:ext>
                </a:extLst>
              </p:cNvPr>
              <p:cNvSpPr txBox="1"/>
              <p:nvPr/>
            </p:nvSpPr>
            <p:spPr>
              <a:xfrm>
                <a:off x="107579" y="1779404"/>
                <a:ext cx="1649600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270D38-5D85-403D-943C-E5D913433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9" y="1779404"/>
                <a:ext cx="1649600" cy="377667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D29504B-8701-403A-9B0F-F994AD524ED0}"/>
                  </a:ext>
                </a:extLst>
              </p:cNvPr>
              <p:cNvSpPr txBox="1"/>
              <p:nvPr/>
            </p:nvSpPr>
            <p:spPr>
              <a:xfrm>
                <a:off x="2843433" y="1816331"/>
                <a:ext cx="19900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D29504B-8701-403A-9B0F-F994AD524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433" y="1816331"/>
                <a:ext cx="1990072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FBD034-C7B2-4F47-96B5-DAEFC2BDB53B}"/>
              </a:ext>
            </a:extLst>
          </p:cNvPr>
          <p:cNvSpPr/>
          <p:nvPr/>
        </p:nvSpPr>
        <p:spPr>
          <a:xfrm>
            <a:off x="1864204" y="1099230"/>
            <a:ext cx="1188721" cy="360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نفرض أن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B55CA4F-E28D-460E-9E3E-8D1FEDE69667}"/>
              </a:ext>
            </a:extLst>
          </p:cNvPr>
          <p:cNvCxnSpPr>
            <a:cxnSpLocks/>
          </p:cNvCxnSpPr>
          <p:nvPr/>
        </p:nvCxnSpPr>
        <p:spPr>
          <a:xfrm flipH="1" flipV="1">
            <a:off x="1695186" y="2025663"/>
            <a:ext cx="1013287" cy="5840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F32A51-AD22-44CA-968F-B29979B156B0}"/>
                  </a:ext>
                </a:extLst>
              </p:cNvPr>
              <p:cNvSpPr txBox="1"/>
              <p:nvPr/>
            </p:nvSpPr>
            <p:spPr>
              <a:xfrm>
                <a:off x="-83696" y="2293612"/>
                <a:ext cx="1861444" cy="8811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𝒅𝒗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F32A51-AD22-44CA-968F-B29979B1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696" y="2293612"/>
                <a:ext cx="1861444" cy="8811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F1B4F2F-9599-47ED-8103-DD0DA3862AA0}"/>
              </a:ext>
            </a:extLst>
          </p:cNvPr>
          <p:cNvSpPr/>
          <p:nvPr/>
        </p:nvSpPr>
        <p:spPr>
          <a:xfrm>
            <a:off x="5584391" y="475319"/>
            <a:ext cx="3504931" cy="57249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KW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نحل كتكامل غير محدد بالتجزيء</a:t>
            </a:r>
          </a:p>
          <a:p>
            <a:pPr algn="ctr" rtl="1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KW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ثم وضع حدود التكامل بعد الحصول على الحل النهائي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3C72DB-DB83-45C9-A2A0-B713EC4CC9AB}"/>
                  </a:ext>
                </a:extLst>
              </p:cNvPr>
              <p:cNvSpPr txBox="1"/>
              <p:nvPr/>
            </p:nvSpPr>
            <p:spPr>
              <a:xfrm>
                <a:off x="2092984" y="2278186"/>
                <a:ext cx="1861444" cy="8811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33C72DB-DB83-45C9-A2A0-B713EC4CC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984" y="2278186"/>
                <a:ext cx="1861444" cy="8811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E44453-0B99-4B5B-8670-50EF86A20350}"/>
                  </a:ext>
                </a:extLst>
              </p:cNvPr>
              <p:cNvSpPr txBox="1"/>
              <p:nvPr/>
            </p:nvSpPr>
            <p:spPr>
              <a:xfrm>
                <a:off x="1600114" y="2443516"/>
                <a:ext cx="8640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E44453-0B99-4B5B-8670-50EF86A20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14" y="2443516"/>
                <a:ext cx="86400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15F201E-9B9B-4B26-8EC2-BA36AEF0C821}"/>
                  </a:ext>
                </a:extLst>
              </p:cNvPr>
              <p:cNvSpPr txBox="1"/>
              <p:nvPr/>
            </p:nvSpPr>
            <p:spPr>
              <a:xfrm>
                <a:off x="0" y="2922040"/>
                <a:ext cx="2752114" cy="8811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15F201E-9B9B-4B26-8EC2-BA36AEF0C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2040"/>
                <a:ext cx="2752114" cy="8811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1F85A8-70B4-46B4-80DF-40BF97460B0E}"/>
                  </a:ext>
                </a:extLst>
              </p:cNvPr>
              <p:cNvSpPr txBox="1"/>
              <p:nvPr/>
            </p:nvSpPr>
            <p:spPr>
              <a:xfrm>
                <a:off x="2750103" y="3085716"/>
                <a:ext cx="12855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KW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1F85A8-70B4-46B4-80DF-40BF97460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03" y="3085716"/>
                <a:ext cx="128557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D4CDE23-0CA4-4F7C-AF00-655485B27FA3}"/>
                  </a:ext>
                </a:extLst>
              </p:cNvPr>
              <p:cNvSpPr txBox="1"/>
              <p:nvPr/>
            </p:nvSpPr>
            <p:spPr>
              <a:xfrm>
                <a:off x="4148404" y="2922040"/>
                <a:ext cx="1966975" cy="8811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D4CDE23-0CA4-4F7C-AF00-655485B27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404" y="2922040"/>
                <a:ext cx="1966975" cy="881139"/>
              </a:xfrm>
              <a:prstGeom prst="rect">
                <a:avLst/>
              </a:prstGeom>
              <a:blipFill>
                <a:blip r:embed="rId13"/>
                <a:stretch>
                  <a:fillRect r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B09B75-0EC0-464A-9A1E-0EE641F6BCF3}"/>
                  </a:ext>
                </a:extLst>
              </p:cNvPr>
              <p:cNvSpPr txBox="1"/>
              <p:nvPr/>
            </p:nvSpPr>
            <p:spPr>
              <a:xfrm>
                <a:off x="1432899" y="3692311"/>
                <a:ext cx="14295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𝒕𝒂𝒏𝒙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B09B75-0EC0-464A-9A1E-0EE641F6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99" y="3692311"/>
                <a:ext cx="1429515" cy="430887"/>
              </a:xfrm>
              <a:prstGeom prst="rect">
                <a:avLst/>
              </a:prstGeom>
              <a:blipFill>
                <a:blip r:embed="rId14"/>
                <a:stretch>
                  <a:fillRect r="-85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A1D9C5-442F-4E59-9DD4-5FBC4C3C71E1}"/>
                  </a:ext>
                </a:extLst>
              </p:cNvPr>
              <p:cNvSpPr txBox="1"/>
              <p:nvPr/>
            </p:nvSpPr>
            <p:spPr>
              <a:xfrm>
                <a:off x="3000278" y="3703081"/>
                <a:ext cx="260139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A1D9C5-442F-4E59-9DD4-5FBC4C3C7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278" y="3703081"/>
                <a:ext cx="260139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ABCCBC4-8914-41FC-8FEC-2EA9B2038890}"/>
              </a:ext>
            </a:extLst>
          </p:cNvPr>
          <p:cNvCxnSpPr>
            <a:cxnSpLocks/>
          </p:cNvCxnSpPr>
          <p:nvPr/>
        </p:nvCxnSpPr>
        <p:spPr>
          <a:xfrm rot="16200000">
            <a:off x="2941839" y="1393656"/>
            <a:ext cx="0" cy="558000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CA4F77A-3E2F-4A1D-9E15-6DD12B978EDB}"/>
                  </a:ext>
                </a:extLst>
              </p:cNvPr>
              <p:cNvSpPr/>
              <p:nvPr/>
            </p:nvSpPr>
            <p:spPr>
              <a:xfrm>
                <a:off x="1798114" y="9620"/>
                <a:ext cx="468000" cy="468000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ar-KW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CA4F77A-3E2F-4A1D-9E15-6DD12B978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14" y="9620"/>
                <a:ext cx="468000" cy="468000"/>
              </a:xfrm>
              <a:prstGeom prst="ellipse">
                <a:avLst/>
              </a:prstGeom>
              <a:blipFill>
                <a:blip r:embed="rId16"/>
                <a:stretch>
                  <a:fillRect l="-779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FED6846-69B1-430D-AE98-298543FCCF77}"/>
              </a:ext>
            </a:extLst>
          </p:cNvPr>
          <p:cNvSpPr/>
          <p:nvPr/>
        </p:nvSpPr>
        <p:spPr>
          <a:xfrm>
            <a:off x="6376973" y="2284800"/>
            <a:ext cx="2680957" cy="258797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748C471-B837-4056-8C7F-FB10B2140663}"/>
                  </a:ext>
                </a:extLst>
              </p:cNvPr>
              <p:cNvSpPr txBox="1"/>
              <p:nvPr/>
            </p:nvSpPr>
            <p:spPr>
              <a:xfrm>
                <a:off x="6165117" y="2494945"/>
                <a:ext cx="1733277" cy="5664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𝒕𝒂𝒏𝒙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748C471-B837-4056-8C7F-FB10B2140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2494945"/>
                <a:ext cx="1733277" cy="56643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03F3C03-BE1D-442A-BDE4-71D77AD6F60A}"/>
                  </a:ext>
                </a:extLst>
              </p:cNvPr>
              <p:cNvSpPr txBox="1"/>
              <p:nvPr/>
            </p:nvSpPr>
            <p:spPr>
              <a:xfrm>
                <a:off x="7415042" y="2474821"/>
                <a:ext cx="1733277" cy="58381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𝒔𝒊𝒏𝒙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𝒄𝒐𝒔𝒙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03F3C03-BE1D-442A-BDE4-71D77AD6F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042" y="2474821"/>
                <a:ext cx="1733277" cy="58381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7930ED2-A3BF-4F70-96A0-9A46E3790E7F}"/>
                  </a:ext>
                </a:extLst>
              </p:cNvPr>
              <p:cNvSpPr txBox="1"/>
              <p:nvPr/>
            </p:nvSpPr>
            <p:spPr>
              <a:xfrm>
                <a:off x="6344741" y="3032731"/>
                <a:ext cx="1649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7930ED2-A3BF-4F70-96A0-9A46E379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741" y="3032731"/>
                <a:ext cx="164960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15F4D4-D512-4949-AE3A-93ABEF82C72A}"/>
                  </a:ext>
                </a:extLst>
              </p:cNvPr>
              <p:cNvSpPr txBox="1"/>
              <p:nvPr/>
            </p:nvSpPr>
            <p:spPr>
              <a:xfrm>
                <a:off x="6555078" y="3264021"/>
                <a:ext cx="1649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15F4D4-D512-4949-AE3A-93ABEF82C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078" y="3264021"/>
                <a:ext cx="1649600" cy="276999"/>
              </a:xfrm>
              <a:prstGeom prst="rect">
                <a:avLst/>
              </a:prstGeom>
              <a:blipFill>
                <a:blip r:embed="rId20"/>
                <a:stretch>
                  <a:fillRect l="-2952" r="-3321" b="-10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E6D3CAE-45D2-4515-A7C3-2C5589F36E14}"/>
                  </a:ext>
                </a:extLst>
              </p:cNvPr>
              <p:cNvSpPr txBox="1"/>
              <p:nvPr/>
            </p:nvSpPr>
            <p:spPr>
              <a:xfrm>
                <a:off x="6410689" y="3478045"/>
                <a:ext cx="1649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E6D3CAE-45D2-4515-A7C3-2C5589F36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689" y="3478045"/>
                <a:ext cx="1649600" cy="276999"/>
              </a:xfrm>
              <a:prstGeom prst="rect">
                <a:avLst/>
              </a:prstGeom>
              <a:blipFill>
                <a:blip r:embed="rId21"/>
                <a:stretch>
                  <a:fillRect l="-370" r="-3333" b="-1111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1066769-1B6D-418A-990E-61EA91905EB0}"/>
                  </a:ext>
                </a:extLst>
              </p:cNvPr>
              <p:cNvSpPr txBox="1"/>
              <p:nvPr/>
            </p:nvSpPr>
            <p:spPr>
              <a:xfrm>
                <a:off x="6189149" y="3760605"/>
                <a:ext cx="1733277" cy="5664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𝒕𝒂𝒏𝒙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1066769-1B6D-418A-990E-61EA9190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149" y="3760605"/>
                <a:ext cx="1733277" cy="56643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8E4505F-92E9-4F9A-B889-409D62089D15}"/>
                  </a:ext>
                </a:extLst>
              </p:cNvPr>
              <p:cNvSpPr txBox="1"/>
              <p:nvPr/>
            </p:nvSpPr>
            <p:spPr>
              <a:xfrm>
                <a:off x="7360473" y="3734572"/>
                <a:ext cx="1733277" cy="58381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8E4505F-92E9-4F9A-B889-409D62089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73" y="3734572"/>
                <a:ext cx="1733277" cy="58381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A7AFDB-6DD0-452F-8017-752D37C31D44}"/>
                  </a:ext>
                </a:extLst>
              </p:cNvPr>
              <p:cNvSpPr txBox="1"/>
              <p:nvPr/>
            </p:nvSpPr>
            <p:spPr>
              <a:xfrm>
                <a:off x="6986545" y="4268890"/>
                <a:ext cx="1649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A7AFDB-6DD0-452F-8017-752D37C31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45" y="4268890"/>
                <a:ext cx="1649600" cy="276999"/>
              </a:xfrm>
              <a:prstGeom prst="rect">
                <a:avLst/>
              </a:prstGeom>
              <a:blipFill>
                <a:blip r:embed="rId24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69C9594-8053-4CB5-85C3-DD13125AFF73}"/>
                  </a:ext>
                </a:extLst>
              </p:cNvPr>
              <p:cNvSpPr txBox="1"/>
              <p:nvPr/>
            </p:nvSpPr>
            <p:spPr>
              <a:xfrm>
                <a:off x="7085864" y="4538257"/>
                <a:ext cx="173327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69C9594-8053-4CB5-85C3-DD13125AF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864" y="4538257"/>
                <a:ext cx="1733277" cy="276999"/>
              </a:xfrm>
              <a:prstGeom prst="rect">
                <a:avLst/>
              </a:prstGeom>
              <a:blipFill>
                <a:blip r:embed="rId25"/>
                <a:stretch>
                  <a:fillRect l="-1754" r="-3509" b="-108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40800F6-729E-4DD0-864C-86B884051AF7}"/>
                  </a:ext>
                </a:extLst>
              </p:cNvPr>
              <p:cNvSpPr txBox="1"/>
              <p:nvPr/>
            </p:nvSpPr>
            <p:spPr>
              <a:xfrm>
                <a:off x="-54758" y="4221830"/>
                <a:ext cx="3038418" cy="92807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40800F6-729E-4DD0-864C-86B884051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758" y="4221830"/>
                <a:ext cx="3038418" cy="9280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23305A4-9521-4347-B474-E78875A1FD1F}"/>
                  </a:ext>
                </a:extLst>
              </p:cNvPr>
              <p:cNvSpPr txBox="1"/>
              <p:nvPr/>
            </p:nvSpPr>
            <p:spPr>
              <a:xfrm>
                <a:off x="2514098" y="4272806"/>
                <a:ext cx="3815983" cy="7541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𝒙𝒕𝒂𝒏𝒙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23305A4-9521-4347-B474-E78875A1F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98" y="4272806"/>
                <a:ext cx="3815983" cy="7541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176175F-5A7A-468F-B384-0D4CE197963B}"/>
                  </a:ext>
                </a:extLst>
              </p:cNvPr>
              <p:cNvSpPr txBox="1"/>
              <p:nvPr/>
            </p:nvSpPr>
            <p:spPr>
              <a:xfrm>
                <a:off x="590496" y="4952640"/>
                <a:ext cx="3815983" cy="7945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  <m:f>
                                    <m:fPr>
                                      <m:ctrlP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ar-KW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176175F-5A7A-468F-B384-0D4CE197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6" y="4952640"/>
                <a:ext cx="3815983" cy="79457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CFC2408-8C43-44E3-9AB8-A71B6555E4D8}"/>
                  </a:ext>
                </a:extLst>
              </p:cNvPr>
              <p:cNvSpPr txBox="1"/>
              <p:nvPr/>
            </p:nvSpPr>
            <p:spPr>
              <a:xfrm>
                <a:off x="4435445" y="5027694"/>
                <a:ext cx="3815983" cy="4403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CFC2408-8C43-44E3-9AB8-A71B6555E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445" y="5027694"/>
                <a:ext cx="3815983" cy="440377"/>
              </a:xfrm>
              <a:prstGeom prst="rect">
                <a:avLst/>
              </a:prstGeom>
              <a:blipFill>
                <a:blip r:embed="rId29"/>
                <a:stretch>
                  <a:fillRect r="-926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60A6C78-19A9-47EC-9364-0ED6653D79D2}"/>
                  </a:ext>
                </a:extLst>
              </p:cNvPr>
              <p:cNvSpPr txBox="1"/>
              <p:nvPr/>
            </p:nvSpPr>
            <p:spPr>
              <a:xfrm>
                <a:off x="293837" y="5795595"/>
                <a:ext cx="3815983" cy="101495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60A6C78-19A9-47EC-9364-0ED6653D7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37" y="5795595"/>
                <a:ext cx="3815983" cy="101495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2FA73D0-87B0-42E1-9790-2ED987D28737}"/>
                  </a:ext>
                </a:extLst>
              </p:cNvPr>
              <p:cNvSpPr txBox="1"/>
              <p:nvPr/>
            </p:nvSpPr>
            <p:spPr>
              <a:xfrm>
                <a:off x="3239804" y="6047139"/>
                <a:ext cx="381598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2FA73D0-87B0-42E1-9790-2ED987D2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04" y="6047139"/>
                <a:ext cx="3815983" cy="43088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D67A83-9AC2-44C9-BC51-AB0E39A5245D}"/>
                  </a:ext>
                </a:extLst>
              </p:cNvPr>
              <p:cNvSpPr txBox="1"/>
              <p:nvPr/>
            </p:nvSpPr>
            <p:spPr>
              <a:xfrm>
                <a:off x="6421943" y="5754250"/>
                <a:ext cx="2397198" cy="97969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ar-K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ar-K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D67A83-9AC2-44C9-BC51-AB0E39A52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943" y="5754250"/>
                <a:ext cx="2397198" cy="97969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14E9B41-DEC3-432C-A262-DF942F9E99FC}"/>
              </a:ext>
            </a:extLst>
          </p:cNvPr>
          <p:cNvCxnSpPr>
            <a:cxnSpLocks/>
          </p:cNvCxnSpPr>
          <p:nvPr/>
        </p:nvCxnSpPr>
        <p:spPr>
          <a:xfrm flipV="1">
            <a:off x="5411462" y="6002892"/>
            <a:ext cx="725365" cy="697392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9537D10-180D-4D7F-88DC-0E0E3EC37A6C}"/>
              </a:ext>
            </a:extLst>
          </p:cNvPr>
          <p:cNvCxnSpPr>
            <a:cxnSpLocks/>
          </p:cNvCxnSpPr>
          <p:nvPr/>
        </p:nvCxnSpPr>
        <p:spPr>
          <a:xfrm flipV="1">
            <a:off x="4100447" y="5969564"/>
            <a:ext cx="725365" cy="697392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  <p:bldP spid="61" grpId="0"/>
      <p:bldP spid="63" grpId="0"/>
      <p:bldP spid="64" grpId="0" animBg="1"/>
      <p:bldP spid="67" grpId="0" animBg="1"/>
      <p:bldP spid="91" grpId="0" animBg="1"/>
      <p:bldP spid="37" grpId="0" animBg="1"/>
      <p:bldP spid="38" grpId="0"/>
      <p:bldP spid="41" grpId="0"/>
      <p:bldP spid="60" grpId="0" animBg="1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94" grpId="0" animBg="1"/>
      <p:bldP spid="42" grpId="0" animBg="1"/>
      <p:bldP spid="65" grpId="0"/>
      <p:bldP spid="66" grpId="0"/>
      <p:bldP spid="68" grpId="0"/>
      <p:bldP spid="69" grpId="0"/>
      <p:bldP spid="70" grpId="0"/>
      <p:bldP spid="73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  <p:bldP spid="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BD745C-EB90-41B7-B06A-BC9A5B8ECDDB}"/>
                  </a:ext>
                </a:extLst>
              </p:cNvPr>
              <p:cNvSpPr txBox="1"/>
              <p:nvPr/>
            </p:nvSpPr>
            <p:spPr>
              <a:xfrm>
                <a:off x="212820" y="539222"/>
                <a:ext cx="2003754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BD745C-EB90-41B7-B06A-BC9A5B8E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0" y="539222"/>
                <a:ext cx="2003754" cy="377667"/>
              </a:xfrm>
              <a:prstGeom prst="rect">
                <a:avLst/>
              </a:prstGeom>
              <a:blipFill>
                <a:blip r:embed="rId2"/>
                <a:stretch>
                  <a:fillRect l="-1520" r="-608" b="-967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1640B19C-D7CB-41EA-9857-BD6CD1097A2B}"/>
              </a:ext>
            </a:extLst>
          </p:cNvPr>
          <p:cNvSpPr/>
          <p:nvPr/>
        </p:nvSpPr>
        <p:spPr>
          <a:xfrm flipH="1">
            <a:off x="4523426" y="545728"/>
            <a:ext cx="1685386" cy="432000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حلل المقام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30C8B8-20E9-4DBB-BA19-4D1464A8C38B}"/>
                  </a:ext>
                </a:extLst>
              </p:cNvPr>
              <p:cNvSpPr txBox="1"/>
              <p:nvPr/>
            </p:nvSpPr>
            <p:spPr>
              <a:xfrm>
                <a:off x="2478601" y="565292"/>
                <a:ext cx="2054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30C8B8-20E9-4DBB-BA19-4D1464A8C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601" y="565292"/>
                <a:ext cx="2054601" cy="369332"/>
              </a:xfrm>
              <a:prstGeom prst="rect">
                <a:avLst/>
              </a:prstGeom>
              <a:blipFill>
                <a:blip r:embed="rId3"/>
                <a:stretch>
                  <a:fillRect l="-4451" r="-4451"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4285745D-2940-46C0-8B92-DAEA9F1B13A7}"/>
              </a:ext>
            </a:extLst>
          </p:cNvPr>
          <p:cNvSpPr/>
          <p:nvPr/>
        </p:nvSpPr>
        <p:spPr>
          <a:xfrm>
            <a:off x="1135382" y="853512"/>
            <a:ext cx="1389707" cy="540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اصفار المقام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450D3B-4AD5-4C39-9531-63C17B983ACE}"/>
                  </a:ext>
                </a:extLst>
              </p:cNvPr>
              <p:cNvSpPr txBox="1"/>
              <p:nvPr/>
            </p:nvSpPr>
            <p:spPr>
              <a:xfrm>
                <a:off x="163588" y="1447104"/>
                <a:ext cx="2436629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450D3B-4AD5-4C39-9531-63C17B983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8" y="1447104"/>
                <a:ext cx="2436629" cy="75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8887F2-5DC1-44FD-BF74-97F06317FB37}"/>
                  </a:ext>
                </a:extLst>
              </p:cNvPr>
              <p:cNvSpPr txBox="1"/>
              <p:nvPr/>
            </p:nvSpPr>
            <p:spPr>
              <a:xfrm>
                <a:off x="2589881" y="1462223"/>
                <a:ext cx="1367426" cy="75802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8887F2-5DC1-44FD-BF74-97F06317F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81" y="1462223"/>
                <a:ext cx="1367426" cy="758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B53C2E-96A9-4A95-86DA-304CCD77E2C1}"/>
                  </a:ext>
                </a:extLst>
              </p:cNvPr>
              <p:cNvSpPr txBox="1"/>
              <p:nvPr/>
            </p:nvSpPr>
            <p:spPr>
              <a:xfrm>
                <a:off x="3986267" y="1462223"/>
                <a:ext cx="1069780" cy="75693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B53C2E-96A9-4A95-86DA-304CCD77E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67" y="1462223"/>
                <a:ext cx="1069780" cy="756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394076A-8527-4C7B-9DEC-C3207BA62823}"/>
              </a:ext>
            </a:extLst>
          </p:cNvPr>
          <p:cNvSpPr/>
          <p:nvPr/>
        </p:nvSpPr>
        <p:spPr>
          <a:xfrm>
            <a:off x="6737871" y="1235445"/>
            <a:ext cx="2398157" cy="25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بالضرب في عوامل المقام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7356CE-DE7F-4CD7-AC54-38D146935238}"/>
                  </a:ext>
                </a:extLst>
              </p:cNvPr>
              <p:cNvSpPr txBox="1"/>
              <p:nvPr/>
            </p:nvSpPr>
            <p:spPr>
              <a:xfrm>
                <a:off x="6799075" y="1648203"/>
                <a:ext cx="2054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7356CE-DE7F-4CD7-AC54-38D146935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75" y="1648203"/>
                <a:ext cx="2054601" cy="369332"/>
              </a:xfrm>
              <a:prstGeom prst="rect">
                <a:avLst/>
              </a:prstGeom>
              <a:blipFill>
                <a:blip r:embed="rId7"/>
                <a:stretch>
                  <a:fillRect l="-4154" r="-4748"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A16303AC-669C-4608-81C6-5CB62FF3A324}"/>
              </a:ext>
            </a:extLst>
          </p:cNvPr>
          <p:cNvSpPr/>
          <p:nvPr/>
        </p:nvSpPr>
        <p:spPr>
          <a:xfrm>
            <a:off x="1362666" y="1137020"/>
            <a:ext cx="5907360" cy="827028"/>
          </a:xfrm>
          <a:prstGeom prst="arc">
            <a:avLst>
              <a:gd name="adj1" fmla="val 10779293"/>
              <a:gd name="adj2" fmla="val 0"/>
            </a:avLst>
          </a:pr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6134F8F4-24B7-475D-AFD7-2CD7AFBD9706}"/>
              </a:ext>
            </a:extLst>
          </p:cNvPr>
          <p:cNvSpPr/>
          <p:nvPr/>
        </p:nvSpPr>
        <p:spPr>
          <a:xfrm>
            <a:off x="3131468" y="1278975"/>
            <a:ext cx="4140000" cy="471864"/>
          </a:xfrm>
          <a:prstGeom prst="arc">
            <a:avLst>
              <a:gd name="adj1" fmla="val 10779293"/>
              <a:gd name="adj2" fmla="val 0"/>
            </a:avLst>
          </a:pr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D87FF6D-1E3B-4D01-B514-307410019351}"/>
              </a:ext>
            </a:extLst>
          </p:cNvPr>
          <p:cNvSpPr/>
          <p:nvPr/>
        </p:nvSpPr>
        <p:spPr>
          <a:xfrm>
            <a:off x="4438610" y="1264490"/>
            <a:ext cx="2808000" cy="471864"/>
          </a:xfrm>
          <a:prstGeom prst="arc">
            <a:avLst>
              <a:gd name="adj1" fmla="val 10779293"/>
              <a:gd name="adj2" fmla="val 0"/>
            </a:avLst>
          </a:pr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F0526A-6705-4001-9BAF-2436C69713C5}"/>
                  </a:ext>
                </a:extLst>
              </p:cNvPr>
              <p:cNvSpPr txBox="1"/>
              <p:nvPr/>
            </p:nvSpPr>
            <p:spPr>
              <a:xfrm>
                <a:off x="737372" y="2314189"/>
                <a:ext cx="12161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FF0526A-6705-4001-9BAF-2436C6971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72" y="2314189"/>
                <a:ext cx="1216167" cy="369332"/>
              </a:xfrm>
              <a:prstGeom prst="rect">
                <a:avLst/>
              </a:prstGeom>
              <a:blipFill>
                <a:blip r:embed="rId8"/>
                <a:stretch>
                  <a:fillRect l="-15578" t="-26667" r="-3015" b="-5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A422F8-69B8-4CAA-8B24-E8057DF8FDCA}"/>
                  </a:ext>
                </a:extLst>
              </p:cNvPr>
              <p:cNvSpPr txBox="1"/>
              <p:nvPr/>
            </p:nvSpPr>
            <p:spPr>
              <a:xfrm>
                <a:off x="2589881" y="2312971"/>
                <a:ext cx="15699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A422F8-69B8-4CAA-8B24-E8057DF8F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81" y="2312971"/>
                <a:ext cx="1569982" cy="369332"/>
              </a:xfrm>
              <a:prstGeom prst="rect">
                <a:avLst/>
              </a:prstGeom>
              <a:blipFill>
                <a:blip r:embed="rId9"/>
                <a:stretch>
                  <a:fillRect l="-3891" r="-3113"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47A7D9-C8C2-4ECE-89C9-85CF3E950C20}"/>
                  </a:ext>
                </a:extLst>
              </p:cNvPr>
              <p:cNvSpPr txBox="1"/>
              <p:nvPr/>
            </p:nvSpPr>
            <p:spPr>
              <a:xfrm>
                <a:off x="4199161" y="2300612"/>
                <a:ext cx="12915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47A7D9-C8C2-4ECE-89C9-85CF3E950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61" y="2300612"/>
                <a:ext cx="1291572" cy="369332"/>
              </a:xfrm>
              <a:prstGeom prst="rect">
                <a:avLst/>
              </a:prstGeom>
              <a:blipFill>
                <a:blip r:embed="rId10"/>
                <a:stretch>
                  <a:fillRect l="-4717" b="-983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8C450A-69F9-403C-8F43-942DBDF0B277}"/>
              </a:ext>
            </a:extLst>
          </p:cNvPr>
          <p:cNvSpPr/>
          <p:nvPr/>
        </p:nvSpPr>
        <p:spPr>
          <a:xfrm>
            <a:off x="196007" y="2258407"/>
            <a:ext cx="5508000" cy="504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48" name="Arrow: Striped Right 47">
            <a:extLst>
              <a:ext uri="{FF2B5EF4-FFF2-40B4-BE49-F238E27FC236}">
                <a16:creationId xmlns:a16="http://schemas.microsoft.com/office/drawing/2014/main" id="{6F7298C8-26DE-4BCC-AB34-A92AF2B8CF89}"/>
              </a:ext>
            </a:extLst>
          </p:cNvPr>
          <p:cNvSpPr/>
          <p:nvPr/>
        </p:nvSpPr>
        <p:spPr>
          <a:xfrm flipH="1">
            <a:off x="5758316" y="2126203"/>
            <a:ext cx="894323" cy="68400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ar-KW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Arrow: Notched Right 48">
                <a:extLst>
                  <a:ext uri="{FF2B5EF4-FFF2-40B4-BE49-F238E27FC236}">
                    <a16:creationId xmlns:a16="http://schemas.microsoft.com/office/drawing/2014/main" id="{178A1D06-1EC5-40F5-A592-0EA2E87CE7E0}"/>
                  </a:ext>
                </a:extLst>
              </p:cNvPr>
              <p:cNvSpPr/>
              <p:nvPr/>
            </p:nvSpPr>
            <p:spPr>
              <a:xfrm flipH="1">
                <a:off x="6191999" y="2641808"/>
                <a:ext cx="2934613" cy="720000"/>
              </a:xfrm>
              <a:prstGeom prst="notched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بالتعويض في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بـ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ar-KW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Arrow: Notched Right 48">
                <a:extLst>
                  <a:ext uri="{FF2B5EF4-FFF2-40B4-BE49-F238E27FC236}">
                    <a16:creationId xmlns:a16="http://schemas.microsoft.com/office/drawing/2014/main" id="{178A1D06-1EC5-40F5-A592-0EA2E87CE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91999" y="2641808"/>
                <a:ext cx="2934613" cy="720000"/>
              </a:xfrm>
              <a:prstGeom prst="notchedRigh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DDA3C9-C537-40D7-BDF3-D8F60644385C}"/>
                  </a:ext>
                </a:extLst>
              </p:cNvPr>
              <p:cNvSpPr txBox="1"/>
              <p:nvPr/>
            </p:nvSpPr>
            <p:spPr>
              <a:xfrm>
                <a:off x="11323" y="2888400"/>
                <a:ext cx="21609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DDA3C9-C537-40D7-BDF3-D8F606443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" y="2888400"/>
                <a:ext cx="2160913" cy="369332"/>
              </a:xfrm>
              <a:prstGeom prst="rect">
                <a:avLst/>
              </a:prstGeom>
              <a:blipFill>
                <a:blip r:embed="rId12"/>
                <a:stretch>
                  <a:fillRect l="-2542" r="-847"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00B68A-C4EE-4D9F-930D-4F560E14326A}"/>
                  </a:ext>
                </a:extLst>
              </p:cNvPr>
              <p:cNvSpPr txBox="1"/>
              <p:nvPr/>
            </p:nvSpPr>
            <p:spPr>
              <a:xfrm>
                <a:off x="2064777" y="2874291"/>
                <a:ext cx="18056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00B68A-C4EE-4D9F-930D-4F560E14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7" y="2874291"/>
                <a:ext cx="1805623" cy="369332"/>
              </a:xfrm>
              <a:prstGeom prst="rect">
                <a:avLst/>
              </a:prstGeom>
              <a:blipFill>
                <a:blip r:embed="rId13"/>
                <a:stretch>
                  <a:fillRect l="-3378" r="-2703"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28222C-18F7-4AF2-8685-5C36D4A3811E}"/>
                  </a:ext>
                </a:extLst>
              </p:cNvPr>
              <p:cNvSpPr txBox="1"/>
              <p:nvPr/>
            </p:nvSpPr>
            <p:spPr>
              <a:xfrm>
                <a:off x="3860536" y="2846221"/>
                <a:ext cx="13973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:r>
                  <a:rPr lang="en-US" sz="2400" b="1" dirty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28222C-18F7-4AF2-8685-5C36D4A3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536" y="2846221"/>
                <a:ext cx="1397370" cy="369332"/>
              </a:xfrm>
              <a:prstGeom prst="rect">
                <a:avLst/>
              </a:prstGeom>
              <a:blipFill>
                <a:blip r:embed="rId14"/>
                <a:stretch>
                  <a:fillRect l="-13043" t="-26667" b="-5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4AB70B2E-DD3C-4A5D-84E6-30808AFFB1BC}"/>
              </a:ext>
            </a:extLst>
          </p:cNvPr>
          <p:cNvSpPr txBox="1"/>
          <p:nvPr/>
        </p:nvSpPr>
        <p:spPr>
          <a:xfrm>
            <a:off x="5409630" y="2826651"/>
            <a:ext cx="894323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1">
            <a:spAutoFit/>
          </a:bodyPr>
          <a:lstStyle/>
          <a:p>
            <a:pPr algn="ctr" rtl="0"/>
            <a:r>
              <a:rPr lang="en-US" sz="2400" b="1" dirty="0"/>
              <a:t>A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ar-KW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rrow: Notched Right 53">
                <a:extLst>
                  <a:ext uri="{FF2B5EF4-FFF2-40B4-BE49-F238E27FC236}">
                    <a16:creationId xmlns:a16="http://schemas.microsoft.com/office/drawing/2014/main" id="{AE12FCA5-F359-444C-9E01-C928D3A3079E}"/>
                  </a:ext>
                </a:extLst>
              </p:cNvPr>
              <p:cNvSpPr/>
              <p:nvPr/>
            </p:nvSpPr>
            <p:spPr>
              <a:xfrm flipH="1">
                <a:off x="6192000" y="3217732"/>
                <a:ext cx="2952000" cy="720000"/>
              </a:xfrm>
              <a:prstGeom prst="notched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بالتعويض في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ar-KW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بـ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ar-KW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Arrow: Notched Right 53">
                <a:extLst>
                  <a:ext uri="{FF2B5EF4-FFF2-40B4-BE49-F238E27FC236}">
                    <a16:creationId xmlns:a16="http://schemas.microsoft.com/office/drawing/2014/main" id="{AE12FCA5-F359-444C-9E01-C928D3A30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92000" y="3217732"/>
                <a:ext cx="2952000" cy="720000"/>
              </a:xfrm>
              <a:prstGeom prst="notchedRightArrow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3111AF4-CF08-44BF-A717-2D61FB046F9D}"/>
                  </a:ext>
                </a:extLst>
              </p:cNvPr>
              <p:cNvSpPr txBox="1"/>
              <p:nvPr/>
            </p:nvSpPr>
            <p:spPr>
              <a:xfrm>
                <a:off x="95731" y="3464324"/>
                <a:ext cx="1995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3111AF4-CF08-44BF-A717-2D61FB046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1" y="3464324"/>
                <a:ext cx="1995290" cy="369332"/>
              </a:xfrm>
              <a:prstGeom prst="rect">
                <a:avLst/>
              </a:prstGeom>
              <a:blipFill>
                <a:blip r:embed="rId16"/>
                <a:stretch>
                  <a:fillRect l="-9480" t="-24590" r="-1529" b="-4918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48D9A70-B75B-4A29-ACE6-5A95A49691AE}"/>
                  </a:ext>
                </a:extLst>
              </p:cNvPr>
              <p:cNvSpPr txBox="1"/>
              <p:nvPr/>
            </p:nvSpPr>
            <p:spPr>
              <a:xfrm>
                <a:off x="2080149" y="3478392"/>
                <a:ext cx="18056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48D9A70-B75B-4A29-ACE6-5A95A496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49" y="3478392"/>
                <a:ext cx="1805623" cy="369332"/>
              </a:xfrm>
              <a:prstGeom prst="rect">
                <a:avLst/>
              </a:prstGeom>
              <a:blipFill>
                <a:blip r:embed="rId17"/>
                <a:stretch>
                  <a:fillRect l="-3041" r="-2703" b="-1000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BD852C9-3B31-4D81-B031-F7D427EB53A1}"/>
                  </a:ext>
                </a:extLst>
              </p:cNvPr>
              <p:cNvSpPr txBox="1"/>
              <p:nvPr/>
            </p:nvSpPr>
            <p:spPr>
              <a:xfrm>
                <a:off x="3889598" y="3464324"/>
                <a:ext cx="13973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l" rtl="0"/>
                <a:r>
                  <a:rPr lang="en-US" sz="2400" b="1" dirty="0">
                    <a:solidFill>
                      <a:schemeClr val="tx1"/>
                    </a:solidFill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BD852C9-3B31-4D81-B031-F7D427EB5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98" y="3464324"/>
                <a:ext cx="1397370" cy="369332"/>
              </a:xfrm>
              <a:prstGeom prst="rect">
                <a:avLst/>
              </a:prstGeom>
              <a:blipFill>
                <a:blip r:embed="rId18"/>
                <a:stretch>
                  <a:fillRect l="-13100" t="-24590" b="-4918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6D59C375-A6C2-492F-B314-9A3DE4C7EB91}"/>
              </a:ext>
            </a:extLst>
          </p:cNvPr>
          <p:cNvSpPr txBox="1"/>
          <p:nvPr/>
        </p:nvSpPr>
        <p:spPr>
          <a:xfrm>
            <a:off x="5409630" y="3409192"/>
            <a:ext cx="894323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1">
            <a:spAutoFit/>
          </a:bodyPr>
          <a:lstStyle/>
          <a:p>
            <a:pPr algn="ctr" rtl="0"/>
            <a:r>
              <a:rPr lang="en-US" sz="2400" b="1" dirty="0"/>
              <a:t>B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ar-KW" sz="24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360E9A-5385-4F9B-89CE-C2C3E55AACEB}"/>
              </a:ext>
            </a:extLst>
          </p:cNvPr>
          <p:cNvCxnSpPr>
            <a:cxnSpLocks/>
          </p:cNvCxnSpPr>
          <p:nvPr/>
        </p:nvCxnSpPr>
        <p:spPr>
          <a:xfrm flipH="1">
            <a:off x="3860535" y="2821808"/>
            <a:ext cx="1440000" cy="360000"/>
          </a:xfrm>
          <a:prstGeom prst="line">
            <a:avLst/>
          </a:prstGeom>
          <a:ln w="57150">
            <a:solidFill>
              <a:srgbClr val="D9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D0AC32B-70CB-4D30-8892-181446A061BA}"/>
              </a:ext>
            </a:extLst>
          </p:cNvPr>
          <p:cNvCxnSpPr>
            <a:cxnSpLocks/>
          </p:cNvCxnSpPr>
          <p:nvPr/>
        </p:nvCxnSpPr>
        <p:spPr>
          <a:xfrm flipH="1">
            <a:off x="2178288" y="3447579"/>
            <a:ext cx="1440000" cy="360000"/>
          </a:xfrm>
          <a:prstGeom prst="line">
            <a:avLst/>
          </a:prstGeom>
          <a:ln w="57150">
            <a:solidFill>
              <a:srgbClr val="D9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FD06A8A-5723-401E-8EE6-F73F863D6793}"/>
              </a:ext>
            </a:extLst>
          </p:cNvPr>
          <p:cNvSpPr/>
          <p:nvPr/>
        </p:nvSpPr>
        <p:spPr>
          <a:xfrm>
            <a:off x="7138163" y="2041870"/>
            <a:ext cx="1818029" cy="812890"/>
          </a:xfrm>
          <a:prstGeom prst="cloud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التعويض بأصفار المقام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C4E04733-811B-4B94-9ACE-1DAACF7B038B}"/>
                  </a:ext>
                </a:extLst>
              </p:cNvPr>
              <p:cNvSpPr/>
              <p:nvPr/>
            </p:nvSpPr>
            <p:spPr>
              <a:xfrm>
                <a:off x="3740829" y="863166"/>
                <a:ext cx="389637" cy="43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C4E04733-811B-4B94-9ACE-1DAACF7B0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29" y="863166"/>
                <a:ext cx="389637" cy="432000"/>
              </a:xfrm>
              <a:prstGeom prst="roundRect">
                <a:avLst/>
              </a:prstGeom>
              <a:blipFill>
                <a:blip r:embed="rId19"/>
                <a:stretch>
                  <a:fillRect l="-13636" r="-454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F33AD21-3614-4872-9416-1FDCADD73970}"/>
              </a:ext>
            </a:extLst>
          </p:cNvPr>
          <p:cNvSpPr/>
          <p:nvPr/>
        </p:nvSpPr>
        <p:spPr>
          <a:xfrm>
            <a:off x="6652639" y="1580716"/>
            <a:ext cx="2166450" cy="48265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522781-7605-42C7-AC52-FEAEAF36E67C}"/>
              </a:ext>
            </a:extLst>
          </p:cNvPr>
          <p:cNvSpPr/>
          <p:nvPr/>
        </p:nvSpPr>
        <p:spPr>
          <a:xfrm>
            <a:off x="7684813" y="449896"/>
            <a:ext cx="1404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BA813E-0C30-47A2-8A93-BC7EACC88B98}"/>
              </a:ext>
            </a:extLst>
          </p:cNvPr>
          <p:cNvSpPr/>
          <p:nvPr/>
        </p:nvSpPr>
        <p:spPr>
          <a:xfrm>
            <a:off x="6754684" y="449896"/>
            <a:ext cx="828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أوجد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1EB43-5521-4D22-9FD5-EFD52BCD12A9}"/>
              </a:ext>
            </a:extLst>
          </p:cNvPr>
          <p:cNvSpPr txBox="1"/>
          <p:nvPr/>
        </p:nvSpPr>
        <p:spPr>
          <a:xfrm>
            <a:off x="6710289" y="24487"/>
            <a:ext cx="2395388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1A985D-6A00-4FB2-9818-6530BB4D3E5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328" t="31100" r="15862" b="58688"/>
          <a:stretch/>
        </p:blipFill>
        <p:spPr>
          <a:xfrm>
            <a:off x="17853" y="6930"/>
            <a:ext cx="2695531" cy="55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F37AA65-B54B-4944-9908-0AA354A2EB00}"/>
                  </a:ext>
                </a:extLst>
              </p:cNvPr>
              <p:cNvSpPr txBox="1"/>
              <p:nvPr/>
            </p:nvSpPr>
            <p:spPr>
              <a:xfrm>
                <a:off x="-3174" y="3811120"/>
                <a:ext cx="3038418" cy="84471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F37AA65-B54B-4944-9908-0AA354A2E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74" y="3811120"/>
                <a:ext cx="3038418" cy="84471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C6018B-D3B8-464C-B615-FA3CA0D30267}"/>
                  </a:ext>
                </a:extLst>
              </p:cNvPr>
              <p:cNvSpPr txBox="1"/>
              <p:nvPr/>
            </p:nvSpPr>
            <p:spPr>
              <a:xfrm>
                <a:off x="2993391" y="3785043"/>
                <a:ext cx="3571680" cy="84298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6C6018B-D3B8-464C-B615-FA3CA0D30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391" y="3785043"/>
                <a:ext cx="3571680" cy="8429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C9FAAFD-9849-4E12-A848-7DECE3708B3F}"/>
                  </a:ext>
                </a:extLst>
              </p:cNvPr>
              <p:cNvSpPr txBox="1"/>
              <p:nvPr/>
            </p:nvSpPr>
            <p:spPr>
              <a:xfrm>
                <a:off x="-82711" y="4542455"/>
                <a:ext cx="2376000" cy="84298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C9FAAFD-9849-4E12-A848-7DECE370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711" y="4542455"/>
                <a:ext cx="2376000" cy="8429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B15222D-D77F-4559-B1F9-59E60BF8C747}"/>
                  </a:ext>
                </a:extLst>
              </p:cNvPr>
              <p:cNvSpPr txBox="1"/>
              <p:nvPr/>
            </p:nvSpPr>
            <p:spPr>
              <a:xfrm>
                <a:off x="1569796" y="4557691"/>
                <a:ext cx="3571680" cy="84298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B15222D-D77F-4559-B1F9-59E60BF8C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96" y="4557691"/>
                <a:ext cx="3571680" cy="8429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3D0D06-216C-4A2E-AC1F-C7F6FE8D575B}"/>
                  </a:ext>
                </a:extLst>
              </p:cNvPr>
              <p:cNvSpPr txBox="1"/>
              <p:nvPr/>
            </p:nvSpPr>
            <p:spPr>
              <a:xfrm>
                <a:off x="4308330" y="4788197"/>
                <a:ext cx="2386513" cy="4004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3D0D06-216C-4A2E-AC1F-C7F6FE8D5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30" y="4788197"/>
                <a:ext cx="2386513" cy="4004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88D200-E6EB-4437-9A93-4BA6719AFB63}"/>
                  </a:ext>
                </a:extLst>
              </p:cNvPr>
              <p:cNvSpPr txBox="1"/>
              <p:nvPr/>
            </p:nvSpPr>
            <p:spPr>
              <a:xfrm>
                <a:off x="5957948" y="4773024"/>
                <a:ext cx="2952000" cy="4004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88D200-E6EB-4437-9A93-4BA6719AF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948" y="4773024"/>
                <a:ext cx="2952000" cy="4004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69490BD-3872-440E-9FBB-9306030B92CC}"/>
                  </a:ext>
                </a:extLst>
              </p:cNvPr>
              <p:cNvSpPr txBox="1"/>
              <p:nvPr/>
            </p:nvSpPr>
            <p:spPr>
              <a:xfrm>
                <a:off x="310058" y="5330010"/>
                <a:ext cx="23865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69490BD-3872-440E-9FBB-9306030B9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" y="5330010"/>
                <a:ext cx="2386513" cy="369332"/>
              </a:xfrm>
              <a:prstGeom prst="rect">
                <a:avLst/>
              </a:prstGeom>
              <a:blipFill>
                <a:blip r:embed="rId28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6821F86-719A-409E-B2C3-40BFDB73E9DD}"/>
                  </a:ext>
                </a:extLst>
              </p:cNvPr>
              <p:cNvSpPr txBox="1"/>
              <p:nvPr/>
            </p:nvSpPr>
            <p:spPr>
              <a:xfrm>
                <a:off x="2589881" y="5337677"/>
                <a:ext cx="2076806" cy="3775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6821F86-719A-409E-B2C3-40BFDB73E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81" y="5337677"/>
                <a:ext cx="2076806" cy="377539"/>
              </a:xfrm>
              <a:prstGeom prst="rect">
                <a:avLst/>
              </a:prstGeom>
              <a:blipFill>
                <a:blip r:embed="rId29"/>
                <a:stretch>
                  <a:fillRect b="-338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4808A4B-3B4B-4B3F-81D6-8E08E0056D25}"/>
                  </a:ext>
                </a:extLst>
              </p:cNvPr>
              <p:cNvSpPr txBox="1"/>
              <p:nvPr/>
            </p:nvSpPr>
            <p:spPr>
              <a:xfrm>
                <a:off x="4333837" y="5315942"/>
                <a:ext cx="2386513" cy="3775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4808A4B-3B4B-4B3F-81D6-8E08E0056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37" y="5315942"/>
                <a:ext cx="2386513" cy="377539"/>
              </a:xfrm>
              <a:prstGeom prst="rect">
                <a:avLst/>
              </a:prstGeom>
              <a:blipFill>
                <a:blip r:embed="rId30"/>
                <a:stretch>
                  <a:fillRect b="-3548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9CA56-7C94-4859-807E-CE88434DE894}"/>
                  </a:ext>
                </a:extLst>
              </p:cNvPr>
              <p:cNvSpPr txBox="1"/>
              <p:nvPr/>
            </p:nvSpPr>
            <p:spPr>
              <a:xfrm>
                <a:off x="6497895" y="5309541"/>
                <a:ext cx="1995623" cy="3775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D9CA56-7C94-4859-807E-CE88434DE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895" y="5309541"/>
                <a:ext cx="1995623" cy="377539"/>
              </a:xfrm>
              <a:prstGeom prst="rect">
                <a:avLst/>
              </a:prstGeom>
              <a:blipFill>
                <a:blip r:embed="rId31"/>
                <a:stretch>
                  <a:fillRect l="-917" b="-338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8C74172-D6AE-4382-AA59-980C2092AE27}"/>
                  </a:ext>
                </a:extLst>
              </p:cNvPr>
              <p:cNvSpPr txBox="1"/>
              <p:nvPr/>
            </p:nvSpPr>
            <p:spPr>
              <a:xfrm>
                <a:off x="252438" y="5781708"/>
                <a:ext cx="2277439" cy="3775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8C74172-D6AE-4382-AA59-980C2092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8" y="5781708"/>
                <a:ext cx="2277439" cy="377539"/>
              </a:xfrm>
              <a:prstGeom prst="rect">
                <a:avLst/>
              </a:prstGeom>
              <a:blipFill>
                <a:blip r:embed="rId32"/>
                <a:stretch>
                  <a:fillRect b="-3548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C72A3D1-7B7C-4A27-8595-2A3DF2DEFA57}"/>
                  </a:ext>
                </a:extLst>
              </p:cNvPr>
              <p:cNvSpPr txBox="1"/>
              <p:nvPr/>
            </p:nvSpPr>
            <p:spPr>
              <a:xfrm>
                <a:off x="2025465" y="5747175"/>
                <a:ext cx="1759572" cy="3775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C72A3D1-7B7C-4A27-8595-2A3DF2DEF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465" y="5747175"/>
                <a:ext cx="1759572" cy="377539"/>
              </a:xfrm>
              <a:prstGeom prst="rect">
                <a:avLst/>
              </a:prstGeom>
              <a:blipFill>
                <a:blip r:embed="rId33"/>
                <a:stretch>
                  <a:fillRect b="-338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D9B5290-1A89-4DD8-953F-F46C8DF4792A}"/>
                  </a:ext>
                </a:extLst>
              </p:cNvPr>
              <p:cNvSpPr/>
              <p:nvPr/>
            </p:nvSpPr>
            <p:spPr>
              <a:xfrm>
                <a:off x="2815386" y="875864"/>
                <a:ext cx="389637" cy="4320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D9B5290-1A89-4DD8-953F-F46C8DF47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86" y="875864"/>
                <a:ext cx="389637" cy="432000"/>
              </a:xfrm>
              <a:prstGeom prst="roundRect">
                <a:avLst/>
              </a:prstGeom>
              <a:blipFill>
                <a:blip r:embed="rId34"/>
                <a:stretch>
                  <a:fillRect l="-13636" r="-454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A6C91F3-756F-4F55-B989-94909413388D}"/>
                  </a:ext>
                </a:extLst>
              </p:cNvPr>
              <p:cNvSpPr txBox="1"/>
              <p:nvPr/>
            </p:nvSpPr>
            <p:spPr>
              <a:xfrm>
                <a:off x="3390560" y="5776412"/>
                <a:ext cx="182468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A6C91F3-756F-4F55-B989-949094133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560" y="5776412"/>
                <a:ext cx="1824687" cy="369332"/>
              </a:xfrm>
              <a:prstGeom prst="rect">
                <a:avLst/>
              </a:prstGeom>
              <a:blipFill>
                <a:blip r:embed="rId35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A8AC54E-7CBD-41BB-A5DD-94AC046E7428}"/>
                  </a:ext>
                </a:extLst>
              </p:cNvPr>
              <p:cNvSpPr txBox="1"/>
              <p:nvPr/>
            </p:nvSpPr>
            <p:spPr>
              <a:xfrm>
                <a:off x="4847139" y="5776412"/>
                <a:ext cx="168326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A8AC54E-7CBD-41BB-A5DD-94AC046E7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139" y="5776412"/>
                <a:ext cx="1683261" cy="369332"/>
              </a:xfrm>
              <a:prstGeom prst="rect">
                <a:avLst/>
              </a:prstGeom>
              <a:blipFill>
                <a:blip r:embed="rId36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0DB4E8D-E50F-4532-A712-047DEE2EDB24}"/>
                  </a:ext>
                </a:extLst>
              </p:cNvPr>
              <p:cNvSpPr txBox="1"/>
              <p:nvPr/>
            </p:nvSpPr>
            <p:spPr>
              <a:xfrm>
                <a:off x="387249" y="6165387"/>
                <a:ext cx="1899809" cy="75200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0DB4E8D-E50F-4532-A712-047DEE2ED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9" y="6165387"/>
                <a:ext cx="1899809" cy="75200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CE3F6CC-3F8A-4463-B848-7DF5D40B5ED4}"/>
                  </a:ext>
                </a:extLst>
              </p:cNvPr>
              <p:cNvSpPr txBox="1"/>
              <p:nvPr/>
            </p:nvSpPr>
            <p:spPr>
              <a:xfrm>
                <a:off x="2091021" y="6148466"/>
                <a:ext cx="1661932" cy="75200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CE3F6CC-3F8A-4463-B848-7DF5D40B5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21" y="6148466"/>
                <a:ext cx="1661932" cy="75200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EFDEA3-ABF2-4F0F-8D1D-6A0898D4288E}"/>
                  </a:ext>
                </a:extLst>
              </p:cNvPr>
              <p:cNvSpPr txBox="1"/>
              <p:nvPr/>
            </p:nvSpPr>
            <p:spPr>
              <a:xfrm>
                <a:off x="3400967" y="6312272"/>
                <a:ext cx="14616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EFDEA3-ABF2-4F0F-8D1D-6A0898D42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67" y="6312272"/>
                <a:ext cx="1461664" cy="369332"/>
              </a:xfrm>
              <a:prstGeom prst="rect">
                <a:avLst/>
              </a:prstGeom>
              <a:blipFill>
                <a:blip r:embed="rId3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25A7F24-BAB0-4A28-BFC2-43FF084ACAD0}"/>
                  </a:ext>
                </a:extLst>
              </p:cNvPr>
              <p:cNvSpPr txBox="1"/>
              <p:nvPr/>
            </p:nvSpPr>
            <p:spPr>
              <a:xfrm>
                <a:off x="4235077" y="6306827"/>
                <a:ext cx="12991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25A7F24-BAB0-4A28-BFC2-43FF084AC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77" y="6306827"/>
                <a:ext cx="1299162" cy="369332"/>
              </a:xfrm>
              <a:prstGeom prst="rect">
                <a:avLst/>
              </a:prstGeom>
              <a:blipFill>
                <a:blip r:embed="rId4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6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 tmFilter="0,0; .5, 1; 1, 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 tmFilter="0,0; .5, 1; 1, 1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 tmFilter="0,0; .5, 1; 1, 1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0" grpId="1" animBg="1"/>
      <p:bldP spid="23" grpId="0"/>
      <p:bldP spid="24" grpId="0"/>
      <p:bldP spid="25" grpId="0" animBg="1"/>
      <p:bldP spid="26" grpId="0"/>
      <p:bldP spid="10" grpId="0" animBg="1"/>
      <p:bldP spid="33" grpId="0" animBg="1"/>
      <p:bldP spid="42" grpId="0" animBg="1"/>
      <p:bldP spid="11" grpId="0" animBg="1"/>
      <p:bldP spid="48" grpId="0" animBg="1"/>
      <p:bldP spid="49" grpId="0" animBg="1"/>
      <p:bldP spid="53" grpId="0" animBg="1"/>
      <p:bldP spid="54" grpId="0" animBg="1"/>
      <p:bldP spid="58" grpId="0" animBg="1"/>
      <p:bldP spid="2" grpId="0" animBg="1"/>
      <p:bldP spid="60" grpId="0" animBg="1"/>
      <p:bldP spid="60" grpId="1" animBg="1"/>
      <p:bldP spid="61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21" grpId="0" animBg="1"/>
      <p:bldP spid="21" grpId="1" animBg="1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010399" y="24487"/>
            <a:ext cx="2095277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878385-3B93-4A5F-9F7D-532F2C82F733}"/>
                  </a:ext>
                </a:extLst>
              </p:cNvPr>
              <p:cNvSpPr txBox="1"/>
              <p:nvPr/>
            </p:nvSpPr>
            <p:spPr>
              <a:xfrm>
                <a:off x="3613052" y="2055417"/>
                <a:ext cx="3397347" cy="11624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878385-3B93-4A5F-9F7D-532F2C82F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52" y="2055417"/>
                <a:ext cx="3397347" cy="1162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69331-02DA-4EEB-ACE4-CD64B3046C03}"/>
                  </a:ext>
                </a:extLst>
              </p:cNvPr>
              <p:cNvSpPr txBox="1"/>
              <p:nvPr/>
            </p:nvSpPr>
            <p:spPr>
              <a:xfrm>
                <a:off x="152031" y="2120981"/>
                <a:ext cx="4096851" cy="1004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69331-02DA-4EEB-ACE4-CD64B3046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1" y="2120981"/>
                <a:ext cx="4096851" cy="10042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09FCF9-EEE8-4B09-902A-3450E3A30682}"/>
                  </a:ext>
                </a:extLst>
              </p:cNvPr>
              <p:cNvSpPr txBox="1"/>
              <p:nvPr/>
            </p:nvSpPr>
            <p:spPr>
              <a:xfrm>
                <a:off x="163213" y="3319031"/>
                <a:ext cx="3954933" cy="103925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  <m:sup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09FCF9-EEE8-4B09-902A-3450E3A30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13" y="3319031"/>
                <a:ext cx="3954933" cy="1039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1BD44-9AD8-4761-90E9-25363EBDE9C8}"/>
                  </a:ext>
                </a:extLst>
              </p:cNvPr>
              <p:cNvSpPr txBox="1"/>
              <p:nvPr/>
            </p:nvSpPr>
            <p:spPr>
              <a:xfrm>
                <a:off x="4376462" y="3322260"/>
                <a:ext cx="4515727" cy="10393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d>
                                        <m:dPr>
                                          <m:ctrlPr>
                                            <a:rPr lang="en-US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11BD44-9AD8-4761-90E9-25363EBDE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462" y="3322260"/>
                <a:ext cx="4515727" cy="1039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6D5E65A-B074-4024-86A5-E2B0BB4ABEDC}"/>
              </a:ext>
            </a:extLst>
          </p:cNvPr>
          <p:cNvSpPr/>
          <p:nvPr/>
        </p:nvSpPr>
        <p:spPr>
          <a:xfrm>
            <a:off x="4012965" y="3788169"/>
            <a:ext cx="64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>
                <a:solidFill>
                  <a:schemeClr val="tx1"/>
                </a:solidFill>
              </a:rPr>
              <a:t>ـــ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A1CEBE-A223-4888-881C-A2CF409BB0A6}"/>
                  </a:ext>
                </a:extLst>
              </p:cNvPr>
              <p:cNvSpPr txBox="1"/>
              <p:nvPr/>
            </p:nvSpPr>
            <p:spPr>
              <a:xfrm>
                <a:off x="2546780" y="4415703"/>
                <a:ext cx="1378633" cy="80509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𝟒𝟔𝟐𝟕</m:t>
                          </m:r>
                        </m:num>
                        <m:den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A1CEBE-A223-4888-881C-A2CF409BB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780" y="4415703"/>
                <a:ext cx="1378633" cy="805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891EBF0-AC3E-45C4-8EFF-4DCD3B8F75D7}"/>
              </a:ext>
            </a:extLst>
          </p:cNvPr>
          <p:cNvSpPr/>
          <p:nvPr/>
        </p:nvSpPr>
        <p:spPr>
          <a:xfrm>
            <a:off x="4066088" y="4687851"/>
            <a:ext cx="648000" cy="2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>
                <a:solidFill>
                  <a:schemeClr val="tx1"/>
                </a:solidFill>
              </a:rPr>
              <a:t>ـــ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1F1421-867E-41BA-8DBD-95CD58BC34EB}"/>
                  </a:ext>
                </a:extLst>
              </p:cNvPr>
              <p:cNvSpPr txBox="1"/>
              <p:nvPr/>
            </p:nvSpPr>
            <p:spPr>
              <a:xfrm>
                <a:off x="4544831" y="4383850"/>
                <a:ext cx="1745279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1F1421-867E-41BA-8DBD-95CD58BC3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831" y="4383850"/>
                <a:ext cx="1745279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62FA6B7-3436-47E1-A105-3520047B60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1037" t="27332" r="10965" b="56424"/>
          <a:stretch/>
        </p:blipFill>
        <p:spPr>
          <a:xfrm>
            <a:off x="303498" y="238341"/>
            <a:ext cx="6415169" cy="895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8EC5A8-9E23-4DAF-8F29-C35F2218A2BF}"/>
                  </a:ext>
                </a:extLst>
              </p:cNvPr>
              <p:cNvSpPr txBox="1"/>
              <p:nvPr/>
            </p:nvSpPr>
            <p:spPr>
              <a:xfrm>
                <a:off x="5832833" y="4353565"/>
                <a:ext cx="1745279" cy="81541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𝟒𝟓𝟗𝟓</m:t>
                          </m:r>
                        </m:num>
                        <m:den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8EC5A8-9E23-4DAF-8F29-C35F2218A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833" y="4353565"/>
                <a:ext cx="1745279" cy="8154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CB841A-18A0-4ED0-9430-4E9139B08CBF}"/>
              </a:ext>
            </a:extLst>
          </p:cNvPr>
          <p:cNvSpPr/>
          <p:nvPr/>
        </p:nvSpPr>
        <p:spPr>
          <a:xfrm>
            <a:off x="7010400" y="418989"/>
            <a:ext cx="2095278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5" grpId="0" animBg="1"/>
      <p:bldP spid="5" grpId="1" animBg="1"/>
      <p:bldP spid="10" grpId="0"/>
      <p:bldP spid="11" grpId="0" animBg="1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9840DD-42FC-4BE5-AC9E-7FBD1BFD6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2769" t="57800" r="32154" b="32430"/>
          <a:stretch/>
        </p:blipFill>
        <p:spPr>
          <a:xfrm>
            <a:off x="70338" y="853053"/>
            <a:ext cx="7524000" cy="750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277B0D-8EB6-4E11-BDBA-1246C8E87026}"/>
                  </a:ext>
                </a:extLst>
              </p:cNvPr>
              <p:cNvSpPr txBox="1"/>
              <p:nvPr/>
            </p:nvSpPr>
            <p:spPr>
              <a:xfrm>
                <a:off x="-42203" y="1801579"/>
                <a:ext cx="32918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−  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277B0D-8EB6-4E11-BDBA-1246C8E87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03" y="1801579"/>
                <a:ext cx="32918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664633-1EA6-4D0B-8531-864612C89E84}"/>
                  </a:ext>
                </a:extLst>
              </p:cNvPr>
              <p:cNvSpPr txBox="1"/>
              <p:nvPr/>
            </p:nvSpPr>
            <p:spPr>
              <a:xfrm>
                <a:off x="2888970" y="1834081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664633-1EA6-4D0B-8531-864612C89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70" y="1834081"/>
                <a:ext cx="97455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4CB992-B5A1-4BC3-86D1-AB0CD1E4D128}"/>
                  </a:ext>
                </a:extLst>
              </p:cNvPr>
              <p:cNvSpPr txBox="1"/>
              <p:nvPr/>
            </p:nvSpPr>
            <p:spPr>
              <a:xfrm>
                <a:off x="5693531" y="1801579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4CB992-B5A1-4BC3-86D1-AB0CD1E4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531" y="1801579"/>
                <a:ext cx="97455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B8A78D-4306-4415-945B-4998F9731978}"/>
              </a:ext>
            </a:extLst>
          </p:cNvPr>
          <p:cNvSpPr/>
          <p:nvPr/>
        </p:nvSpPr>
        <p:spPr>
          <a:xfrm>
            <a:off x="4513287" y="853053"/>
            <a:ext cx="117426" cy="18574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845006-74C7-4D94-AD81-5BE468A7E9F0}"/>
              </a:ext>
            </a:extLst>
          </p:cNvPr>
          <p:cNvSpPr/>
          <p:nvPr/>
        </p:nvSpPr>
        <p:spPr>
          <a:xfrm>
            <a:off x="7779434" y="737573"/>
            <a:ext cx="1322363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ar-K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B7E40-CE03-4224-8D34-6A8F019DEB79}"/>
              </a:ext>
            </a:extLst>
          </p:cNvPr>
          <p:cNvSpPr txBox="1"/>
          <p:nvPr/>
        </p:nvSpPr>
        <p:spPr>
          <a:xfrm>
            <a:off x="6565513" y="285577"/>
            <a:ext cx="2520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40738-CF6B-44C1-991E-097AA217EF27}"/>
              </a:ext>
            </a:extLst>
          </p:cNvPr>
          <p:cNvSpPr txBox="1"/>
          <p:nvPr/>
        </p:nvSpPr>
        <p:spPr>
          <a:xfrm>
            <a:off x="2865924" y="22557"/>
            <a:ext cx="328269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KW" sz="3200" b="1" dirty="0"/>
              <a:t>خواص التكامل المحدد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53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9840DD-42FC-4BE5-AC9E-7FBD1BFD6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2931" t="65795" r="66106" b="23646"/>
          <a:stretch/>
        </p:blipFill>
        <p:spPr>
          <a:xfrm>
            <a:off x="132705" y="176262"/>
            <a:ext cx="3538277" cy="1001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DAF051-109F-47F8-B8BF-9E58DDA4DCEA}"/>
                  </a:ext>
                </a:extLst>
              </p:cNvPr>
              <p:cNvSpPr txBox="1"/>
              <p:nvPr/>
            </p:nvSpPr>
            <p:spPr>
              <a:xfrm>
                <a:off x="132705" y="1276721"/>
                <a:ext cx="4319552" cy="97712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((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) 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DAF051-109F-47F8-B8BF-9E58DDA4D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5" y="1276721"/>
                <a:ext cx="4319552" cy="977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42F0D39-6267-4E51-9B68-FA717F0A0318}"/>
              </a:ext>
            </a:extLst>
          </p:cNvPr>
          <p:cNvSpPr/>
          <p:nvPr/>
        </p:nvSpPr>
        <p:spPr>
          <a:xfrm>
            <a:off x="654150" y="2005376"/>
            <a:ext cx="396000" cy="396000"/>
          </a:xfrm>
          <a:prstGeom prst="ellipse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8585F1-C45D-4B2D-9113-34C75F757F78}"/>
              </a:ext>
            </a:extLst>
          </p:cNvPr>
          <p:cNvSpPr/>
          <p:nvPr/>
        </p:nvSpPr>
        <p:spPr>
          <a:xfrm>
            <a:off x="668218" y="1245049"/>
            <a:ext cx="396000" cy="396000"/>
          </a:xfrm>
          <a:prstGeom prst="ellipse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2AD6B6-FB7D-4A53-A6E1-092FAEBC4704}"/>
              </a:ext>
            </a:extLst>
          </p:cNvPr>
          <p:cNvSpPr/>
          <p:nvPr/>
        </p:nvSpPr>
        <p:spPr>
          <a:xfrm>
            <a:off x="140793" y="1609376"/>
            <a:ext cx="396000" cy="396000"/>
          </a:xfrm>
          <a:prstGeom prst="ellipse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D00961-DDDD-4034-AE55-7052050EDB80}"/>
                  </a:ext>
                </a:extLst>
              </p:cNvPr>
              <p:cNvSpPr txBox="1"/>
              <p:nvPr/>
            </p:nvSpPr>
            <p:spPr>
              <a:xfrm>
                <a:off x="4517938" y="1245049"/>
                <a:ext cx="3985976" cy="97321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D00961-DDDD-4034-AE55-7052050ED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38" y="1245049"/>
                <a:ext cx="3985976" cy="973215"/>
              </a:xfrm>
              <a:prstGeom prst="rect">
                <a:avLst/>
              </a:prstGeom>
              <a:blipFill>
                <a:blip r:embed="rId5"/>
                <a:stretch>
                  <a:fillRect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234175-4B45-44B8-B061-8503596953FD}"/>
                  </a:ext>
                </a:extLst>
              </p:cNvPr>
              <p:cNvSpPr txBox="1"/>
              <p:nvPr/>
            </p:nvSpPr>
            <p:spPr>
              <a:xfrm>
                <a:off x="913461" y="2338031"/>
                <a:ext cx="3397347" cy="101495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234175-4B45-44B8-B061-850359695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1" y="2338031"/>
                <a:ext cx="3397347" cy="1014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8B60EA-C6A4-4CDF-BFBD-9960A8CF45A7}"/>
                  </a:ext>
                </a:extLst>
              </p:cNvPr>
              <p:cNvSpPr txBox="1"/>
              <p:nvPr/>
            </p:nvSpPr>
            <p:spPr>
              <a:xfrm>
                <a:off x="4226305" y="2386431"/>
                <a:ext cx="3926833" cy="101508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ar-K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8B60EA-C6A4-4CDF-BFBD-9960A8CF4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305" y="2386431"/>
                <a:ext cx="3926833" cy="1015086"/>
              </a:xfrm>
              <a:prstGeom prst="rect">
                <a:avLst/>
              </a:prstGeom>
              <a:blipFill>
                <a:blip r:embed="rId7"/>
                <a:stretch>
                  <a:fillRect r="-3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D94EA0-FFEE-4B2A-8DA1-B4D00A1B781D}"/>
                  </a:ext>
                </a:extLst>
              </p:cNvPr>
              <p:cNvSpPr txBox="1"/>
              <p:nvPr/>
            </p:nvSpPr>
            <p:spPr>
              <a:xfrm>
                <a:off x="270640" y="2616975"/>
                <a:ext cx="63902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D94EA0-FFEE-4B2A-8DA1-B4D00A1B7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40" y="2616975"/>
                <a:ext cx="639027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C132C4-68B9-4E13-AD5B-68CF782A373D}"/>
                  </a:ext>
                </a:extLst>
              </p:cNvPr>
              <p:cNvSpPr txBox="1"/>
              <p:nvPr/>
            </p:nvSpPr>
            <p:spPr>
              <a:xfrm>
                <a:off x="269394" y="3411314"/>
                <a:ext cx="7807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C132C4-68B9-4E13-AD5B-68CF782A3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94" y="3411314"/>
                <a:ext cx="78075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1A4EE0-9F3A-4ED2-B888-D6B3454DE985}"/>
                  </a:ext>
                </a:extLst>
              </p:cNvPr>
              <p:cNvSpPr txBox="1"/>
              <p:nvPr/>
            </p:nvSpPr>
            <p:spPr>
              <a:xfrm>
                <a:off x="875251" y="3505012"/>
                <a:ext cx="189691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𝟓𝟑𝟔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−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1A4EE0-9F3A-4ED2-B888-D6B3454DE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51" y="3505012"/>
                <a:ext cx="189691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11A73C-08E6-4845-8BA3-487FFA6A4B1D}"/>
                  </a:ext>
                </a:extLst>
              </p:cNvPr>
              <p:cNvSpPr txBox="1"/>
              <p:nvPr/>
            </p:nvSpPr>
            <p:spPr>
              <a:xfrm>
                <a:off x="2685769" y="3496595"/>
                <a:ext cx="5229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11A73C-08E6-4845-8BA3-487FFA6A4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769" y="3496595"/>
                <a:ext cx="52290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B4BBA2-BE43-4271-AECB-A385E1602153}"/>
                  </a:ext>
                </a:extLst>
              </p:cNvPr>
              <p:cNvSpPr txBox="1"/>
              <p:nvPr/>
            </p:nvSpPr>
            <p:spPr>
              <a:xfrm>
                <a:off x="3856769" y="3496594"/>
                <a:ext cx="189691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𝟓𝟑𝟒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B4BBA2-BE43-4271-AECB-A385E1602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769" y="3496594"/>
                <a:ext cx="189691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64A5E2-F7CD-4068-ABD9-9DEC3E3DE968}"/>
              </a:ext>
            </a:extLst>
          </p:cNvPr>
          <p:cNvSpPr/>
          <p:nvPr/>
        </p:nvSpPr>
        <p:spPr>
          <a:xfrm>
            <a:off x="5121207" y="24733"/>
            <a:ext cx="1322363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84F42-FF33-42C7-BA02-7BCE31EE5471}"/>
                  </a:ext>
                </a:extLst>
              </p:cNvPr>
              <p:cNvSpPr txBox="1"/>
              <p:nvPr/>
            </p:nvSpPr>
            <p:spPr>
              <a:xfrm>
                <a:off x="8153138" y="2537733"/>
                <a:ext cx="112319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ar-KW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84F42-FF33-42C7-BA02-7BCE31EE5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138" y="2537733"/>
                <a:ext cx="1123195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48A43D-7E2B-4740-8A03-4E7896677981}"/>
                  </a:ext>
                </a:extLst>
              </p:cNvPr>
              <p:cNvSpPr txBox="1"/>
              <p:nvPr/>
            </p:nvSpPr>
            <p:spPr>
              <a:xfrm>
                <a:off x="3109384" y="3373483"/>
                <a:ext cx="11231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ar-KW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48A43D-7E2B-4740-8A03-4E7896677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384" y="3373483"/>
                <a:ext cx="1123195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5AFABCCF-1F18-46E7-A779-D776AFF3342E}"/>
              </a:ext>
            </a:extLst>
          </p:cNvPr>
          <p:cNvSpPr/>
          <p:nvPr/>
        </p:nvSpPr>
        <p:spPr>
          <a:xfrm>
            <a:off x="866218" y="715012"/>
            <a:ext cx="324000" cy="324000"/>
          </a:xfrm>
          <a:prstGeom prst="ellipse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2B6B359-1F03-46A1-A76B-AA6A8C2D636D}"/>
              </a:ext>
            </a:extLst>
          </p:cNvPr>
          <p:cNvSpPr/>
          <p:nvPr/>
        </p:nvSpPr>
        <p:spPr>
          <a:xfrm>
            <a:off x="1065474" y="282485"/>
            <a:ext cx="324000" cy="324000"/>
          </a:xfrm>
          <a:prstGeom prst="ellipse">
            <a:avLst/>
          </a:prstGeom>
          <a:noFill/>
          <a:ln w="38100">
            <a:solidFill>
              <a:srgbClr val="53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B577B-3F12-4457-93A6-F33ADBB11AC5}"/>
              </a:ext>
            </a:extLst>
          </p:cNvPr>
          <p:cNvSpPr txBox="1"/>
          <p:nvPr/>
        </p:nvSpPr>
        <p:spPr>
          <a:xfrm>
            <a:off x="6581797" y="24733"/>
            <a:ext cx="2520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 animBg="1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19" grpId="0"/>
      <p:bldP spid="31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581797" y="24733"/>
            <a:ext cx="2520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9840DD-42FC-4BE5-AC9E-7FBD1BFD6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49234" t="66550" r="29923" b="22621"/>
          <a:stretch/>
        </p:blipFill>
        <p:spPr>
          <a:xfrm>
            <a:off x="140793" y="144160"/>
            <a:ext cx="3518084" cy="1027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2F58EC-C09F-4706-85F6-C158618D7271}"/>
                  </a:ext>
                </a:extLst>
              </p:cNvPr>
              <p:cNvSpPr txBox="1"/>
              <p:nvPr/>
            </p:nvSpPr>
            <p:spPr>
              <a:xfrm>
                <a:off x="188919" y="1506209"/>
                <a:ext cx="3985976" cy="45871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2F58EC-C09F-4706-85F6-C158618D7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9" y="1506209"/>
                <a:ext cx="3985976" cy="45871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ADF4DD-8BE7-4D01-977E-34E90C076921}"/>
                  </a:ext>
                </a:extLst>
              </p:cNvPr>
              <p:cNvSpPr txBox="1"/>
              <p:nvPr/>
            </p:nvSpPr>
            <p:spPr>
              <a:xfrm>
                <a:off x="276530" y="2347735"/>
                <a:ext cx="3985976" cy="54258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ADF4DD-8BE7-4D01-977E-34E90C076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0" y="2347735"/>
                <a:ext cx="3985976" cy="5425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DA0236-8868-401F-842F-52528116D254}"/>
                  </a:ext>
                </a:extLst>
              </p:cNvPr>
              <p:cNvSpPr txBox="1"/>
              <p:nvPr/>
            </p:nvSpPr>
            <p:spPr>
              <a:xfrm>
                <a:off x="3715141" y="2368244"/>
                <a:ext cx="3985976" cy="54258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DA0236-8868-401F-842F-52528116D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141" y="2368244"/>
                <a:ext cx="3985976" cy="542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EDAD23-74EC-4522-9A3B-88CDD3DC4FE4}"/>
                  </a:ext>
                </a:extLst>
              </p:cNvPr>
              <p:cNvSpPr txBox="1"/>
              <p:nvPr/>
            </p:nvSpPr>
            <p:spPr>
              <a:xfrm>
                <a:off x="489524" y="3311353"/>
                <a:ext cx="3985976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EDAD23-74EC-4522-9A3B-88CDD3DC4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4" y="3311353"/>
                <a:ext cx="3985976" cy="44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847886-6CFE-4E5C-B7E8-C632DBA967D0}"/>
              </a:ext>
            </a:extLst>
          </p:cNvPr>
          <p:cNvCxnSpPr/>
          <p:nvPr/>
        </p:nvCxnSpPr>
        <p:spPr>
          <a:xfrm flipH="1">
            <a:off x="5376900" y="2294093"/>
            <a:ext cx="1209822" cy="690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A6CC48-A49E-4999-B804-24C37C8E9399}"/>
              </a:ext>
            </a:extLst>
          </p:cNvPr>
          <p:cNvSpPr/>
          <p:nvPr/>
        </p:nvSpPr>
        <p:spPr>
          <a:xfrm>
            <a:off x="6595865" y="442022"/>
            <a:ext cx="2520000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4742D7-97C3-4051-8190-BB61C147CDD1}"/>
              </a:ext>
            </a:extLst>
          </p:cNvPr>
          <p:cNvSpPr/>
          <p:nvPr/>
        </p:nvSpPr>
        <p:spPr>
          <a:xfrm>
            <a:off x="7001830" y="421955"/>
            <a:ext cx="2114034" cy="54519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A21B2-CCB0-438B-BC3C-255A0448D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615" t="50000" r="63077" b="39259"/>
          <a:stretch/>
        </p:blipFill>
        <p:spPr>
          <a:xfrm>
            <a:off x="126609" y="552946"/>
            <a:ext cx="3221502" cy="80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1A21E3-341A-4832-87E1-890864106F52}"/>
                  </a:ext>
                </a:extLst>
              </p:cNvPr>
              <p:cNvSpPr txBox="1"/>
              <p:nvPr/>
            </p:nvSpPr>
            <p:spPr>
              <a:xfrm>
                <a:off x="438039" y="1317846"/>
                <a:ext cx="5820144" cy="12082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−(−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1A21E3-341A-4832-87E1-890864106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39" y="1317846"/>
                <a:ext cx="5820144" cy="12082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FBFF87-3969-4C61-A0FA-8E761E0BA8B9}"/>
                  </a:ext>
                </a:extLst>
              </p:cNvPr>
              <p:cNvSpPr txBox="1"/>
              <p:nvPr/>
            </p:nvSpPr>
            <p:spPr>
              <a:xfrm>
                <a:off x="0" y="2482542"/>
                <a:ext cx="5820144" cy="12082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FBFF87-3969-4C61-A0FA-8E761E0BA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82542"/>
                <a:ext cx="5820144" cy="120827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655BFF-63C2-4280-9A49-3B28F88CB688}"/>
                  </a:ext>
                </a:extLst>
              </p:cNvPr>
              <p:cNvSpPr txBox="1"/>
              <p:nvPr/>
            </p:nvSpPr>
            <p:spPr>
              <a:xfrm>
                <a:off x="-191085" y="3836624"/>
                <a:ext cx="5106571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655BFF-63C2-4280-9A49-3B28F88CB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085" y="3836624"/>
                <a:ext cx="5106571" cy="751872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10E82C-3543-4E46-85D5-5DFC64B5E130}"/>
                  </a:ext>
                </a:extLst>
              </p:cNvPr>
              <p:cNvSpPr txBox="1"/>
              <p:nvPr/>
            </p:nvSpPr>
            <p:spPr>
              <a:xfrm>
                <a:off x="4479383" y="3836624"/>
                <a:ext cx="4192173" cy="75200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10E82C-3543-4E46-85D5-5DFC64B5E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383" y="3836624"/>
                <a:ext cx="4192173" cy="752001"/>
              </a:xfrm>
              <a:prstGeom prst="rect">
                <a:avLst/>
              </a:prstGeom>
              <a:blipFill>
                <a:blip r:embed="rId7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D5A05-8B3A-452A-9967-7906074ED764}"/>
                  </a:ext>
                </a:extLst>
              </p:cNvPr>
              <p:cNvSpPr txBox="1"/>
              <p:nvPr/>
            </p:nvSpPr>
            <p:spPr>
              <a:xfrm>
                <a:off x="-191085" y="4694166"/>
                <a:ext cx="3727935" cy="75200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D5A05-8B3A-452A-9967-7906074ED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085" y="4694166"/>
                <a:ext cx="3727935" cy="752001"/>
              </a:xfrm>
              <a:prstGeom prst="rect">
                <a:avLst/>
              </a:prstGeom>
              <a:blipFill>
                <a:blip r:embed="rId8"/>
                <a:stretch>
                  <a:fillRect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03C4B6-C6FF-46A3-B850-B20702BEA0C7}"/>
                  </a:ext>
                </a:extLst>
              </p:cNvPr>
              <p:cNvSpPr txBox="1"/>
              <p:nvPr/>
            </p:nvSpPr>
            <p:spPr>
              <a:xfrm>
                <a:off x="3076131" y="4707951"/>
                <a:ext cx="2806503" cy="7518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 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03C4B6-C6FF-46A3-B850-B20702BE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131" y="4707951"/>
                <a:ext cx="2806503" cy="751872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8758EA-FFA8-4536-B529-10979CDC3F5E}"/>
                  </a:ext>
                </a:extLst>
              </p:cNvPr>
              <p:cNvSpPr txBox="1"/>
              <p:nvPr/>
            </p:nvSpPr>
            <p:spPr>
              <a:xfrm>
                <a:off x="730347" y="5551708"/>
                <a:ext cx="1670536" cy="73956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ar-KW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  <m:sub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8758EA-FFA8-4536-B529-10979CDC3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47" y="5551708"/>
                <a:ext cx="1670536" cy="739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6E8C59-938F-4C68-A64A-A2D3FB3DA21C}"/>
                  </a:ext>
                </a:extLst>
              </p:cNvPr>
              <p:cNvSpPr txBox="1"/>
              <p:nvPr/>
            </p:nvSpPr>
            <p:spPr>
              <a:xfrm>
                <a:off x="1593579" y="5725215"/>
                <a:ext cx="16705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ar-KW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6E8C59-938F-4C68-A64A-A2D3FB3D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579" y="5725215"/>
                <a:ext cx="1670536" cy="369332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88B0131-26D5-4324-A041-460A607F4A98}"/>
                  </a:ext>
                </a:extLst>
              </p:cNvPr>
              <p:cNvSpPr txBox="1"/>
              <p:nvPr/>
            </p:nvSpPr>
            <p:spPr>
              <a:xfrm>
                <a:off x="2362200" y="5565364"/>
                <a:ext cx="1670536" cy="7396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ar-KW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  <m:sub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ar-K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88B0131-26D5-4324-A041-460A607F4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565364"/>
                <a:ext cx="1670536" cy="7396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FFD8986-6D9F-49B6-8596-DFC9D18AA474}"/>
              </a:ext>
            </a:extLst>
          </p:cNvPr>
          <p:cNvSpPr/>
          <p:nvPr/>
        </p:nvSpPr>
        <p:spPr>
          <a:xfrm>
            <a:off x="3497229" y="341065"/>
            <a:ext cx="3532737" cy="89475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b="1" dirty="0">
                <a:solidFill>
                  <a:schemeClr val="tx1"/>
                </a:solidFill>
              </a:rPr>
              <a:t>الآلة الحاسبة راديان دائماً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ought Bubble: Cloud 17">
                <a:extLst>
                  <a:ext uri="{FF2B5EF4-FFF2-40B4-BE49-F238E27FC236}">
                    <a16:creationId xmlns:a16="http://schemas.microsoft.com/office/drawing/2014/main" id="{A184101C-5893-44C2-920A-CFE6394788C7}"/>
                  </a:ext>
                </a:extLst>
              </p:cNvPr>
              <p:cNvSpPr/>
              <p:nvPr/>
            </p:nvSpPr>
            <p:spPr>
              <a:xfrm>
                <a:off x="5611263" y="5837605"/>
                <a:ext cx="3532737" cy="894754"/>
              </a:xfrm>
              <a:prstGeom prst="cloud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𝒄𝒐𝒕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hought Bubble: Cloud 17">
                <a:extLst>
                  <a:ext uri="{FF2B5EF4-FFF2-40B4-BE49-F238E27FC236}">
                    <a16:creationId xmlns:a16="http://schemas.microsoft.com/office/drawing/2014/main" id="{A184101C-5893-44C2-920A-CFE639478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263" y="5837605"/>
                <a:ext cx="3532737" cy="894754"/>
              </a:xfrm>
              <a:prstGeom prst="cloudCallou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CDDC2B-37A8-480A-9DFF-01898B7D550A}"/>
              </a:ext>
            </a:extLst>
          </p:cNvPr>
          <p:cNvSpPr txBox="1"/>
          <p:nvPr/>
        </p:nvSpPr>
        <p:spPr>
          <a:xfrm>
            <a:off x="6581797" y="24733"/>
            <a:ext cx="2520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A21B2-CCB0-438B-BC3C-255A0448D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841" t="50388" r="41110" b="40021"/>
          <a:stretch/>
        </p:blipFill>
        <p:spPr>
          <a:xfrm>
            <a:off x="377483" y="1301875"/>
            <a:ext cx="1992478" cy="714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5A55BF-AA12-47C8-8E87-CC686306A701}"/>
                  </a:ext>
                </a:extLst>
              </p:cNvPr>
              <p:cNvSpPr txBox="1"/>
              <p:nvPr/>
            </p:nvSpPr>
            <p:spPr>
              <a:xfrm>
                <a:off x="1765607" y="2306124"/>
                <a:ext cx="3291837" cy="46775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−  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</m:sSubSup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5A55BF-AA12-47C8-8E87-CC686306A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607" y="2306124"/>
                <a:ext cx="3291837" cy="467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7F135E-7893-41B3-82C4-7DCF8940FF62}"/>
                  </a:ext>
                </a:extLst>
              </p:cNvPr>
              <p:cNvSpPr txBox="1"/>
              <p:nvPr/>
            </p:nvSpPr>
            <p:spPr>
              <a:xfrm>
                <a:off x="4887907" y="2336070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7F135E-7893-41B3-82C4-7DCF8940F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907" y="2336070"/>
                <a:ext cx="97455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F782B7BA-850C-468D-B125-7CF2A4B9A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994" t="58938" r="69124" b="32776"/>
          <a:stretch/>
        </p:blipFill>
        <p:spPr>
          <a:xfrm>
            <a:off x="377483" y="3783558"/>
            <a:ext cx="2776248" cy="617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31AD414-6AE2-4CF6-AF94-50E5FD67E776}"/>
                  </a:ext>
                </a:extLst>
              </p:cNvPr>
              <p:cNvSpPr txBox="1"/>
              <p:nvPr/>
            </p:nvSpPr>
            <p:spPr>
              <a:xfrm>
                <a:off x="3336931" y="3893363"/>
                <a:ext cx="9745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31AD414-6AE2-4CF6-AF94-50E5FD67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31" y="3893363"/>
                <a:ext cx="97455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131ACB-CE4F-4590-BCEF-1757A4679F8D}"/>
              </a:ext>
            </a:extLst>
          </p:cNvPr>
          <p:cNvSpPr/>
          <p:nvPr/>
        </p:nvSpPr>
        <p:spPr>
          <a:xfrm>
            <a:off x="4369289" y="37960"/>
            <a:ext cx="2114034" cy="36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حاول أن تحل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ar-KW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EBC334-53E8-4CD3-86C6-09CB218F92A8}"/>
                  </a:ext>
                </a:extLst>
              </p:cNvPr>
              <p:cNvSpPr txBox="1"/>
              <p:nvPr/>
            </p:nvSpPr>
            <p:spPr>
              <a:xfrm>
                <a:off x="1765607" y="1164771"/>
                <a:ext cx="4096851" cy="1004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nary>
                        <m:naryPr>
                          <m:ctrlP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ar-K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ar-KW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EBC334-53E8-4CD3-86C6-09CB218F9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607" y="1164771"/>
                <a:ext cx="4096851" cy="10042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0E9FD2D-28A0-4F0B-8F3D-D2A3BA4ACB30}"/>
              </a:ext>
            </a:extLst>
          </p:cNvPr>
          <p:cNvSpPr txBox="1"/>
          <p:nvPr/>
        </p:nvSpPr>
        <p:spPr>
          <a:xfrm>
            <a:off x="6581797" y="24733"/>
            <a:ext cx="2520000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التكامل المحدد ص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1" ma:contentTypeDescription="إنشاء مستند جديد." ma:contentTypeScope="" ma:versionID="30896829d5db7b7eed56b16116968f2a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524614cf59a7c1e28d62e4923754420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66FFDC-93E7-4C86-9D97-6DD6EFF4D035}"/>
</file>

<file path=customXml/itemProps2.xml><?xml version="1.0" encoding="utf-8"?>
<ds:datastoreItem xmlns:ds="http://schemas.openxmlformats.org/officeDocument/2006/customXml" ds:itemID="{66B50D89-B0B9-4266-A473-614C8329E741}"/>
</file>

<file path=customXml/itemProps3.xml><?xml version="1.0" encoding="utf-8"?>
<ds:datastoreItem xmlns:ds="http://schemas.openxmlformats.org/officeDocument/2006/customXml" ds:itemID="{14912E9C-5579-4224-AE0A-3801EE37F8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69196</TotalTime>
  <Words>2376</Words>
  <Application>Microsoft Office PowerPoint</Application>
  <PresentationFormat>On-screen Show (4:3)</PresentationFormat>
  <Paragraphs>712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يحيي محمد علي نصر</cp:lastModifiedBy>
  <cp:revision>923</cp:revision>
  <cp:lastPrinted>2014-10-23T09:33:12Z</cp:lastPrinted>
  <dcterms:created xsi:type="dcterms:W3CDTF">2012-09-11T17:26:35Z</dcterms:created>
  <dcterms:modified xsi:type="dcterms:W3CDTF">2021-05-06T14:38:18Z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