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sldIdLst>
    <p:sldId id="550" r:id="rId2"/>
    <p:sldId id="257" r:id="rId3"/>
    <p:sldId id="300" r:id="rId4"/>
    <p:sldId id="310" r:id="rId5"/>
    <p:sldId id="314" r:id="rId6"/>
    <p:sldId id="313" r:id="rId7"/>
  </p:sldIdLst>
  <p:sldSz cx="9144000" cy="6858000" type="screen4x3"/>
  <p:notesSz cx="6858000" cy="9144000"/>
  <p:defaultTextStyle>
    <a:defPPr>
      <a:defRPr lang="ar-KW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FF"/>
    <a:srgbClr val="FF5050"/>
    <a:srgbClr val="00FF00"/>
    <a:srgbClr val="FF66CC"/>
    <a:srgbClr val="800080"/>
    <a:srgbClr val="66FF33"/>
    <a:srgbClr val="CC3300"/>
    <a:srgbClr val="8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بلا نمط، بلا شبكة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9" autoAdjust="0"/>
    <p:restoredTop sz="94660"/>
  </p:normalViewPr>
  <p:slideViewPr>
    <p:cSldViewPr>
      <p:cViewPr varScale="1">
        <p:scale>
          <a:sx n="68" d="100"/>
          <a:sy n="68" d="100"/>
        </p:scale>
        <p:origin x="129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AE4EFB4-FEE5-41E8-9475-A037CAF78B31}" type="datetimeFigureOut">
              <a:rPr lang="ar-KW" smtClean="0"/>
              <a:t>08/08/1442</a:t>
            </a:fld>
            <a:endParaRPr lang="ar-KW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KW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66DBBAE-3919-4FC4-9088-A5D499378979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02224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6DBBAE-3919-4FC4-9088-A5D499378979}" type="slidenum">
              <a:rPr lang="ar-KW" smtClean="0"/>
              <a:t>1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836528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6DBBAE-3919-4FC4-9088-A5D499378979}" type="slidenum">
              <a:rPr lang="ar-KW" smtClean="0"/>
              <a:t>4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703968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ar-KW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ar-KW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05BD6-40E2-454D-A19B-25BED831E966}" type="datetimeFigureOut">
              <a:rPr lang="ar-KW" smtClean="0"/>
              <a:t>08/08/1442</a:t>
            </a:fld>
            <a:endParaRPr lang="ar-KW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0C88-FD47-4942-AB86-EF92671F3350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74004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05BD6-40E2-454D-A19B-25BED831E966}" type="datetimeFigureOut">
              <a:rPr lang="ar-KW" smtClean="0"/>
              <a:t>08/08/1442</a:t>
            </a:fld>
            <a:endParaRPr lang="ar-KW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0C88-FD47-4942-AB86-EF92671F3350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83870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05BD6-40E2-454D-A19B-25BED831E966}" type="datetimeFigureOut">
              <a:rPr lang="ar-KW" smtClean="0"/>
              <a:t>08/08/1442</a:t>
            </a:fld>
            <a:endParaRPr lang="ar-KW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0C88-FD47-4942-AB86-EF92671F3350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741507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05BD6-40E2-454D-A19B-25BED831E966}" type="datetimeFigureOut">
              <a:rPr lang="ar-KW" smtClean="0"/>
              <a:t>08/08/1442</a:t>
            </a:fld>
            <a:endParaRPr lang="ar-KW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0C88-FD47-4942-AB86-EF92671F3350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63754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05BD6-40E2-454D-A19B-25BED831E966}" type="datetimeFigureOut">
              <a:rPr lang="ar-KW" smtClean="0"/>
              <a:t>08/08/1442</a:t>
            </a:fld>
            <a:endParaRPr lang="ar-KW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0C88-FD47-4942-AB86-EF92671F3350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426741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05BD6-40E2-454D-A19B-25BED831E966}" type="datetimeFigureOut">
              <a:rPr lang="ar-KW" smtClean="0"/>
              <a:t>08/08/1442</a:t>
            </a:fld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0C88-FD47-4942-AB86-EF92671F3350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31116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05BD6-40E2-454D-A19B-25BED831E966}" type="datetimeFigureOut">
              <a:rPr lang="ar-KW" smtClean="0"/>
              <a:t>08/08/1442</a:t>
            </a:fld>
            <a:endParaRPr lang="ar-KW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0C88-FD47-4942-AB86-EF92671F3350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868253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05BD6-40E2-454D-A19B-25BED831E966}" type="datetimeFigureOut">
              <a:rPr lang="ar-KW" smtClean="0"/>
              <a:t>08/08/1442</a:t>
            </a:fld>
            <a:endParaRPr lang="ar-KW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0C88-FD47-4942-AB86-EF92671F3350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243107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05BD6-40E2-454D-A19B-25BED831E966}" type="datetimeFigureOut">
              <a:rPr lang="ar-KW" smtClean="0"/>
              <a:t>08/08/1442</a:t>
            </a:fld>
            <a:endParaRPr lang="ar-KW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0C88-FD47-4942-AB86-EF92671F3350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610930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05BD6-40E2-454D-A19B-25BED831E966}" type="datetimeFigureOut">
              <a:rPr lang="ar-KW" smtClean="0"/>
              <a:t>08/08/1442</a:t>
            </a:fld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0C88-FD47-4942-AB86-EF92671F3350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714132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KW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05BD6-40E2-454D-A19B-25BED831E966}" type="datetimeFigureOut">
              <a:rPr lang="ar-KW" smtClean="0"/>
              <a:t>08/08/1442</a:t>
            </a:fld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0C88-FD47-4942-AB86-EF92671F3350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883121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05BD6-40E2-454D-A19B-25BED831E966}" type="datetimeFigureOut">
              <a:rPr lang="ar-KW" smtClean="0"/>
              <a:t>08/08/1442</a:t>
            </a:fld>
            <a:endParaRPr lang="ar-KW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KW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D0C88-FD47-4942-AB86-EF92671F3350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195192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KW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/C:/Users/WALID/Desktop/&#1575;&#1604;&#1608;&#1585;&#1588;&#1577;/&#1575;&#1604;&#1593;&#1585;&#1590;.pptx#-1,4,&#1593;&#1585;&#1590; &#1578;&#1602;&#1583;&#1610;&#1605;&#1610; &#1601;&#1610; PowerPoint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0.png"/><Relationship Id="rId5" Type="http://schemas.openxmlformats.org/officeDocument/2006/relationships/image" Target="../media/image210.png"/><Relationship Id="rId4" Type="http://schemas.openxmlformats.org/officeDocument/2006/relationships/hyperlink" Target="file:///C:/Users/WALID/Desktop/&#1575;&#1604;&#1608;&#1585;&#1588;&#1577;/&#1575;&#1604;&#1593;&#1585;&#1590;.pptx#-1,4,&#1593;&#1585;&#1590; &#1578;&#1602;&#1583;&#1610;&#1605;&#1610; &#1601;&#1610; PowerPoint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13" Type="http://schemas.openxmlformats.org/officeDocument/2006/relationships/image" Target="../media/image10.png"/><Relationship Id="rId18" Type="http://schemas.microsoft.com/office/2007/relationships/hdphoto" Target="../media/hdphoto9.wdp"/><Relationship Id="rId26" Type="http://schemas.openxmlformats.org/officeDocument/2006/relationships/image" Target="../media/image16.png"/><Relationship Id="rId3" Type="http://schemas.openxmlformats.org/officeDocument/2006/relationships/image" Target="../media/image3.png"/><Relationship Id="rId21" Type="http://schemas.openxmlformats.org/officeDocument/2006/relationships/image" Target="../media/image14.png"/><Relationship Id="rId34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microsoft.com/office/2007/relationships/hdphoto" Target="../media/hdphoto6.wdp"/><Relationship Id="rId17" Type="http://schemas.openxmlformats.org/officeDocument/2006/relationships/image" Target="../media/image12.png"/><Relationship Id="rId25" Type="http://schemas.openxmlformats.org/officeDocument/2006/relationships/image" Target="../media/image17.png"/><Relationship Id="rId33" Type="http://schemas.microsoft.com/office/2007/relationships/hdphoto" Target="../media/hdphoto16.wdp"/><Relationship Id="rId2" Type="http://schemas.openxmlformats.org/officeDocument/2006/relationships/notesSlide" Target="../notesSlides/notesSlide2.xml"/><Relationship Id="rId16" Type="http://schemas.microsoft.com/office/2007/relationships/hdphoto" Target="../media/hdphoto8.wdp"/><Relationship Id="rId20" Type="http://schemas.microsoft.com/office/2007/relationships/hdphoto" Target="../media/hdphoto10.wdp"/><Relationship Id="rId29" Type="http://schemas.microsoft.com/office/2007/relationships/hdphoto" Target="../media/hdphoto14.wdp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11" Type="http://schemas.openxmlformats.org/officeDocument/2006/relationships/image" Target="../media/image9.png"/><Relationship Id="rId24" Type="http://schemas.microsoft.com/office/2007/relationships/hdphoto" Target="../media/hdphoto12.wdp"/><Relationship Id="rId32" Type="http://schemas.openxmlformats.org/officeDocument/2006/relationships/image" Target="../media/image20.png"/><Relationship Id="rId37" Type="http://schemas.openxmlformats.org/officeDocument/2006/relationships/image" Target="../media/image24.png"/><Relationship Id="rId5" Type="http://schemas.openxmlformats.org/officeDocument/2006/relationships/image" Target="../media/image6.png"/><Relationship Id="rId15" Type="http://schemas.openxmlformats.org/officeDocument/2006/relationships/image" Target="../media/image11.png"/><Relationship Id="rId23" Type="http://schemas.openxmlformats.org/officeDocument/2006/relationships/image" Target="../media/image15.png"/><Relationship Id="rId28" Type="http://schemas.openxmlformats.org/officeDocument/2006/relationships/image" Target="../media/image18.png"/><Relationship Id="rId36" Type="http://schemas.openxmlformats.org/officeDocument/2006/relationships/image" Target="../media/image23.png"/><Relationship Id="rId10" Type="http://schemas.microsoft.com/office/2007/relationships/hdphoto" Target="../media/hdphoto5.wdp"/><Relationship Id="rId19" Type="http://schemas.openxmlformats.org/officeDocument/2006/relationships/image" Target="../media/image13.png"/><Relationship Id="rId31" Type="http://schemas.microsoft.com/office/2007/relationships/hdphoto" Target="../media/hdphoto15.wdp"/><Relationship Id="rId4" Type="http://schemas.microsoft.com/office/2007/relationships/hdphoto" Target="../media/hdphoto2.wdp"/><Relationship Id="rId9" Type="http://schemas.openxmlformats.org/officeDocument/2006/relationships/image" Target="../media/image8.png"/><Relationship Id="rId14" Type="http://schemas.microsoft.com/office/2007/relationships/hdphoto" Target="../media/hdphoto7.wdp"/><Relationship Id="rId22" Type="http://schemas.microsoft.com/office/2007/relationships/hdphoto" Target="../media/hdphoto11.wdp"/><Relationship Id="rId27" Type="http://schemas.microsoft.com/office/2007/relationships/hdphoto" Target="../media/hdphoto13.wdp"/><Relationship Id="rId30" Type="http://schemas.openxmlformats.org/officeDocument/2006/relationships/image" Target="../media/image19.png"/><Relationship Id="rId35" Type="http://schemas.microsoft.com/office/2007/relationships/hdphoto" Target="../media/hdphoto17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microsoft.com/office/2007/relationships/hdphoto" Target="../media/hdphoto23.wdp"/><Relationship Id="rId18" Type="http://schemas.openxmlformats.org/officeDocument/2006/relationships/image" Target="../media/image32.png"/><Relationship Id="rId26" Type="http://schemas.openxmlformats.org/officeDocument/2006/relationships/image" Target="../media/image36.png"/><Relationship Id="rId39" Type="http://schemas.microsoft.com/office/2007/relationships/hdphoto" Target="../media/hdphoto36.wdp"/><Relationship Id="rId3" Type="http://schemas.microsoft.com/office/2007/relationships/hdphoto" Target="../media/hdphoto18.wdp"/><Relationship Id="rId21" Type="http://schemas.microsoft.com/office/2007/relationships/hdphoto" Target="../media/hdphoto27.wdp"/><Relationship Id="rId34" Type="http://schemas.openxmlformats.org/officeDocument/2006/relationships/image" Target="../media/image40.png"/><Relationship Id="rId42" Type="http://schemas.openxmlformats.org/officeDocument/2006/relationships/image" Target="../media/image45.png"/><Relationship Id="rId7" Type="http://schemas.microsoft.com/office/2007/relationships/hdphoto" Target="../media/hdphoto20.wdp"/><Relationship Id="rId12" Type="http://schemas.openxmlformats.org/officeDocument/2006/relationships/image" Target="../media/image29.png"/><Relationship Id="rId17" Type="http://schemas.microsoft.com/office/2007/relationships/hdphoto" Target="../media/hdphoto25.wdp"/><Relationship Id="rId25" Type="http://schemas.microsoft.com/office/2007/relationships/hdphoto" Target="../media/hdphoto29.wdp"/><Relationship Id="rId33" Type="http://schemas.microsoft.com/office/2007/relationships/hdphoto" Target="../media/hdphoto33.wdp"/><Relationship Id="rId38" Type="http://schemas.openxmlformats.org/officeDocument/2006/relationships/image" Target="../media/image42.png"/><Relationship Id="rId2" Type="http://schemas.openxmlformats.org/officeDocument/2006/relationships/image" Target="../media/image22.png"/><Relationship Id="rId16" Type="http://schemas.openxmlformats.org/officeDocument/2006/relationships/image" Target="../media/image31.png"/><Relationship Id="rId20" Type="http://schemas.openxmlformats.org/officeDocument/2006/relationships/image" Target="../media/image33.png"/><Relationship Id="rId29" Type="http://schemas.microsoft.com/office/2007/relationships/hdphoto" Target="../media/hdphoto31.wdp"/><Relationship Id="rId41" Type="http://schemas.microsoft.com/office/2007/relationships/hdphoto" Target="../media/hdphoto37.wd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11" Type="http://schemas.microsoft.com/office/2007/relationships/hdphoto" Target="../media/hdphoto22.wdp"/><Relationship Id="rId24" Type="http://schemas.openxmlformats.org/officeDocument/2006/relationships/image" Target="../media/image35.png"/><Relationship Id="rId32" Type="http://schemas.openxmlformats.org/officeDocument/2006/relationships/image" Target="../media/image39.png"/><Relationship Id="rId37" Type="http://schemas.microsoft.com/office/2007/relationships/hdphoto" Target="../media/hdphoto35.wdp"/><Relationship Id="rId40" Type="http://schemas.openxmlformats.org/officeDocument/2006/relationships/image" Target="../media/image43.png"/><Relationship Id="rId45" Type="http://schemas.openxmlformats.org/officeDocument/2006/relationships/image" Target="../media/image48.png"/><Relationship Id="rId5" Type="http://schemas.microsoft.com/office/2007/relationships/hdphoto" Target="../media/hdphoto19.wdp"/><Relationship Id="rId15" Type="http://schemas.microsoft.com/office/2007/relationships/hdphoto" Target="../media/hdphoto24.wdp"/><Relationship Id="rId23" Type="http://schemas.microsoft.com/office/2007/relationships/hdphoto" Target="../media/hdphoto28.wdp"/><Relationship Id="rId28" Type="http://schemas.openxmlformats.org/officeDocument/2006/relationships/image" Target="../media/image37.png"/><Relationship Id="rId36" Type="http://schemas.openxmlformats.org/officeDocument/2006/relationships/image" Target="../media/image41.png"/><Relationship Id="rId10" Type="http://schemas.openxmlformats.org/officeDocument/2006/relationships/image" Target="../media/image28.png"/><Relationship Id="rId19" Type="http://schemas.microsoft.com/office/2007/relationships/hdphoto" Target="../media/hdphoto26.wdp"/><Relationship Id="rId31" Type="http://schemas.microsoft.com/office/2007/relationships/hdphoto" Target="../media/hdphoto32.wdp"/><Relationship Id="rId44" Type="http://schemas.openxmlformats.org/officeDocument/2006/relationships/image" Target="../media/image47.png"/><Relationship Id="rId4" Type="http://schemas.openxmlformats.org/officeDocument/2006/relationships/image" Target="../media/image25.png"/><Relationship Id="rId9" Type="http://schemas.microsoft.com/office/2007/relationships/hdphoto" Target="../media/hdphoto21.wdp"/><Relationship Id="rId14" Type="http://schemas.openxmlformats.org/officeDocument/2006/relationships/image" Target="../media/image30.png"/><Relationship Id="rId22" Type="http://schemas.openxmlformats.org/officeDocument/2006/relationships/image" Target="../media/image34.png"/><Relationship Id="rId27" Type="http://schemas.microsoft.com/office/2007/relationships/hdphoto" Target="../media/hdphoto30.wdp"/><Relationship Id="rId30" Type="http://schemas.openxmlformats.org/officeDocument/2006/relationships/image" Target="../media/image38.png"/><Relationship Id="rId35" Type="http://schemas.microsoft.com/office/2007/relationships/hdphoto" Target="../media/hdphoto34.wdp"/><Relationship Id="rId43" Type="http://schemas.openxmlformats.org/officeDocument/2006/relationships/image" Target="../media/image46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38.wdp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E7BECDE9-6777-4133-BCB8-7377F8320CA9}"/>
              </a:ext>
            </a:extLst>
          </p:cNvPr>
          <p:cNvSpPr txBox="1"/>
          <p:nvPr/>
        </p:nvSpPr>
        <p:spPr>
          <a:xfrm>
            <a:off x="3045216" y="3453113"/>
            <a:ext cx="22840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/>
              <a:t>مشروع مصادر التعلم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64BB81F-5D75-4C3B-9FE5-E4575C9AB2EC}"/>
              </a:ext>
            </a:extLst>
          </p:cNvPr>
          <p:cNvSpPr txBox="1"/>
          <p:nvPr/>
        </p:nvSpPr>
        <p:spPr>
          <a:xfrm>
            <a:off x="2411760" y="3917189"/>
            <a:ext cx="30982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/>
              <a:t>الصف الثاني عشر علمي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8F3016F-38DD-459B-BD25-62285B9283C4}"/>
              </a:ext>
            </a:extLst>
          </p:cNvPr>
          <p:cNvSpPr txBox="1"/>
          <p:nvPr/>
        </p:nvSpPr>
        <p:spPr>
          <a:xfrm>
            <a:off x="1144888" y="4440624"/>
            <a:ext cx="54597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/>
              <a:t>الوحدة السابعة : القطوع المخروطية  :بند (  7 –  3 )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7427A04-A959-40C4-BB54-461819B483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179" y="400880"/>
            <a:ext cx="1202967" cy="1386470"/>
          </a:xfrm>
          <a:prstGeom prst="rect">
            <a:avLst/>
          </a:prstGeom>
          <a:noFill/>
        </p:spPr>
      </p:pic>
      <p:sp>
        <p:nvSpPr>
          <p:cNvPr id="12" name="TextBox 2">
            <a:extLst>
              <a:ext uri="{FF2B5EF4-FFF2-40B4-BE49-F238E27FC236}">
                <a16:creationId xmlns:a16="http://schemas.microsoft.com/office/drawing/2014/main" id="{0E66D6A2-7FA8-4B7C-848B-60B9EFB34E0D}"/>
              </a:ext>
            </a:extLst>
          </p:cNvPr>
          <p:cNvSpPr txBox="1"/>
          <p:nvPr/>
        </p:nvSpPr>
        <p:spPr>
          <a:xfrm>
            <a:off x="5849658" y="1787350"/>
            <a:ext cx="1739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r" rtl="1"/>
            <a:r>
              <a:rPr lang="ar-KW" b="1" dirty="0"/>
              <a:t>وزارة التربية</a:t>
            </a:r>
            <a:endParaRPr lang="en-US" b="1" dirty="0"/>
          </a:p>
        </p:txBody>
      </p:sp>
      <p:sp>
        <p:nvSpPr>
          <p:cNvPr id="13" name="TextBox 31">
            <a:extLst>
              <a:ext uri="{FF2B5EF4-FFF2-40B4-BE49-F238E27FC236}">
                <a16:creationId xmlns:a16="http://schemas.microsoft.com/office/drawing/2014/main" id="{F6932521-D8F5-4AD7-BD98-18CB2A2C70DC}"/>
              </a:ext>
            </a:extLst>
          </p:cNvPr>
          <p:cNvSpPr txBox="1"/>
          <p:nvPr/>
        </p:nvSpPr>
        <p:spPr>
          <a:xfrm>
            <a:off x="5148064" y="2248100"/>
            <a:ext cx="2964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r" rtl="1"/>
            <a:r>
              <a:rPr lang="ar-KW" b="1" dirty="0"/>
              <a:t>التوجيه الفني العام للرياضيات</a:t>
            </a:r>
          </a:p>
        </p:txBody>
      </p:sp>
      <p:sp>
        <p:nvSpPr>
          <p:cNvPr id="8" name="TextBox 15">
            <a:extLst>
              <a:ext uri="{FF2B5EF4-FFF2-40B4-BE49-F238E27FC236}">
                <a16:creationId xmlns:a16="http://schemas.microsoft.com/office/drawing/2014/main" id="{BA53CE1F-9566-4A3E-A990-C2CB22838866}"/>
              </a:ext>
            </a:extLst>
          </p:cNvPr>
          <p:cNvSpPr txBox="1"/>
          <p:nvPr/>
        </p:nvSpPr>
        <p:spPr>
          <a:xfrm>
            <a:off x="0" y="6299154"/>
            <a:ext cx="4221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r" rtl="1"/>
            <a:r>
              <a:rPr lang="ar-KW" b="1" dirty="0"/>
              <a:t>منطقة الفروانية التعليمية – منطقة الجهراء التعليمية</a:t>
            </a: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1"/>
          <p:cNvSpPr>
            <a:spLocks noChangeArrowheads="1"/>
          </p:cNvSpPr>
          <p:nvPr/>
        </p:nvSpPr>
        <p:spPr bwMode="auto">
          <a:xfrm>
            <a:off x="2699792" y="2444944"/>
            <a:ext cx="3919689" cy="69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ar-KW" sz="3600" b="1" dirty="0">
                <a:solidFill>
                  <a:srgbClr val="00B050"/>
                </a:solidFill>
                <a:cs typeface="Arial" pitchFamily="34" charset="0"/>
              </a:rPr>
              <a:t>كراسة التمارين</a:t>
            </a:r>
            <a:endParaRPr lang="ar-EG" sz="3600" b="1" dirty="0">
              <a:solidFill>
                <a:srgbClr val="00B050"/>
              </a:solidFill>
              <a:cs typeface="Arial" pitchFamily="34" charset="0"/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2483768" y="3637473"/>
            <a:ext cx="3503062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sz="6000" dirty="0">
                <a:solidFill>
                  <a:srgbClr val="FF0000"/>
                </a:solidFill>
              </a:rPr>
              <a:t>بند (</a:t>
            </a:r>
            <a:r>
              <a:rPr lang="en-US" sz="6000" dirty="0">
                <a:solidFill>
                  <a:srgbClr val="FF0000"/>
                </a:solidFill>
              </a:rPr>
              <a:t>7-3</a:t>
            </a:r>
            <a:r>
              <a:rPr lang="ar-KW" sz="60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3" name="Action Button: Home 10">
            <a:hlinkClick r:id="rId2" action="ppaction://hlinkpres?slideindex=4&amp;slidetitle=عرض تقديمي في PowerPoint" highlightClick="1"/>
          </p:cNvPr>
          <p:cNvSpPr/>
          <p:nvPr/>
        </p:nvSpPr>
        <p:spPr>
          <a:xfrm>
            <a:off x="691649" y="5867400"/>
            <a:ext cx="408919" cy="441938"/>
          </a:xfrm>
          <a:prstGeom prst="actionButtonHom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KW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456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 rotWithShape="1">
          <a:blip r:embed="rId2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890"/>
          <a:stretch/>
        </p:blipFill>
        <p:spPr bwMode="auto">
          <a:xfrm>
            <a:off x="1999424" y="1596293"/>
            <a:ext cx="6869008" cy="3828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Action Button: Home 10">
            <a:hlinkClick r:id="rId4" action="ppaction://hlinkpres?slideindex=4&amp;slidetitle=عرض تقديمي في PowerPoint" highlightClick="1"/>
          </p:cNvPr>
          <p:cNvSpPr/>
          <p:nvPr/>
        </p:nvSpPr>
        <p:spPr>
          <a:xfrm>
            <a:off x="691649" y="5867400"/>
            <a:ext cx="408919" cy="441938"/>
          </a:xfrm>
          <a:prstGeom prst="actionButtonHom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KW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1E22D3DB-5A7F-49FA-9865-801722A50449}"/>
              </a:ext>
            </a:extLst>
          </p:cNvPr>
          <p:cNvSpPr/>
          <p:nvPr/>
        </p:nvSpPr>
        <p:spPr>
          <a:xfrm>
            <a:off x="2627784" y="270172"/>
            <a:ext cx="42226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KW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البنود الموضوعية</a:t>
            </a:r>
            <a:endParaRPr lang="ar-SA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0" name="شكل بيضاوي 39">
            <a:extLst>
              <a:ext uri="{FF2B5EF4-FFF2-40B4-BE49-F238E27FC236}">
                <a16:creationId xmlns:a16="http://schemas.microsoft.com/office/drawing/2014/main" id="{27DE1E57-B222-4A9F-BC66-38532159DA39}"/>
              </a:ext>
            </a:extLst>
          </p:cNvPr>
          <p:cNvSpPr/>
          <p:nvPr/>
        </p:nvSpPr>
        <p:spPr>
          <a:xfrm>
            <a:off x="512465" y="1987481"/>
            <a:ext cx="363722" cy="36372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نجمة: 6 نقاط 40">
                <a:extLst>
                  <a:ext uri="{FF2B5EF4-FFF2-40B4-BE49-F238E27FC236}">
                    <a16:creationId xmlns:a16="http://schemas.microsoft.com/office/drawing/2014/main" id="{EB3594C9-A5CC-4FF4-B8B2-5C884806B7F6}"/>
                  </a:ext>
                </a:extLst>
              </p:cNvPr>
              <p:cNvSpPr/>
              <p:nvPr/>
            </p:nvSpPr>
            <p:spPr>
              <a:xfrm>
                <a:off x="3626515" y="4767046"/>
                <a:ext cx="1872000" cy="1656000"/>
              </a:xfrm>
              <a:prstGeom prst="star6">
                <a:avLst>
                  <a:gd name="adj" fmla="val 32214"/>
                  <a:gd name="hf" fmla="val 115470"/>
                </a:avLst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ar-KW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4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نجمة: 6 نقاط 40">
                <a:extLst>
                  <a:ext uri="{FF2B5EF4-FFF2-40B4-BE49-F238E27FC236}">
                    <a16:creationId xmlns:a16="http://schemas.microsoft.com/office/drawing/2014/main" id="{EB3594C9-A5CC-4FF4-B8B2-5C884806B7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6515" y="4767046"/>
                <a:ext cx="1872000" cy="1656000"/>
              </a:xfrm>
              <a:prstGeom prst="star6">
                <a:avLst>
                  <a:gd name="adj" fmla="val 32214"/>
                  <a:gd name="hf" fmla="val 115470"/>
                </a:avLst>
              </a:prstGeom>
              <a:blipFill>
                <a:blip r:embed="rId5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شكل بيضاوي 41">
            <a:extLst>
              <a:ext uri="{FF2B5EF4-FFF2-40B4-BE49-F238E27FC236}">
                <a16:creationId xmlns:a16="http://schemas.microsoft.com/office/drawing/2014/main" id="{84A85B51-66D5-4CE0-88F5-C08C0EA75BEE}"/>
              </a:ext>
            </a:extLst>
          </p:cNvPr>
          <p:cNvSpPr/>
          <p:nvPr/>
        </p:nvSpPr>
        <p:spPr>
          <a:xfrm>
            <a:off x="512465" y="1988840"/>
            <a:ext cx="363722" cy="3637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شكل بيضاوي 42">
            <a:extLst>
              <a:ext uri="{FF2B5EF4-FFF2-40B4-BE49-F238E27FC236}">
                <a16:creationId xmlns:a16="http://schemas.microsoft.com/office/drawing/2014/main" id="{95268A86-B421-461A-9226-825B664E09F2}"/>
              </a:ext>
            </a:extLst>
          </p:cNvPr>
          <p:cNvSpPr/>
          <p:nvPr/>
        </p:nvSpPr>
        <p:spPr>
          <a:xfrm>
            <a:off x="1224933" y="1972267"/>
            <a:ext cx="363722" cy="363722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شكل بيضاوي 43">
            <a:extLst>
              <a:ext uri="{FF2B5EF4-FFF2-40B4-BE49-F238E27FC236}">
                <a16:creationId xmlns:a16="http://schemas.microsoft.com/office/drawing/2014/main" id="{12F62577-F9EF-4E7B-9B6D-8FEA932866BE}"/>
              </a:ext>
            </a:extLst>
          </p:cNvPr>
          <p:cNvSpPr/>
          <p:nvPr/>
        </p:nvSpPr>
        <p:spPr>
          <a:xfrm>
            <a:off x="1224933" y="1973626"/>
            <a:ext cx="363722" cy="3637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شكل بيضاوي 44">
            <a:extLst>
              <a:ext uri="{FF2B5EF4-FFF2-40B4-BE49-F238E27FC236}">
                <a16:creationId xmlns:a16="http://schemas.microsoft.com/office/drawing/2014/main" id="{63FF60D8-BE06-4F82-A0EE-A9CB269CB27D}"/>
              </a:ext>
            </a:extLst>
          </p:cNvPr>
          <p:cNvSpPr/>
          <p:nvPr/>
        </p:nvSpPr>
        <p:spPr>
          <a:xfrm>
            <a:off x="512465" y="2689778"/>
            <a:ext cx="363722" cy="36372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نجمة: 6 نقاط 45">
                <a:extLst>
                  <a:ext uri="{FF2B5EF4-FFF2-40B4-BE49-F238E27FC236}">
                    <a16:creationId xmlns:a16="http://schemas.microsoft.com/office/drawing/2014/main" id="{0595E6EA-A34D-47EC-9EDA-0811DBE3673B}"/>
                  </a:ext>
                </a:extLst>
              </p:cNvPr>
              <p:cNvSpPr/>
              <p:nvPr/>
            </p:nvSpPr>
            <p:spPr>
              <a:xfrm>
                <a:off x="3619191" y="4797152"/>
                <a:ext cx="1872000" cy="1656000"/>
              </a:xfrm>
              <a:prstGeom prst="star6">
                <a:avLst>
                  <a:gd name="adj" fmla="val 32214"/>
                  <a:gd name="hf" fmla="val 115470"/>
                </a:avLst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ar-KW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4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6" name="نجمة: 6 نقاط 45">
                <a:extLst>
                  <a:ext uri="{FF2B5EF4-FFF2-40B4-BE49-F238E27FC236}">
                    <a16:creationId xmlns:a16="http://schemas.microsoft.com/office/drawing/2014/main" id="{0595E6EA-A34D-47EC-9EDA-0811DBE367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191" y="4797152"/>
                <a:ext cx="1872000" cy="1656000"/>
              </a:xfrm>
              <a:prstGeom prst="star6">
                <a:avLst>
                  <a:gd name="adj" fmla="val 32214"/>
                  <a:gd name="hf" fmla="val 115470"/>
                </a:avLst>
              </a:prstGeom>
              <a:blipFill>
                <a:blip r:embed="rId6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شكل بيضاوي 46">
            <a:extLst>
              <a:ext uri="{FF2B5EF4-FFF2-40B4-BE49-F238E27FC236}">
                <a16:creationId xmlns:a16="http://schemas.microsoft.com/office/drawing/2014/main" id="{B946BB39-18E8-44D1-BD9E-7F13B71A31EE}"/>
              </a:ext>
            </a:extLst>
          </p:cNvPr>
          <p:cNvSpPr/>
          <p:nvPr/>
        </p:nvSpPr>
        <p:spPr>
          <a:xfrm>
            <a:off x="512465" y="2691137"/>
            <a:ext cx="363722" cy="3637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شكل بيضاوي 47">
            <a:extLst>
              <a:ext uri="{FF2B5EF4-FFF2-40B4-BE49-F238E27FC236}">
                <a16:creationId xmlns:a16="http://schemas.microsoft.com/office/drawing/2014/main" id="{8536AD62-472A-4CC5-9193-3079AF14178C}"/>
              </a:ext>
            </a:extLst>
          </p:cNvPr>
          <p:cNvSpPr/>
          <p:nvPr/>
        </p:nvSpPr>
        <p:spPr>
          <a:xfrm>
            <a:off x="1224933" y="2674564"/>
            <a:ext cx="363722" cy="363722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شكل بيضاوي 48">
            <a:extLst>
              <a:ext uri="{FF2B5EF4-FFF2-40B4-BE49-F238E27FC236}">
                <a16:creationId xmlns:a16="http://schemas.microsoft.com/office/drawing/2014/main" id="{ECDDA9D1-E8EF-42D1-B2A2-0D263BF43646}"/>
              </a:ext>
            </a:extLst>
          </p:cNvPr>
          <p:cNvSpPr/>
          <p:nvPr/>
        </p:nvSpPr>
        <p:spPr>
          <a:xfrm>
            <a:off x="1224933" y="2675923"/>
            <a:ext cx="363722" cy="3637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شكل بيضاوي 49">
            <a:extLst>
              <a:ext uri="{FF2B5EF4-FFF2-40B4-BE49-F238E27FC236}">
                <a16:creationId xmlns:a16="http://schemas.microsoft.com/office/drawing/2014/main" id="{2FD7382D-C089-4CDC-AA93-963349D89400}"/>
              </a:ext>
            </a:extLst>
          </p:cNvPr>
          <p:cNvSpPr/>
          <p:nvPr/>
        </p:nvSpPr>
        <p:spPr>
          <a:xfrm>
            <a:off x="1252110" y="3377902"/>
            <a:ext cx="363722" cy="36372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نجمة: 6 نقاط 50">
                <a:extLst>
                  <a:ext uri="{FF2B5EF4-FFF2-40B4-BE49-F238E27FC236}">
                    <a16:creationId xmlns:a16="http://schemas.microsoft.com/office/drawing/2014/main" id="{A0C24A64-AF82-4B56-9CD0-8765D71B747F}"/>
                  </a:ext>
                </a:extLst>
              </p:cNvPr>
              <p:cNvSpPr/>
              <p:nvPr/>
            </p:nvSpPr>
            <p:spPr>
              <a:xfrm>
                <a:off x="3636000" y="4767046"/>
                <a:ext cx="1872000" cy="1656000"/>
              </a:xfrm>
              <a:prstGeom prst="star6">
                <a:avLst>
                  <a:gd name="adj" fmla="val 32214"/>
                  <a:gd name="hf" fmla="val 115470"/>
                </a:avLst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ar-KW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4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1" name="نجمة: 6 نقاط 50">
                <a:extLst>
                  <a:ext uri="{FF2B5EF4-FFF2-40B4-BE49-F238E27FC236}">
                    <a16:creationId xmlns:a16="http://schemas.microsoft.com/office/drawing/2014/main" id="{A0C24A64-AF82-4B56-9CD0-8765D71B74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6000" y="4767046"/>
                <a:ext cx="1872000" cy="1656000"/>
              </a:xfrm>
              <a:prstGeom prst="star6">
                <a:avLst>
                  <a:gd name="adj" fmla="val 32214"/>
                  <a:gd name="hf" fmla="val 115470"/>
                </a:avLst>
              </a:prstGeom>
              <a:blipFill>
                <a:blip r:embed="rId7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شكل بيضاوي 51">
            <a:extLst>
              <a:ext uri="{FF2B5EF4-FFF2-40B4-BE49-F238E27FC236}">
                <a16:creationId xmlns:a16="http://schemas.microsoft.com/office/drawing/2014/main" id="{ADEA6303-ECA7-4E5C-8A51-401299643339}"/>
              </a:ext>
            </a:extLst>
          </p:cNvPr>
          <p:cNvSpPr/>
          <p:nvPr/>
        </p:nvSpPr>
        <p:spPr>
          <a:xfrm>
            <a:off x="1252110" y="3379261"/>
            <a:ext cx="363722" cy="3637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شكل بيضاوي 52">
            <a:extLst>
              <a:ext uri="{FF2B5EF4-FFF2-40B4-BE49-F238E27FC236}">
                <a16:creationId xmlns:a16="http://schemas.microsoft.com/office/drawing/2014/main" id="{46A60B3E-62C5-48D0-B5BF-12C1A05DFB5F}"/>
              </a:ext>
            </a:extLst>
          </p:cNvPr>
          <p:cNvSpPr/>
          <p:nvPr/>
        </p:nvSpPr>
        <p:spPr>
          <a:xfrm>
            <a:off x="512465" y="3379261"/>
            <a:ext cx="363722" cy="363722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شكل بيضاوي 53">
            <a:extLst>
              <a:ext uri="{FF2B5EF4-FFF2-40B4-BE49-F238E27FC236}">
                <a16:creationId xmlns:a16="http://schemas.microsoft.com/office/drawing/2014/main" id="{3C0F53DA-16E7-470E-9F0A-C46954479FAA}"/>
              </a:ext>
            </a:extLst>
          </p:cNvPr>
          <p:cNvSpPr/>
          <p:nvPr/>
        </p:nvSpPr>
        <p:spPr>
          <a:xfrm>
            <a:off x="512465" y="3380620"/>
            <a:ext cx="363722" cy="3637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شكل بيضاوي 68">
            <a:extLst>
              <a:ext uri="{FF2B5EF4-FFF2-40B4-BE49-F238E27FC236}">
                <a16:creationId xmlns:a16="http://schemas.microsoft.com/office/drawing/2014/main" id="{F21AB025-0ED0-4630-9014-0E6E59A36ADA}"/>
              </a:ext>
            </a:extLst>
          </p:cNvPr>
          <p:cNvSpPr/>
          <p:nvPr/>
        </p:nvSpPr>
        <p:spPr>
          <a:xfrm>
            <a:off x="1252110" y="4110503"/>
            <a:ext cx="363722" cy="36372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نجمة: 6 نقاط 69">
                <a:extLst>
                  <a:ext uri="{FF2B5EF4-FFF2-40B4-BE49-F238E27FC236}">
                    <a16:creationId xmlns:a16="http://schemas.microsoft.com/office/drawing/2014/main" id="{ED0E1ECE-22B1-4307-A75B-897534E51101}"/>
                  </a:ext>
                </a:extLst>
              </p:cNvPr>
              <p:cNvSpPr/>
              <p:nvPr/>
            </p:nvSpPr>
            <p:spPr>
              <a:xfrm>
                <a:off x="3636000" y="4797152"/>
                <a:ext cx="1872000" cy="1656000"/>
              </a:xfrm>
              <a:prstGeom prst="star6">
                <a:avLst>
                  <a:gd name="adj" fmla="val 32214"/>
                  <a:gd name="hf" fmla="val 115470"/>
                </a:avLst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ar-KW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4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0" name="نجمة: 6 نقاط 69">
                <a:extLst>
                  <a:ext uri="{FF2B5EF4-FFF2-40B4-BE49-F238E27FC236}">
                    <a16:creationId xmlns:a16="http://schemas.microsoft.com/office/drawing/2014/main" id="{ED0E1ECE-22B1-4307-A75B-897534E511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6000" y="4797152"/>
                <a:ext cx="1872000" cy="1656000"/>
              </a:xfrm>
              <a:prstGeom prst="star6">
                <a:avLst>
                  <a:gd name="adj" fmla="val 32214"/>
                  <a:gd name="hf" fmla="val 115470"/>
                </a:avLst>
              </a:prstGeom>
              <a:blipFill>
                <a:blip r:embed="rId8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شكل بيضاوي 70">
            <a:extLst>
              <a:ext uri="{FF2B5EF4-FFF2-40B4-BE49-F238E27FC236}">
                <a16:creationId xmlns:a16="http://schemas.microsoft.com/office/drawing/2014/main" id="{64CCFD74-E0CA-48AE-B940-DCDCFDDE3B2E}"/>
              </a:ext>
            </a:extLst>
          </p:cNvPr>
          <p:cNvSpPr/>
          <p:nvPr/>
        </p:nvSpPr>
        <p:spPr>
          <a:xfrm>
            <a:off x="1252110" y="4111862"/>
            <a:ext cx="363722" cy="3637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شكل بيضاوي 71">
            <a:extLst>
              <a:ext uri="{FF2B5EF4-FFF2-40B4-BE49-F238E27FC236}">
                <a16:creationId xmlns:a16="http://schemas.microsoft.com/office/drawing/2014/main" id="{A6D8BF10-F425-4F10-A282-7DF833121C2F}"/>
              </a:ext>
            </a:extLst>
          </p:cNvPr>
          <p:cNvSpPr/>
          <p:nvPr/>
        </p:nvSpPr>
        <p:spPr>
          <a:xfrm>
            <a:off x="512465" y="4111862"/>
            <a:ext cx="363722" cy="363722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شكل بيضاوي 72">
            <a:extLst>
              <a:ext uri="{FF2B5EF4-FFF2-40B4-BE49-F238E27FC236}">
                <a16:creationId xmlns:a16="http://schemas.microsoft.com/office/drawing/2014/main" id="{FC0D866A-65E0-40AD-9830-DA3042B796F5}"/>
              </a:ext>
            </a:extLst>
          </p:cNvPr>
          <p:cNvSpPr/>
          <p:nvPr/>
        </p:nvSpPr>
        <p:spPr>
          <a:xfrm>
            <a:off x="512465" y="4113221"/>
            <a:ext cx="363722" cy="3637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7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</p:childTnLst>
        </p:cTn>
      </p:par>
    </p:tnLst>
    <p:bldLst>
      <p:bldP spid="8" grpId="0"/>
      <p:bldP spid="40" grpId="0" animBg="1"/>
      <p:bldP spid="40" grpId="1" animBg="1"/>
      <p:bldP spid="41" grpId="0" animBg="1"/>
      <p:bldP spid="41" grpId="1" animBg="1"/>
      <p:bldP spid="43" grpId="0" animBg="1"/>
      <p:bldP spid="43" grpId="1" animBg="1"/>
      <p:bldP spid="45" grpId="0" animBg="1"/>
      <p:bldP spid="45" grpId="1" animBg="1"/>
      <p:bldP spid="46" grpId="0" animBg="1"/>
      <p:bldP spid="46" grpId="1" animBg="1"/>
      <p:bldP spid="48" grpId="0" animBg="1"/>
      <p:bldP spid="48" grpId="1" animBg="1"/>
      <p:bldP spid="50" grpId="0" animBg="1"/>
      <p:bldP spid="50" grpId="1" animBg="1"/>
      <p:bldP spid="51" grpId="0" animBg="1"/>
      <p:bldP spid="51" grpId="1" animBg="1"/>
      <p:bldP spid="53" grpId="0" animBg="1"/>
      <p:bldP spid="53" grpId="1" animBg="1"/>
      <p:bldP spid="69" grpId="0" animBg="1"/>
      <p:bldP spid="69" grpId="1" animBg="1"/>
      <p:bldP spid="70" grpId="0" animBg="1"/>
      <p:bldP spid="70" grpId="1" animBg="1"/>
      <p:bldP spid="72" grpId="0" animBg="1"/>
      <p:bldP spid="7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صورة 59">
            <a:extLst>
              <a:ext uri="{FF2B5EF4-FFF2-40B4-BE49-F238E27FC236}">
                <a16:creationId xmlns:a16="http://schemas.microsoft.com/office/drawing/2014/main" id="{5232967C-0101-4547-A4BD-ECF9DE2026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16016" y="260648"/>
            <a:ext cx="4210050" cy="314325"/>
          </a:xfrm>
          <a:prstGeom prst="rect">
            <a:avLst/>
          </a:prstGeom>
        </p:spPr>
      </p:pic>
      <p:pic>
        <p:nvPicPr>
          <p:cNvPr id="62" name="صورة 61">
            <a:extLst>
              <a:ext uri="{FF2B5EF4-FFF2-40B4-BE49-F238E27FC236}">
                <a16:creationId xmlns:a16="http://schemas.microsoft.com/office/drawing/2014/main" id="{16067553-9472-4E8E-82F7-CD468D2B28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39716" y="620688"/>
            <a:ext cx="5086350" cy="333375"/>
          </a:xfrm>
          <a:prstGeom prst="rect">
            <a:avLst/>
          </a:prstGeom>
        </p:spPr>
      </p:pic>
      <p:pic>
        <p:nvPicPr>
          <p:cNvPr id="18432" name="صورة 18431">
            <a:extLst>
              <a:ext uri="{FF2B5EF4-FFF2-40B4-BE49-F238E27FC236}">
                <a16:creationId xmlns:a16="http://schemas.microsoft.com/office/drawing/2014/main" id="{44DEC83A-5075-4742-967D-798ED128DC2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49512" y="973974"/>
            <a:ext cx="1000125" cy="476250"/>
          </a:xfrm>
          <a:prstGeom prst="rect">
            <a:avLst/>
          </a:prstGeom>
        </p:spPr>
      </p:pic>
      <p:pic>
        <p:nvPicPr>
          <p:cNvPr id="18435" name="صورة 18434">
            <a:extLst>
              <a:ext uri="{FF2B5EF4-FFF2-40B4-BE49-F238E27FC236}">
                <a16:creationId xmlns:a16="http://schemas.microsoft.com/office/drawing/2014/main" id="{460DD82D-5A11-417B-BDE9-91EC93BF48A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063506" y="1028427"/>
            <a:ext cx="990600" cy="447675"/>
          </a:xfrm>
          <a:prstGeom prst="rect">
            <a:avLst/>
          </a:prstGeom>
        </p:spPr>
      </p:pic>
      <p:pic>
        <p:nvPicPr>
          <p:cNvPr id="18437" name="صورة 18436">
            <a:extLst>
              <a:ext uri="{FF2B5EF4-FFF2-40B4-BE49-F238E27FC236}">
                <a16:creationId xmlns:a16="http://schemas.microsoft.com/office/drawing/2014/main" id="{A2ADD063-771C-434E-AADD-1BF8904EC95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201578" y="1038574"/>
            <a:ext cx="981075" cy="447675"/>
          </a:xfrm>
          <a:prstGeom prst="rect">
            <a:avLst/>
          </a:prstGeom>
        </p:spPr>
      </p:pic>
      <p:pic>
        <p:nvPicPr>
          <p:cNvPr id="18439" name="صورة 18438">
            <a:extLst>
              <a:ext uri="{FF2B5EF4-FFF2-40B4-BE49-F238E27FC236}">
                <a16:creationId xmlns:a16="http://schemas.microsoft.com/office/drawing/2014/main" id="{CF3D41F7-DD43-4F61-9CED-88752918D4A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29864" y="1027488"/>
            <a:ext cx="1000125" cy="457200"/>
          </a:xfrm>
          <a:prstGeom prst="rect">
            <a:avLst/>
          </a:prstGeom>
        </p:spPr>
      </p:pic>
      <p:pic>
        <p:nvPicPr>
          <p:cNvPr id="18441" name="صورة 18440">
            <a:extLst>
              <a:ext uri="{FF2B5EF4-FFF2-40B4-BE49-F238E27FC236}">
                <a16:creationId xmlns:a16="http://schemas.microsoft.com/office/drawing/2014/main" id="{72F0D55B-EBAD-49F0-9D76-0401F580DF6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770787" y="2464564"/>
            <a:ext cx="6143625" cy="428625"/>
          </a:xfrm>
          <a:prstGeom prst="rect">
            <a:avLst/>
          </a:prstGeom>
        </p:spPr>
      </p:pic>
      <p:pic>
        <p:nvPicPr>
          <p:cNvPr id="18443" name="صورة 18442">
            <a:extLst>
              <a:ext uri="{FF2B5EF4-FFF2-40B4-BE49-F238E27FC236}">
                <a16:creationId xmlns:a16="http://schemas.microsoft.com/office/drawing/2014/main" id="{5E823FB0-EC09-4F8E-A573-16ED916192A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62414" y="2899511"/>
            <a:ext cx="990600" cy="438150"/>
          </a:xfrm>
          <a:prstGeom prst="rect">
            <a:avLst/>
          </a:prstGeom>
        </p:spPr>
      </p:pic>
      <p:pic>
        <p:nvPicPr>
          <p:cNvPr id="18445" name="صورة 18444">
            <a:extLst>
              <a:ext uri="{FF2B5EF4-FFF2-40B4-BE49-F238E27FC236}">
                <a16:creationId xmlns:a16="http://schemas.microsoft.com/office/drawing/2014/main" id="{DC3697B0-CC8E-4032-B0D0-10D5D3C479AD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035825" y="2898060"/>
            <a:ext cx="847725" cy="457200"/>
          </a:xfrm>
          <a:prstGeom prst="rect">
            <a:avLst/>
          </a:prstGeom>
        </p:spPr>
      </p:pic>
      <p:pic>
        <p:nvPicPr>
          <p:cNvPr id="18447" name="صورة 18446">
            <a:extLst>
              <a:ext uri="{FF2B5EF4-FFF2-40B4-BE49-F238E27FC236}">
                <a16:creationId xmlns:a16="http://schemas.microsoft.com/office/drawing/2014/main" id="{8CA22412-D39D-4B79-8F06-5E4892F9A31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143654" y="2940289"/>
            <a:ext cx="990600" cy="409575"/>
          </a:xfrm>
          <a:prstGeom prst="rect">
            <a:avLst/>
          </a:prstGeom>
        </p:spPr>
      </p:pic>
      <p:pic>
        <p:nvPicPr>
          <p:cNvPr id="18449" name="صورة 18448">
            <a:extLst>
              <a:ext uri="{FF2B5EF4-FFF2-40B4-BE49-F238E27FC236}">
                <a16:creationId xmlns:a16="http://schemas.microsoft.com/office/drawing/2014/main" id="{4A57CAF6-1A6E-4A50-8029-6FFA4B751EB5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BEBA8EAE-BF5A-486C-A8C5-ECC9F3942E4B}">
                <a14:imgProps xmlns:a14="http://schemas.microsoft.com/office/drawing/2010/main">
                  <a14:imgLayer r:embed="rId24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65586" y="2842361"/>
            <a:ext cx="1181100" cy="466725"/>
          </a:xfrm>
          <a:prstGeom prst="rect">
            <a:avLst/>
          </a:prstGeom>
        </p:spPr>
      </p:pic>
      <p:sp>
        <p:nvSpPr>
          <p:cNvPr id="82" name="شكل بيضاوي 81">
            <a:extLst>
              <a:ext uri="{FF2B5EF4-FFF2-40B4-BE49-F238E27FC236}">
                <a16:creationId xmlns:a16="http://schemas.microsoft.com/office/drawing/2014/main" id="{05DAD13F-211B-4D32-B283-70335AE5D15A}"/>
              </a:ext>
            </a:extLst>
          </p:cNvPr>
          <p:cNvSpPr/>
          <p:nvPr/>
        </p:nvSpPr>
        <p:spPr>
          <a:xfrm>
            <a:off x="4683050" y="1061465"/>
            <a:ext cx="381600" cy="381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مستطيل: زوايا مستديرة 82">
                <a:extLst>
                  <a:ext uri="{FF2B5EF4-FFF2-40B4-BE49-F238E27FC236}">
                    <a16:creationId xmlns:a16="http://schemas.microsoft.com/office/drawing/2014/main" id="{947816A8-497C-4F7E-B977-94C0C8B4C488}"/>
                  </a:ext>
                </a:extLst>
              </p:cNvPr>
              <p:cNvSpPr/>
              <p:nvPr/>
            </p:nvSpPr>
            <p:spPr>
              <a:xfrm>
                <a:off x="4658254" y="1575946"/>
                <a:ext cx="1476000" cy="396000"/>
              </a:xfrm>
              <a:prstGeom prst="roundRect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 anchorCtr="1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ar-KW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32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3" name="مستطيل: زوايا مستديرة 82">
                <a:extLst>
                  <a:ext uri="{FF2B5EF4-FFF2-40B4-BE49-F238E27FC236}">
                    <a16:creationId xmlns:a16="http://schemas.microsoft.com/office/drawing/2014/main" id="{947816A8-497C-4F7E-B977-94C0C8B4C4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8254" y="1575946"/>
                <a:ext cx="1476000" cy="396000"/>
              </a:xfrm>
              <a:prstGeom prst="roundRect">
                <a:avLst/>
              </a:prstGeom>
              <a:blipFill>
                <a:blip r:embed="rId25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شكل بيضاوي 83">
            <a:extLst>
              <a:ext uri="{FF2B5EF4-FFF2-40B4-BE49-F238E27FC236}">
                <a16:creationId xmlns:a16="http://schemas.microsoft.com/office/drawing/2014/main" id="{38FFAD32-A4AD-467D-888A-A6A82B954834}"/>
              </a:ext>
            </a:extLst>
          </p:cNvPr>
          <p:cNvSpPr/>
          <p:nvPr/>
        </p:nvSpPr>
        <p:spPr>
          <a:xfrm>
            <a:off x="4695098" y="1062824"/>
            <a:ext cx="381600" cy="38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شكل بيضاوي 84">
            <a:extLst>
              <a:ext uri="{FF2B5EF4-FFF2-40B4-BE49-F238E27FC236}">
                <a16:creationId xmlns:a16="http://schemas.microsoft.com/office/drawing/2014/main" id="{B5AA751B-2CBC-4A2F-B0D9-55BD1B08F77F}"/>
              </a:ext>
            </a:extLst>
          </p:cNvPr>
          <p:cNvSpPr/>
          <p:nvPr/>
        </p:nvSpPr>
        <p:spPr>
          <a:xfrm>
            <a:off x="540453" y="1021585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مستطيل: زوايا مستديرة 85">
            <a:extLst>
              <a:ext uri="{FF2B5EF4-FFF2-40B4-BE49-F238E27FC236}">
                <a16:creationId xmlns:a16="http://schemas.microsoft.com/office/drawing/2014/main" id="{6AF4753A-EFA0-44AB-8FB1-0778FD42626D}"/>
              </a:ext>
            </a:extLst>
          </p:cNvPr>
          <p:cNvSpPr/>
          <p:nvPr/>
        </p:nvSpPr>
        <p:spPr>
          <a:xfrm>
            <a:off x="404391" y="1575946"/>
            <a:ext cx="1584000" cy="507600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87" name="شكل بيضاوي 86">
            <a:extLst>
              <a:ext uri="{FF2B5EF4-FFF2-40B4-BE49-F238E27FC236}">
                <a16:creationId xmlns:a16="http://schemas.microsoft.com/office/drawing/2014/main" id="{E0A68AE9-BCB7-46FC-8E80-6F5BCEA35944}"/>
              </a:ext>
            </a:extLst>
          </p:cNvPr>
          <p:cNvSpPr/>
          <p:nvPr/>
        </p:nvSpPr>
        <p:spPr>
          <a:xfrm>
            <a:off x="540453" y="1022944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شكل بيضاوي 87">
            <a:extLst>
              <a:ext uri="{FF2B5EF4-FFF2-40B4-BE49-F238E27FC236}">
                <a16:creationId xmlns:a16="http://schemas.microsoft.com/office/drawing/2014/main" id="{B12034E3-E804-45BA-A043-C58DF84C1E78}"/>
              </a:ext>
            </a:extLst>
          </p:cNvPr>
          <p:cNvSpPr/>
          <p:nvPr/>
        </p:nvSpPr>
        <p:spPr>
          <a:xfrm>
            <a:off x="2538239" y="1027840"/>
            <a:ext cx="381600" cy="381600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مستطيل: زوايا مستديرة 88">
            <a:extLst>
              <a:ext uri="{FF2B5EF4-FFF2-40B4-BE49-F238E27FC236}">
                <a16:creationId xmlns:a16="http://schemas.microsoft.com/office/drawing/2014/main" id="{72EDF958-7CDA-4E9D-8B96-61D8CF3C0976}"/>
              </a:ext>
            </a:extLst>
          </p:cNvPr>
          <p:cNvSpPr/>
          <p:nvPr/>
        </p:nvSpPr>
        <p:spPr>
          <a:xfrm>
            <a:off x="2535443" y="1561338"/>
            <a:ext cx="1584000" cy="507600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90" name="شكل بيضاوي 89">
            <a:extLst>
              <a:ext uri="{FF2B5EF4-FFF2-40B4-BE49-F238E27FC236}">
                <a16:creationId xmlns:a16="http://schemas.microsoft.com/office/drawing/2014/main" id="{14CFD5C0-1DC2-44AC-BD02-ADD045753C40}"/>
              </a:ext>
            </a:extLst>
          </p:cNvPr>
          <p:cNvSpPr/>
          <p:nvPr/>
        </p:nvSpPr>
        <p:spPr>
          <a:xfrm>
            <a:off x="2538239" y="1029199"/>
            <a:ext cx="381600" cy="38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شكل بيضاوي 90">
            <a:extLst>
              <a:ext uri="{FF2B5EF4-FFF2-40B4-BE49-F238E27FC236}">
                <a16:creationId xmlns:a16="http://schemas.microsoft.com/office/drawing/2014/main" id="{B6D9B7C3-793D-4661-8C1F-D53855F05D8B}"/>
              </a:ext>
            </a:extLst>
          </p:cNvPr>
          <p:cNvSpPr/>
          <p:nvPr/>
        </p:nvSpPr>
        <p:spPr>
          <a:xfrm>
            <a:off x="6950071" y="1050054"/>
            <a:ext cx="381600" cy="381600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مستطيل: زوايا مستديرة 91">
            <a:extLst>
              <a:ext uri="{FF2B5EF4-FFF2-40B4-BE49-F238E27FC236}">
                <a16:creationId xmlns:a16="http://schemas.microsoft.com/office/drawing/2014/main" id="{A4CB1E57-9FA8-4B69-B511-17B52D80FC29}"/>
              </a:ext>
            </a:extLst>
          </p:cNvPr>
          <p:cNvSpPr/>
          <p:nvPr/>
        </p:nvSpPr>
        <p:spPr>
          <a:xfrm>
            <a:off x="6962119" y="1572128"/>
            <a:ext cx="1584567" cy="507350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93" name="شكل بيضاوي 92">
            <a:extLst>
              <a:ext uri="{FF2B5EF4-FFF2-40B4-BE49-F238E27FC236}">
                <a16:creationId xmlns:a16="http://schemas.microsoft.com/office/drawing/2014/main" id="{3BFC7EBF-25A7-4CFA-8A07-7E74135E35B9}"/>
              </a:ext>
            </a:extLst>
          </p:cNvPr>
          <p:cNvSpPr/>
          <p:nvPr/>
        </p:nvSpPr>
        <p:spPr>
          <a:xfrm>
            <a:off x="6948264" y="1038724"/>
            <a:ext cx="381600" cy="38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00" name="شكل بيضاوي 99">
            <a:extLst>
              <a:ext uri="{FF2B5EF4-FFF2-40B4-BE49-F238E27FC236}">
                <a16:creationId xmlns:a16="http://schemas.microsoft.com/office/drawing/2014/main" id="{8ECBBA71-93FE-47A1-B28A-5B080243ABAE}"/>
              </a:ext>
            </a:extLst>
          </p:cNvPr>
          <p:cNvSpPr/>
          <p:nvPr/>
        </p:nvSpPr>
        <p:spPr>
          <a:xfrm>
            <a:off x="2538239" y="2934341"/>
            <a:ext cx="381600" cy="381600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مستطيل: زوايا مستديرة 100">
            <a:extLst>
              <a:ext uri="{FF2B5EF4-FFF2-40B4-BE49-F238E27FC236}">
                <a16:creationId xmlns:a16="http://schemas.microsoft.com/office/drawing/2014/main" id="{9128A8D1-46CD-4870-908C-30DAC7EB74BE}"/>
              </a:ext>
            </a:extLst>
          </p:cNvPr>
          <p:cNvSpPr/>
          <p:nvPr/>
        </p:nvSpPr>
        <p:spPr>
          <a:xfrm>
            <a:off x="2535443" y="3467839"/>
            <a:ext cx="1584000" cy="507600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102" name="شكل بيضاوي 101">
            <a:extLst>
              <a:ext uri="{FF2B5EF4-FFF2-40B4-BE49-F238E27FC236}">
                <a16:creationId xmlns:a16="http://schemas.microsoft.com/office/drawing/2014/main" id="{F4400188-3033-41D0-AB85-E4BC8FD725FB}"/>
              </a:ext>
            </a:extLst>
          </p:cNvPr>
          <p:cNvSpPr/>
          <p:nvPr/>
        </p:nvSpPr>
        <p:spPr>
          <a:xfrm>
            <a:off x="2538239" y="2935700"/>
            <a:ext cx="381600" cy="38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شكل بيضاوي 102">
            <a:extLst>
              <a:ext uri="{FF2B5EF4-FFF2-40B4-BE49-F238E27FC236}">
                <a16:creationId xmlns:a16="http://schemas.microsoft.com/office/drawing/2014/main" id="{33703E60-2564-4200-8849-D3358DFE0FEC}"/>
              </a:ext>
            </a:extLst>
          </p:cNvPr>
          <p:cNvSpPr/>
          <p:nvPr/>
        </p:nvSpPr>
        <p:spPr>
          <a:xfrm>
            <a:off x="6950071" y="2928845"/>
            <a:ext cx="381600" cy="381600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مستطيل: زوايا مستديرة 103">
            <a:extLst>
              <a:ext uri="{FF2B5EF4-FFF2-40B4-BE49-F238E27FC236}">
                <a16:creationId xmlns:a16="http://schemas.microsoft.com/office/drawing/2014/main" id="{B172CC07-1E10-43A7-8093-0BC38549F274}"/>
              </a:ext>
            </a:extLst>
          </p:cNvPr>
          <p:cNvSpPr/>
          <p:nvPr/>
        </p:nvSpPr>
        <p:spPr>
          <a:xfrm>
            <a:off x="6962119" y="3450919"/>
            <a:ext cx="1584567" cy="507350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105" name="شكل بيضاوي 104">
            <a:extLst>
              <a:ext uri="{FF2B5EF4-FFF2-40B4-BE49-F238E27FC236}">
                <a16:creationId xmlns:a16="http://schemas.microsoft.com/office/drawing/2014/main" id="{DD4ED0EB-5EC8-44A2-BCD7-E9A8D8AE26C0}"/>
              </a:ext>
            </a:extLst>
          </p:cNvPr>
          <p:cNvSpPr/>
          <p:nvPr/>
        </p:nvSpPr>
        <p:spPr>
          <a:xfrm>
            <a:off x="6948264" y="2917515"/>
            <a:ext cx="381600" cy="38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pic>
        <p:nvPicPr>
          <p:cNvPr id="18451" name="صورة 18450">
            <a:extLst>
              <a:ext uri="{FF2B5EF4-FFF2-40B4-BE49-F238E27FC236}">
                <a16:creationId xmlns:a16="http://schemas.microsoft.com/office/drawing/2014/main" id="{CB9AF91A-A93E-4990-B549-037B7704A6D8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BEBA8EAE-BF5A-486C-A8C5-ECC9F3942E4B}">
                <a14:imgProps xmlns:a14="http://schemas.microsoft.com/office/drawing/2010/main">
                  <a14:imgLayer r:embed="rId27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12908" y="4581128"/>
            <a:ext cx="5591175" cy="352425"/>
          </a:xfrm>
          <a:prstGeom prst="rect">
            <a:avLst/>
          </a:prstGeom>
        </p:spPr>
      </p:pic>
      <p:pic>
        <p:nvPicPr>
          <p:cNvPr id="18453" name="صورة 18452">
            <a:extLst>
              <a:ext uri="{FF2B5EF4-FFF2-40B4-BE49-F238E27FC236}">
                <a16:creationId xmlns:a16="http://schemas.microsoft.com/office/drawing/2014/main" id="{B09B8F4C-200E-44AD-AA1F-43FD5A08E80B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BEBA8EAE-BF5A-486C-A8C5-ECC9F3942E4B}">
                <a14:imgProps xmlns:a14="http://schemas.microsoft.com/office/drawing/2010/main">
                  <a14:imgLayer r:embed="rId29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49512" y="5059158"/>
            <a:ext cx="1028700" cy="342900"/>
          </a:xfrm>
          <a:prstGeom prst="rect">
            <a:avLst/>
          </a:prstGeom>
        </p:spPr>
      </p:pic>
      <p:pic>
        <p:nvPicPr>
          <p:cNvPr id="18455" name="صورة 18454">
            <a:extLst>
              <a:ext uri="{FF2B5EF4-FFF2-40B4-BE49-F238E27FC236}">
                <a16:creationId xmlns:a16="http://schemas.microsoft.com/office/drawing/2014/main" id="{238F4C52-E66C-4956-9473-E5603274A3BA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BEBA8EAE-BF5A-486C-A8C5-ECC9F3942E4B}">
                <a14:imgProps xmlns:a14="http://schemas.microsoft.com/office/drawing/2010/main">
                  <a14:imgLayer r:embed="rId31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063506" y="4993709"/>
            <a:ext cx="1057275" cy="504825"/>
          </a:xfrm>
          <a:prstGeom prst="rect">
            <a:avLst/>
          </a:prstGeom>
        </p:spPr>
      </p:pic>
      <p:pic>
        <p:nvPicPr>
          <p:cNvPr id="18457" name="صورة 18456">
            <a:extLst>
              <a:ext uri="{FF2B5EF4-FFF2-40B4-BE49-F238E27FC236}">
                <a16:creationId xmlns:a16="http://schemas.microsoft.com/office/drawing/2014/main" id="{DD6AB7F3-95C6-4C22-B242-AE0B5FD5EF66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BEBA8EAE-BF5A-486C-A8C5-ECC9F3942E4B}">
                <a14:imgProps xmlns:a14="http://schemas.microsoft.com/office/drawing/2010/main">
                  <a14:imgLayer r:embed="rId33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135019" y="4984183"/>
            <a:ext cx="1085850" cy="523875"/>
          </a:xfrm>
          <a:prstGeom prst="rect">
            <a:avLst/>
          </a:prstGeom>
        </p:spPr>
      </p:pic>
      <p:pic>
        <p:nvPicPr>
          <p:cNvPr id="18459" name="صورة 18458">
            <a:extLst>
              <a:ext uri="{FF2B5EF4-FFF2-40B4-BE49-F238E27FC236}">
                <a16:creationId xmlns:a16="http://schemas.microsoft.com/office/drawing/2014/main" id="{B8852F4D-E2E8-46F3-BC00-98C3DE595A8A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BEBA8EAE-BF5A-486C-A8C5-ECC9F3942E4B}">
                <a14:imgProps xmlns:a14="http://schemas.microsoft.com/office/drawing/2010/main">
                  <a14:imgLayer r:embed="rId35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25534" y="5040886"/>
            <a:ext cx="990600" cy="457200"/>
          </a:xfrm>
          <a:prstGeom prst="rect">
            <a:avLst/>
          </a:prstGeom>
        </p:spPr>
      </p:pic>
      <p:sp>
        <p:nvSpPr>
          <p:cNvPr id="119" name="شكل بيضاوي 118">
            <a:extLst>
              <a:ext uri="{FF2B5EF4-FFF2-40B4-BE49-F238E27FC236}">
                <a16:creationId xmlns:a16="http://schemas.microsoft.com/office/drawing/2014/main" id="{C5BA0FE0-5489-48B2-94AB-918DA860C2AE}"/>
              </a:ext>
            </a:extLst>
          </p:cNvPr>
          <p:cNvSpPr/>
          <p:nvPr/>
        </p:nvSpPr>
        <p:spPr>
          <a:xfrm>
            <a:off x="537020" y="5067544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" name="مستطيل: زوايا مستديرة 119">
            <a:extLst>
              <a:ext uri="{FF2B5EF4-FFF2-40B4-BE49-F238E27FC236}">
                <a16:creationId xmlns:a16="http://schemas.microsoft.com/office/drawing/2014/main" id="{89E8A698-27F1-4699-B6FE-24D6E6D2C7D9}"/>
              </a:ext>
            </a:extLst>
          </p:cNvPr>
          <p:cNvSpPr/>
          <p:nvPr/>
        </p:nvSpPr>
        <p:spPr>
          <a:xfrm>
            <a:off x="400958" y="5621905"/>
            <a:ext cx="1584000" cy="507600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121" name="شكل بيضاوي 120">
            <a:extLst>
              <a:ext uri="{FF2B5EF4-FFF2-40B4-BE49-F238E27FC236}">
                <a16:creationId xmlns:a16="http://schemas.microsoft.com/office/drawing/2014/main" id="{45FC6475-AD89-4E27-BD09-351038175CB0}"/>
              </a:ext>
            </a:extLst>
          </p:cNvPr>
          <p:cNvSpPr/>
          <p:nvPr/>
        </p:nvSpPr>
        <p:spPr>
          <a:xfrm>
            <a:off x="537020" y="5068903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" name="شكل بيضاوي 121">
            <a:extLst>
              <a:ext uri="{FF2B5EF4-FFF2-40B4-BE49-F238E27FC236}">
                <a16:creationId xmlns:a16="http://schemas.microsoft.com/office/drawing/2014/main" id="{AEBFE68E-10D9-4288-ABF5-FBE7BCB90D0A}"/>
              </a:ext>
            </a:extLst>
          </p:cNvPr>
          <p:cNvSpPr/>
          <p:nvPr/>
        </p:nvSpPr>
        <p:spPr>
          <a:xfrm>
            <a:off x="2534806" y="5073799"/>
            <a:ext cx="381600" cy="381600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" name="مستطيل: زوايا مستديرة 122">
            <a:extLst>
              <a:ext uri="{FF2B5EF4-FFF2-40B4-BE49-F238E27FC236}">
                <a16:creationId xmlns:a16="http://schemas.microsoft.com/office/drawing/2014/main" id="{D143A382-9E63-48E2-94DF-B3645F97354C}"/>
              </a:ext>
            </a:extLst>
          </p:cNvPr>
          <p:cNvSpPr/>
          <p:nvPr/>
        </p:nvSpPr>
        <p:spPr>
          <a:xfrm>
            <a:off x="2532010" y="5607297"/>
            <a:ext cx="1584000" cy="507600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124" name="شكل بيضاوي 123">
            <a:extLst>
              <a:ext uri="{FF2B5EF4-FFF2-40B4-BE49-F238E27FC236}">
                <a16:creationId xmlns:a16="http://schemas.microsoft.com/office/drawing/2014/main" id="{119854C8-FB26-4BFB-8955-7CEFA5511F34}"/>
              </a:ext>
            </a:extLst>
          </p:cNvPr>
          <p:cNvSpPr/>
          <p:nvPr/>
        </p:nvSpPr>
        <p:spPr>
          <a:xfrm>
            <a:off x="2534806" y="5075158"/>
            <a:ext cx="381600" cy="38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" name="شكل بيضاوي 124">
            <a:extLst>
              <a:ext uri="{FF2B5EF4-FFF2-40B4-BE49-F238E27FC236}">
                <a16:creationId xmlns:a16="http://schemas.microsoft.com/office/drawing/2014/main" id="{9E687DF5-C063-439A-AACA-AD557F06F2AD}"/>
              </a:ext>
            </a:extLst>
          </p:cNvPr>
          <p:cNvSpPr/>
          <p:nvPr/>
        </p:nvSpPr>
        <p:spPr>
          <a:xfrm>
            <a:off x="4687380" y="5068303"/>
            <a:ext cx="381600" cy="381600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6" name="مستطيل: زوايا مستديرة 125">
            <a:extLst>
              <a:ext uri="{FF2B5EF4-FFF2-40B4-BE49-F238E27FC236}">
                <a16:creationId xmlns:a16="http://schemas.microsoft.com/office/drawing/2014/main" id="{87C0AE38-27C9-4AAA-8F75-4BF7D43B2E6A}"/>
              </a:ext>
            </a:extLst>
          </p:cNvPr>
          <p:cNvSpPr/>
          <p:nvPr/>
        </p:nvSpPr>
        <p:spPr>
          <a:xfrm>
            <a:off x="4699428" y="5590377"/>
            <a:ext cx="1584567" cy="507350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127" name="شكل بيضاوي 126">
            <a:extLst>
              <a:ext uri="{FF2B5EF4-FFF2-40B4-BE49-F238E27FC236}">
                <a16:creationId xmlns:a16="http://schemas.microsoft.com/office/drawing/2014/main" id="{E7931EC5-0F0A-46BC-90BC-80D1AA93C05A}"/>
              </a:ext>
            </a:extLst>
          </p:cNvPr>
          <p:cNvSpPr/>
          <p:nvPr/>
        </p:nvSpPr>
        <p:spPr>
          <a:xfrm>
            <a:off x="4685573" y="5056973"/>
            <a:ext cx="381600" cy="38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28" name="شكل بيضاوي 127">
            <a:extLst>
              <a:ext uri="{FF2B5EF4-FFF2-40B4-BE49-F238E27FC236}">
                <a16:creationId xmlns:a16="http://schemas.microsoft.com/office/drawing/2014/main" id="{EFED1F70-9777-4414-AB22-53DEBE423D42}"/>
              </a:ext>
            </a:extLst>
          </p:cNvPr>
          <p:cNvSpPr/>
          <p:nvPr/>
        </p:nvSpPr>
        <p:spPr>
          <a:xfrm>
            <a:off x="454187" y="2967966"/>
            <a:ext cx="381600" cy="381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مستطيل: زوايا مستديرة 128">
                <a:extLst>
                  <a:ext uri="{FF2B5EF4-FFF2-40B4-BE49-F238E27FC236}">
                    <a16:creationId xmlns:a16="http://schemas.microsoft.com/office/drawing/2014/main" id="{3D4B7CF9-D772-47D6-BAF7-F2E0D7AE5D61}"/>
                  </a:ext>
                </a:extLst>
              </p:cNvPr>
              <p:cNvSpPr/>
              <p:nvPr/>
            </p:nvSpPr>
            <p:spPr>
              <a:xfrm>
                <a:off x="429391" y="3482447"/>
                <a:ext cx="1476000" cy="396000"/>
              </a:xfrm>
              <a:prstGeom prst="roundRect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 anchorCtr="1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ar-KW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32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9" name="مستطيل: زوايا مستديرة 128">
                <a:extLst>
                  <a:ext uri="{FF2B5EF4-FFF2-40B4-BE49-F238E27FC236}">
                    <a16:creationId xmlns:a16="http://schemas.microsoft.com/office/drawing/2014/main" id="{3D4B7CF9-D772-47D6-BAF7-F2E0D7AE5D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91" y="3482447"/>
                <a:ext cx="1476000" cy="396000"/>
              </a:xfrm>
              <a:prstGeom prst="roundRect">
                <a:avLst/>
              </a:prstGeom>
              <a:blipFill>
                <a:blip r:embed="rId36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0" name="شكل بيضاوي 129">
            <a:extLst>
              <a:ext uri="{FF2B5EF4-FFF2-40B4-BE49-F238E27FC236}">
                <a16:creationId xmlns:a16="http://schemas.microsoft.com/office/drawing/2014/main" id="{AC15DE19-70FF-4067-B4A3-98253F976904}"/>
              </a:ext>
            </a:extLst>
          </p:cNvPr>
          <p:cNvSpPr/>
          <p:nvPr/>
        </p:nvSpPr>
        <p:spPr>
          <a:xfrm>
            <a:off x="466235" y="2969325"/>
            <a:ext cx="381600" cy="38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" name="شكل بيضاوي 133">
            <a:extLst>
              <a:ext uri="{FF2B5EF4-FFF2-40B4-BE49-F238E27FC236}">
                <a16:creationId xmlns:a16="http://schemas.microsoft.com/office/drawing/2014/main" id="{FB0FE26F-7354-45DB-905A-2589B1059AC0}"/>
              </a:ext>
            </a:extLst>
          </p:cNvPr>
          <p:cNvSpPr/>
          <p:nvPr/>
        </p:nvSpPr>
        <p:spPr>
          <a:xfrm>
            <a:off x="4711437" y="2943103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5" name="مستطيل: زوايا مستديرة 134">
            <a:extLst>
              <a:ext uri="{FF2B5EF4-FFF2-40B4-BE49-F238E27FC236}">
                <a16:creationId xmlns:a16="http://schemas.microsoft.com/office/drawing/2014/main" id="{262B5D2E-A057-41BA-B0EB-4BAE7B4F4BAC}"/>
              </a:ext>
            </a:extLst>
          </p:cNvPr>
          <p:cNvSpPr/>
          <p:nvPr/>
        </p:nvSpPr>
        <p:spPr>
          <a:xfrm>
            <a:off x="4575375" y="3497464"/>
            <a:ext cx="1584000" cy="507600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136" name="شكل بيضاوي 135">
            <a:extLst>
              <a:ext uri="{FF2B5EF4-FFF2-40B4-BE49-F238E27FC236}">
                <a16:creationId xmlns:a16="http://schemas.microsoft.com/office/drawing/2014/main" id="{AD384CD5-B27E-47C8-806B-AD7DEFFB505B}"/>
              </a:ext>
            </a:extLst>
          </p:cNvPr>
          <p:cNvSpPr/>
          <p:nvPr/>
        </p:nvSpPr>
        <p:spPr>
          <a:xfrm>
            <a:off x="4711437" y="2944462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7" name="شكل بيضاوي 136">
            <a:extLst>
              <a:ext uri="{FF2B5EF4-FFF2-40B4-BE49-F238E27FC236}">
                <a16:creationId xmlns:a16="http://schemas.microsoft.com/office/drawing/2014/main" id="{5905269D-2E35-4E61-AC04-675971195887}"/>
              </a:ext>
            </a:extLst>
          </p:cNvPr>
          <p:cNvSpPr/>
          <p:nvPr/>
        </p:nvSpPr>
        <p:spPr>
          <a:xfrm>
            <a:off x="6748906" y="5143337"/>
            <a:ext cx="381600" cy="381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مستطيل: زوايا مستديرة 137">
                <a:extLst>
                  <a:ext uri="{FF2B5EF4-FFF2-40B4-BE49-F238E27FC236}">
                    <a16:creationId xmlns:a16="http://schemas.microsoft.com/office/drawing/2014/main" id="{596E7CE5-3D13-4298-BFC2-BDEEB38BFF1A}"/>
                  </a:ext>
                </a:extLst>
              </p:cNvPr>
              <p:cNvSpPr/>
              <p:nvPr/>
            </p:nvSpPr>
            <p:spPr>
              <a:xfrm>
                <a:off x="6724110" y="5657818"/>
                <a:ext cx="1476000" cy="396000"/>
              </a:xfrm>
              <a:prstGeom prst="roundRect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 anchorCtr="1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ar-KW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32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8" name="مستطيل: زوايا مستديرة 137">
                <a:extLst>
                  <a:ext uri="{FF2B5EF4-FFF2-40B4-BE49-F238E27FC236}">
                    <a16:creationId xmlns:a16="http://schemas.microsoft.com/office/drawing/2014/main" id="{596E7CE5-3D13-4298-BFC2-BDEEB38BFF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4110" y="5657818"/>
                <a:ext cx="1476000" cy="396000"/>
              </a:xfrm>
              <a:prstGeom prst="roundRect">
                <a:avLst/>
              </a:prstGeom>
              <a:blipFill>
                <a:blip r:embed="rId37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9" name="شكل بيضاوي 138">
            <a:extLst>
              <a:ext uri="{FF2B5EF4-FFF2-40B4-BE49-F238E27FC236}">
                <a16:creationId xmlns:a16="http://schemas.microsoft.com/office/drawing/2014/main" id="{5D6F92F7-6415-4B65-A060-F2D82C41F5A8}"/>
              </a:ext>
            </a:extLst>
          </p:cNvPr>
          <p:cNvSpPr/>
          <p:nvPr/>
        </p:nvSpPr>
        <p:spPr>
          <a:xfrm>
            <a:off x="6760954" y="5144696"/>
            <a:ext cx="381600" cy="38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42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</p:childTnLst>
        </p:cTn>
      </p:par>
    </p:tnLst>
    <p:bldLst>
      <p:bldP spid="82" grpId="0" animBg="1"/>
      <p:bldP spid="82" grpId="1" animBg="1"/>
      <p:bldP spid="83" grpId="0" animBg="1"/>
      <p:bldP spid="83" grpId="1" animBg="1"/>
      <p:bldP spid="85" grpId="0" animBg="1"/>
      <p:bldP spid="85" grpId="1" animBg="1"/>
      <p:bldP spid="86" grpId="0" animBg="1"/>
      <p:bldP spid="86" grpId="1" animBg="1"/>
      <p:bldP spid="88" grpId="0" animBg="1"/>
      <p:bldP spid="88" grpId="1" animBg="1"/>
      <p:bldP spid="89" grpId="0" animBg="1"/>
      <p:bldP spid="89" grpId="1" animBg="1"/>
      <p:bldP spid="91" grpId="0" animBg="1"/>
      <p:bldP spid="91" grpId="1" animBg="1"/>
      <p:bldP spid="92" grpId="0" animBg="1"/>
      <p:bldP spid="92" grpId="1" animBg="1"/>
      <p:bldP spid="100" grpId="0" animBg="1"/>
      <p:bldP spid="100" grpId="1" animBg="1"/>
      <p:bldP spid="101" grpId="0" animBg="1"/>
      <p:bldP spid="101" grpId="1" animBg="1"/>
      <p:bldP spid="103" grpId="0" animBg="1"/>
      <p:bldP spid="103" grpId="1" animBg="1"/>
      <p:bldP spid="104" grpId="0" animBg="1"/>
      <p:bldP spid="104" grpId="1" animBg="1"/>
      <p:bldP spid="119" grpId="0" animBg="1"/>
      <p:bldP spid="119" grpId="1" animBg="1"/>
      <p:bldP spid="120" grpId="0" animBg="1"/>
      <p:bldP spid="120" grpId="1" animBg="1"/>
      <p:bldP spid="122" grpId="0" animBg="1"/>
      <p:bldP spid="122" grpId="1" animBg="1"/>
      <p:bldP spid="123" grpId="0" animBg="1"/>
      <p:bldP spid="123" grpId="1" animBg="1"/>
      <p:bldP spid="125" grpId="0" animBg="1"/>
      <p:bldP spid="125" grpId="1" animBg="1"/>
      <p:bldP spid="126" grpId="0" animBg="1"/>
      <p:bldP spid="126" grpId="1" animBg="1"/>
      <p:bldP spid="128" grpId="0" animBg="1"/>
      <p:bldP spid="128" grpId="1" animBg="1"/>
      <p:bldP spid="129" grpId="0" animBg="1"/>
      <p:bldP spid="129" grpId="1" animBg="1"/>
      <p:bldP spid="134" grpId="0" animBg="1"/>
      <p:bldP spid="134" grpId="1" animBg="1"/>
      <p:bldP spid="135" grpId="0" animBg="1"/>
      <p:bldP spid="135" grpId="1" animBg="1"/>
      <p:bldP spid="137" grpId="0" animBg="1"/>
      <p:bldP spid="137" grpId="1" animBg="1"/>
      <p:bldP spid="138" grpId="0" animBg="1"/>
      <p:bldP spid="13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B6A4A1E6-55DC-4231-8346-44FEE8E4DA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627784" y="260648"/>
            <a:ext cx="6400800" cy="314325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ABAFC7AB-82B7-4FCF-AFF1-CD1BC9A23E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87624" y="548680"/>
            <a:ext cx="352425" cy="41910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B69BFC90-1B81-4061-AA56-687C223F22A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044205" y="620688"/>
            <a:ext cx="447675" cy="352425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6868BBFA-C5EB-44DB-B09E-8B9B6981E6C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255604" y="692696"/>
            <a:ext cx="219075" cy="314325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8C950E10-7FA3-4643-A5C7-92EC9C3AB8B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80312" y="692696"/>
            <a:ext cx="457200" cy="314325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CD03D568-A3AE-4456-A09C-F4C55DAC6F6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313353" y="1844824"/>
            <a:ext cx="4714875" cy="342900"/>
          </a:xfrm>
          <a:prstGeom prst="rect">
            <a:avLst/>
          </a:prstGeom>
        </p:spPr>
      </p:pic>
      <p:pic>
        <p:nvPicPr>
          <p:cNvPr id="15" name="صورة 14">
            <a:extLst>
              <a:ext uri="{FF2B5EF4-FFF2-40B4-BE49-F238E27FC236}">
                <a16:creationId xmlns:a16="http://schemas.microsoft.com/office/drawing/2014/main" id="{466406EA-8121-482A-A8D6-CA01CFBDC5D8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99592" y="2322587"/>
            <a:ext cx="1009650" cy="314325"/>
          </a:xfrm>
          <a:prstGeom prst="rect">
            <a:avLst/>
          </a:prstGeom>
        </p:spPr>
      </p:pic>
      <p:pic>
        <p:nvPicPr>
          <p:cNvPr id="17" name="صورة 16">
            <a:extLst>
              <a:ext uri="{FF2B5EF4-FFF2-40B4-BE49-F238E27FC236}">
                <a16:creationId xmlns:a16="http://schemas.microsoft.com/office/drawing/2014/main" id="{077A599A-C3C6-4A53-994A-402ED5F4AB60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961471" y="2334021"/>
            <a:ext cx="1276350" cy="333375"/>
          </a:xfrm>
          <a:prstGeom prst="rect">
            <a:avLst/>
          </a:prstGeom>
        </p:spPr>
      </p:pic>
      <p:pic>
        <p:nvPicPr>
          <p:cNvPr id="19" name="صورة 18">
            <a:extLst>
              <a:ext uri="{FF2B5EF4-FFF2-40B4-BE49-F238E27FC236}">
                <a16:creationId xmlns:a16="http://schemas.microsoft.com/office/drawing/2014/main" id="{EFCAF796-C7C2-4F9D-AA7C-3C0F74440F66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213730" y="2255079"/>
            <a:ext cx="1028700" cy="466725"/>
          </a:xfrm>
          <a:prstGeom prst="rect">
            <a:avLst/>
          </a:prstGeom>
        </p:spPr>
      </p:pic>
      <p:pic>
        <p:nvPicPr>
          <p:cNvPr id="21" name="صورة 20">
            <a:extLst>
              <a:ext uri="{FF2B5EF4-FFF2-40B4-BE49-F238E27FC236}">
                <a16:creationId xmlns:a16="http://schemas.microsoft.com/office/drawing/2014/main" id="{BC3BFE6F-1CE8-4622-A05D-CE6067F86180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08304" y="2246596"/>
            <a:ext cx="981075" cy="447675"/>
          </a:xfrm>
          <a:prstGeom prst="rect">
            <a:avLst/>
          </a:prstGeom>
        </p:spPr>
      </p:pic>
      <p:pic>
        <p:nvPicPr>
          <p:cNvPr id="23" name="صورة 22">
            <a:extLst>
              <a:ext uri="{FF2B5EF4-FFF2-40B4-BE49-F238E27FC236}">
                <a16:creationId xmlns:a16="http://schemas.microsoft.com/office/drawing/2014/main" id="{738D8ACA-F0FD-4966-8832-84306D20BFE2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12135" y="3415696"/>
            <a:ext cx="5886450" cy="590550"/>
          </a:xfrm>
          <a:prstGeom prst="rect">
            <a:avLst/>
          </a:prstGeom>
        </p:spPr>
      </p:pic>
      <p:pic>
        <p:nvPicPr>
          <p:cNvPr id="25" name="صورة 24">
            <a:extLst>
              <a:ext uri="{FF2B5EF4-FFF2-40B4-BE49-F238E27FC236}">
                <a16:creationId xmlns:a16="http://schemas.microsoft.com/office/drawing/2014/main" id="{DBBDCDE7-0D67-4AE3-8CAE-491EF12665A6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BEBA8EAE-BF5A-486C-A8C5-ECC9F3942E4B}">
                <a14:imgProps xmlns:a14="http://schemas.microsoft.com/office/drawing/2010/main">
                  <a14:imgLayer r:embed="rId25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30461" y="4027028"/>
            <a:ext cx="666750" cy="314325"/>
          </a:xfrm>
          <a:prstGeom prst="rect">
            <a:avLst/>
          </a:prstGeom>
        </p:spPr>
      </p:pic>
      <p:pic>
        <p:nvPicPr>
          <p:cNvPr id="27" name="صورة 26">
            <a:extLst>
              <a:ext uri="{FF2B5EF4-FFF2-40B4-BE49-F238E27FC236}">
                <a16:creationId xmlns:a16="http://schemas.microsoft.com/office/drawing/2014/main" id="{11A66C0F-D748-4E7C-9E3A-43D08FD9A8F5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BEBA8EAE-BF5A-486C-A8C5-ECC9F3942E4B}">
                <a14:imgProps xmlns:a14="http://schemas.microsoft.com/office/drawing/2010/main">
                  <a14:imgLayer r:embed="rId27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026296" y="4077585"/>
            <a:ext cx="609600" cy="295275"/>
          </a:xfrm>
          <a:prstGeom prst="rect">
            <a:avLst/>
          </a:prstGeom>
        </p:spPr>
      </p:pic>
      <p:pic>
        <p:nvPicPr>
          <p:cNvPr id="29" name="صورة 28">
            <a:extLst>
              <a:ext uri="{FF2B5EF4-FFF2-40B4-BE49-F238E27FC236}">
                <a16:creationId xmlns:a16="http://schemas.microsoft.com/office/drawing/2014/main" id="{A0FF30E3-868E-473C-BC8B-C8319D5DD7F1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BEBA8EAE-BF5A-486C-A8C5-ECC9F3942E4B}">
                <a14:imgProps xmlns:a14="http://schemas.microsoft.com/office/drawing/2010/main">
                  <a14:imgLayer r:embed="rId29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232196" y="4070859"/>
            <a:ext cx="635948" cy="294245"/>
          </a:xfrm>
          <a:prstGeom prst="rect">
            <a:avLst/>
          </a:prstGeom>
        </p:spPr>
      </p:pic>
      <p:pic>
        <p:nvPicPr>
          <p:cNvPr id="31" name="صورة 30">
            <a:extLst>
              <a:ext uri="{FF2B5EF4-FFF2-40B4-BE49-F238E27FC236}">
                <a16:creationId xmlns:a16="http://schemas.microsoft.com/office/drawing/2014/main" id="{BE768B89-0F34-44D7-B898-62A4BEF94717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BEBA8EAE-BF5A-486C-A8C5-ECC9F3942E4B}">
                <a14:imgProps xmlns:a14="http://schemas.microsoft.com/office/drawing/2010/main">
                  <a14:imgLayer r:embed="rId31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53930" y="4070864"/>
            <a:ext cx="1200150" cy="361950"/>
          </a:xfrm>
          <a:prstGeom prst="rect">
            <a:avLst/>
          </a:prstGeom>
        </p:spPr>
      </p:pic>
      <p:pic>
        <p:nvPicPr>
          <p:cNvPr id="33" name="صورة 32">
            <a:extLst>
              <a:ext uri="{FF2B5EF4-FFF2-40B4-BE49-F238E27FC236}">
                <a16:creationId xmlns:a16="http://schemas.microsoft.com/office/drawing/2014/main" id="{198F317B-7FD7-4CDF-80D0-4934FC6E631F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BEBA8EAE-BF5A-486C-A8C5-ECC9F3942E4B}">
                <a14:imgProps xmlns:a14="http://schemas.microsoft.com/office/drawing/2010/main">
                  <a14:imgLayer r:embed="rId33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449644" y="5158534"/>
            <a:ext cx="4524375" cy="485775"/>
          </a:xfrm>
          <a:prstGeom prst="rect">
            <a:avLst/>
          </a:prstGeom>
        </p:spPr>
      </p:pic>
      <p:pic>
        <p:nvPicPr>
          <p:cNvPr id="35" name="صورة 34">
            <a:extLst>
              <a:ext uri="{FF2B5EF4-FFF2-40B4-BE49-F238E27FC236}">
                <a16:creationId xmlns:a16="http://schemas.microsoft.com/office/drawing/2014/main" id="{E8E36DB3-B6B3-4776-B2C0-B40A50C66E14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BEBA8EAE-BF5A-486C-A8C5-ECC9F3942E4B}">
                <a14:imgProps xmlns:a14="http://schemas.microsoft.com/office/drawing/2010/main">
                  <a14:imgLayer r:embed="rId35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39986" y="5733256"/>
            <a:ext cx="647700" cy="295275"/>
          </a:xfrm>
          <a:prstGeom prst="rect">
            <a:avLst/>
          </a:prstGeom>
        </p:spPr>
      </p:pic>
      <p:pic>
        <p:nvPicPr>
          <p:cNvPr id="37" name="صورة 36">
            <a:extLst>
              <a:ext uri="{FF2B5EF4-FFF2-40B4-BE49-F238E27FC236}">
                <a16:creationId xmlns:a16="http://schemas.microsoft.com/office/drawing/2014/main" id="{89D9EBA4-ECBF-47FB-AC3F-FC7708278DF0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BEBA8EAE-BF5A-486C-A8C5-ECC9F3942E4B}">
                <a14:imgProps xmlns:a14="http://schemas.microsoft.com/office/drawing/2010/main">
                  <a14:imgLayer r:embed="rId37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955429" y="5647008"/>
            <a:ext cx="752475" cy="428625"/>
          </a:xfrm>
          <a:prstGeom prst="rect">
            <a:avLst/>
          </a:prstGeom>
        </p:spPr>
      </p:pic>
      <p:pic>
        <p:nvPicPr>
          <p:cNvPr id="39" name="صورة 38">
            <a:extLst>
              <a:ext uri="{FF2B5EF4-FFF2-40B4-BE49-F238E27FC236}">
                <a16:creationId xmlns:a16="http://schemas.microsoft.com/office/drawing/2014/main" id="{8325291A-0C77-404A-A742-69E28C7FF413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BEBA8EAE-BF5A-486C-A8C5-ECC9F3942E4B}">
                <a14:imgProps xmlns:a14="http://schemas.microsoft.com/office/drawing/2010/main">
                  <a14:imgLayer r:embed="rId39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138911" y="5742523"/>
            <a:ext cx="657225" cy="323850"/>
          </a:xfrm>
          <a:prstGeom prst="rect">
            <a:avLst/>
          </a:prstGeom>
        </p:spPr>
      </p:pic>
      <p:pic>
        <p:nvPicPr>
          <p:cNvPr id="41" name="صورة 40">
            <a:extLst>
              <a:ext uri="{FF2B5EF4-FFF2-40B4-BE49-F238E27FC236}">
                <a16:creationId xmlns:a16="http://schemas.microsoft.com/office/drawing/2014/main" id="{CA7668B0-A379-43D2-9374-C468B809BE28}"/>
              </a:ext>
            </a:extLst>
          </p:cNvPr>
          <p:cNvPicPr>
            <a:picLocks noChangeAspect="1"/>
          </p:cNvPicPr>
          <p:nvPr/>
        </p:nvPicPr>
        <p:blipFill>
          <a:blip r:embed="rId40">
            <a:extLst>
              <a:ext uri="{BEBA8EAE-BF5A-486C-A8C5-ECC9F3942E4B}">
                <a14:imgProps xmlns:a14="http://schemas.microsoft.com/office/drawing/2010/main">
                  <a14:imgLayer r:embed="rId41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228284" y="5603095"/>
            <a:ext cx="800100" cy="466725"/>
          </a:xfrm>
          <a:prstGeom prst="rect">
            <a:avLst/>
          </a:prstGeom>
        </p:spPr>
      </p:pic>
      <p:sp>
        <p:nvSpPr>
          <p:cNvPr id="42" name="شكل بيضاوي 41">
            <a:extLst>
              <a:ext uri="{FF2B5EF4-FFF2-40B4-BE49-F238E27FC236}">
                <a16:creationId xmlns:a16="http://schemas.microsoft.com/office/drawing/2014/main" id="{E0746585-857A-4528-B276-C64EF03D86E3}"/>
              </a:ext>
            </a:extLst>
          </p:cNvPr>
          <p:cNvSpPr/>
          <p:nvPr/>
        </p:nvSpPr>
        <p:spPr>
          <a:xfrm>
            <a:off x="2581252" y="647054"/>
            <a:ext cx="381600" cy="381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مستطيل: زوايا مستديرة 42">
                <a:extLst>
                  <a:ext uri="{FF2B5EF4-FFF2-40B4-BE49-F238E27FC236}">
                    <a16:creationId xmlns:a16="http://schemas.microsoft.com/office/drawing/2014/main" id="{5775F336-0D23-4745-B6B7-59243B904949}"/>
                  </a:ext>
                </a:extLst>
              </p:cNvPr>
              <p:cNvSpPr/>
              <p:nvPr/>
            </p:nvSpPr>
            <p:spPr>
              <a:xfrm>
                <a:off x="2556456" y="1161535"/>
                <a:ext cx="1476000" cy="396000"/>
              </a:xfrm>
              <a:prstGeom prst="roundRect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 anchorCtr="1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ar-KW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32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3" name="مستطيل: زوايا مستديرة 42">
                <a:extLst>
                  <a:ext uri="{FF2B5EF4-FFF2-40B4-BE49-F238E27FC236}">
                    <a16:creationId xmlns:a16="http://schemas.microsoft.com/office/drawing/2014/main" id="{5775F336-0D23-4745-B6B7-59243B9049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6456" y="1161535"/>
                <a:ext cx="1476000" cy="396000"/>
              </a:xfrm>
              <a:prstGeom prst="roundRect">
                <a:avLst/>
              </a:prstGeom>
              <a:blipFill>
                <a:blip r:embed="rId42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شكل بيضاوي 43">
            <a:extLst>
              <a:ext uri="{FF2B5EF4-FFF2-40B4-BE49-F238E27FC236}">
                <a16:creationId xmlns:a16="http://schemas.microsoft.com/office/drawing/2014/main" id="{1E353535-5F48-491A-9D11-293C07538116}"/>
              </a:ext>
            </a:extLst>
          </p:cNvPr>
          <p:cNvSpPr/>
          <p:nvPr/>
        </p:nvSpPr>
        <p:spPr>
          <a:xfrm>
            <a:off x="2593300" y="648413"/>
            <a:ext cx="381600" cy="38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شكل بيضاوي 44">
            <a:extLst>
              <a:ext uri="{FF2B5EF4-FFF2-40B4-BE49-F238E27FC236}">
                <a16:creationId xmlns:a16="http://schemas.microsoft.com/office/drawing/2014/main" id="{3B0CB92D-C3F0-42CC-842D-C1AC5F9DD18F}"/>
              </a:ext>
            </a:extLst>
          </p:cNvPr>
          <p:cNvSpPr/>
          <p:nvPr/>
        </p:nvSpPr>
        <p:spPr>
          <a:xfrm>
            <a:off x="498888" y="59208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مستطيل: زوايا مستديرة 45">
            <a:extLst>
              <a:ext uri="{FF2B5EF4-FFF2-40B4-BE49-F238E27FC236}">
                <a16:creationId xmlns:a16="http://schemas.microsoft.com/office/drawing/2014/main" id="{51B5E3C6-2DA6-4BA6-AEF5-57F6730223DE}"/>
              </a:ext>
            </a:extLst>
          </p:cNvPr>
          <p:cNvSpPr/>
          <p:nvPr/>
        </p:nvSpPr>
        <p:spPr>
          <a:xfrm>
            <a:off x="362826" y="1146441"/>
            <a:ext cx="1584000" cy="507600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47" name="شكل بيضاوي 46">
            <a:extLst>
              <a:ext uri="{FF2B5EF4-FFF2-40B4-BE49-F238E27FC236}">
                <a16:creationId xmlns:a16="http://schemas.microsoft.com/office/drawing/2014/main" id="{5B2665B4-7D98-498C-8121-B2D3DB95493E}"/>
              </a:ext>
            </a:extLst>
          </p:cNvPr>
          <p:cNvSpPr/>
          <p:nvPr/>
        </p:nvSpPr>
        <p:spPr>
          <a:xfrm>
            <a:off x="498888" y="593439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شكل بيضاوي 50">
            <a:extLst>
              <a:ext uri="{FF2B5EF4-FFF2-40B4-BE49-F238E27FC236}">
                <a16:creationId xmlns:a16="http://schemas.microsoft.com/office/drawing/2014/main" id="{D177B870-E23C-4BC2-BFC0-4EE279B41CE1}"/>
              </a:ext>
            </a:extLst>
          </p:cNvPr>
          <p:cNvSpPr/>
          <p:nvPr/>
        </p:nvSpPr>
        <p:spPr>
          <a:xfrm>
            <a:off x="6734047" y="620549"/>
            <a:ext cx="381600" cy="381600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مستطيل: زوايا مستديرة 51">
            <a:extLst>
              <a:ext uri="{FF2B5EF4-FFF2-40B4-BE49-F238E27FC236}">
                <a16:creationId xmlns:a16="http://schemas.microsoft.com/office/drawing/2014/main" id="{213C8EA7-A2B3-4CFD-A3D1-D78A45A8AAC6}"/>
              </a:ext>
            </a:extLst>
          </p:cNvPr>
          <p:cNvSpPr/>
          <p:nvPr/>
        </p:nvSpPr>
        <p:spPr>
          <a:xfrm>
            <a:off x="6920554" y="1142623"/>
            <a:ext cx="1584567" cy="507350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53" name="شكل بيضاوي 52">
            <a:extLst>
              <a:ext uri="{FF2B5EF4-FFF2-40B4-BE49-F238E27FC236}">
                <a16:creationId xmlns:a16="http://schemas.microsoft.com/office/drawing/2014/main" id="{658ADC7B-851F-4264-AC67-95F708968256}"/>
              </a:ext>
            </a:extLst>
          </p:cNvPr>
          <p:cNvSpPr/>
          <p:nvPr/>
        </p:nvSpPr>
        <p:spPr>
          <a:xfrm>
            <a:off x="6732240" y="609219"/>
            <a:ext cx="381600" cy="38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54" name="شكل بيضاوي 53">
            <a:extLst>
              <a:ext uri="{FF2B5EF4-FFF2-40B4-BE49-F238E27FC236}">
                <a16:creationId xmlns:a16="http://schemas.microsoft.com/office/drawing/2014/main" id="{C907F6D5-8049-4D8D-98C6-38AF27E30A5F}"/>
              </a:ext>
            </a:extLst>
          </p:cNvPr>
          <p:cNvSpPr/>
          <p:nvPr/>
        </p:nvSpPr>
        <p:spPr>
          <a:xfrm>
            <a:off x="2496674" y="2310866"/>
            <a:ext cx="381600" cy="381600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مستطيل: زوايا مستديرة 54">
            <a:extLst>
              <a:ext uri="{FF2B5EF4-FFF2-40B4-BE49-F238E27FC236}">
                <a16:creationId xmlns:a16="http://schemas.microsoft.com/office/drawing/2014/main" id="{3B3535FA-B2E6-4F11-934D-D7C4D88F408F}"/>
              </a:ext>
            </a:extLst>
          </p:cNvPr>
          <p:cNvSpPr/>
          <p:nvPr/>
        </p:nvSpPr>
        <p:spPr>
          <a:xfrm>
            <a:off x="2493878" y="2816654"/>
            <a:ext cx="1584000" cy="507600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56" name="شكل بيضاوي 55">
            <a:extLst>
              <a:ext uri="{FF2B5EF4-FFF2-40B4-BE49-F238E27FC236}">
                <a16:creationId xmlns:a16="http://schemas.microsoft.com/office/drawing/2014/main" id="{A376A6E4-9B22-4359-917D-CF527530906F}"/>
              </a:ext>
            </a:extLst>
          </p:cNvPr>
          <p:cNvSpPr/>
          <p:nvPr/>
        </p:nvSpPr>
        <p:spPr>
          <a:xfrm>
            <a:off x="2496674" y="2312225"/>
            <a:ext cx="381600" cy="38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شكل بيضاوي 56">
            <a:extLst>
              <a:ext uri="{FF2B5EF4-FFF2-40B4-BE49-F238E27FC236}">
                <a16:creationId xmlns:a16="http://schemas.microsoft.com/office/drawing/2014/main" id="{15172AB8-350D-4267-BD45-8EA47B8278BC}"/>
              </a:ext>
            </a:extLst>
          </p:cNvPr>
          <p:cNvSpPr/>
          <p:nvPr/>
        </p:nvSpPr>
        <p:spPr>
          <a:xfrm>
            <a:off x="6731314" y="2305370"/>
            <a:ext cx="381600" cy="381600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مستطيل: زوايا مستديرة 57">
            <a:extLst>
              <a:ext uri="{FF2B5EF4-FFF2-40B4-BE49-F238E27FC236}">
                <a16:creationId xmlns:a16="http://schemas.microsoft.com/office/drawing/2014/main" id="{B3A58336-3377-4F0D-93A6-BEEDF3B54222}"/>
              </a:ext>
            </a:extLst>
          </p:cNvPr>
          <p:cNvSpPr/>
          <p:nvPr/>
        </p:nvSpPr>
        <p:spPr>
          <a:xfrm>
            <a:off x="6920554" y="2799734"/>
            <a:ext cx="1584567" cy="507350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59" name="شكل بيضاوي 58">
            <a:extLst>
              <a:ext uri="{FF2B5EF4-FFF2-40B4-BE49-F238E27FC236}">
                <a16:creationId xmlns:a16="http://schemas.microsoft.com/office/drawing/2014/main" id="{983AE827-DB73-48EB-9432-33D34E6C44CD}"/>
              </a:ext>
            </a:extLst>
          </p:cNvPr>
          <p:cNvSpPr/>
          <p:nvPr/>
        </p:nvSpPr>
        <p:spPr>
          <a:xfrm>
            <a:off x="6729507" y="2294040"/>
            <a:ext cx="381600" cy="38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63" name="شكل بيضاوي 62">
            <a:extLst>
              <a:ext uri="{FF2B5EF4-FFF2-40B4-BE49-F238E27FC236}">
                <a16:creationId xmlns:a16="http://schemas.microsoft.com/office/drawing/2014/main" id="{BFE8258A-205A-43C8-9E75-8BAC88D7D203}"/>
              </a:ext>
            </a:extLst>
          </p:cNvPr>
          <p:cNvSpPr/>
          <p:nvPr/>
        </p:nvSpPr>
        <p:spPr>
          <a:xfrm>
            <a:off x="2447178" y="5662703"/>
            <a:ext cx="381600" cy="381600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مستطيل: زوايا مستديرة 63">
            <a:extLst>
              <a:ext uri="{FF2B5EF4-FFF2-40B4-BE49-F238E27FC236}">
                <a16:creationId xmlns:a16="http://schemas.microsoft.com/office/drawing/2014/main" id="{D6F209FA-08C0-408E-B63D-F3F254C2384A}"/>
              </a:ext>
            </a:extLst>
          </p:cNvPr>
          <p:cNvSpPr/>
          <p:nvPr/>
        </p:nvSpPr>
        <p:spPr>
          <a:xfrm>
            <a:off x="2409950" y="6158511"/>
            <a:ext cx="1584000" cy="507600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65" name="شكل بيضاوي 64">
            <a:extLst>
              <a:ext uri="{FF2B5EF4-FFF2-40B4-BE49-F238E27FC236}">
                <a16:creationId xmlns:a16="http://schemas.microsoft.com/office/drawing/2014/main" id="{85C95CAE-29CC-4281-83F4-E5F5508067BD}"/>
              </a:ext>
            </a:extLst>
          </p:cNvPr>
          <p:cNvSpPr/>
          <p:nvPr/>
        </p:nvSpPr>
        <p:spPr>
          <a:xfrm>
            <a:off x="2447178" y="5664062"/>
            <a:ext cx="381600" cy="38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شكل بيضاوي 65">
            <a:extLst>
              <a:ext uri="{FF2B5EF4-FFF2-40B4-BE49-F238E27FC236}">
                <a16:creationId xmlns:a16="http://schemas.microsoft.com/office/drawing/2014/main" id="{86A189DB-382C-40F2-932D-AD5F23E7A8B8}"/>
              </a:ext>
            </a:extLst>
          </p:cNvPr>
          <p:cNvSpPr/>
          <p:nvPr/>
        </p:nvSpPr>
        <p:spPr>
          <a:xfrm>
            <a:off x="4599752" y="5657207"/>
            <a:ext cx="381600" cy="381600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مستطيل: زوايا مستديرة 66">
            <a:extLst>
              <a:ext uri="{FF2B5EF4-FFF2-40B4-BE49-F238E27FC236}">
                <a16:creationId xmlns:a16="http://schemas.microsoft.com/office/drawing/2014/main" id="{08F86B57-8CDD-496A-9978-4807E482D5DC}"/>
              </a:ext>
            </a:extLst>
          </p:cNvPr>
          <p:cNvSpPr/>
          <p:nvPr/>
        </p:nvSpPr>
        <p:spPr>
          <a:xfrm>
            <a:off x="4480969" y="6189720"/>
            <a:ext cx="1584567" cy="507350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68" name="شكل بيضاوي 67">
            <a:extLst>
              <a:ext uri="{FF2B5EF4-FFF2-40B4-BE49-F238E27FC236}">
                <a16:creationId xmlns:a16="http://schemas.microsoft.com/office/drawing/2014/main" id="{B2369B01-AB11-4D6C-BAFB-B843728E2C70}"/>
              </a:ext>
            </a:extLst>
          </p:cNvPr>
          <p:cNvSpPr/>
          <p:nvPr/>
        </p:nvSpPr>
        <p:spPr>
          <a:xfrm>
            <a:off x="4597945" y="5645877"/>
            <a:ext cx="381600" cy="38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72" name="شكل بيضاوي 71">
            <a:extLst>
              <a:ext uri="{FF2B5EF4-FFF2-40B4-BE49-F238E27FC236}">
                <a16:creationId xmlns:a16="http://schemas.microsoft.com/office/drawing/2014/main" id="{4B85287C-9990-4D8A-9B90-F8468DC9CB31}"/>
              </a:ext>
            </a:extLst>
          </p:cNvPr>
          <p:cNvSpPr/>
          <p:nvPr/>
        </p:nvSpPr>
        <p:spPr>
          <a:xfrm>
            <a:off x="477091" y="2332835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مستطيل: زوايا مستديرة 72">
            <a:extLst>
              <a:ext uri="{FF2B5EF4-FFF2-40B4-BE49-F238E27FC236}">
                <a16:creationId xmlns:a16="http://schemas.microsoft.com/office/drawing/2014/main" id="{71F75540-389C-4137-A610-DA2EC19A1C49}"/>
              </a:ext>
            </a:extLst>
          </p:cNvPr>
          <p:cNvSpPr/>
          <p:nvPr/>
        </p:nvSpPr>
        <p:spPr>
          <a:xfrm>
            <a:off x="341029" y="2859486"/>
            <a:ext cx="1584000" cy="507600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74" name="شكل بيضاوي 73">
            <a:extLst>
              <a:ext uri="{FF2B5EF4-FFF2-40B4-BE49-F238E27FC236}">
                <a16:creationId xmlns:a16="http://schemas.microsoft.com/office/drawing/2014/main" id="{1E517E96-F6F8-4109-996E-5B1E8D0D623A}"/>
              </a:ext>
            </a:extLst>
          </p:cNvPr>
          <p:cNvSpPr/>
          <p:nvPr/>
        </p:nvSpPr>
        <p:spPr>
          <a:xfrm>
            <a:off x="477091" y="2334194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شكل بيضاوي 77">
            <a:extLst>
              <a:ext uri="{FF2B5EF4-FFF2-40B4-BE49-F238E27FC236}">
                <a16:creationId xmlns:a16="http://schemas.microsoft.com/office/drawing/2014/main" id="{EC7D3CBC-6C05-4DBD-917B-A2B8BDAADB5E}"/>
              </a:ext>
            </a:extLst>
          </p:cNvPr>
          <p:cNvSpPr/>
          <p:nvPr/>
        </p:nvSpPr>
        <p:spPr>
          <a:xfrm>
            <a:off x="4718988" y="598335"/>
            <a:ext cx="381600" cy="381600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مستطيل: زوايا مستديرة 78">
            <a:extLst>
              <a:ext uri="{FF2B5EF4-FFF2-40B4-BE49-F238E27FC236}">
                <a16:creationId xmlns:a16="http://schemas.microsoft.com/office/drawing/2014/main" id="{A1F806E0-A26D-4ECB-852D-74F2BB814256}"/>
              </a:ext>
            </a:extLst>
          </p:cNvPr>
          <p:cNvSpPr/>
          <p:nvPr/>
        </p:nvSpPr>
        <p:spPr>
          <a:xfrm>
            <a:off x="4716192" y="1131833"/>
            <a:ext cx="1584000" cy="507600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80" name="شكل بيضاوي 79">
            <a:extLst>
              <a:ext uri="{FF2B5EF4-FFF2-40B4-BE49-F238E27FC236}">
                <a16:creationId xmlns:a16="http://schemas.microsoft.com/office/drawing/2014/main" id="{0D45F955-0DC4-4EBF-8F4E-93503098FDEA}"/>
              </a:ext>
            </a:extLst>
          </p:cNvPr>
          <p:cNvSpPr/>
          <p:nvPr/>
        </p:nvSpPr>
        <p:spPr>
          <a:xfrm>
            <a:off x="4718988" y="599694"/>
            <a:ext cx="381600" cy="38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شكل بيضاوي 80">
            <a:extLst>
              <a:ext uri="{FF2B5EF4-FFF2-40B4-BE49-F238E27FC236}">
                <a16:creationId xmlns:a16="http://schemas.microsoft.com/office/drawing/2014/main" id="{C1E12F92-46B7-4FF6-BC21-A90A6EDA2BF1}"/>
              </a:ext>
            </a:extLst>
          </p:cNvPr>
          <p:cNvSpPr/>
          <p:nvPr/>
        </p:nvSpPr>
        <p:spPr>
          <a:xfrm>
            <a:off x="4740988" y="2359054"/>
            <a:ext cx="381600" cy="381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مستطيل: زوايا مستديرة 81">
                <a:extLst>
                  <a:ext uri="{FF2B5EF4-FFF2-40B4-BE49-F238E27FC236}">
                    <a16:creationId xmlns:a16="http://schemas.microsoft.com/office/drawing/2014/main" id="{FE4930D5-6E79-464F-B177-08ABA9CC77DA}"/>
                  </a:ext>
                </a:extLst>
              </p:cNvPr>
              <p:cNvSpPr/>
              <p:nvPr/>
            </p:nvSpPr>
            <p:spPr>
              <a:xfrm>
                <a:off x="4716192" y="2913444"/>
                <a:ext cx="1476000" cy="396000"/>
              </a:xfrm>
              <a:prstGeom prst="roundRect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 anchorCtr="1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ar-KW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32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2" name="مستطيل: زوايا مستديرة 81">
                <a:extLst>
                  <a:ext uri="{FF2B5EF4-FFF2-40B4-BE49-F238E27FC236}">
                    <a16:creationId xmlns:a16="http://schemas.microsoft.com/office/drawing/2014/main" id="{FE4930D5-6E79-464F-B177-08ABA9CC77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192" y="2913444"/>
                <a:ext cx="1476000" cy="396000"/>
              </a:xfrm>
              <a:prstGeom prst="roundRect">
                <a:avLst/>
              </a:prstGeom>
              <a:blipFill>
                <a:blip r:embed="rId43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شكل بيضاوي 82">
            <a:extLst>
              <a:ext uri="{FF2B5EF4-FFF2-40B4-BE49-F238E27FC236}">
                <a16:creationId xmlns:a16="http://schemas.microsoft.com/office/drawing/2014/main" id="{C698B924-2FDF-4FBA-AFC0-A78CBAA4FF49}"/>
              </a:ext>
            </a:extLst>
          </p:cNvPr>
          <p:cNvSpPr/>
          <p:nvPr/>
        </p:nvSpPr>
        <p:spPr>
          <a:xfrm>
            <a:off x="4753036" y="2360413"/>
            <a:ext cx="381600" cy="38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شكل بيضاوي 83">
            <a:extLst>
              <a:ext uri="{FF2B5EF4-FFF2-40B4-BE49-F238E27FC236}">
                <a16:creationId xmlns:a16="http://schemas.microsoft.com/office/drawing/2014/main" id="{9D967C12-3149-4A24-BF6D-7DE1BA29A324}"/>
              </a:ext>
            </a:extLst>
          </p:cNvPr>
          <p:cNvSpPr/>
          <p:nvPr/>
        </p:nvSpPr>
        <p:spPr>
          <a:xfrm>
            <a:off x="2563816" y="4054641"/>
            <a:ext cx="381600" cy="381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مستطيل: زوايا مستديرة 84">
                <a:extLst>
                  <a:ext uri="{FF2B5EF4-FFF2-40B4-BE49-F238E27FC236}">
                    <a16:creationId xmlns:a16="http://schemas.microsoft.com/office/drawing/2014/main" id="{E2220438-1729-4CC2-B41E-1591B85B7F23}"/>
                  </a:ext>
                </a:extLst>
              </p:cNvPr>
              <p:cNvSpPr/>
              <p:nvPr/>
            </p:nvSpPr>
            <p:spPr>
              <a:xfrm>
                <a:off x="2539020" y="4569122"/>
                <a:ext cx="1476000" cy="396000"/>
              </a:xfrm>
              <a:prstGeom prst="roundRect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 anchorCtr="1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ar-KW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32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5" name="مستطيل: زوايا مستديرة 84">
                <a:extLst>
                  <a:ext uri="{FF2B5EF4-FFF2-40B4-BE49-F238E27FC236}">
                    <a16:creationId xmlns:a16="http://schemas.microsoft.com/office/drawing/2014/main" id="{E2220438-1729-4CC2-B41E-1591B85B7F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9020" y="4569122"/>
                <a:ext cx="1476000" cy="396000"/>
              </a:xfrm>
              <a:prstGeom prst="roundRect">
                <a:avLst/>
              </a:prstGeom>
              <a:blipFill>
                <a:blip r:embed="rId44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شكل بيضاوي 85">
            <a:extLst>
              <a:ext uri="{FF2B5EF4-FFF2-40B4-BE49-F238E27FC236}">
                <a16:creationId xmlns:a16="http://schemas.microsoft.com/office/drawing/2014/main" id="{6E576B75-F254-4D69-9F96-19E9A9AC4537}"/>
              </a:ext>
            </a:extLst>
          </p:cNvPr>
          <p:cNvSpPr/>
          <p:nvPr/>
        </p:nvSpPr>
        <p:spPr>
          <a:xfrm>
            <a:off x="2575864" y="4056000"/>
            <a:ext cx="381600" cy="38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شكل بيضاوي 86">
            <a:extLst>
              <a:ext uri="{FF2B5EF4-FFF2-40B4-BE49-F238E27FC236}">
                <a16:creationId xmlns:a16="http://schemas.microsoft.com/office/drawing/2014/main" id="{9BA93464-8D89-4127-B828-3B66D079AE74}"/>
              </a:ext>
            </a:extLst>
          </p:cNvPr>
          <p:cNvSpPr/>
          <p:nvPr/>
        </p:nvSpPr>
        <p:spPr>
          <a:xfrm>
            <a:off x="481452" y="3999667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مستطيل: زوايا مستديرة 87">
            <a:extLst>
              <a:ext uri="{FF2B5EF4-FFF2-40B4-BE49-F238E27FC236}">
                <a16:creationId xmlns:a16="http://schemas.microsoft.com/office/drawing/2014/main" id="{9453D3A9-9F0D-4D70-9166-17462F9E7400}"/>
              </a:ext>
            </a:extLst>
          </p:cNvPr>
          <p:cNvSpPr/>
          <p:nvPr/>
        </p:nvSpPr>
        <p:spPr>
          <a:xfrm>
            <a:off x="345390" y="4554028"/>
            <a:ext cx="1584000" cy="507600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89" name="شكل بيضاوي 88">
            <a:extLst>
              <a:ext uri="{FF2B5EF4-FFF2-40B4-BE49-F238E27FC236}">
                <a16:creationId xmlns:a16="http://schemas.microsoft.com/office/drawing/2014/main" id="{BF2EC2D6-F88C-4AF7-87B9-87DA65FE7C8C}"/>
              </a:ext>
            </a:extLst>
          </p:cNvPr>
          <p:cNvSpPr/>
          <p:nvPr/>
        </p:nvSpPr>
        <p:spPr>
          <a:xfrm>
            <a:off x="481452" y="4001026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شكل بيضاوي 89">
            <a:extLst>
              <a:ext uri="{FF2B5EF4-FFF2-40B4-BE49-F238E27FC236}">
                <a16:creationId xmlns:a16="http://schemas.microsoft.com/office/drawing/2014/main" id="{C94E6F22-0316-4EE5-A5C7-C5C520CE4C56}"/>
              </a:ext>
            </a:extLst>
          </p:cNvPr>
          <p:cNvSpPr/>
          <p:nvPr/>
        </p:nvSpPr>
        <p:spPr>
          <a:xfrm>
            <a:off x="6716611" y="4028136"/>
            <a:ext cx="381600" cy="381600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مستطيل: زوايا مستديرة 90">
            <a:extLst>
              <a:ext uri="{FF2B5EF4-FFF2-40B4-BE49-F238E27FC236}">
                <a16:creationId xmlns:a16="http://schemas.microsoft.com/office/drawing/2014/main" id="{95D877D6-61D9-4548-B2FA-EBFF976F83EE}"/>
              </a:ext>
            </a:extLst>
          </p:cNvPr>
          <p:cNvSpPr/>
          <p:nvPr/>
        </p:nvSpPr>
        <p:spPr>
          <a:xfrm>
            <a:off x="6903118" y="4550210"/>
            <a:ext cx="1584567" cy="507350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92" name="شكل بيضاوي 91">
            <a:extLst>
              <a:ext uri="{FF2B5EF4-FFF2-40B4-BE49-F238E27FC236}">
                <a16:creationId xmlns:a16="http://schemas.microsoft.com/office/drawing/2014/main" id="{8E267423-4B4C-4F6B-A5E9-C823478DCA33}"/>
              </a:ext>
            </a:extLst>
          </p:cNvPr>
          <p:cNvSpPr/>
          <p:nvPr/>
        </p:nvSpPr>
        <p:spPr>
          <a:xfrm>
            <a:off x="6714804" y="4016806"/>
            <a:ext cx="381600" cy="38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93" name="شكل بيضاوي 92">
            <a:extLst>
              <a:ext uri="{FF2B5EF4-FFF2-40B4-BE49-F238E27FC236}">
                <a16:creationId xmlns:a16="http://schemas.microsoft.com/office/drawing/2014/main" id="{0B441D67-5DAC-4585-8DF5-8F26EBAD1726}"/>
              </a:ext>
            </a:extLst>
          </p:cNvPr>
          <p:cNvSpPr/>
          <p:nvPr/>
        </p:nvSpPr>
        <p:spPr>
          <a:xfrm>
            <a:off x="4701552" y="4005922"/>
            <a:ext cx="381600" cy="381600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مستطيل: زوايا مستديرة 93">
            <a:extLst>
              <a:ext uri="{FF2B5EF4-FFF2-40B4-BE49-F238E27FC236}">
                <a16:creationId xmlns:a16="http://schemas.microsoft.com/office/drawing/2014/main" id="{B60EBE6E-9E10-497B-A007-E00EB8611935}"/>
              </a:ext>
            </a:extLst>
          </p:cNvPr>
          <p:cNvSpPr/>
          <p:nvPr/>
        </p:nvSpPr>
        <p:spPr>
          <a:xfrm>
            <a:off x="4698756" y="4539420"/>
            <a:ext cx="1584000" cy="507600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95" name="شكل بيضاوي 94">
            <a:extLst>
              <a:ext uri="{FF2B5EF4-FFF2-40B4-BE49-F238E27FC236}">
                <a16:creationId xmlns:a16="http://schemas.microsoft.com/office/drawing/2014/main" id="{64CC0905-23DA-4E4C-B5B2-9073C74CAF30}"/>
              </a:ext>
            </a:extLst>
          </p:cNvPr>
          <p:cNvSpPr/>
          <p:nvPr/>
        </p:nvSpPr>
        <p:spPr>
          <a:xfrm>
            <a:off x="4701552" y="4007281"/>
            <a:ext cx="381600" cy="38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شكل بيضاوي 95">
            <a:extLst>
              <a:ext uri="{FF2B5EF4-FFF2-40B4-BE49-F238E27FC236}">
                <a16:creationId xmlns:a16="http://schemas.microsoft.com/office/drawing/2014/main" id="{4065C576-2EA8-4159-9002-1CB71DFFDC6A}"/>
              </a:ext>
            </a:extLst>
          </p:cNvPr>
          <p:cNvSpPr/>
          <p:nvPr/>
        </p:nvSpPr>
        <p:spPr>
          <a:xfrm>
            <a:off x="6774987" y="5659136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مستطيل: زوايا مستديرة 96">
            <a:extLst>
              <a:ext uri="{FF2B5EF4-FFF2-40B4-BE49-F238E27FC236}">
                <a16:creationId xmlns:a16="http://schemas.microsoft.com/office/drawing/2014/main" id="{DA193159-2AF8-46D4-9179-1D86254B91B8}"/>
              </a:ext>
            </a:extLst>
          </p:cNvPr>
          <p:cNvSpPr/>
          <p:nvPr/>
        </p:nvSpPr>
        <p:spPr>
          <a:xfrm>
            <a:off x="6903118" y="6161693"/>
            <a:ext cx="1584000" cy="507600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98" name="شكل بيضاوي 97">
            <a:extLst>
              <a:ext uri="{FF2B5EF4-FFF2-40B4-BE49-F238E27FC236}">
                <a16:creationId xmlns:a16="http://schemas.microsoft.com/office/drawing/2014/main" id="{3BF5B1B2-C283-4E16-B61D-DD0F769863E1}"/>
              </a:ext>
            </a:extLst>
          </p:cNvPr>
          <p:cNvSpPr/>
          <p:nvPr/>
        </p:nvSpPr>
        <p:spPr>
          <a:xfrm>
            <a:off x="6774987" y="566049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شكل بيضاوي 98">
            <a:extLst>
              <a:ext uri="{FF2B5EF4-FFF2-40B4-BE49-F238E27FC236}">
                <a16:creationId xmlns:a16="http://schemas.microsoft.com/office/drawing/2014/main" id="{DDD7B599-CEF4-4741-A876-C9C02988A7CE}"/>
              </a:ext>
            </a:extLst>
          </p:cNvPr>
          <p:cNvSpPr/>
          <p:nvPr/>
        </p:nvSpPr>
        <p:spPr>
          <a:xfrm>
            <a:off x="474344" y="5721990"/>
            <a:ext cx="381600" cy="381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مستطيل: زوايا مستديرة 99">
                <a:extLst>
                  <a:ext uri="{FF2B5EF4-FFF2-40B4-BE49-F238E27FC236}">
                    <a16:creationId xmlns:a16="http://schemas.microsoft.com/office/drawing/2014/main" id="{A0C3D58D-8308-4B3C-B652-0DC896164011}"/>
                  </a:ext>
                </a:extLst>
              </p:cNvPr>
              <p:cNvSpPr/>
              <p:nvPr/>
            </p:nvSpPr>
            <p:spPr>
              <a:xfrm>
                <a:off x="446138" y="6193014"/>
                <a:ext cx="1476000" cy="396000"/>
              </a:xfrm>
              <a:prstGeom prst="roundRect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 anchorCtr="1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ar-KW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32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0" name="مستطيل: زوايا مستديرة 99">
                <a:extLst>
                  <a:ext uri="{FF2B5EF4-FFF2-40B4-BE49-F238E27FC236}">
                    <a16:creationId xmlns:a16="http://schemas.microsoft.com/office/drawing/2014/main" id="{A0C3D58D-8308-4B3C-B652-0DC8961640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138" y="6193014"/>
                <a:ext cx="1476000" cy="396000"/>
              </a:xfrm>
              <a:prstGeom prst="roundRect">
                <a:avLst/>
              </a:prstGeom>
              <a:blipFill>
                <a:blip r:embed="rId45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شكل بيضاوي 100">
            <a:extLst>
              <a:ext uri="{FF2B5EF4-FFF2-40B4-BE49-F238E27FC236}">
                <a16:creationId xmlns:a16="http://schemas.microsoft.com/office/drawing/2014/main" id="{C29B2200-AD0F-4C2F-B623-26A12F479B80}"/>
              </a:ext>
            </a:extLst>
          </p:cNvPr>
          <p:cNvSpPr/>
          <p:nvPr/>
        </p:nvSpPr>
        <p:spPr>
          <a:xfrm>
            <a:off x="486392" y="5723349"/>
            <a:ext cx="381600" cy="38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06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  <p:bldP spid="43" grpId="0" animBg="1"/>
      <p:bldP spid="43" grpId="1" animBg="1"/>
      <p:bldP spid="45" grpId="0" animBg="1"/>
      <p:bldP spid="45" grpId="1" animBg="1"/>
      <p:bldP spid="46" grpId="0" animBg="1"/>
      <p:bldP spid="46" grpId="1" animBg="1"/>
      <p:bldP spid="51" grpId="0" animBg="1"/>
      <p:bldP spid="51" grpId="1" animBg="1"/>
      <p:bldP spid="52" grpId="0" animBg="1"/>
      <p:bldP spid="52" grpId="1" animBg="1"/>
      <p:bldP spid="54" grpId="0" animBg="1"/>
      <p:bldP spid="54" grpId="1" animBg="1"/>
      <p:bldP spid="55" grpId="0" animBg="1"/>
      <p:bldP spid="55" grpId="1" animBg="1"/>
      <p:bldP spid="57" grpId="0" animBg="1"/>
      <p:bldP spid="57" grpId="1" animBg="1"/>
      <p:bldP spid="58" grpId="0" animBg="1"/>
      <p:bldP spid="58" grpId="1" animBg="1"/>
      <p:bldP spid="63" grpId="0" animBg="1"/>
      <p:bldP spid="63" grpId="1" animBg="1"/>
      <p:bldP spid="64" grpId="0" animBg="1"/>
      <p:bldP spid="64" grpId="1" animBg="1"/>
      <p:bldP spid="66" grpId="0" animBg="1"/>
      <p:bldP spid="66" grpId="1" animBg="1"/>
      <p:bldP spid="67" grpId="0" animBg="1"/>
      <p:bldP spid="67" grpId="1" animBg="1"/>
      <p:bldP spid="72" grpId="0" animBg="1"/>
      <p:bldP spid="72" grpId="1" animBg="1"/>
      <p:bldP spid="73" grpId="0" animBg="1"/>
      <p:bldP spid="73" grpId="1" animBg="1"/>
      <p:bldP spid="78" grpId="0" animBg="1"/>
      <p:bldP spid="78" grpId="1" animBg="1"/>
      <p:bldP spid="79" grpId="0" animBg="1"/>
      <p:bldP spid="79" grpId="1" animBg="1"/>
      <p:bldP spid="81" grpId="0" animBg="1"/>
      <p:bldP spid="81" grpId="1" animBg="1"/>
      <p:bldP spid="82" grpId="0" animBg="1"/>
      <p:bldP spid="82" grpId="1" animBg="1"/>
      <p:bldP spid="84" grpId="0" animBg="1"/>
      <p:bldP spid="84" grpId="1" animBg="1"/>
      <p:bldP spid="85" grpId="0" animBg="1"/>
      <p:bldP spid="85" grpId="1" animBg="1"/>
      <p:bldP spid="87" grpId="0" animBg="1"/>
      <p:bldP spid="87" grpId="1" animBg="1"/>
      <p:bldP spid="88" grpId="0" animBg="1"/>
      <p:bldP spid="88" grpId="1" animBg="1"/>
      <p:bldP spid="90" grpId="0" animBg="1"/>
      <p:bldP spid="90" grpId="1" animBg="1"/>
      <p:bldP spid="91" grpId="0" animBg="1"/>
      <p:bldP spid="91" grpId="1" animBg="1"/>
      <p:bldP spid="93" grpId="0" animBg="1"/>
      <p:bldP spid="93" grpId="1" animBg="1"/>
      <p:bldP spid="94" grpId="0" animBg="1"/>
      <p:bldP spid="94" grpId="1" animBg="1"/>
      <p:bldP spid="96" grpId="0" animBg="1"/>
      <p:bldP spid="96" grpId="1" animBg="1"/>
      <p:bldP spid="97" grpId="0" animBg="1"/>
      <p:bldP spid="97" grpId="1" animBg="1"/>
      <p:bldP spid="99" grpId="0" animBg="1"/>
      <p:bldP spid="99" grpId="1" animBg="1"/>
      <p:bldP spid="100" grpId="0" animBg="1"/>
      <p:bldP spid="10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F1E3FE79-BF27-48AD-B671-825FB6D8F7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aturation sat="66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404664"/>
            <a:ext cx="9144000" cy="6336704"/>
          </a:xfrm>
          <a:prstGeom prst="rect">
            <a:avLst/>
          </a:prstGeom>
        </p:spPr>
      </p:pic>
      <p:sp>
        <p:nvSpPr>
          <p:cNvPr id="12" name="سهم: لليمين 11">
            <a:extLst>
              <a:ext uri="{FF2B5EF4-FFF2-40B4-BE49-F238E27FC236}">
                <a16:creationId xmlns:a16="http://schemas.microsoft.com/office/drawing/2014/main" id="{E7ED8B33-E84B-4F13-A1B3-0E737D578F46}"/>
              </a:ext>
            </a:extLst>
          </p:cNvPr>
          <p:cNvSpPr/>
          <p:nvPr/>
        </p:nvSpPr>
        <p:spPr>
          <a:xfrm rot="8399416">
            <a:off x="2716014" y="2879173"/>
            <a:ext cx="4723478" cy="143693"/>
          </a:xfrm>
          <a:prstGeom prst="rightArrow">
            <a:avLst>
              <a:gd name="adj1" fmla="val 57746"/>
              <a:gd name="adj2" fmla="val 166686"/>
            </a:avLst>
          </a:prstGeom>
          <a:solidFill>
            <a:schemeClr val="accent1">
              <a:alpha val="48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 b="1" dirty="0">
              <a:solidFill>
                <a:schemeClr val="bg1"/>
              </a:solidFill>
            </a:endParaRPr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BA901CD7-6865-446B-A20B-EFDBC2AFBEE5}"/>
              </a:ext>
            </a:extLst>
          </p:cNvPr>
          <p:cNvSpPr/>
          <p:nvPr/>
        </p:nvSpPr>
        <p:spPr>
          <a:xfrm>
            <a:off x="8182115" y="1249974"/>
            <a:ext cx="447779" cy="3958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14" name="شكل بيضاوي 13">
            <a:extLst>
              <a:ext uri="{FF2B5EF4-FFF2-40B4-BE49-F238E27FC236}">
                <a16:creationId xmlns:a16="http://schemas.microsoft.com/office/drawing/2014/main" id="{0D6CB293-E267-4094-8A79-833F623F7290}"/>
              </a:ext>
            </a:extLst>
          </p:cNvPr>
          <p:cNvSpPr/>
          <p:nvPr/>
        </p:nvSpPr>
        <p:spPr>
          <a:xfrm>
            <a:off x="6119484" y="1336606"/>
            <a:ext cx="381600" cy="38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سهم: لليمين 14">
            <a:extLst>
              <a:ext uri="{FF2B5EF4-FFF2-40B4-BE49-F238E27FC236}">
                <a16:creationId xmlns:a16="http://schemas.microsoft.com/office/drawing/2014/main" id="{1BCD2D41-7488-44F2-B9C5-BDE13134AC03}"/>
              </a:ext>
            </a:extLst>
          </p:cNvPr>
          <p:cNvSpPr/>
          <p:nvPr/>
        </p:nvSpPr>
        <p:spPr>
          <a:xfrm rot="11862153" flipV="1">
            <a:off x="3941115" y="2123793"/>
            <a:ext cx="3164470" cy="133753"/>
          </a:xfrm>
          <a:prstGeom prst="rightArrow">
            <a:avLst>
              <a:gd name="adj1" fmla="val 57746"/>
              <a:gd name="adj2" fmla="val 166686"/>
            </a:avLst>
          </a:prstGeom>
          <a:solidFill>
            <a:schemeClr val="accent1">
              <a:alpha val="48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 b="1" dirty="0">
              <a:solidFill>
                <a:schemeClr val="bg1"/>
              </a:solidFill>
            </a:endParaRPr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C1852042-8DAB-439C-908C-0BC9E1742805}"/>
              </a:ext>
            </a:extLst>
          </p:cNvPr>
          <p:cNvSpPr/>
          <p:nvPr/>
        </p:nvSpPr>
        <p:spPr>
          <a:xfrm>
            <a:off x="8182115" y="2420888"/>
            <a:ext cx="447779" cy="3958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</p:txBody>
      </p:sp>
      <p:sp>
        <p:nvSpPr>
          <p:cNvPr id="17" name="شكل بيضاوي 16">
            <a:extLst>
              <a:ext uri="{FF2B5EF4-FFF2-40B4-BE49-F238E27FC236}">
                <a16:creationId xmlns:a16="http://schemas.microsoft.com/office/drawing/2014/main" id="{9AF2E8F6-2B3A-4F33-BEF7-632ADDDD615D}"/>
              </a:ext>
            </a:extLst>
          </p:cNvPr>
          <p:cNvSpPr/>
          <p:nvPr/>
        </p:nvSpPr>
        <p:spPr>
          <a:xfrm>
            <a:off x="6072020" y="2498090"/>
            <a:ext cx="381600" cy="38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سهم: لليمين 17">
            <a:extLst>
              <a:ext uri="{FF2B5EF4-FFF2-40B4-BE49-F238E27FC236}">
                <a16:creationId xmlns:a16="http://schemas.microsoft.com/office/drawing/2014/main" id="{5F506591-FCEC-4277-AA9A-9A7BC52671C4}"/>
              </a:ext>
            </a:extLst>
          </p:cNvPr>
          <p:cNvSpPr/>
          <p:nvPr/>
        </p:nvSpPr>
        <p:spPr>
          <a:xfrm rot="9396700">
            <a:off x="3547765" y="4849643"/>
            <a:ext cx="3325425" cy="128232"/>
          </a:xfrm>
          <a:prstGeom prst="rightArrow">
            <a:avLst>
              <a:gd name="adj1" fmla="val 57746"/>
              <a:gd name="adj2" fmla="val 166686"/>
            </a:avLst>
          </a:prstGeom>
          <a:solidFill>
            <a:schemeClr val="accent1">
              <a:alpha val="48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 b="1" dirty="0">
              <a:solidFill>
                <a:schemeClr val="bg1"/>
              </a:solidFill>
            </a:endParaRPr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71BAEAAF-6AF2-4212-83A1-DAF684ED2DB2}"/>
              </a:ext>
            </a:extLst>
          </p:cNvPr>
          <p:cNvSpPr/>
          <p:nvPr/>
        </p:nvSpPr>
        <p:spPr>
          <a:xfrm>
            <a:off x="8214822" y="3996947"/>
            <a:ext cx="447779" cy="3958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</p:txBody>
      </p:sp>
      <p:sp>
        <p:nvSpPr>
          <p:cNvPr id="20" name="شكل بيضاوي 19">
            <a:extLst>
              <a:ext uri="{FF2B5EF4-FFF2-40B4-BE49-F238E27FC236}">
                <a16:creationId xmlns:a16="http://schemas.microsoft.com/office/drawing/2014/main" id="{49D454B1-A1E8-4FD9-ADFA-301A976D13F5}"/>
              </a:ext>
            </a:extLst>
          </p:cNvPr>
          <p:cNvSpPr/>
          <p:nvPr/>
        </p:nvSpPr>
        <p:spPr>
          <a:xfrm>
            <a:off x="6072020" y="3996165"/>
            <a:ext cx="381600" cy="38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مربع نص 20">
            <a:extLst>
              <a:ext uri="{FF2B5EF4-FFF2-40B4-BE49-F238E27FC236}">
                <a16:creationId xmlns:a16="http://schemas.microsoft.com/office/drawing/2014/main" id="{457C38C6-8B6D-47A4-8CD7-EED2A4EA1FBD}"/>
              </a:ext>
            </a:extLst>
          </p:cNvPr>
          <p:cNvSpPr txBox="1"/>
          <p:nvPr/>
        </p:nvSpPr>
        <p:spPr>
          <a:xfrm>
            <a:off x="6119484" y="5569704"/>
            <a:ext cx="24462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KW" sz="2400" b="1" dirty="0">
                <a:solidFill>
                  <a:srgbClr val="FF0000"/>
                </a:solidFill>
              </a:rPr>
              <a:t>أضغط على رقم السؤال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85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7" grpId="0" animBg="1"/>
      <p:bldP spid="17" grpId="1" animBg="1"/>
      <p:bldP spid="18" grpId="0" animBg="1"/>
      <p:bldP spid="18" grpId="1" animBg="1"/>
      <p:bldP spid="20" grpId="0" animBg="1"/>
      <p:bldP spid="20" grpId="1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7DD247DD39A441B9A3C26F7BBAABB2" ma:contentTypeVersion="11" ma:contentTypeDescription="Create a new document." ma:contentTypeScope="" ma:versionID="6cf37f7220be936549828c7bebeca2c6">
  <xsd:schema xmlns:xsd="http://www.w3.org/2001/XMLSchema" xmlns:xs="http://www.w3.org/2001/XMLSchema" xmlns:p="http://schemas.microsoft.com/office/2006/metadata/properties" xmlns:ns2="b97b0aa8-1781-4c54-a774-0e389bbc798c" xmlns:ns3="c254ae3f-3131-48d8-b26b-ed44294e533b" targetNamespace="http://schemas.microsoft.com/office/2006/metadata/properties" ma:root="true" ma:fieldsID="5b366013ac4b4005ffbe6582a6abfc1e" ns2:_="" ns3:_="">
    <xsd:import namespace="b97b0aa8-1781-4c54-a774-0e389bbc798c"/>
    <xsd:import namespace="c254ae3f-3131-48d8-b26b-ed44294e533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7b0aa8-1781-4c54-a774-0e389bbc798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54ae3f-3131-48d8-b26b-ed44294e53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A02313-82DD-4F08-99BA-1536AF117FE8}"/>
</file>

<file path=customXml/itemProps2.xml><?xml version="1.0" encoding="utf-8"?>
<ds:datastoreItem xmlns:ds="http://schemas.openxmlformats.org/officeDocument/2006/customXml" ds:itemID="{94C61B01-5B05-4757-B239-1331AAB0776A}"/>
</file>

<file path=customXml/itemProps3.xml><?xml version="1.0" encoding="utf-8"?>
<ds:datastoreItem xmlns:ds="http://schemas.openxmlformats.org/officeDocument/2006/customXml" ds:itemID="{18568652-CFBD-4AF1-9CD3-0796775B9BBF}"/>
</file>

<file path=docProps/app.xml><?xml version="1.0" encoding="utf-8"?>
<Properties xmlns="http://schemas.openxmlformats.org/officeDocument/2006/extended-properties" xmlns:vt="http://schemas.openxmlformats.org/officeDocument/2006/docPropsVTypes">
  <TotalTime>2272</TotalTime>
  <Words>169</Words>
  <Application>Microsoft Office PowerPoint</Application>
  <PresentationFormat>On-screen Show (4:3)</PresentationFormat>
  <Paragraphs>86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Cambria Math</vt:lpstr>
      <vt:lpstr>Times New Roman</vt:lpstr>
      <vt:lpstr>نسق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Marwa Hussien</dc:creator>
  <cp:lastModifiedBy>يحيي محمد علي نصر</cp:lastModifiedBy>
  <cp:revision>517</cp:revision>
  <dcterms:created xsi:type="dcterms:W3CDTF">2015-02-16T17:05:22Z</dcterms:created>
  <dcterms:modified xsi:type="dcterms:W3CDTF">2021-03-21T14:00:24Z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0x010100BD7DD247DD39A441B9A3C26F7BBAABB2</vt:lpwstr>
  </property>
</Properties>
</file>