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8" r:id="rId1"/>
  </p:sldMasterIdLst>
  <p:notesMasterIdLst>
    <p:notesMasterId r:id="rId27"/>
  </p:notesMasterIdLst>
  <p:handoutMasterIdLst>
    <p:handoutMasterId r:id="rId28"/>
  </p:handoutMasterIdLst>
  <p:sldIdLst>
    <p:sldId id="1120" r:id="rId2"/>
    <p:sldId id="1118" r:id="rId3"/>
    <p:sldId id="1119" r:id="rId4"/>
    <p:sldId id="1075" r:id="rId5"/>
    <p:sldId id="1076" r:id="rId6"/>
    <p:sldId id="1077" r:id="rId7"/>
    <p:sldId id="1078" r:id="rId8"/>
    <p:sldId id="1080" r:id="rId9"/>
    <p:sldId id="1082" r:id="rId10"/>
    <p:sldId id="1104" r:id="rId11"/>
    <p:sldId id="1084" r:id="rId12"/>
    <p:sldId id="1085" r:id="rId13"/>
    <p:sldId id="1105" r:id="rId14"/>
    <p:sldId id="1106" r:id="rId15"/>
    <p:sldId id="1107" r:id="rId16"/>
    <p:sldId id="1108" r:id="rId17"/>
    <p:sldId id="1109" r:id="rId18"/>
    <p:sldId id="1110" r:id="rId19"/>
    <p:sldId id="1111" r:id="rId20"/>
    <p:sldId id="1112" r:id="rId21"/>
    <p:sldId id="1114" r:id="rId22"/>
    <p:sldId id="1115" r:id="rId23"/>
    <p:sldId id="1113" r:id="rId24"/>
    <p:sldId id="1116" r:id="rId25"/>
    <p:sldId id="1117" r:id="rId26"/>
  </p:sldIdLst>
  <p:sldSz cx="12192000" cy="6858000"/>
  <p:notesSz cx="7053263" cy="9309100"/>
  <p:defaultTextStyle>
    <a:defPPr>
      <a:defRPr lang="ar-K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63A66"/>
    <a:srgbClr val="FFFF00"/>
    <a:srgbClr val="FFFF66"/>
    <a:srgbClr val="4F81BD"/>
    <a:srgbClr val="0F6FC6"/>
    <a:srgbClr val="D99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044" autoAdjust="0"/>
    <p:restoredTop sz="93416" autoAdjust="0"/>
  </p:normalViewPr>
  <p:slideViewPr>
    <p:cSldViewPr snapToGrid="0">
      <p:cViewPr varScale="1">
        <p:scale>
          <a:sx n="68" d="100"/>
          <a:sy n="68" d="100"/>
        </p:scale>
        <p:origin x="480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996849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633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1"/>
          <a:lstStyle>
            <a:lvl1pPr algn="l">
              <a:defRPr sz="1200"/>
            </a:lvl1pPr>
          </a:lstStyle>
          <a:p>
            <a:fld id="{8DAF4DDE-A671-43D5-A5A8-5D766FDF5F02}" type="datetimeFigureOut">
              <a:rPr lang="ar-SA" smtClean="0"/>
              <a:t>25/09/1442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996849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633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1" anchor="b"/>
          <a:lstStyle>
            <a:lvl1pPr algn="l">
              <a:defRPr sz="1200"/>
            </a:lvl1pPr>
          </a:lstStyle>
          <a:p>
            <a:fld id="{EE4A4E9A-9287-4EA8-B05B-CE94BA6BBF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7170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980ED4F2-8051-48B2-B71F-F3D92B807D4A}" type="datetimeFigureOut">
              <a:rPr lang="en-US" smtClean="0"/>
              <a:pPr/>
              <a:t>5/6/2021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9AEE3BF4-4668-4E41-963D-7ADA3B6772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387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B63B0-7CCD-4244-8CFF-914DBD5D7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A7710F-48D6-4875-8C2D-B51A7003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8F0FF-F2CB-4F38-AEEE-28602CA22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B99F1-C1A7-4A7E-B9CE-E7E49678E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A26C1-B98C-4814-9DC5-5EF0618D9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180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030FE-072F-41E8-8831-E1DE780F4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32F05A-D2AF-444D-9BA6-B1D530947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76FFA-FB9C-4225-A1D2-19F528FD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FFDC6-4C0D-4364-B3D8-D5EEFB2D8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5C252-F537-4167-8C44-A8BEA3E43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4997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67839E-06E8-438B-B667-86DEE3307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794F71-50FC-4764-B446-96C89EE71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D9FC7-1602-4773-9743-565D4ACAD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B1D88-9538-408A-91FC-C16B013C8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86B9D-BA3D-4908-B71C-B46A14D18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304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8D08E-EEA4-49A8-B4CA-CEC43E987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1907F-DEA1-478A-BF3E-E5DAEEE2E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C3BAE-7055-4E0C-B425-752F6026D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3A2C7-2BC2-4515-9294-E025058CF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28BA0-AB5B-4ECD-9C27-479E8708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3387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C7C4C-AC4D-4C16-BC01-0B9509606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CE90E-76B0-42F5-82F5-F7E897D96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6937F-CA47-40BF-B5F5-D9638F72F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949BC-566C-4F33-BD3C-B0088F7D0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B1A25-3926-483A-BB1A-4165308D7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247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DE4FE-1F8E-4123-B909-92B41BE7B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2574C-3AE8-4DF8-8BF8-664568178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A5439-1991-40CD-9AA6-7C1F521AB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473BA9-8E35-48CA-900E-B2BAF1D15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7F1F9-648F-4DD1-B1DA-EE18B312B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ADD79-81A7-4162-A1CF-3FEB338AB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7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1FC4C-938D-424B-8914-249A2BB6F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0093B-DD72-4877-B5A9-4C9613150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CCBA9A-AF2B-42D0-8465-CFAD767F1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B181D2-8024-4354-BA99-FBC012CD47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21CD03-AB66-493C-B82C-E0CF7507C5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6204A2-C10C-48E6-9128-312FF4F66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BE2FBF-99F4-493B-9642-277462B7F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61FB6A-2982-4F7A-B0E9-287A1B9CB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0046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F5CA5-ECF5-4046-B8C6-DA3B90416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7C7D30-1C20-439F-B963-28F8A00AF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8F541-0563-40F8-9010-A80E86B81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37C4F-FA35-40F6-A27E-B9C391359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2898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CB3C83-90AC-4733-BE17-D50B908D9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4F2820-5191-4385-9897-D826FE45E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43F78-63EF-4EB0-8526-EB8FFE326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4769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EEBE0-5EC5-4371-8D54-B3D7033BC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8AAE2-F844-4CE8-B288-027994FB5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04654D-5DA1-4C5F-99A1-736AAAD70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0CDFA-BFF2-4F73-A384-B380A140B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4E7DA-77CB-423D-889E-F6D5F48F2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B17B7-40EE-4B31-AB6F-BB497DFDF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348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E18B5-AEBF-4B55-9116-4B374B50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11170E-E27F-4599-8E6F-1A61E4E324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5AFD5F-68D0-46BC-B4CB-26646725D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7FF50-5C3A-4F4D-B423-8063B49D1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18300F-7CC9-4543-B712-3670BCCCD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1909D-BD32-4E68-B565-29917799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194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D236B4-E717-4F4E-9801-A0C6DC5A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F0787-CF90-4747-8783-180DF5958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247AF-29AD-47F4-A332-36F16E209B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25/09/1442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D2E1B-9871-474B-A7D5-78F6BB788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516EC-4A1A-4B40-A466-F95D5F0CB7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960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70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microsoft.com/office/2007/relationships/hdphoto" Target="../media/hdphoto1.wdp"/><Relationship Id="rId7" Type="http://schemas.openxmlformats.org/officeDocument/2006/relationships/image" Target="../media/image1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11" Type="http://schemas.openxmlformats.org/officeDocument/2006/relationships/image" Target="../media/image128.png"/><Relationship Id="rId5" Type="http://schemas.openxmlformats.org/officeDocument/2006/relationships/image" Target="../media/image124.png"/><Relationship Id="rId10" Type="http://schemas.microsoft.com/office/2007/relationships/hdphoto" Target="../media/hdphoto1.wdp"/><Relationship Id="rId4" Type="http://schemas.openxmlformats.org/officeDocument/2006/relationships/image" Target="../media/image123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E7BECDE9-6777-4133-BCB8-7377F8320CA9}"/>
              </a:ext>
            </a:extLst>
          </p:cNvPr>
          <p:cNvSpPr txBox="1"/>
          <p:nvPr/>
        </p:nvSpPr>
        <p:spPr>
          <a:xfrm>
            <a:off x="4936651" y="3230440"/>
            <a:ext cx="2437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مشروع مصادر التعلم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4BB81F-5D75-4C3B-9FE5-E4575C9AB2EC}"/>
              </a:ext>
            </a:extLst>
          </p:cNvPr>
          <p:cNvSpPr txBox="1"/>
          <p:nvPr/>
        </p:nvSpPr>
        <p:spPr>
          <a:xfrm>
            <a:off x="4193708" y="3755411"/>
            <a:ext cx="3307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الصف الثاني عشر علمي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F3016F-38DD-459B-BD25-62285B9283C4}"/>
              </a:ext>
            </a:extLst>
          </p:cNvPr>
          <p:cNvSpPr txBox="1"/>
          <p:nvPr/>
        </p:nvSpPr>
        <p:spPr>
          <a:xfrm>
            <a:off x="2267712" y="4280382"/>
            <a:ext cx="5827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400" b="1" dirty="0"/>
              <a:t>الوحدة الخامسة : التكامل :بند (  5 –1)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48A393-E7B5-4DD8-97F9-4F7C3B056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038" y="427916"/>
            <a:ext cx="1202967" cy="1386470"/>
          </a:xfrm>
          <a:prstGeom prst="rect">
            <a:avLst/>
          </a:prstGeom>
          <a:noFill/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0E66D6A2-7FA8-4B7C-848B-60B9EFB34E0D}"/>
              </a:ext>
            </a:extLst>
          </p:cNvPr>
          <p:cNvSpPr txBox="1"/>
          <p:nvPr/>
        </p:nvSpPr>
        <p:spPr>
          <a:xfrm>
            <a:off x="9201517" y="1814386"/>
            <a:ext cx="173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rtl="1"/>
            <a:r>
              <a:rPr lang="ar-KW" b="1" dirty="0"/>
              <a:t>وزارة التربية</a:t>
            </a:r>
            <a:endParaRPr lang="en-US" b="1" dirty="0"/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F6932521-D8F5-4AD7-BD98-18CB2A2C70DC}"/>
              </a:ext>
            </a:extLst>
          </p:cNvPr>
          <p:cNvSpPr txBox="1"/>
          <p:nvPr/>
        </p:nvSpPr>
        <p:spPr>
          <a:xfrm>
            <a:off x="8499923" y="2275136"/>
            <a:ext cx="296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rtl="1"/>
            <a:r>
              <a:rPr lang="ar-KW" b="1" dirty="0"/>
              <a:t>التوجيه الفني العام للرياضيات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EAACE094-AFF4-4AD2-A33E-A5D2FE4CFD3B}"/>
              </a:ext>
            </a:extLst>
          </p:cNvPr>
          <p:cNvSpPr txBox="1"/>
          <p:nvPr/>
        </p:nvSpPr>
        <p:spPr>
          <a:xfrm>
            <a:off x="0" y="6299154"/>
            <a:ext cx="4221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rtl="1"/>
            <a:r>
              <a:rPr lang="ar-KW" b="1" dirty="0"/>
              <a:t>منطقة الفروانية التعليمية – منطقة الجهراء التعليمية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56822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16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12000" y="6475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(5-1)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التكامل غير المحدد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45754DB4-9131-4EA6-B1ED-FBB89D58EFFA}"/>
              </a:ext>
            </a:extLst>
          </p:cNvPr>
          <p:cNvSpPr txBox="1"/>
          <p:nvPr/>
        </p:nvSpPr>
        <p:spPr>
          <a:xfrm>
            <a:off x="10548542" y="474603"/>
            <a:ext cx="1559459" cy="57888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مثال (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534B47-A1E0-4F48-BDB0-1F0FD89DED51}"/>
                  </a:ext>
                </a:extLst>
              </p:cNvPr>
              <p:cNvSpPr txBox="1"/>
              <p:nvPr/>
            </p:nvSpPr>
            <p:spPr>
              <a:xfrm flipH="1">
                <a:off x="443552" y="2377621"/>
                <a:ext cx="7280708" cy="79964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KW" sz="4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sz="4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ar-KW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ar-KW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nary>
                    <m:r>
                      <a:rPr lang="en-US" sz="4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534B47-A1E0-4F48-BDB0-1F0FD89DE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43552" y="2377621"/>
                <a:ext cx="7280708" cy="799642"/>
              </a:xfrm>
              <a:prstGeom prst="rect">
                <a:avLst/>
              </a:prstGeom>
              <a:blipFill>
                <a:blip r:embed="rId2"/>
                <a:stretch>
                  <a:fillRect t="-19847" b="-28244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904627-6D82-4D17-A359-76673BFDA2E0}"/>
                  </a:ext>
                </a:extLst>
              </p:cNvPr>
              <p:cNvSpPr txBox="1"/>
              <p:nvPr/>
            </p:nvSpPr>
            <p:spPr>
              <a:xfrm flipH="1">
                <a:off x="258865" y="3359556"/>
                <a:ext cx="8209622" cy="137601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KW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KW" sz="4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KW" sz="4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ar-KW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ar-KW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KW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ar-KW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ar-KW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ar-KW" sz="4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KW" sz="4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KW" sz="4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ar-KW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ar-KW" sz="44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KW" sz="4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ar-KW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ar-KW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KW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ar-KW" sz="44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KW" sz="4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ar-KW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ar-KW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904627-6D82-4D17-A359-76673BFDA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8865" y="3359556"/>
                <a:ext cx="8209622" cy="13760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50FF58-720A-4EE6-B687-7E78136663BC}"/>
                  </a:ext>
                </a:extLst>
              </p:cNvPr>
              <p:cNvSpPr txBox="1"/>
              <p:nvPr/>
            </p:nvSpPr>
            <p:spPr>
              <a:xfrm flipH="1">
                <a:off x="258865" y="4598574"/>
                <a:ext cx="7280708" cy="137601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KW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KW" sz="4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KW" sz="4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ar-KW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ar-KW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ar-KW" sz="4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ar-KW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ar-KW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50FF58-720A-4EE6-B687-7E7813666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8865" y="4598574"/>
                <a:ext cx="7280708" cy="13760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B820F095-C97F-4BC1-8E25-5852B808D70A}"/>
              </a:ext>
            </a:extLst>
          </p:cNvPr>
          <p:cNvSpPr txBox="1"/>
          <p:nvPr/>
        </p:nvSpPr>
        <p:spPr>
          <a:xfrm>
            <a:off x="6949099" y="5463814"/>
            <a:ext cx="3599443" cy="51077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r-KW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أدمج الثوابت الثلاثة في ثابت واحد</a:t>
            </a:r>
            <a:endParaRPr lang="en-GB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DB8726-743C-49B9-A2F5-E75ED8B83D5C}"/>
                  </a:ext>
                </a:extLst>
              </p:cNvPr>
              <p:cNvSpPr txBox="1"/>
              <p:nvPr/>
            </p:nvSpPr>
            <p:spPr>
              <a:xfrm flipH="1">
                <a:off x="-569322" y="485509"/>
                <a:ext cx="7280708" cy="17759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ar-KW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4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DB8726-743C-49B9-A2F5-E75ED8B83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-569322" y="485509"/>
                <a:ext cx="7280708" cy="17759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7">
            <a:extLst>
              <a:ext uri="{FF2B5EF4-FFF2-40B4-BE49-F238E27FC236}">
                <a16:creationId xmlns:a16="http://schemas.microsoft.com/office/drawing/2014/main" id="{88325D6B-DF80-4921-B291-A9E088D961E8}"/>
              </a:ext>
            </a:extLst>
          </p:cNvPr>
          <p:cNvSpPr txBox="1"/>
          <p:nvPr/>
        </p:nvSpPr>
        <p:spPr>
          <a:xfrm>
            <a:off x="8818215" y="474603"/>
            <a:ext cx="1559459" cy="57888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أحسب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2781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allAtOnce"/>
      <p:bldP spid="17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9486" y="23764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16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90961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(5-1)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التكامل غير المحدد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62A549-B489-4157-959A-161B3CC1C1DF}"/>
              </a:ext>
            </a:extLst>
          </p:cNvPr>
          <p:cNvSpPr txBox="1"/>
          <p:nvPr/>
        </p:nvSpPr>
        <p:spPr>
          <a:xfrm>
            <a:off x="9256136" y="474603"/>
            <a:ext cx="2851865" cy="57888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حاول ان تحل (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9BC82F6-F127-4BD7-AB4E-D56F31DADBC2}"/>
                  </a:ext>
                </a:extLst>
              </p:cNvPr>
              <p:cNvSpPr txBox="1"/>
              <p:nvPr/>
            </p:nvSpPr>
            <p:spPr>
              <a:xfrm flipH="1">
                <a:off x="445507" y="2629358"/>
                <a:ext cx="8024935" cy="79964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KW" sz="4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sz="4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ar-KW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ar-KW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nary>
                    <m:r>
                      <a:rPr lang="en-US" sz="44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9BC82F6-F127-4BD7-AB4E-D56F31DAD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45507" y="2629358"/>
                <a:ext cx="8024935" cy="799642"/>
              </a:xfrm>
              <a:prstGeom prst="rect">
                <a:avLst/>
              </a:prstGeom>
              <a:blipFill>
                <a:blip r:embed="rId2"/>
                <a:stretch>
                  <a:fillRect t="-19697" b="-27273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A667DCD-A3EB-4B57-8111-DBF7E0DE6BAA}"/>
                  </a:ext>
                </a:extLst>
              </p:cNvPr>
              <p:cNvSpPr txBox="1"/>
              <p:nvPr/>
            </p:nvSpPr>
            <p:spPr>
              <a:xfrm flipH="1">
                <a:off x="260821" y="3611293"/>
                <a:ext cx="8209622" cy="137601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KW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KW" sz="4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KW" sz="4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ar-KW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ar-KW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KW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ar-KW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ar-KW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ar-KW" sz="4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KW" sz="4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KW" sz="4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ar-KW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ar-KW" sz="44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KW" sz="4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ar-KW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ar-KW" sz="44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KW" sz="4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ar-KW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ar-KW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A667DCD-A3EB-4B57-8111-DBF7E0DE6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60821" y="3611293"/>
                <a:ext cx="8209622" cy="13760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C42AD80-61D7-452B-8C44-833A48B93CBC}"/>
                  </a:ext>
                </a:extLst>
              </p:cNvPr>
              <p:cNvSpPr txBox="1"/>
              <p:nvPr/>
            </p:nvSpPr>
            <p:spPr>
              <a:xfrm flipH="1">
                <a:off x="1189734" y="5244695"/>
                <a:ext cx="7280708" cy="6924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ar-KW" sz="4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ar-KW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ar-KW" sz="4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ar-KW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C42AD80-61D7-452B-8C44-833A48B93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89734" y="5244695"/>
                <a:ext cx="7280708" cy="6924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6877005F-2207-40C8-B514-554F9536F8A3}"/>
              </a:ext>
            </a:extLst>
          </p:cNvPr>
          <p:cNvSpPr txBox="1"/>
          <p:nvPr/>
        </p:nvSpPr>
        <p:spPr>
          <a:xfrm>
            <a:off x="7235956" y="5327663"/>
            <a:ext cx="3599443" cy="51077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r-KW" sz="24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أدمج الثوابت الثلاثة في ثابت واحد</a:t>
            </a:r>
            <a:endParaRPr lang="en-GB" sz="24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BB034D8A-E603-48C2-8B73-2BF0AE981A89}"/>
              </a:ext>
            </a:extLst>
          </p:cNvPr>
          <p:cNvSpPr txBox="1"/>
          <p:nvPr/>
        </p:nvSpPr>
        <p:spPr>
          <a:xfrm>
            <a:off x="7476218" y="474603"/>
            <a:ext cx="1559459" cy="57888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أحسب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72D5D0-8F8F-41B4-8BD4-64169A724379}"/>
                  </a:ext>
                </a:extLst>
              </p:cNvPr>
              <p:cNvSpPr txBox="1"/>
              <p:nvPr/>
            </p:nvSpPr>
            <p:spPr>
              <a:xfrm flipH="1">
                <a:off x="-466783" y="623259"/>
                <a:ext cx="7280708" cy="17759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ar-KW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4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72D5D0-8F8F-41B4-8BD4-64169A724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-466783" y="623259"/>
                <a:ext cx="7280708" cy="17759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87232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4879" y="2126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16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6417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(5-1)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التكامل غير المحدد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شكل بيضاوي 14"/>
          <p:cNvSpPr/>
          <p:nvPr/>
        </p:nvSpPr>
        <p:spPr>
          <a:xfrm>
            <a:off x="173501" y="2082994"/>
            <a:ext cx="478971" cy="47897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9A2C777D-288B-4860-AFE4-DDFB32C4839A}"/>
              </a:ext>
            </a:extLst>
          </p:cNvPr>
          <p:cNvSpPr txBox="1"/>
          <p:nvPr/>
        </p:nvSpPr>
        <p:spPr>
          <a:xfrm>
            <a:off x="10584711" y="573077"/>
            <a:ext cx="1559459" cy="57888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مثال (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686DAD-A6A1-4F37-A559-09B9FC226BA6}"/>
                  </a:ext>
                </a:extLst>
              </p:cNvPr>
              <p:cNvSpPr txBox="1"/>
              <p:nvPr/>
            </p:nvSpPr>
            <p:spPr>
              <a:xfrm flipH="1">
                <a:off x="3150662" y="1797176"/>
                <a:ext cx="2661859" cy="79964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ar-KW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686DAD-A6A1-4F37-A559-09B9FC226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150662" y="1797176"/>
                <a:ext cx="2661859" cy="799642"/>
              </a:xfrm>
              <a:prstGeom prst="rect">
                <a:avLst/>
              </a:prstGeom>
              <a:blipFill>
                <a:blip r:embed="rId2"/>
                <a:stretch>
                  <a:fillRect t="-19847" b="-27481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FA7E500-8958-49AF-9D44-07114A03E530}"/>
                  </a:ext>
                </a:extLst>
              </p:cNvPr>
              <p:cNvSpPr txBox="1"/>
              <p:nvPr/>
            </p:nvSpPr>
            <p:spPr>
              <a:xfrm flipH="1">
                <a:off x="5826589" y="1355704"/>
                <a:ext cx="2491674" cy="141865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KW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KW" sz="4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KW" sz="4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KW" sz="4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ar-KW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ar-KW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FA7E500-8958-49AF-9D44-07114A03E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826589" y="1355704"/>
                <a:ext cx="2491674" cy="14186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4A5192D-69F0-48E1-985B-9133FF4201C2}"/>
                  </a:ext>
                </a:extLst>
              </p:cNvPr>
              <p:cNvSpPr txBox="1"/>
              <p:nvPr/>
            </p:nvSpPr>
            <p:spPr>
              <a:xfrm flipH="1">
                <a:off x="2619587" y="2948390"/>
                <a:ext cx="3150730" cy="137159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KW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ar-KW" sz="4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KW" sz="4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KW" sz="4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ar-KW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ar-KW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4A5192D-69F0-48E1-985B-9133FF420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619587" y="2948390"/>
                <a:ext cx="3150730" cy="13715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3D1BFE5-82C7-4E31-85A3-38D5797BBD4C}"/>
                  </a:ext>
                </a:extLst>
              </p:cNvPr>
              <p:cNvSpPr txBox="1"/>
              <p:nvPr/>
            </p:nvSpPr>
            <p:spPr>
              <a:xfrm flipH="1">
                <a:off x="5440789" y="3066397"/>
                <a:ext cx="3150730" cy="126765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KW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ar-KW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3D1BFE5-82C7-4E31-85A3-38D5797BB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440789" y="3066397"/>
                <a:ext cx="3150730" cy="12676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7">
            <a:extLst>
              <a:ext uri="{FF2B5EF4-FFF2-40B4-BE49-F238E27FC236}">
                <a16:creationId xmlns:a16="http://schemas.microsoft.com/office/drawing/2014/main" id="{2F4B0C05-B46B-4A6F-A3B3-BEF712DDA5B0}"/>
              </a:ext>
            </a:extLst>
          </p:cNvPr>
          <p:cNvSpPr txBox="1"/>
          <p:nvPr/>
        </p:nvSpPr>
        <p:spPr>
          <a:xfrm>
            <a:off x="6093945" y="573077"/>
            <a:ext cx="4365203" cy="57888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أوجد التكاملات غير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المحدة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التالية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29D967-2423-48AD-A1AD-E34E0A980ADF}"/>
                  </a:ext>
                </a:extLst>
              </p:cNvPr>
              <p:cNvSpPr txBox="1"/>
              <p:nvPr/>
            </p:nvSpPr>
            <p:spPr>
              <a:xfrm flipH="1">
                <a:off x="331455" y="1456763"/>
                <a:ext cx="3067284" cy="17759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29D967-2423-48AD-A1AD-E34E0A980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31455" y="1456763"/>
                <a:ext cx="3067284" cy="17759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30697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2" grpId="0"/>
      <p:bldP spid="23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4879" y="2126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16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6417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(5-1)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التكامل غير المحدد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شكل بيضاوي 14"/>
          <p:cNvSpPr/>
          <p:nvPr/>
        </p:nvSpPr>
        <p:spPr>
          <a:xfrm>
            <a:off x="125571" y="2082100"/>
            <a:ext cx="478971" cy="47897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ar-SA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9A2C777D-288B-4860-AFE4-DDFB32C4839A}"/>
              </a:ext>
            </a:extLst>
          </p:cNvPr>
          <p:cNvSpPr txBox="1"/>
          <p:nvPr/>
        </p:nvSpPr>
        <p:spPr>
          <a:xfrm>
            <a:off x="10584711" y="573077"/>
            <a:ext cx="1559459" cy="57888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مثال (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E85F8AE-E6EC-49E5-B821-A2D7984262F9}"/>
                  </a:ext>
                </a:extLst>
              </p:cNvPr>
              <p:cNvSpPr txBox="1"/>
              <p:nvPr/>
            </p:nvSpPr>
            <p:spPr>
              <a:xfrm flipH="1">
                <a:off x="4141883" y="1745174"/>
                <a:ext cx="4420552" cy="99091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ar-KW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)(</m:t>
                            </m:r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e>
                    </m:nary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ar-KW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E85F8AE-E6EC-49E5-B821-A2D798426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141883" y="1745174"/>
                <a:ext cx="4420552" cy="990912"/>
              </a:xfrm>
              <a:prstGeom prst="rect">
                <a:avLst/>
              </a:prstGeom>
              <a:blipFill>
                <a:blip r:embed="rId2"/>
                <a:stretch>
                  <a:fillRect t="-2454" b="-16564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D6F64F1-24FA-4444-BBD9-54FF351070B6}"/>
              </a:ext>
            </a:extLst>
          </p:cNvPr>
          <p:cNvCxnSpPr/>
          <p:nvPr/>
        </p:nvCxnSpPr>
        <p:spPr>
          <a:xfrm flipH="1">
            <a:off x="5809721" y="1745174"/>
            <a:ext cx="787791" cy="3657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FED1C65-0A8D-4EA9-8C26-BDB19C07F8EC}"/>
              </a:ext>
            </a:extLst>
          </p:cNvPr>
          <p:cNvCxnSpPr/>
          <p:nvPr/>
        </p:nvCxnSpPr>
        <p:spPr>
          <a:xfrm flipH="1">
            <a:off x="5312663" y="2372542"/>
            <a:ext cx="787791" cy="3657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A7DBDB-95A1-4DFA-9FA0-0D53D840CC07}"/>
                  </a:ext>
                </a:extLst>
              </p:cNvPr>
              <p:cNvSpPr txBox="1"/>
              <p:nvPr/>
            </p:nvSpPr>
            <p:spPr>
              <a:xfrm flipH="1">
                <a:off x="4141883" y="2948661"/>
                <a:ext cx="4420552" cy="78181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ar-KW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A7DBDB-95A1-4DFA-9FA0-0D53D840C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141883" y="2948661"/>
                <a:ext cx="4420552" cy="781817"/>
              </a:xfrm>
              <a:prstGeom prst="rect">
                <a:avLst/>
              </a:prstGeom>
              <a:blipFill>
                <a:blip r:embed="rId3"/>
                <a:stretch>
                  <a:fillRect t="-22656" b="-2812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EEB926A-B041-4FA9-A40F-C38E2A7E37D6}"/>
                  </a:ext>
                </a:extLst>
              </p:cNvPr>
              <p:cNvSpPr txBox="1"/>
              <p:nvPr/>
            </p:nvSpPr>
            <p:spPr>
              <a:xfrm flipH="1">
                <a:off x="7053894" y="2527286"/>
                <a:ext cx="4420552" cy="137159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KW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ar-KW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ar-KW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KW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EEB926A-B041-4FA9-A40F-C38E2A7E3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53894" y="2527286"/>
                <a:ext cx="4420552" cy="13715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8FC132D-D3C7-4E71-8801-14BA0567EC8C}"/>
                  </a:ext>
                </a:extLst>
              </p:cNvPr>
              <p:cNvSpPr txBox="1"/>
              <p:nvPr/>
            </p:nvSpPr>
            <p:spPr>
              <a:xfrm flipH="1">
                <a:off x="610032" y="1674090"/>
                <a:ext cx="3749190" cy="107606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ar-KW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ar-KW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KW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e>
                    </m:nary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ar-KW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8FC132D-D3C7-4E71-8801-14BA0567E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0032" y="1674090"/>
                <a:ext cx="3749190" cy="1076064"/>
              </a:xfrm>
              <a:prstGeom prst="rect">
                <a:avLst/>
              </a:prstGeom>
              <a:blipFill>
                <a:blip r:embed="rId5"/>
                <a:stretch>
                  <a:fillRect b="-1590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7">
            <a:extLst>
              <a:ext uri="{FF2B5EF4-FFF2-40B4-BE49-F238E27FC236}">
                <a16:creationId xmlns:a16="http://schemas.microsoft.com/office/drawing/2014/main" id="{672EB6B2-CB43-4193-974E-475C494A79E3}"/>
              </a:ext>
            </a:extLst>
          </p:cNvPr>
          <p:cNvSpPr txBox="1"/>
          <p:nvPr/>
        </p:nvSpPr>
        <p:spPr>
          <a:xfrm>
            <a:off x="6093945" y="573077"/>
            <a:ext cx="4365203" cy="57888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أوجد التكاملات غير المحددة التالية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9312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4879" y="2126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16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6417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(5-1)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التكامل غير المحدد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شكل بيضاوي 14"/>
          <p:cNvSpPr/>
          <p:nvPr/>
        </p:nvSpPr>
        <p:spPr>
          <a:xfrm>
            <a:off x="235578" y="1780968"/>
            <a:ext cx="478971" cy="47897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c</a:t>
            </a:r>
            <a:endParaRPr lang="ar-SA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9A2C777D-288B-4860-AFE4-DDFB32C4839A}"/>
              </a:ext>
            </a:extLst>
          </p:cNvPr>
          <p:cNvSpPr txBox="1"/>
          <p:nvPr/>
        </p:nvSpPr>
        <p:spPr>
          <a:xfrm>
            <a:off x="10584711" y="573077"/>
            <a:ext cx="1559459" cy="57888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مثال (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E85F8AE-E6EC-49E5-B821-A2D7984262F9}"/>
                  </a:ext>
                </a:extLst>
              </p:cNvPr>
              <p:cNvSpPr txBox="1"/>
              <p:nvPr/>
            </p:nvSpPr>
            <p:spPr>
              <a:xfrm flipH="1">
                <a:off x="3954140" y="1355704"/>
                <a:ext cx="4420552" cy="117750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ar-KW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ar-KW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44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ar-KW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e>
                    </m:nary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ar-KW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E85F8AE-E6EC-49E5-B821-A2D798426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954140" y="1355704"/>
                <a:ext cx="4420552" cy="1177502"/>
              </a:xfrm>
              <a:prstGeom prst="rect">
                <a:avLst/>
              </a:prstGeom>
              <a:blipFill>
                <a:blip r:embed="rId2"/>
                <a:stretch>
                  <a:fillRect b="-567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610861D-57AD-4F89-B1F7-E37CF92BA958}"/>
                  </a:ext>
                </a:extLst>
              </p:cNvPr>
              <p:cNvSpPr txBox="1"/>
              <p:nvPr/>
            </p:nvSpPr>
            <p:spPr>
              <a:xfrm flipH="1">
                <a:off x="7330388" y="1390752"/>
                <a:ext cx="4420552" cy="107927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ar-KW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ar-KW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ar-KW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ar-KW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610861D-57AD-4F89-B1F7-E37CF92BA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330388" y="1390752"/>
                <a:ext cx="4420552" cy="1079270"/>
              </a:xfrm>
              <a:prstGeom prst="rect">
                <a:avLst/>
              </a:prstGeom>
              <a:blipFill>
                <a:blip r:embed="rId3"/>
                <a:stretch>
                  <a:fillRect b="-1581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38182B-71B0-43BE-9B1C-5C189922D1BA}"/>
                  </a:ext>
                </a:extLst>
              </p:cNvPr>
              <p:cNvSpPr txBox="1"/>
              <p:nvPr/>
            </p:nvSpPr>
            <p:spPr>
              <a:xfrm flipH="1">
                <a:off x="384048" y="2627080"/>
                <a:ext cx="5104569" cy="107927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ar-KW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ar-KW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ar-KW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</m:den>
                        </m:f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ar-KW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</m:den>
                        </m:f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ar-KW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</m:den>
                        </m:f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ar-KW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38182B-71B0-43BE-9B1C-5C189922D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84048" y="2627080"/>
                <a:ext cx="5104569" cy="1079270"/>
              </a:xfrm>
              <a:prstGeom prst="rect">
                <a:avLst/>
              </a:prstGeom>
              <a:blipFill>
                <a:blip r:embed="rId4"/>
                <a:stretch>
                  <a:fillRect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582E935-F59E-4099-8672-C9DBCD0ADFC0}"/>
                  </a:ext>
                </a:extLst>
              </p:cNvPr>
              <p:cNvSpPr txBox="1"/>
              <p:nvPr/>
            </p:nvSpPr>
            <p:spPr>
              <a:xfrm flipH="1">
                <a:off x="5398425" y="2828090"/>
                <a:ext cx="6479847" cy="79964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ar-KW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582E935-F59E-4099-8672-C9DBCD0AD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98425" y="2828090"/>
                <a:ext cx="6479847" cy="799642"/>
              </a:xfrm>
              <a:prstGeom prst="rect">
                <a:avLst/>
              </a:prstGeom>
              <a:blipFill>
                <a:blip r:embed="rId5"/>
                <a:stretch>
                  <a:fillRect t="-19847" b="-27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994F148-E18C-4E1B-8581-42ADC6F3AA6F}"/>
                  </a:ext>
                </a:extLst>
              </p:cNvPr>
              <p:cNvSpPr txBox="1"/>
              <p:nvPr/>
            </p:nvSpPr>
            <p:spPr>
              <a:xfrm flipH="1">
                <a:off x="14879" y="3922616"/>
                <a:ext cx="6324247" cy="125092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ar-KW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ar-KW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994F148-E18C-4E1B-8581-42ADC6F3A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879" y="3922616"/>
                <a:ext cx="6324247" cy="12509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B7EB0F2-5F54-45F0-BF09-6F585EBFB045}"/>
                  </a:ext>
                </a:extLst>
              </p:cNvPr>
              <p:cNvSpPr txBox="1"/>
              <p:nvPr/>
            </p:nvSpPr>
            <p:spPr>
              <a:xfrm flipH="1">
                <a:off x="5099414" y="4019374"/>
                <a:ext cx="5139410" cy="115416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ar-KW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ar-KW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40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B7EB0F2-5F54-45F0-BF09-6F585EBFB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99414" y="4019374"/>
                <a:ext cx="5139410" cy="11541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7">
            <a:extLst>
              <a:ext uri="{FF2B5EF4-FFF2-40B4-BE49-F238E27FC236}">
                <a16:creationId xmlns:a16="http://schemas.microsoft.com/office/drawing/2014/main" id="{F7AD61A4-749F-4445-8A87-19A459EA045F}"/>
              </a:ext>
            </a:extLst>
          </p:cNvPr>
          <p:cNvSpPr txBox="1"/>
          <p:nvPr/>
        </p:nvSpPr>
        <p:spPr>
          <a:xfrm>
            <a:off x="6093945" y="573077"/>
            <a:ext cx="4365203" cy="57888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أوجد التكاملات غير المحددة التالية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CF405C0-F43C-46CF-814D-3141E0078A4F}"/>
                  </a:ext>
                </a:extLst>
              </p:cNvPr>
              <p:cNvSpPr txBox="1"/>
              <p:nvPr/>
            </p:nvSpPr>
            <p:spPr>
              <a:xfrm flipH="1">
                <a:off x="714549" y="1367385"/>
                <a:ext cx="3623377" cy="117750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ar-KW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ar-KW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44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ar-KW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e>
                    </m:nary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ar-KW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CF405C0-F43C-46CF-814D-3141E0078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14549" y="1367385"/>
                <a:ext cx="3623377" cy="1177502"/>
              </a:xfrm>
              <a:prstGeom prst="rect">
                <a:avLst/>
              </a:prstGeom>
              <a:blipFill>
                <a:blip r:embed="rId8"/>
                <a:stretch>
                  <a:fillRect b="-6218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080380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17" grpId="0"/>
      <p:bldP spid="22" grpId="0"/>
      <p:bldP spid="23" grpId="0"/>
      <p:bldP spid="24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4879" y="2126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17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6417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(5-1)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التكامل غير المحدد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9A2C777D-288B-4860-AFE4-DDFB32C4839A}"/>
              </a:ext>
            </a:extLst>
          </p:cNvPr>
          <p:cNvSpPr txBox="1"/>
          <p:nvPr/>
        </p:nvSpPr>
        <p:spPr>
          <a:xfrm>
            <a:off x="9548926" y="471533"/>
            <a:ext cx="2595244" cy="57888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حاول أن تحل (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شكل بيضاوي 14">
            <a:extLst>
              <a:ext uri="{FF2B5EF4-FFF2-40B4-BE49-F238E27FC236}">
                <a16:creationId xmlns:a16="http://schemas.microsoft.com/office/drawing/2014/main" id="{7A26F337-5347-4658-B245-CD8B57892859}"/>
              </a:ext>
            </a:extLst>
          </p:cNvPr>
          <p:cNvSpPr/>
          <p:nvPr/>
        </p:nvSpPr>
        <p:spPr>
          <a:xfrm>
            <a:off x="187569" y="1398192"/>
            <a:ext cx="478971" cy="47897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a</a:t>
            </a:r>
            <a:endParaRPr lang="ar-SA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BDDBCF0-29FC-4E9A-B150-ED9393557117}"/>
                  </a:ext>
                </a:extLst>
              </p:cNvPr>
              <p:cNvSpPr txBox="1"/>
              <p:nvPr/>
            </p:nvSpPr>
            <p:spPr>
              <a:xfrm flipH="1">
                <a:off x="666540" y="1307342"/>
                <a:ext cx="5838595" cy="78181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ar-KW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BDDBCF0-29FC-4E9A-B150-ED9393557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66540" y="1307342"/>
                <a:ext cx="5838595" cy="781817"/>
              </a:xfrm>
              <a:prstGeom prst="rect">
                <a:avLst/>
              </a:prstGeom>
              <a:blipFill>
                <a:blip r:embed="rId2"/>
                <a:stretch>
                  <a:fillRect t="-22481" b="-2790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872E3D5-1593-42D1-9D15-F6DECE073396}"/>
                  </a:ext>
                </a:extLst>
              </p:cNvPr>
              <p:cNvSpPr txBox="1"/>
              <p:nvPr/>
            </p:nvSpPr>
            <p:spPr>
              <a:xfrm flipH="1">
                <a:off x="666539" y="2089159"/>
                <a:ext cx="7436451" cy="79964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ar-KW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872E3D5-1593-42D1-9D15-F6DECE073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66539" y="2089159"/>
                <a:ext cx="7436451" cy="799642"/>
              </a:xfrm>
              <a:prstGeom prst="rect">
                <a:avLst/>
              </a:prstGeom>
              <a:blipFill>
                <a:blip r:embed="rId3"/>
                <a:stretch>
                  <a:fillRect t="-19847" b="-27481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EA71656-BD2B-431D-A298-8A4A92C70765}"/>
                  </a:ext>
                </a:extLst>
              </p:cNvPr>
              <p:cNvSpPr txBox="1"/>
              <p:nvPr/>
            </p:nvSpPr>
            <p:spPr>
              <a:xfrm flipH="1">
                <a:off x="666540" y="2931802"/>
                <a:ext cx="6662727" cy="79964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ar-KW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EA71656-BD2B-431D-A298-8A4A92C70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66540" y="2931802"/>
                <a:ext cx="6662727" cy="799642"/>
              </a:xfrm>
              <a:prstGeom prst="rect">
                <a:avLst/>
              </a:prstGeom>
              <a:blipFill>
                <a:blip r:embed="rId4"/>
                <a:stretch>
                  <a:fillRect t="-19847" b="-27481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EDE0188-54E9-46D0-B506-C51D4E03451B}"/>
                  </a:ext>
                </a:extLst>
              </p:cNvPr>
              <p:cNvSpPr txBox="1"/>
              <p:nvPr/>
            </p:nvSpPr>
            <p:spPr>
              <a:xfrm flipH="1">
                <a:off x="666540" y="3774445"/>
                <a:ext cx="5139410" cy="128971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KW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ar-KW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KW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ar-KW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ar-KW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ar-KW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sSup>
                            <m:sSupPr>
                              <m:ctrlPr>
                                <a:rPr lang="ar-KW" sz="40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KW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ar-KW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EDE0188-54E9-46D0-B506-C51D4E034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66540" y="3774445"/>
                <a:ext cx="5139410" cy="12897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7">
            <a:extLst>
              <a:ext uri="{FF2B5EF4-FFF2-40B4-BE49-F238E27FC236}">
                <a16:creationId xmlns:a16="http://schemas.microsoft.com/office/drawing/2014/main" id="{F55B5CF0-9094-4279-A492-130AC4B7BA46}"/>
              </a:ext>
            </a:extLst>
          </p:cNvPr>
          <p:cNvSpPr txBox="1"/>
          <p:nvPr/>
        </p:nvSpPr>
        <p:spPr>
          <a:xfrm>
            <a:off x="5090393" y="479712"/>
            <a:ext cx="4365203" cy="57888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أوجد التكاملات غير المحددة التالية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0929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4879" y="2126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17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6417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(5-1)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التكامل غير المحدد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9A2C777D-288B-4860-AFE4-DDFB32C4839A}"/>
              </a:ext>
            </a:extLst>
          </p:cNvPr>
          <p:cNvSpPr txBox="1"/>
          <p:nvPr/>
        </p:nvSpPr>
        <p:spPr>
          <a:xfrm>
            <a:off x="9425354" y="471533"/>
            <a:ext cx="2718816" cy="57888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حاول أن تحل (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شكل بيضاوي 14">
            <a:extLst>
              <a:ext uri="{FF2B5EF4-FFF2-40B4-BE49-F238E27FC236}">
                <a16:creationId xmlns:a16="http://schemas.microsoft.com/office/drawing/2014/main" id="{B1B6190D-E80B-4F04-9AF4-BC3F0D42E8E5}"/>
              </a:ext>
            </a:extLst>
          </p:cNvPr>
          <p:cNvSpPr/>
          <p:nvPr/>
        </p:nvSpPr>
        <p:spPr>
          <a:xfrm>
            <a:off x="153245" y="1772611"/>
            <a:ext cx="478971" cy="47897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b</a:t>
            </a:r>
            <a:endParaRPr lang="ar-SA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F1CBA4D-7911-426B-88E1-CF100B825ED6}"/>
                  </a:ext>
                </a:extLst>
              </p:cNvPr>
              <p:cNvSpPr txBox="1"/>
              <p:nvPr/>
            </p:nvSpPr>
            <p:spPr>
              <a:xfrm flipH="1">
                <a:off x="4169557" y="1435685"/>
                <a:ext cx="4420552" cy="99091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ar-KW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)(</m:t>
                            </m:r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e>
                    </m:nary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ar-KW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F1CBA4D-7911-426B-88E1-CF100B825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169557" y="1435685"/>
                <a:ext cx="4420552" cy="990912"/>
              </a:xfrm>
              <a:prstGeom prst="rect">
                <a:avLst/>
              </a:prstGeom>
              <a:blipFill>
                <a:blip r:embed="rId2"/>
                <a:stretch>
                  <a:fillRect t="-2469" b="-1666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D6F8CC9-E762-4BD5-BD3E-A44D03A82DDB}"/>
              </a:ext>
            </a:extLst>
          </p:cNvPr>
          <p:cNvCxnSpPr/>
          <p:nvPr/>
        </p:nvCxnSpPr>
        <p:spPr>
          <a:xfrm flipH="1">
            <a:off x="5837395" y="1435685"/>
            <a:ext cx="787791" cy="3657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AB8050F-BC4A-458F-A3C0-9E7D8E6EE467}"/>
              </a:ext>
            </a:extLst>
          </p:cNvPr>
          <p:cNvCxnSpPr/>
          <p:nvPr/>
        </p:nvCxnSpPr>
        <p:spPr>
          <a:xfrm flipH="1">
            <a:off x="5340337" y="2063053"/>
            <a:ext cx="787791" cy="3657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42A0912-5A49-4761-BA04-F7C99650B334}"/>
                  </a:ext>
                </a:extLst>
              </p:cNvPr>
              <p:cNvSpPr txBox="1"/>
              <p:nvPr/>
            </p:nvSpPr>
            <p:spPr>
              <a:xfrm flipH="1">
                <a:off x="4169557" y="2639172"/>
                <a:ext cx="4420552" cy="78181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ar-KW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42A0912-5A49-4761-BA04-F7C99650B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169557" y="2639172"/>
                <a:ext cx="4420552" cy="781817"/>
              </a:xfrm>
              <a:prstGeom prst="rect">
                <a:avLst/>
              </a:prstGeom>
              <a:blipFill>
                <a:blip r:embed="rId3"/>
                <a:stretch>
                  <a:fillRect t="-22656" b="-2812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3FF3E88-F422-44E8-B826-D880C7AA4C90}"/>
                  </a:ext>
                </a:extLst>
              </p:cNvPr>
              <p:cNvSpPr txBox="1"/>
              <p:nvPr/>
            </p:nvSpPr>
            <p:spPr>
              <a:xfrm flipH="1">
                <a:off x="7081568" y="2217797"/>
                <a:ext cx="4420552" cy="137159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KW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ar-KW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3FF3E88-F422-44E8-B826-D880C7AA4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81568" y="2217797"/>
                <a:ext cx="4420552" cy="13715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8FB6501-7A0B-4E51-B7E3-6F721098E84E}"/>
                  </a:ext>
                </a:extLst>
              </p:cNvPr>
              <p:cNvSpPr txBox="1"/>
              <p:nvPr/>
            </p:nvSpPr>
            <p:spPr>
              <a:xfrm flipH="1">
                <a:off x="637706" y="1350533"/>
                <a:ext cx="3749190" cy="107606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ar-KW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ar-KW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r-KW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e>
                    </m:nary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ar-KW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8FB6501-7A0B-4E51-B7E3-6F721098E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37706" y="1350533"/>
                <a:ext cx="3749190" cy="1076064"/>
              </a:xfrm>
              <a:prstGeom prst="rect">
                <a:avLst/>
              </a:prstGeom>
              <a:blipFill>
                <a:blip r:embed="rId5"/>
                <a:stretch>
                  <a:fillRect b="-15909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7">
            <a:extLst>
              <a:ext uri="{FF2B5EF4-FFF2-40B4-BE49-F238E27FC236}">
                <a16:creationId xmlns:a16="http://schemas.microsoft.com/office/drawing/2014/main" id="{E24E33E1-DC31-4A8A-91A8-3AE9E01EB240}"/>
              </a:ext>
            </a:extLst>
          </p:cNvPr>
          <p:cNvSpPr txBox="1"/>
          <p:nvPr/>
        </p:nvSpPr>
        <p:spPr>
          <a:xfrm>
            <a:off x="4898967" y="454484"/>
            <a:ext cx="4365203" cy="57888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أوجد التكاملات غير المحددة التالية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03185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4879" y="2126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17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6417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(5-1)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التكامل غير المحدد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شكل بيضاوي 14"/>
          <p:cNvSpPr/>
          <p:nvPr/>
        </p:nvSpPr>
        <p:spPr>
          <a:xfrm>
            <a:off x="80960" y="1823284"/>
            <a:ext cx="478971" cy="47897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c</a:t>
            </a:r>
            <a:endParaRPr lang="ar-SA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9A2C777D-288B-4860-AFE4-DDFB32C4839A}"/>
              </a:ext>
            </a:extLst>
          </p:cNvPr>
          <p:cNvSpPr txBox="1"/>
          <p:nvPr/>
        </p:nvSpPr>
        <p:spPr>
          <a:xfrm>
            <a:off x="9425354" y="471533"/>
            <a:ext cx="2718816" cy="57888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حاول أن تحل (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E85F8AE-E6EC-49E5-B821-A2D7984262F9}"/>
                  </a:ext>
                </a:extLst>
              </p:cNvPr>
              <p:cNvSpPr txBox="1"/>
              <p:nvPr/>
            </p:nvSpPr>
            <p:spPr>
              <a:xfrm flipH="1">
                <a:off x="4457222" y="1366153"/>
                <a:ext cx="3643084" cy="116692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ar-KW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ar-KW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44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44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ar-KW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e>
                    </m:nary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ar-KW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E85F8AE-E6EC-49E5-B821-A2D798426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457222" y="1366153"/>
                <a:ext cx="3643084" cy="1166923"/>
              </a:xfrm>
              <a:prstGeom prst="rect">
                <a:avLst/>
              </a:prstGeom>
              <a:blipFill>
                <a:blip r:embed="rId2"/>
                <a:stretch>
                  <a:fillRect b="-6771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610861D-57AD-4F89-B1F7-E37CF92BA958}"/>
                  </a:ext>
                </a:extLst>
              </p:cNvPr>
              <p:cNvSpPr txBox="1"/>
              <p:nvPr/>
            </p:nvSpPr>
            <p:spPr>
              <a:xfrm flipH="1">
                <a:off x="7938638" y="1370512"/>
                <a:ext cx="4420552" cy="111434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ar-KW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ar-KW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ar-KW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  <m:sSup>
                              <m:sSupPr>
                                <m:ctrlP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ar-KW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610861D-57AD-4F89-B1F7-E37CF92BA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938638" y="1370512"/>
                <a:ext cx="4420552" cy="1114344"/>
              </a:xfrm>
              <a:prstGeom prst="rect">
                <a:avLst/>
              </a:prstGeom>
              <a:blipFill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38182B-71B0-43BE-9B1C-5C189922D1BA}"/>
                  </a:ext>
                </a:extLst>
              </p:cNvPr>
              <p:cNvSpPr txBox="1"/>
              <p:nvPr/>
            </p:nvSpPr>
            <p:spPr>
              <a:xfrm flipH="1">
                <a:off x="338595" y="2641209"/>
                <a:ext cx="5685650" cy="107927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ar-KW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ar-KW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ar-KW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ar-KW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ar-KW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ar-KW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38182B-71B0-43BE-9B1C-5C189922D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38595" y="2641209"/>
                <a:ext cx="5685650" cy="1079270"/>
              </a:xfrm>
              <a:prstGeom prst="rect">
                <a:avLst/>
              </a:prstGeom>
              <a:blipFill>
                <a:blip r:embed="rId4"/>
                <a:stretch>
                  <a:fillRect b="-15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582E935-F59E-4099-8672-C9DBCD0ADFC0}"/>
                  </a:ext>
                </a:extLst>
              </p:cNvPr>
              <p:cNvSpPr txBox="1"/>
              <p:nvPr/>
            </p:nvSpPr>
            <p:spPr>
              <a:xfrm flipH="1">
                <a:off x="6024246" y="2862882"/>
                <a:ext cx="6479847" cy="79964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nary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ar-KW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582E935-F59E-4099-8672-C9DBCD0AD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24246" y="2862882"/>
                <a:ext cx="6479847" cy="799642"/>
              </a:xfrm>
              <a:prstGeom prst="rect">
                <a:avLst/>
              </a:prstGeom>
              <a:blipFill>
                <a:blip r:embed="rId5"/>
                <a:stretch>
                  <a:fillRect t="-19847" b="-27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994F148-E18C-4E1B-8581-42ADC6F3AA6F}"/>
                  </a:ext>
                </a:extLst>
              </p:cNvPr>
              <p:cNvSpPr txBox="1"/>
              <p:nvPr/>
            </p:nvSpPr>
            <p:spPr>
              <a:xfrm flipH="1">
                <a:off x="80960" y="3910890"/>
                <a:ext cx="5473738" cy="128971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KW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ar-KW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994F148-E18C-4E1B-8581-42ADC6F3A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0960" y="3910890"/>
                <a:ext cx="5473738" cy="12897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B7EB0F2-5F54-45F0-BF09-6F585EBFB045}"/>
                  </a:ext>
                </a:extLst>
              </p:cNvPr>
              <p:cNvSpPr txBox="1"/>
              <p:nvPr/>
            </p:nvSpPr>
            <p:spPr>
              <a:xfrm flipH="1">
                <a:off x="4886481" y="4324925"/>
                <a:ext cx="5139410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B7EB0F2-5F54-45F0-BF09-6F585EBFB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886481" y="4324925"/>
                <a:ext cx="5139410" cy="6294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7F0B4AE-26DE-4D24-8528-35BFC6BF38EC}"/>
                  </a:ext>
                </a:extLst>
              </p:cNvPr>
              <p:cNvSpPr txBox="1"/>
              <p:nvPr/>
            </p:nvSpPr>
            <p:spPr>
              <a:xfrm flipH="1">
                <a:off x="943375" y="1388049"/>
                <a:ext cx="3943106" cy="107927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ar-KW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ar-KW" sz="4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den>
                            </m:f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ar-KW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ar-KW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7F0B4AE-26DE-4D24-8528-35BFC6BF3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43375" y="1388049"/>
                <a:ext cx="3943106" cy="1079270"/>
              </a:xfrm>
              <a:prstGeom prst="rect">
                <a:avLst/>
              </a:prstGeom>
              <a:blipFill>
                <a:blip r:embed="rId8"/>
                <a:stretch>
                  <a:fillRect b="-15254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7">
            <a:extLst>
              <a:ext uri="{FF2B5EF4-FFF2-40B4-BE49-F238E27FC236}">
                <a16:creationId xmlns:a16="http://schemas.microsoft.com/office/drawing/2014/main" id="{9EFA5FC0-C4B5-4231-A739-15FB2E70C9DA}"/>
              </a:ext>
            </a:extLst>
          </p:cNvPr>
          <p:cNvSpPr txBox="1"/>
          <p:nvPr/>
        </p:nvSpPr>
        <p:spPr>
          <a:xfrm>
            <a:off x="4898967" y="457465"/>
            <a:ext cx="4365203" cy="57888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أوجد التكاملات غير المحددة التالية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51142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17" grpId="0"/>
      <p:bldP spid="22" grpId="0"/>
      <p:bldP spid="23" grpId="0"/>
      <p:bldP spid="24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4879" y="2126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17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6417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(5-1)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التكامل غير المحدد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شكل بيضاوي 14"/>
          <p:cNvSpPr/>
          <p:nvPr/>
        </p:nvSpPr>
        <p:spPr>
          <a:xfrm>
            <a:off x="286166" y="1972055"/>
            <a:ext cx="478971" cy="47897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a</a:t>
            </a:r>
            <a:endParaRPr lang="ar-SA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E85F8AE-E6EC-49E5-B821-A2D7984262F9}"/>
                  </a:ext>
                </a:extLst>
              </p:cNvPr>
              <p:cNvSpPr txBox="1"/>
              <p:nvPr/>
            </p:nvSpPr>
            <p:spPr>
              <a:xfrm flipH="1">
                <a:off x="3519724" y="1565138"/>
                <a:ext cx="3643084" cy="109267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ar-KW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f>
                              <m:fPr>
                                <m:ctrlPr>
                                  <a:rPr lang="ar-KW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ar-KW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ar-KW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sup>
                        </m:sSup>
                      </m:e>
                    </m:nary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ar-KW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E85F8AE-E6EC-49E5-B821-A2D798426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19724" y="1565138"/>
                <a:ext cx="3643084" cy="1092671"/>
              </a:xfrm>
              <a:prstGeom prst="rect">
                <a:avLst/>
              </a:prstGeom>
              <a:blipFill>
                <a:blip r:embed="rId2"/>
                <a:stretch>
                  <a:fillRect b="-1676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B7EB0F2-5F54-45F0-BF09-6F585EBFB045}"/>
                  </a:ext>
                </a:extLst>
              </p:cNvPr>
              <p:cNvSpPr txBox="1"/>
              <p:nvPr/>
            </p:nvSpPr>
            <p:spPr>
              <a:xfrm flipH="1">
                <a:off x="4209152" y="1180952"/>
                <a:ext cx="5139410" cy="206787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40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den>
                      </m:f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B7EB0F2-5F54-45F0-BF09-6F585EBFB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209152" y="1180952"/>
                <a:ext cx="5139410" cy="2067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7F0B4AE-26DE-4D24-8528-35BFC6BF38EC}"/>
                  </a:ext>
                </a:extLst>
              </p:cNvPr>
              <p:cNvSpPr txBox="1"/>
              <p:nvPr/>
            </p:nvSpPr>
            <p:spPr>
              <a:xfrm flipH="1">
                <a:off x="895362" y="1810769"/>
                <a:ext cx="2494137" cy="7965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ad>
                          <m:radPr>
                            <m:degHide m:val="on"/>
                            <m:ctrlPr>
                              <a:rPr lang="ar-KW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</m:e>
                    </m:nary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ar-KW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7F0B4AE-26DE-4D24-8528-35BFC6BF3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95362" y="1810769"/>
                <a:ext cx="2494137" cy="796565"/>
              </a:xfrm>
              <a:prstGeom prst="rect">
                <a:avLst/>
              </a:prstGeom>
              <a:blipFill>
                <a:blip r:embed="rId4"/>
                <a:stretch>
                  <a:fillRect t="-19847" b="-28244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7">
            <a:extLst>
              <a:ext uri="{FF2B5EF4-FFF2-40B4-BE49-F238E27FC236}">
                <a16:creationId xmlns:a16="http://schemas.microsoft.com/office/drawing/2014/main" id="{06C88690-189E-4E48-9761-B2D3AF8D3031}"/>
              </a:ext>
            </a:extLst>
          </p:cNvPr>
          <p:cNvSpPr txBox="1"/>
          <p:nvPr/>
        </p:nvSpPr>
        <p:spPr>
          <a:xfrm>
            <a:off x="10584711" y="477343"/>
            <a:ext cx="1559459" cy="57888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مثال (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976CBC-2FDD-4319-9968-E73231520790}"/>
                  </a:ext>
                </a:extLst>
              </p:cNvPr>
              <p:cNvSpPr txBox="1"/>
              <p:nvPr/>
            </p:nvSpPr>
            <p:spPr>
              <a:xfrm flipH="1">
                <a:off x="7293033" y="1533238"/>
                <a:ext cx="3168170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US" sz="40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976CBC-2FDD-4319-9968-E73231520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293033" y="1533238"/>
                <a:ext cx="3168170" cy="11564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C057205-CCBF-4520-89E7-0C97C49211CA}"/>
                  </a:ext>
                </a:extLst>
              </p:cNvPr>
              <p:cNvSpPr txBox="1"/>
              <p:nvPr/>
            </p:nvSpPr>
            <p:spPr>
              <a:xfrm flipH="1">
                <a:off x="2649982" y="3469429"/>
                <a:ext cx="3168170" cy="117493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rad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C057205-CCBF-4520-89E7-0C97C4921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649982" y="3469429"/>
                <a:ext cx="3168170" cy="11749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A7136FD-E98E-4914-AFBF-F472FD027BFF}"/>
                  </a:ext>
                </a:extLst>
              </p:cNvPr>
              <p:cNvSpPr txBox="1"/>
              <p:nvPr/>
            </p:nvSpPr>
            <p:spPr>
              <a:xfrm flipH="1">
                <a:off x="5578723" y="3469428"/>
                <a:ext cx="3168170" cy="117493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A7136FD-E98E-4914-AFBF-F472FD027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78723" y="3469428"/>
                <a:ext cx="3168170" cy="11749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7">
            <a:extLst>
              <a:ext uri="{FF2B5EF4-FFF2-40B4-BE49-F238E27FC236}">
                <a16:creationId xmlns:a16="http://schemas.microsoft.com/office/drawing/2014/main" id="{B092D762-AB1D-4B4B-8FD3-48FA2605C92C}"/>
              </a:ext>
            </a:extLst>
          </p:cNvPr>
          <p:cNvSpPr txBox="1"/>
          <p:nvPr/>
        </p:nvSpPr>
        <p:spPr>
          <a:xfrm>
            <a:off x="6096000" y="485701"/>
            <a:ext cx="4365203" cy="57888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أوجد التكاملات غير المحددة التالية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62601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0" grpId="0"/>
      <p:bldP spid="25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4879" y="2126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17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6417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(5-1)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التكامل غير المحدد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شكل بيضاوي 14"/>
          <p:cNvSpPr/>
          <p:nvPr/>
        </p:nvSpPr>
        <p:spPr>
          <a:xfrm>
            <a:off x="259220" y="1955339"/>
            <a:ext cx="478971" cy="47897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b</a:t>
            </a:r>
            <a:endParaRPr lang="ar-SA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E85F8AE-E6EC-49E5-B821-A2D7984262F9}"/>
                  </a:ext>
                </a:extLst>
              </p:cNvPr>
              <p:cNvSpPr txBox="1"/>
              <p:nvPr/>
            </p:nvSpPr>
            <p:spPr>
              <a:xfrm flipH="1">
                <a:off x="3492778" y="1548422"/>
                <a:ext cx="3643084" cy="109267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ar-KW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f>
                              <m:fPr>
                                <m:ctrlPr>
                                  <a:rPr lang="ar-KW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ar-KW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ar-KW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den>
                            </m:f>
                          </m:sup>
                        </m:sSup>
                      </m:e>
                    </m:nary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ar-KW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E85F8AE-E6EC-49E5-B821-A2D798426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92778" y="1548422"/>
                <a:ext cx="3643084" cy="1092671"/>
              </a:xfrm>
              <a:prstGeom prst="rect">
                <a:avLst/>
              </a:prstGeom>
              <a:blipFill>
                <a:blip r:embed="rId2"/>
                <a:stretch>
                  <a:fillRect b="-17318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B7EB0F2-5F54-45F0-BF09-6F585EBFB045}"/>
                  </a:ext>
                </a:extLst>
              </p:cNvPr>
              <p:cNvSpPr txBox="1"/>
              <p:nvPr/>
            </p:nvSpPr>
            <p:spPr>
              <a:xfrm flipH="1">
                <a:off x="4182206" y="1164236"/>
                <a:ext cx="5139410" cy="206787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40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den>
                      </m:f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B7EB0F2-5F54-45F0-BF09-6F585EBFB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182206" y="1164236"/>
                <a:ext cx="5139410" cy="20678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7F0B4AE-26DE-4D24-8528-35BFC6BF38EC}"/>
                  </a:ext>
                </a:extLst>
              </p:cNvPr>
              <p:cNvSpPr txBox="1"/>
              <p:nvPr/>
            </p:nvSpPr>
            <p:spPr>
              <a:xfrm flipH="1">
                <a:off x="868415" y="1794053"/>
                <a:ext cx="2953656" cy="91800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ad>
                          <m:radPr>
                            <m:ctrlPr>
                              <a:rPr lang="ar-KW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ar-KW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ar-KW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7F0B4AE-26DE-4D24-8528-35BFC6BF3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68415" y="1794053"/>
                <a:ext cx="2953656" cy="918008"/>
              </a:xfrm>
              <a:prstGeom prst="rect">
                <a:avLst/>
              </a:prstGeom>
              <a:blipFill>
                <a:blip r:embed="rId4"/>
                <a:stretch>
                  <a:fillRect t="-7285" b="-21192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7">
            <a:extLst>
              <a:ext uri="{FF2B5EF4-FFF2-40B4-BE49-F238E27FC236}">
                <a16:creationId xmlns:a16="http://schemas.microsoft.com/office/drawing/2014/main" id="{06C88690-189E-4E48-9761-B2D3AF8D3031}"/>
              </a:ext>
            </a:extLst>
          </p:cNvPr>
          <p:cNvSpPr txBox="1"/>
          <p:nvPr/>
        </p:nvSpPr>
        <p:spPr>
          <a:xfrm>
            <a:off x="10511035" y="445823"/>
            <a:ext cx="1559459" cy="57888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مثال (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976CBC-2FDD-4319-9968-E73231520790}"/>
                  </a:ext>
                </a:extLst>
              </p:cNvPr>
              <p:cNvSpPr txBox="1"/>
              <p:nvPr/>
            </p:nvSpPr>
            <p:spPr>
              <a:xfrm flipH="1">
                <a:off x="7266087" y="1516522"/>
                <a:ext cx="3168170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sSup>
                        <m:sSupPr>
                          <m:ctrlP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US" sz="40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num>
                            <m:den>
                              <m:r>
                                <a:rPr lang="en-US" sz="40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sup>
                      </m:sSup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976CBC-2FDD-4319-9968-E73231520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266087" y="1516522"/>
                <a:ext cx="3168170" cy="11564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C057205-CCBF-4520-89E7-0C97C49211CA}"/>
                  </a:ext>
                </a:extLst>
              </p:cNvPr>
              <p:cNvSpPr txBox="1"/>
              <p:nvPr/>
            </p:nvSpPr>
            <p:spPr>
              <a:xfrm flipH="1">
                <a:off x="3139220" y="3201497"/>
                <a:ext cx="3168170" cy="115243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ad>
                        <m:radPr>
                          <m:ctrlP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g>
                        <m:e>
                          <m:sSup>
                            <m:sSupPr>
                              <m:ctrlP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sup>
                          </m:sSup>
                        </m:e>
                      </m:rad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C057205-CCBF-4520-89E7-0C97C4921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139220" y="3201497"/>
                <a:ext cx="3168170" cy="11524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15BC4BF-982F-4B94-9B6A-84DE20DADFEB}"/>
                  </a:ext>
                </a:extLst>
              </p:cNvPr>
              <p:cNvSpPr txBox="1"/>
              <p:nvPr/>
            </p:nvSpPr>
            <p:spPr>
              <a:xfrm flipH="1">
                <a:off x="6225939" y="3216298"/>
                <a:ext cx="3651998" cy="115243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ad>
                        <m:radPr>
                          <m:ctrlP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g>
                        <m:e>
                          <m:sSup>
                            <m:sSupPr>
                              <m:ctrlP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15BC4BF-982F-4B94-9B6A-84DE20DAD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25939" y="3216298"/>
                <a:ext cx="3651998" cy="11524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7">
            <a:extLst>
              <a:ext uri="{FF2B5EF4-FFF2-40B4-BE49-F238E27FC236}">
                <a16:creationId xmlns:a16="http://schemas.microsoft.com/office/drawing/2014/main" id="{7EA116EC-DE1D-4521-8822-2B8F752A81AF}"/>
              </a:ext>
            </a:extLst>
          </p:cNvPr>
          <p:cNvSpPr txBox="1"/>
          <p:nvPr/>
        </p:nvSpPr>
        <p:spPr>
          <a:xfrm>
            <a:off x="6145832" y="477343"/>
            <a:ext cx="4365203" cy="57888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أوجد التكاملات غير </a:t>
            </a:r>
            <a:r>
              <a:rPr lang="ar-KW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المحدة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التالية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30995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0" grpId="0"/>
      <p:bldP spid="25" grpId="0"/>
      <p:bldP spid="3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 ص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1200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( 5 - 1 )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التكامل غير المحدد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3613DC3-934F-4A16-8798-D3DDD85F5045}"/>
              </a:ext>
            </a:extLst>
          </p:cNvPr>
          <p:cNvSpPr/>
          <p:nvPr/>
        </p:nvSpPr>
        <p:spPr>
          <a:xfrm>
            <a:off x="1495398" y="1032875"/>
            <a:ext cx="9201204" cy="401812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KW" sz="11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( </a:t>
            </a:r>
            <a:r>
              <a:rPr lang="en-US" sz="11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ar-KW" sz="11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ــ </a:t>
            </a:r>
            <a:r>
              <a:rPr lang="en-US" sz="11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ar-KW" sz="11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)</a:t>
            </a:r>
          </a:p>
          <a:p>
            <a:pPr algn="ctr"/>
            <a:r>
              <a:rPr lang="ar-KW" sz="11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التكامل الغير محدد</a:t>
            </a:r>
            <a:endParaRPr lang="en-US" sz="11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3775"/>
      </p:ext>
    </p:extLst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4879" y="2126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17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6417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(5-1)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التكامل غير المحدد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شكل بيضاوي 14"/>
          <p:cNvSpPr/>
          <p:nvPr/>
        </p:nvSpPr>
        <p:spPr>
          <a:xfrm>
            <a:off x="249273" y="1689924"/>
            <a:ext cx="478971" cy="47897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c</a:t>
            </a:r>
            <a:endParaRPr lang="ar-SA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7F0B4AE-26DE-4D24-8528-35BFC6BF38EC}"/>
                  </a:ext>
                </a:extLst>
              </p:cNvPr>
              <p:cNvSpPr txBox="1"/>
              <p:nvPr/>
            </p:nvSpPr>
            <p:spPr>
              <a:xfrm flipH="1">
                <a:off x="902160" y="1392725"/>
                <a:ext cx="2953656" cy="107337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ar-KW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ctrlPr>
                                  <a:rPr lang="ar-KW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ar-KW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rad>
                            <m:r>
                              <a:rPr lang="ar-KW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r-KW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e>
                    </m:nary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ar-KW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7F0B4AE-26DE-4D24-8528-35BFC6BF3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02160" y="1392725"/>
                <a:ext cx="2953656" cy="1073371"/>
              </a:xfrm>
              <a:prstGeom prst="rect">
                <a:avLst/>
              </a:prstGeom>
              <a:blipFill>
                <a:blip r:embed="rId2"/>
                <a:stretch>
                  <a:fillRect t="-3390" b="-6215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7">
            <a:extLst>
              <a:ext uri="{FF2B5EF4-FFF2-40B4-BE49-F238E27FC236}">
                <a16:creationId xmlns:a16="http://schemas.microsoft.com/office/drawing/2014/main" id="{06C88690-189E-4E48-9761-B2D3AF8D3031}"/>
              </a:ext>
            </a:extLst>
          </p:cNvPr>
          <p:cNvSpPr txBox="1"/>
          <p:nvPr/>
        </p:nvSpPr>
        <p:spPr>
          <a:xfrm>
            <a:off x="10584711" y="477343"/>
            <a:ext cx="1559459" cy="57888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مثال (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992E305-F8BD-4472-840D-8BB32A595B06}"/>
                  </a:ext>
                </a:extLst>
              </p:cNvPr>
              <p:cNvSpPr txBox="1"/>
              <p:nvPr/>
            </p:nvSpPr>
            <p:spPr>
              <a:xfrm flipH="1">
                <a:off x="3855816" y="1158752"/>
                <a:ext cx="6750818" cy="136498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ar-KW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ctrlPr>
                                      <a:rPr lang="ar-KW" sz="44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ar-KW" sz="4400" b="1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g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rad>
                                <m:r>
                                  <a:rPr lang="ar-KW" sz="4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ar-KW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sSup>
                              <m:sSupPr>
                                <m:ctrlP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ctrlPr>
                                          <a:rPr lang="ar-KW" sz="4400" b="1" i="1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>
                                        <m:r>
                                          <a:rPr lang="ar-KW" sz="4400" b="1" i="1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deg>
                                      <m:e>
                                        <m:r>
                                          <a:rPr lang="en-US" sz="4400" b="1" i="1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rad>
                                  </m:e>
                                </m:d>
                              </m:e>
                              <m:sup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ar-KW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ctrlPr>
                                  <a:rPr lang="ar-KW" sz="4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ar-KW" sz="4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en-US" sz="4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rad>
                            <m:r>
                              <a:rPr lang="ar-KW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num>
                          <m:den>
                            <m:rad>
                              <m:radPr>
                                <m:ctrlPr>
                                  <a:rPr lang="ar-KW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ar-KW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rad>
                            <m:r>
                              <a:rPr lang="ar-KW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r-KW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e>
                    </m:nary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ar-KW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992E305-F8BD-4472-840D-8BB32A595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855816" y="1158752"/>
                <a:ext cx="6750818" cy="1364989"/>
              </a:xfrm>
              <a:prstGeom prst="rect">
                <a:avLst/>
              </a:prstGeom>
              <a:blipFill>
                <a:blip r:embed="rId3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2CEACB-5C0D-4265-A8DF-009FB0D2311E}"/>
              </a:ext>
            </a:extLst>
          </p:cNvPr>
          <p:cNvCxnSpPr/>
          <p:nvPr/>
        </p:nvCxnSpPr>
        <p:spPr>
          <a:xfrm flipH="1">
            <a:off x="4675949" y="1475486"/>
            <a:ext cx="787791" cy="3657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5C9D1E9-CFD3-4340-B062-0214A08C0E57}"/>
              </a:ext>
            </a:extLst>
          </p:cNvPr>
          <p:cNvCxnSpPr/>
          <p:nvPr/>
        </p:nvCxnSpPr>
        <p:spPr>
          <a:xfrm flipH="1">
            <a:off x="6049538" y="2149106"/>
            <a:ext cx="787791" cy="3657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5692DDB-2B69-4CB5-8F08-4D23B8A0D1D9}"/>
                  </a:ext>
                </a:extLst>
              </p:cNvPr>
              <p:cNvSpPr txBox="1"/>
              <p:nvPr/>
            </p:nvSpPr>
            <p:spPr>
              <a:xfrm flipH="1">
                <a:off x="628699" y="2660865"/>
                <a:ext cx="6750818" cy="96821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ctrlPr>
                                      <a:rPr lang="ar-KW" sz="4400" b="1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ar-KW" sz="4400" b="1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g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ar-KW" sz="4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ctrlPr>
                              <a:rPr lang="ar-KW" sz="44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ar-KW" sz="44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en-US" sz="44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  <m:r>
                          <a:rPr lang="ar-KW" sz="4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ar-KW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5692DDB-2B69-4CB5-8F08-4D23B8A0D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8699" y="2660865"/>
                <a:ext cx="6750818" cy="968214"/>
              </a:xfrm>
              <a:prstGeom prst="rect">
                <a:avLst/>
              </a:prstGeom>
              <a:blipFill>
                <a:blip r:embed="rId4"/>
                <a:stretch>
                  <a:fillRect b="-2327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386F9D7-1196-4428-97F2-77EEFF6CB640}"/>
                  </a:ext>
                </a:extLst>
              </p:cNvPr>
              <p:cNvSpPr txBox="1"/>
              <p:nvPr/>
            </p:nvSpPr>
            <p:spPr>
              <a:xfrm flipH="1">
                <a:off x="6710259" y="2494118"/>
                <a:ext cx="5107822" cy="109536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ar-KW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f>
                              <m:fPr>
                                <m:ctrlPr>
                                  <a:rPr lang="ar-KW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ar-KW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ar-KW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  <m: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ar-KW" sz="44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f>
                              <m:fPr>
                                <m:ctrlPr>
                                  <a:rPr lang="ar-KW" sz="4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ar-KW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ar-KW" sz="4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  <m: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ar-KW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386F9D7-1196-4428-97F2-77EEFF6CB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710259" y="2494118"/>
                <a:ext cx="5107822" cy="1095364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317E95D-F797-4498-A9B4-DFB10701E14D}"/>
                  </a:ext>
                </a:extLst>
              </p:cNvPr>
              <p:cNvSpPr txBox="1"/>
              <p:nvPr/>
            </p:nvSpPr>
            <p:spPr>
              <a:xfrm flipH="1">
                <a:off x="1114823" y="3823848"/>
                <a:ext cx="5633149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sSup>
                        <m:sSupPr>
                          <m:ctrlP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US" sz="40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sSup>
                        <m:sSupPr>
                          <m:ctrlP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US" sz="40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sz="40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317E95D-F797-4498-A9B4-DFB10701E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14823" y="3823848"/>
                <a:ext cx="5633149" cy="11564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693893D-11AE-40D1-9C9C-EB27A07006B6}"/>
                  </a:ext>
                </a:extLst>
              </p:cNvPr>
              <p:cNvSpPr txBox="1"/>
              <p:nvPr/>
            </p:nvSpPr>
            <p:spPr>
              <a:xfrm flipH="1">
                <a:off x="1340764" y="5028672"/>
                <a:ext cx="7087909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ad>
                        <m:radPr>
                          <m:ctrlP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sSup>
                            <m:sSupPr>
                              <m:ctrlP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ad>
                        <m:radPr>
                          <m:ctrlP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693893D-11AE-40D1-9C9C-EB27A0700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340764" y="5028672"/>
                <a:ext cx="7087909" cy="11564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6A7318C-25BD-4916-8B1A-20FE2E83DB37}"/>
              </a:ext>
            </a:extLst>
          </p:cNvPr>
          <p:cNvSpPr txBox="1"/>
          <p:nvPr/>
        </p:nvSpPr>
        <p:spPr>
          <a:xfrm>
            <a:off x="6093945" y="474601"/>
            <a:ext cx="4365203" cy="57888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أوجد التكاملات غير المحددة التالية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53895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4" grpId="0"/>
      <p:bldP spid="22" grpId="0"/>
      <p:bldP spid="23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4879" y="2126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17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6417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(5-1)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التكامل غير المحدد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1B4D39-3A4A-4DEF-957C-031603BB5883}"/>
              </a:ext>
            </a:extLst>
          </p:cNvPr>
          <p:cNvSpPr txBox="1"/>
          <p:nvPr/>
        </p:nvSpPr>
        <p:spPr>
          <a:xfrm>
            <a:off x="9425354" y="471533"/>
            <a:ext cx="2718816" cy="57888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حاول أن تحل (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شكل بيضاوي 14">
            <a:extLst>
              <a:ext uri="{FF2B5EF4-FFF2-40B4-BE49-F238E27FC236}">
                <a16:creationId xmlns:a16="http://schemas.microsoft.com/office/drawing/2014/main" id="{E2064EF4-1CBF-4BEE-BE6A-465E0E1615C5}"/>
              </a:ext>
            </a:extLst>
          </p:cNvPr>
          <p:cNvSpPr/>
          <p:nvPr/>
        </p:nvSpPr>
        <p:spPr>
          <a:xfrm>
            <a:off x="148673" y="1757036"/>
            <a:ext cx="478971" cy="47897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a</a:t>
            </a:r>
            <a:endParaRPr lang="ar-SA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1C48C9C-6ADF-48BC-9DDC-456E00C411BD}"/>
                  </a:ext>
                </a:extLst>
              </p:cNvPr>
              <p:cNvSpPr txBox="1"/>
              <p:nvPr/>
            </p:nvSpPr>
            <p:spPr>
              <a:xfrm flipH="1">
                <a:off x="3466639" y="1350119"/>
                <a:ext cx="3643084" cy="109267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ar-KW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.  </m:t>
                            </m:r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f>
                              <m:fPr>
                                <m:ctrlPr>
                                  <a:rPr lang="ar-KW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ar-KW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ar-KW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sup>
                        </m:sSup>
                      </m:e>
                    </m:nary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ar-KW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1C48C9C-6ADF-48BC-9DDC-456E00C41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66639" y="1350119"/>
                <a:ext cx="3643084" cy="1092671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9F21B27-F1C3-406B-9C2B-10BD6EE3AC43}"/>
                  </a:ext>
                </a:extLst>
              </p:cNvPr>
              <p:cNvSpPr txBox="1"/>
              <p:nvPr/>
            </p:nvSpPr>
            <p:spPr>
              <a:xfrm flipH="1">
                <a:off x="757867" y="1595750"/>
                <a:ext cx="2890933" cy="7965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ad>
                          <m:radPr>
                            <m:degHide m:val="on"/>
                            <m:ctrlPr>
                              <a:rPr lang="ar-KW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</m:e>
                    </m:nary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ar-KW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9F21B27-F1C3-406B-9C2B-10BD6EE3A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57867" y="1595750"/>
                <a:ext cx="2890933" cy="796565"/>
              </a:xfrm>
              <a:prstGeom prst="rect">
                <a:avLst/>
              </a:prstGeom>
              <a:blipFill>
                <a:blip r:embed="rId3"/>
                <a:stretch>
                  <a:fillRect t="-20000" b="-28462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D2B4B75-7C91-4E4E-85DE-73C03FB8F488}"/>
                  </a:ext>
                </a:extLst>
              </p:cNvPr>
              <p:cNvSpPr txBox="1"/>
              <p:nvPr/>
            </p:nvSpPr>
            <p:spPr>
              <a:xfrm flipH="1">
                <a:off x="8176400" y="1318219"/>
                <a:ext cx="3168170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sSup>
                        <m:sSupPr>
                          <m:ctrlP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US" sz="40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D2B4B75-7C91-4E4E-85DE-73C03FB8F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176400" y="1318219"/>
                <a:ext cx="3168170" cy="1156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E2393D-708F-4B1C-96BB-A10513EF09EF}"/>
                  </a:ext>
                </a:extLst>
              </p:cNvPr>
              <p:cNvSpPr txBox="1"/>
              <p:nvPr/>
            </p:nvSpPr>
            <p:spPr>
              <a:xfrm flipH="1">
                <a:off x="5295199" y="2767466"/>
                <a:ext cx="3643084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e>
                      </m:rad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E2393D-708F-4B1C-96BB-A10513EF0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295199" y="2767466"/>
                <a:ext cx="3643084" cy="11564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578BC6B-1AD3-420A-8FBA-F22F5579D077}"/>
                  </a:ext>
                </a:extLst>
              </p:cNvPr>
              <p:cNvSpPr txBox="1"/>
              <p:nvPr/>
            </p:nvSpPr>
            <p:spPr>
              <a:xfrm flipH="1">
                <a:off x="8514069" y="2742440"/>
                <a:ext cx="3443469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578BC6B-1AD3-420A-8FBA-F22F5579D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514069" y="2742440"/>
                <a:ext cx="3443469" cy="11564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1719402-A72D-4413-BFE7-2D33613EF07F}"/>
                  </a:ext>
                </a:extLst>
              </p:cNvPr>
              <p:cNvSpPr txBox="1"/>
              <p:nvPr/>
            </p:nvSpPr>
            <p:spPr>
              <a:xfrm flipH="1">
                <a:off x="6431524" y="1362902"/>
                <a:ext cx="2534895" cy="109267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ar-KW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f>
                              <m:fPr>
                                <m:ctrlPr>
                                  <a:rPr lang="ar-KW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ar-KW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ar-KW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sup>
                        </m:sSup>
                      </m:e>
                    </m:nary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ar-KW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1719402-A72D-4413-BFE7-2D33613EF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431524" y="1362902"/>
                <a:ext cx="2534895" cy="1092671"/>
              </a:xfrm>
              <a:prstGeom prst="rect">
                <a:avLst/>
              </a:prstGeom>
              <a:blipFill>
                <a:blip r:embed="rId7"/>
                <a:stretch>
                  <a:fillRect b="-1676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7">
            <a:extLst>
              <a:ext uri="{FF2B5EF4-FFF2-40B4-BE49-F238E27FC236}">
                <a16:creationId xmlns:a16="http://schemas.microsoft.com/office/drawing/2014/main" id="{E8EAF4D6-CB95-416E-BB11-8C0672C0153B}"/>
              </a:ext>
            </a:extLst>
          </p:cNvPr>
          <p:cNvSpPr txBox="1"/>
          <p:nvPr/>
        </p:nvSpPr>
        <p:spPr>
          <a:xfrm>
            <a:off x="4898967" y="471533"/>
            <a:ext cx="4365203" cy="57888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أوجد التكاملات غير المحددة التالية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3821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9" grpId="0"/>
      <p:bldP spid="30" grpId="0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4879" y="2126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17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6417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(5-1)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التكامل غير المحدد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1B4D39-3A4A-4DEF-957C-031603BB5883}"/>
              </a:ext>
            </a:extLst>
          </p:cNvPr>
          <p:cNvSpPr txBox="1"/>
          <p:nvPr/>
        </p:nvSpPr>
        <p:spPr>
          <a:xfrm>
            <a:off x="9425354" y="471533"/>
            <a:ext cx="2718816" cy="57888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حاول أن تحل (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شكل بيضاوي 14">
            <a:extLst>
              <a:ext uri="{FF2B5EF4-FFF2-40B4-BE49-F238E27FC236}">
                <a16:creationId xmlns:a16="http://schemas.microsoft.com/office/drawing/2014/main" id="{E2064EF4-1CBF-4BEE-BE6A-465E0E1615C5}"/>
              </a:ext>
            </a:extLst>
          </p:cNvPr>
          <p:cNvSpPr/>
          <p:nvPr/>
        </p:nvSpPr>
        <p:spPr>
          <a:xfrm>
            <a:off x="159054" y="1855510"/>
            <a:ext cx="478971" cy="47897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b</a:t>
            </a:r>
            <a:endParaRPr lang="ar-SA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1C48C9C-6ADF-48BC-9DDC-456E00C411BD}"/>
                  </a:ext>
                </a:extLst>
              </p:cNvPr>
              <p:cNvSpPr txBox="1"/>
              <p:nvPr/>
            </p:nvSpPr>
            <p:spPr>
              <a:xfrm flipH="1">
                <a:off x="3042373" y="1416693"/>
                <a:ext cx="3643084" cy="109267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ar-KW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f>
                              <m:fPr>
                                <m:ctrlPr>
                                  <a:rPr lang="ar-KW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ar-KW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KW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ar-KW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sup>
                        </m:sSup>
                      </m:e>
                    </m:nary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ar-KW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1C48C9C-6ADF-48BC-9DDC-456E00C41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42373" y="1416693"/>
                <a:ext cx="3643084" cy="1092671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9F21B27-F1C3-406B-9C2B-10BD6EE3AC43}"/>
                  </a:ext>
                </a:extLst>
              </p:cNvPr>
              <p:cNvSpPr txBox="1"/>
              <p:nvPr/>
            </p:nvSpPr>
            <p:spPr>
              <a:xfrm flipH="1">
                <a:off x="764610" y="1571742"/>
                <a:ext cx="2759054" cy="104650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ar-KW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KW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ar-KW" sz="4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rad>
                          </m:den>
                        </m:f>
                      </m:e>
                    </m:nary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ar-KW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9F21B27-F1C3-406B-9C2B-10BD6EE3A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64610" y="1571742"/>
                <a:ext cx="2759054" cy="1046505"/>
              </a:xfrm>
              <a:prstGeom prst="rect">
                <a:avLst/>
              </a:prstGeom>
              <a:blipFill>
                <a:blip r:embed="rId3"/>
                <a:stretch>
                  <a:fillRect t="-3488" b="-8721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D2B4B75-7C91-4E4E-85DE-73C03FB8F488}"/>
                  </a:ext>
                </a:extLst>
              </p:cNvPr>
              <p:cNvSpPr txBox="1"/>
              <p:nvPr/>
            </p:nvSpPr>
            <p:spPr>
              <a:xfrm flipH="1">
                <a:off x="5101372" y="1416693"/>
                <a:ext cx="3168170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sSup>
                        <m:sSupPr>
                          <m:ctrlP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US" sz="40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D2B4B75-7C91-4E4E-85DE-73C03FB8F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101372" y="1416693"/>
                <a:ext cx="3168170" cy="1156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E2393D-708F-4B1C-96BB-A10513EF09EF}"/>
                  </a:ext>
                </a:extLst>
              </p:cNvPr>
              <p:cNvSpPr txBox="1"/>
              <p:nvPr/>
            </p:nvSpPr>
            <p:spPr>
              <a:xfrm flipH="1">
                <a:off x="7141678" y="1781575"/>
                <a:ext cx="3643084" cy="62683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E2393D-708F-4B1C-96BB-A10513EF0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141678" y="1781575"/>
                <a:ext cx="3643084" cy="6268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7">
            <a:extLst>
              <a:ext uri="{FF2B5EF4-FFF2-40B4-BE49-F238E27FC236}">
                <a16:creationId xmlns:a16="http://schemas.microsoft.com/office/drawing/2014/main" id="{B8263E4E-E20D-4775-A5B5-3A4583F8712B}"/>
              </a:ext>
            </a:extLst>
          </p:cNvPr>
          <p:cNvSpPr txBox="1"/>
          <p:nvPr/>
        </p:nvSpPr>
        <p:spPr>
          <a:xfrm>
            <a:off x="4881669" y="471533"/>
            <a:ext cx="4365203" cy="57888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أوجد التكاملات غير المحددة التالية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26948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4879" y="2126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17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6417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(5-1)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التكامل غير المحدد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شكل بيضاوي 14"/>
          <p:cNvSpPr/>
          <p:nvPr/>
        </p:nvSpPr>
        <p:spPr>
          <a:xfrm>
            <a:off x="47830" y="1718836"/>
            <a:ext cx="478971" cy="47897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ar-SA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7F0B4AE-26DE-4D24-8528-35BFC6BF38EC}"/>
                  </a:ext>
                </a:extLst>
              </p:cNvPr>
              <p:cNvSpPr txBox="1"/>
              <p:nvPr/>
            </p:nvSpPr>
            <p:spPr>
              <a:xfrm flipH="1">
                <a:off x="526800" y="1266567"/>
                <a:ext cx="3193367" cy="117461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ar-KW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ad>
                              <m:radPr>
                                <m:ctrlPr>
                                  <a:rPr lang="ar-KW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ar-KW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rad>
                          </m:den>
                        </m:f>
                      </m:e>
                    </m:nary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ar-KW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7F0B4AE-26DE-4D24-8528-35BFC6BF3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26800" y="1266567"/>
                <a:ext cx="3193367" cy="1174617"/>
              </a:xfrm>
              <a:prstGeom prst="rect">
                <a:avLst/>
              </a:prstGeom>
              <a:blipFill>
                <a:blip r:embed="rId2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1D1B4D39-3A4A-4DEF-957C-031603BB5883}"/>
              </a:ext>
            </a:extLst>
          </p:cNvPr>
          <p:cNvSpPr txBox="1"/>
          <p:nvPr/>
        </p:nvSpPr>
        <p:spPr>
          <a:xfrm>
            <a:off x="9425354" y="471533"/>
            <a:ext cx="2718816" cy="57888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حاول أن تحل (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C773849-2B4C-47A1-BCB0-2B6162DED031}"/>
                  </a:ext>
                </a:extLst>
              </p:cNvPr>
              <p:cNvSpPr txBox="1"/>
              <p:nvPr/>
            </p:nvSpPr>
            <p:spPr>
              <a:xfrm flipH="1">
                <a:off x="3621412" y="1185454"/>
                <a:ext cx="3193367" cy="133684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ar-KW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44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4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sup>
                            </m:sSup>
                          </m:den>
                        </m:f>
                      </m:e>
                    </m:nary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ar-KW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C773849-2B4C-47A1-BCB0-2B6162DED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621412" y="1185454"/>
                <a:ext cx="3193367" cy="13368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BFFF06D-C054-4878-AFE1-1952166D6EB5}"/>
                  </a:ext>
                </a:extLst>
              </p:cNvPr>
              <p:cNvSpPr txBox="1"/>
              <p:nvPr/>
            </p:nvSpPr>
            <p:spPr>
              <a:xfrm flipH="1">
                <a:off x="6814780" y="1050415"/>
                <a:ext cx="3550740" cy="133684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ar-KW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44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400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sup>
                            </m:sSup>
                          </m:den>
                        </m:f>
                        <m: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ar-KW" sz="44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sup>
                            </m:sSup>
                          </m:den>
                        </m:f>
                      </m:e>
                    </m:nary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ar-KW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BFFF06D-C054-4878-AFE1-1952166D6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814780" y="1050415"/>
                <a:ext cx="3550740" cy="13368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35861C2-CF87-4967-B811-0243CBB69615}"/>
                  </a:ext>
                </a:extLst>
              </p:cNvPr>
              <p:cNvSpPr txBox="1"/>
              <p:nvPr/>
            </p:nvSpPr>
            <p:spPr>
              <a:xfrm flipH="1">
                <a:off x="1280292" y="2787978"/>
                <a:ext cx="4142557" cy="109536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  <m: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</m:e>
                    </m:nary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ar-KW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35861C2-CF87-4967-B811-0243CBB69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0292" y="2787978"/>
                <a:ext cx="4142557" cy="1095364"/>
              </a:xfrm>
              <a:prstGeom prst="rect">
                <a:avLst/>
              </a:prstGeom>
              <a:blipFill>
                <a:blip r:embed="rId5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3397A1-24CD-4ADD-A7B2-89D998DEF881}"/>
                  </a:ext>
                </a:extLst>
              </p:cNvPr>
              <p:cNvSpPr txBox="1"/>
              <p:nvPr/>
            </p:nvSpPr>
            <p:spPr>
              <a:xfrm flipH="1">
                <a:off x="4402166" y="2810600"/>
                <a:ext cx="5633149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sSup>
                        <m:sSupPr>
                          <m:ctrlP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US" sz="40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sSup>
                        <m:sSupPr>
                          <m:ctrlP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US" sz="40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40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3397A1-24CD-4ADD-A7B2-89D998DEF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402166" y="2810600"/>
                <a:ext cx="5633149" cy="11567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BD274B7-A528-4E1F-B841-F03628D01A4A}"/>
                  </a:ext>
                </a:extLst>
              </p:cNvPr>
              <p:cNvSpPr txBox="1"/>
              <p:nvPr/>
            </p:nvSpPr>
            <p:spPr>
              <a:xfrm flipH="1">
                <a:off x="671760" y="4156565"/>
                <a:ext cx="5359623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ad>
                        <m:radPr>
                          <m:ctrlP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sSup>
                            <m:sSupPr>
                              <m:ctrlP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sup>
                          </m:sSup>
                        </m:e>
                      </m:rad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ad>
                        <m:radPr>
                          <m:ctrlP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sSup>
                            <m:sSupPr>
                              <m:ctrlPr>
                                <a:rPr lang="en-US" sz="40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e>
                      </m:rad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BD274B7-A528-4E1F-B841-F03628D01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71760" y="4156565"/>
                <a:ext cx="5359623" cy="11567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5143F98-05C3-40FD-8184-C279DA4CEC68}"/>
                  </a:ext>
                </a:extLst>
              </p:cNvPr>
              <p:cNvSpPr txBox="1"/>
              <p:nvPr/>
            </p:nvSpPr>
            <p:spPr>
              <a:xfrm flipH="1">
                <a:off x="5576547" y="4133249"/>
                <a:ext cx="6382372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sSup>
                        <m:sSupPr>
                          <m:ctrlP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ctrlP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sSup>
                            <m:sSupPr>
                              <m:ctrlP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ad>
                        <m:radPr>
                          <m:ctrlP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sSup>
                            <m:sSupPr>
                              <m:ctrlPr>
                                <a:rPr lang="en-US" sz="40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5143F98-05C3-40FD-8184-C279DA4CE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76547" y="4133249"/>
                <a:ext cx="6382372" cy="11567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7">
            <a:extLst>
              <a:ext uri="{FF2B5EF4-FFF2-40B4-BE49-F238E27FC236}">
                <a16:creationId xmlns:a16="http://schemas.microsoft.com/office/drawing/2014/main" id="{767C5E82-5DD9-4E65-9BFE-5BAB87107BD1}"/>
              </a:ext>
            </a:extLst>
          </p:cNvPr>
          <p:cNvSpPr txBox="1"/>
          <p:nvPr/>
        </p:nvSpPr>
        <p:spPr>
          <a:xfrm>
            <a:off x="4881669" y="471533"/>
            <a:ext cx="4365203" cy="57888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أوجد التكاملات غير المحددة التالية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66664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6" grpId="0"/>
      <p:bldP spid="29" grpId="0"/>
      <p:bldP spid="30" grpId="0"/>
      <p:bldP spid="31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4879" y="2126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18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6417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(5-1)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التكامل غير المحدد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06C88690-189E-4E48-9761-B2D3AF8D3031}"/>
              </a:ext>
            </a:extLst>
          </p:cNvPr>
          <p:cNvSpPr txBox="1"/>
          <p:nvPr/>
        </p:nvSpPr>
        <p:spPr>
          <a:xfrm>
            <a:off x="10584711" y="477343"/>
            <a:ext cx="1559459" cy="57888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مثال (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814038D6-71D8-4673-B8A1-690F12196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13" t="25087" r="10819" b="67888"/>
          <a:stretch/>
        </p:blipFill>
        <p:spPr bwMode="auto">
          <a:xfrm>
            <a:off x="450166" y="477343"/>
            <a:ext cx="9967823" cy="8731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E48395E-5612-4A16-94F6-D139C22D9D1E}"/>
                  </a:ext>
                </a:extLst>
              </p:cNvPr>
              <p:cNvSpPr txBox="1"/>
              <p:nvPr/>
            </p:nvSpPr>
            <p:spPr>
              <a:xfrm flipH="1">
                <a:off x="322068" y="1763594"/>
                <a:ext cx="5985399" cy="78181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ar-KW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ar-KW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E48395E-5612-4A16-94F6-D139C22D9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2068" y="1763594"/>
                <a:ext cx="5985399" cy="781817"/>
              </a:xfrm>
              <a:prstGeom prst="rect">
                <a:avLst/>
              </a:prstGeom>
              <a:blipFill>
                <a:blip r:embed="rId4"/>
                <a:stretch>
                  <a:fillRect t="-22481" b="-2790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C60859-3959-4075-AF5E-BF5EC54BFAEC}"/>
                  </a:ext>
                </a:extLst>
              </p:cNvPr>
              <p:cNvSpPr txBox="1"/>
              <p:nvPr/>
            </p:nvSpPr>
            <p:spPr>
              <a:xfrm flipH="1">
                <a:off x="5097863" y="1421580"/>
                <a:ext cx="5139410" cy="128971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KW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ar-KW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KW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ar-KW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C60859-3959-4075-AF5E-BF5EC54BF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97863" y="1421580"/>
                <a:ext cx="5139410" cy="12897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3CD061-8BCA-4BA3-86CE-B4952E5AFF84}"/>
                  </a:ext>
                </a:extLst>
              </p:cNvPr>
              <p:cNvSpPr txBox="1"/>
              <p:nvPr/>
            </p:nvSpPr>
            <p:spPr>
              <a:xfrm flipH="1">
                <a:off x="-41547" y="2708331"/>
                <a:ext cx="5139410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ar-KW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ar-KW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3CD061-8BCA-4BA3-86CE-B4952E5AF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-41547" y="2708331"/>
                <a:ext cx="5139410" cy="629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58A3B34-A04B-4FDA-931C-1BF589712FB5}"/>
                  </a:ext>
                </a:extLst>
              </p:cNvPr>
              <p:cNvSpPr txBox="1"/>
              <p:nvPr/>
            </p:nvSpPr>
            <p:spPr>
              <a:xfrm flipH="1">
                <a:off x="169920" y="3436813"/>
                <a:ext cx="6137547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KW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ar-KW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KW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58A3B34-A04B-4FDA-931C-1BF589712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9920" y="3436813"/>
                <a:ext cx="6137547" cy="6294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504FCEA-D61E-4964-9A20-0DF61A47935A}"/>
                  </a:ext>
                </a:extLst>
              </p:cNvPr>
              <p:cNvSpPr txBox="1"/>
              <p:nvPr/>
            </p:nvSpPr>
            <p:spPr>
              <a:xfrm flipH="1">
                <a:off x="2743197" y="4063320"/>
                <a:ext cx="3676807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KW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504FCEA-D61E-4964-9A20-0DF61A479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743197" y="4063320"/>
                <a:ext cx="3676807" cy="6294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5C9E587-C4B0-412D-A0C8-1235A50EA402}"/>
                  </a:ext>
                </a:extLst>
              </p:cNvPr>
              <p:cNvSpPr txBox="1"/>
              <p:nvPr/>
            </p:nvSpPr>
            <p:spPr>
              <a:xfrm flipH="1">
                <a:off x="4698608" y="4637128"/>
                <a:ext cx="1608858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KW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5C9E587-C4B0-412D-A0C8-1235A50EA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98608" y="4637128"/>
                <a:ext cx="1608858" cy="6294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47650EB-B06E-403D-9840-A5DD973C879A}"/>
                  </a:ext>
                </a:extLst>
              </p:cNvPr>
              <p:cNvSpPr txBox="1"/>
              <p:nvPr/>
            </p:nvSpPr>
            <p:spPr>
              <a:xfrm flipH="1">
                <a:off x="-41547" y="5415348"/>
                <a:ext cx="5139410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ar-KW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ar-KW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KW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47650EB-B06E-403D-9840-A5DD973C8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-41547" y="5415348"/>
                <a:ext cx="5139410" cy="6294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289031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9" grpId="0"/>
      <p:bldP spid="30" grpId="0"/>
      <p:bldP spid="31" grpId="0"/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4879" y="2126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18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6417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(5-1)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التكامل غير المحدد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E48395E-5612-4A16-94F6-D139C22D9D1E}"/>
                  </a:ext>
                </a:extLst>
              </p:cNvPr>
              <p:cNvSpPr txBox="1"/>
              <p:nvPr/>
            </p:nvSpPr>
            <p:spPr>
              <a:xfrm flipH="1">
                <a:off x="322068" y="1763594"/>
                <a:ext cx="5985399" cy="78181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ar-KW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KW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ar-KW" sz="4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E48395E-5612-4A16-94F6-D139C22D9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2068" y="1763594"/>
                <a:ext cx="5985399" cy="781817"/>
              </a:xfrm>
              <a:prstGeom prst="rect">
                <a:avLst/>
              </a:prstGeom>
              <a:blipFill>
                <a:blip r:embed="rId2"/>
                <a:stretch>
                  <a:fillRect t="-22481" b="-27907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C60859-3959-4075-AF5E-BF5EC54BFAEC}"/>
                  </a:ext>
                </a:extLst>
              </p:cNvPr>
              <p:cNvSpPr txBox="1"/>
              <p:nvPr/>
            </p:nvSpPr>
            <p:spPr>
              <a:xfrm flipH="1">
                <a:off x="5097863" y="1421580"/>
                <a:ext cx="5139410" cy="128971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KW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ar-KW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KW" sz="40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ar-KW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C60859-3959-4075-AF5E-BF5EC54BF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97863" y="1421580"/>
                <a:ext cx="5139410" cy="12897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3CD061-8BCA-4BA3-86CE-B4952E5AFF84}"/>
                  </a:ext>
                </a:extLst>
              </p:cNvPr>
              <p:cNvSpPr txBox="1"/>
              <p:nvPr/>
            </p:nvSpPr>
            <p:spPr>
              <a:xfrm flipH="1">
                <a:off x="-41547" y="2652059"/>
                <a:ext cx="5139410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KW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ar-KW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3CD061-8BCA-4BA3-86CE-B4952E5AF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-41547" y="2652059"/>
                <a:ext cx="5139410" cy="6294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58A3B34-A04B-4FDA-931C-1BF589712FB5}"/>
                  </a:ext>
                </a:extLst>
              </p:cNvPr>
              <p:cNvSpPr txBox="1"/>
              <p:nvPr/>
            </p:nvSpPr>
            <p:spPr>
              <a:xfrm flipH="1">
                <a:off x="198946" y="3436813"/>
                <a:ext cx="7493624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KW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ar-KW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58A3B34-A04B-4FDA-931C-1BF589712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8946" y="3436813"/>
                <a:ext cx="7493624" cy="629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504FCEA-D61E-4964-9A20-0DF61A47935A}"/>
                  </a:ext>
                </a:extLst>
              </p:cNvPr>
              <p:cNvSpPr txBox="1"/>
              <p:nvPr/>
            </p:nvSpPr>
            <p:spPr>
              <a:xfrm flipH="1">
                <a:off x="4136568" y="4022174"/>
                <a:ext cx="3676807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504FCEA-D61E-4964-9A20-0DF61A479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136568" y="4022174"/>
                <a:ext cx="3676807" cy="629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5C9E587-C4B0-412D-A0C8-1235A50EA402}"/>
                  </a:ext>
                </a:extLst>
              </p:cNvPr>
              <p:cNvSpPr txBox="1"/>
              <p:nvPr/>
            </p:nvSpPr>
            <p:spPr>
              <a:xfrm flipH="1">
                <a:off x="4891102" y="4592422"/>
                <a:ext cx="2732923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5C9E587-C4B0-412D-A0C8-1235A50EA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891102" y="4592422"/>
                <a:ext cx="2732923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47650EB-B06E-403D-9840-A5DD973C879A}"/>
                  </a:ext>
                </a:extLst>
              </p:cNvPr>
              <p:cNvSpPr txBox="1"/>
              <p:nvPr/>
            </p:nvSpPr>
            <p:spPr>
              <a:xfrm flipH="1">
                <a:off x="2353310" y="6064806"/>
                <a:ext cx="5139410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KW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ar-KW" sz="40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ar-KW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47650EB-B06E-403D-9840-A5DD973C8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353310" y="6064806"/>
                <a:ext cx="5139410" cy="6294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E9B4E1C-E355-4401-B6EF-0AC9F543349F}"/>
              </a:ext>
            </a:extLst>
          </p:cNvPr>
          <p:cNvSpPr txBox="1"/>
          <p:nvPr/>
        </p:nvSpPr>
        <p:spPr>
          <a:xfrm>
            <a:off x="9425354" y="471533"/>
            <a:ext cx="2718816" cy="57888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حاول أن تحل (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B29DC5DE-8985-495D-9B4B-44D88DD3B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13" t="83325" r="10819" b="9375"/>
          <a:stretch/>
        </p:blipFill>
        <p:spPr bwMode="auto">
          <a:xfrm>
            <a:off x="169921" y="560749"/>
            <a:ext cx="9038920" cy="798515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92D050"/>
          </a:solid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BC1767-2974-4EBA-89DA-A813DFA1C17D}"/>
                  </a:ext>
                </a:extLst>
              </p:cNvPr>
              <p:cNvSpPr txBox="1"/>
              <p:nvPr/>
            </p:nvSpPr>
            <p:spPr>
              <a:xfrm flipH="1">
                <a:off x="5531960" y="5128643"/>
                <a:ext cx="2732922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ar-KW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BC1767-2974-4EBA-89DA-A813DFA1C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31960" y="5128643"/>
                <a:ext cx="2732922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746813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9" grpId="0"/>
      <p:bldP spid="30" grpId="0"/>
      <p:bldP spid="31" grpId="0"/>
      <p:bldP spid="32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8300" y="14004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14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70205" y="-10495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(5-1)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التكامل غير المحدد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C8A92E04-C70C-4E9A-A125-BA0519E50759}"/>
              </a:ext>
            </a:extLst>
          </p:cNvPr>
          <p:cNvSpPr txBox="1"/>
          <p:nvPr/>
        </p:nvSpPr>
        <p:spPr>
          <a:xfrm>
            <a:off x="9283864" y="435926"/>
            <a:ext cx="2880000" cy="57888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مثال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( 1 )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FC25FBE-4834-4FF0-9C26-2C7E57074781}"/>
                  </a:ext>
                </a:extLst>
              </p:cNvPr>
              <p:cNvSpPr txBox="1"/>
              <p:nvPr/>
            </p:nvSpPr>
            <p:spPr>
              <a:xfrm flipH="1">
                <a:off x="430286" y="2362150"/>
                <a:ext cx="5978767" cy="6924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FC25FBE-4834-4FF0-9C26-2C7E57074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30286" y="2362150"/>
                <a:ext cx="5978767" cy="6924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5A97D55-448F-4C95-BAC5-D93F55BDA010}"/>
                  </a:ext>
                </a:extLst>
              </p:cNvPr>
              <p:cNvSpPr txBox="1"/>
              <p:nvPr/>
            </p:nvSpPr>
            <p:spPr>
              <a:xfrm flipH="1">
                <a:off x="239154" y="3170501"/>
                <a:ext cx="5317587" cy="6924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5A97D55-448F-4C95-BAC5-D93F55BDA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39154" y="3170501"/>
                <a:ext cx="5317587" cy="6924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17">
            <a:extLst>
              <a:ext uri="{FF2B5EF4-FFF2-40B4-BE49-F238E27FC236}">
                <a16:creationId xmlns:a16="http://schemas.microsoft.com/office/drawing/2014/main" id="{12E6775F-668C-4B17-A324-CE625D184315}"/>
              </a:ext>
            </a:extLst>
          </p:cNvPr>
          <p:cNvSpPr txBox="1"/>
          <p:nvPr/>
        </p:nvSpPr>
        <p:spPr>
          <a:xfrm>
            <a:off x="6081932" y="5319892"/>
            <a:ext cx="2246142" cy="646986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حيث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c</a:t>
            </a:r>
            <a:r>
              <a:rPr lang="ar-K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ثابت </a:t>
            </a:r>
            <a:endParaRPr lang="en-GB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id="{1F3EB588-3732-4530-BC94-852B5F538514}"/>
              </a:ext>
            </a:extLst>
          </p:cNvPr>
          <p:cNvSpPr txBox="1"/>
          <p:nvPr/>
        </p:nvSpPr>
        <p:spPr>
          <a:xfrm>
            <a:off x="1306259" y="4692193"/>
            <a:ext cx="5452935" cy="646986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r-K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الصورة العامة للمشتقة العكسية هي</a:t>
            </a:r>
            <a:endParaRPr lang="en-GB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D13D26B-CAE6-42C8-A2E6-7BC6D5D9E52A}"/>
                  </a:ext>
                </a:extLst>
              </p:cNvPr>
              <p:cNvSpPr txBox="1"/>
              <p:nvPr/>
            </p:nvSpPr>
            <p:spPr>
              <a:xfrm flipH="1">
                <a:off x="430285" y="5330716"/>
                <a:ext cx="5978767" cy="6924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D13D26B-CAE6-42C8-A2E6-7BC6D5D9E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30285" y="5330716"/>
                <a:ext cx="5978767" cy="6924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7">
                <a:extLst>
                  <a:ext uri="{FF2B5EF4-FFF2-40B4-BE49-F238E27FC236}">
                    <a16:creationId xmlns:a16="http://schemas.microsoft.com/office/drawing/2014/main" id="{88295C89-0C68-4073-9C86-4DCB6606BC4F}"/>
                  </a:ext>
                </a:extLst>
              </p:cNvPr>
              <p:cNvSpPr txBox="1"/>
              <p:nvPr/>
            </p:nvSpPr>
            <p:spPr>
              <a:xfrm>
                <a:off x="2287817" y="3978852"/>
                <a:ext cx="4749232" cy="646986"/>
              </a:xfrm>
              <a:prstGeom prst="round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 rtl="1"/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𝑭</m:t>
                    </m:r>
                    <m:r>
                      <a:rPr lang="en-US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∴</m:t>
                    </m:r>
                  </m:oMath>
                </a14:m>
                <a:r>
                  <a:rPr lang="ar-KW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هي مشتقة عكسية للدالة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𝒇</m:t>
                    </m:r>
                  </m:oMath>
                </a14:m>
                <a:r>
                  <a:rPr lang="ar-KW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endParaRPr lang="en-GB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7">
                <a:extLst>
                  <a:ext uri="{FF2B5EF4-FFF2-40B4-BE49-F238E27FC236}">
                    <a16:creationId xmlns:a16="http://schemas.microsoft.com/office/drawing/2014/main" id="{88295C89-0C68-4073-9C86-4DCB6606B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817" y="3978852"/>
                <a:ext cx="4749232" cy="646986"/>
              </a:xfrm>
              <a:prstGeom prst="roundRect">
                <a:avLst/>
              </a:prstGeom>
              <a:blipFill>
                <a:blip r:embed="rId5"/>
                <a:stretch>
                  <a:fillRect l="-4082" t="-4505" b="-2252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278DD1B-D345-492D-A194-B2264314EB0D}"/>
                  </a:ext>
                </a:extLst>
              </p:cNvPr>
              <p:cNvSpPr txBox="1"/>
              <p:nvPr/>
            </p:nvSpPr>
            <p:spPr>
              <a:xfrm flipH="1">
                <a:off x="4662433" y="3206221"/>
                <a:ext cx="209676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278DD1B-D345-492D-A194-B2264314E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62433" y="3206221"/>
                <a:ext cx="2096761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7">
                <a:extLst>
                  <a:ext uri="{FF2B5EF4-FFF2-40B4-BE49-F238E27FC236}">
                    <a16:creationId xmlns:a16="http://schemas.microsoft.com/office/drawing/2014/main" id="{7003CCB2-9416-4488-979E-93F6592D73ED}"/>
                  </a:ext>
                </a:extLst>
              </p:cNvPr>
              <p:cNvSpPr txBox="1"/>
              <p:nvPr/>
            </p:nvSpPr>
            <p:spPr>
              <a:xfrm>
                <a:off x="239154" y="1136253"/>
                <a:ext cx="11468641" cy="1204159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KW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أثبت أن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𝐅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𝒙</m:t>
                        </m:r>
                      </m:e>
                    </m:d>
                    <m:r>
                      <a:rPr lang="en-US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𝟑</m:t>
                        </m:r>
                      </m:sup>
                    </m:sSup>
                    <m:r>
                      <a:rPr lang="en-US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+</m:t>
                    </m:r>
                    <m:r>
                      <a:rPr lang="en-US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𝟓</m:t>
                    </m:r>
                    <m:r>
                      <a:rPr lang="en-US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𝒙</m:t>
                    </m:r>
                    <m:r>
                      <a:rPr lang="en-US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+</m:t>
                    </m:r>
                    <m:r>
                      <a:rPr lang="en-US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𝟑</m:t>
                    </m:r>
                  </m:oMath>
                </a14:m>
                <a:r>
                  <a:rPr lang="ar-KW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هي مشتقة عكسية للدالة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𝒇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𝒙</m:t>
                        </m:r>
                      </m:e>
                    </m:d>
                    <m:r>
                      <a:rPr lang="en-US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𝟑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+</m:t>
                    </m:r>
                    <m:r>
                      <a:rPr lang="en-US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𝟓</m:t>
                    </m:r>
                  </m:oMath>
                </a14:m>
                <a:endPara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rtl="1"/>
                <a:r>
                  <a:rPr lang="ar-KW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ثم اكتب الصورة العامة للمشتقة العكسية</a:t>
                </a:r>
              </a:p>
            </p:txBody>
          </p:sp>
        </mc:Choice>
        <mc:Fallback xmlns="">
          <p:sp>
            <p:nvSpPr>
              <p:cNvPr id="14" name="TextBox 17">
                <a:extLst>
                  <a:ext uri="{FF2B5EF4-FFF2-40B4-BE49-F238E27FC236}">
                    <a16:creationId xmlns:a16="http://schemas.microsoft.com/office/drawing/2014/main" id="{7003CCB2-9416-4488-979E-93F6592D7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54" y="1136253"/>
                <a:ext cx="11468641" cy="1204159"/>
              </a:xfrm>
              <a:prstGeom prst="roundRect">
                <a:avLst/>
              </a:prstGeom>
              <a:blipFill>
                <a:blip r:embed="rId9"/>
                <a:stretch>
                  <a:fillRect b="-7656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267871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/>
      <p:bldP spid="25" grpId="0"/>
      <p:bldP spid="26" grpId="0"/>
      <p:bldP spid="12" grpId="0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14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12000" y="-10492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(5-1)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التكامل غير المحدد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963DE0-DB03-4F4F-A255-DA46936F52D4}"/>
              </a:ext>
            </a:extLst>
          </p:cNvPr>
          <p:cNvSpPr txBox="1"/>
          <p:nvPr/>
        </p:nvSpPr>
        <p:spPr>
          <a:xfrm>
            <a:off x="9326476" y="347992"/>
            <a:ext cx="2851865" cy="57888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حاول ان تحل (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86E797-5998-4C5E-A349-027164EF54BC}"/>
                  </a:ext>
                </a:extLst>
              </p:cNvPr>
              <p:cNvSpPr txBox="1"/>
              <p:nvPr/>
            </p:nvSpPr>
            <p:spPr>
              <a:xfrm flipH="1">
                <a:off x="-146091" y="2391270"/>
                <a:ext cx="5978767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86E797-5998-4C5E-A349-027164EF5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-146091" y="2391270"/>
                <a:ext cx="5978767" cy="10407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AB7F20-AE4F-4F82-83BA-0C2B31147294}"/>
                  </a:ext>
                </a:extLst>
              </p:cNvPr>
              <p:cNvSpPr txBox="1"/>
              <p:nvPr/>
            </p:nvSpPr>
            <p:spPr>
              <a:xfrm flipH="1">
                <a:off x="244446" y="3423998"/>
                <a:ext cx="5317587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AB7F20-AE4F-4F82-83BA-0C2B31147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44446" y="3423998"/>
                <a:ext cx="5317587" cy="10371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7">
            <a:extLst>
              <a:ext uri="{FF2B5EF4-FFF2-40B4-BE49-F238E27FC236}">
                <a16:creationId xmlns:a16="http://schemas.microsoft.com/office/drawing/2014/main" id="{FC979C26-C893-479D-9338-563FD4067A8A}"/>
              </a:ext>
            </a:extLst>
          </p:cNvPr>
          <p:cNvSpPr txBox="1"/>
          <p:nvPr/>
        </p:nvSpPr>
        <p:spPr>
          <a:xfrm>
            <a:off x="2345870" y="5170211"/>
            <a:ext cx="3999778" cy="646986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r-K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مشتقة عكسية أخرى</a:t>
            </a:r>
            <a:endParaRPr lang="en-GB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E550E10-2B0E-4414-8ADF-33D4F5F41F38}"/>
                  </a:ext>
                </a:extLst>
              </p:cNvPr>
              <p:cNvSpPr txBox="1"/>
              <p:nvPr/>
            </p:nvSpPr>
            <p:spPr>
              <a:xfrm flipH="1">
                <a:off x="382773" y="5817266"/>
                <a:ext cx="4525111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E550E10-2B0E-4414-8ADF-33D4F5F41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82773" y="5817266"/>
                <a:ext cx="4525111" cy="10407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7">
                <a:extLst>
                  <a:ext uri="{FF2B5EF4-FFF2-40B4-BE49-F238E27FC236}">
                    <a16:creationId xmlns:a16="http://schemas.microsoft.com/office/drawing/2014/main" id="{C8939A76-DBF1-45A0-84D8-E7012B65FD98}"/>
                  </a:ext>
                </a:extLst>
              </p:cNvPr>
              <p:cNvSpPr txBox="1"/>
              <p:nvPr/>
            </p:nvSpPr>
            <p:spPr>
              <a:xfrm>
                <a:off x="1573845" y="4480837"/>
                <a:ext cx="4641794" cy="646986"/>
              </a:xfrm>
              <a:prstGeom prst="round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 rtl="1"/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𝑭</m:t>
                    </m:r>
                    <m:r>
                      <a:rPr lang="en-US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∴</m:t>
                    </m:r>
                  </m:oMath>
                </a14:m>
                <a:r>
                  <a:rPr lang="ar-KW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هي مشتقة عكسية للدالة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𝒇</m:t>
                    </m:r>
                  </m:oMath>
                </a14:m>
                <a:r>
                  <a:rPr lang="ar-KW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endParaRPr lang="en-GB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7">
                <a:extLst>
                  <a:ext uri="{FF2B5EF4-FFF2-40B4-BE49-F238E27FC236}">
                    <a16:creationId xmlns:a16="http://schemas.microsoft.com/office/drawing/2014/main" id="{C8939A76-DBF1-45A0-84D8-E7012B65F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845" y="4480837"/>
                <a:ext cx="4641794" cy="646986"/>
              </a:xfrm>
              <a:prstGeom prst="roundRect">
                <a:avLst/>
              </a:prstGeom>
              <a:blipFill>
                <a:blip r:embed="rId5"/>
                <a:stretch>
                  <a:fillRect l="-5352" t="-5405" b="-2162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259316F-C9E0-493A-845C-A5DCBE99AB4A}"/>
                  </a:ext>
                </a:extLst>
              </p:cNvPr>
              <p:cNvSpPr txBox="1"/>
              <p:nvPr/>
            </p:nvSpPr>
            <p:spPr>
              <a:xfrm flipH="1">
                <a:off x="5746533" y="3644634"/>
                <a:ext cx="209676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259316F-C9E0-493A-845C-A5DCBE99A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46533" y="3644634"/>
                <a:ext cx="2096761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BBDA06-07BC-4154-B302-8B6E1B6ED607}"/>
                  </a:ext>
                </a:extLst>
              </p:cNvPr>
              <p:cNvSpPr txBox="1"/>
              <p:nvPr/>
            </p:nvSpPr>
            <p:spPr>
              <a:xfrm flipH="1">
                <a:off x="4502664" y="3663161"/>
                <a:ext cx="1705792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BBDA06-07BC-4154-B302-8B6E1B6ED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502664" y="3663161"/>
                <a:ext cx="1705792" cy="5665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7">
                <a:extLst>
                  <a:ext uri="{FF2B5EF4-FFF2-40B4-BE49-F238E27FC236}">
                    <a16:creationId xmlns:a16="http://schemas.microsoft.com/office/drawing/2014/main" id="{5376280D-C519-479F-9620-1F04F67B2152}"/>
                  </a:ext>
                </a:extLst>
              </p:cNvPr>
              <p:cNvSpPr txBox="1"/>
              <p:nvPr/>
            </p:nvSpPr>
            <p:spPr>
              <a:xfrm>
                <a:off x="244446" y="969635"/>
                <a:ext cx="11468641" cy="1434010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KW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أثبت أن :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𝐅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𝒙</m:t>
                        </m:r>
                      </m:e>
                    </m:d>
                    <m:r>
                      <a:rPr lang="en-US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𝟓</m:t>
                    </m:r>
                    <m:r>
                      <a:rPr lang="en-US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ar-KW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هي مشتقة عكسية للدالة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𝒇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𝒙</m:t>
                        </m:r>
                      </m:e>
                    </m:d>
                    <m:r>
                      <a:rPr lang="en-US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=−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rtl="1"/>
                <a:r>
                  <a:rPr lang="ar-KW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ثم اكتب مشتقة عكسية آخري</a:t>
                </a:r>
              </a:p>
            </p:txBody>
          </p:sp>
        </mc:Choice>
        <mc:Fallback xmlns="">
          <p:sp>
            <p:nvSpPr>
              <p:cNvPr id="21" name="TextBox 17">
                <a:extLst>
                  <a:ext uri="{FF2B5EF4-FFF2-40B4-BE49-F238E27FC236}">
                    <a16:creationId xmlns:a16="http://schemas.microsoft.com/office/drawing/2014/main" id="{5376280D-C519-479F-9620-1F04F67B2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46" y="969635"/>
                <a:ext cx="11468641" cy="1434010"/>
              </a:xfrm>
              <a:prstGeom prst="roundRect">
                <a:avLst/>
              </a:prstGeom>
              <a:blipFill>
                <a:blip r:embed="rId8"/>
                <a:stretch>
                  <a:fillRect b="-5668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349618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6" grpId="0"/>
      <p:bldP spid="12" grpId="0"/>
      <p:bldP spid="13" grpId="0"/>
      <p:bldP spid="20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5116" y="20016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14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12000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(5-1)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التكامل غير المحدد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D6AC740C-56E8-4FCC-9D71-7C2EFED71146}"/>
              </a:ext>
            </a:extLst>
          </p:cNvPr>
          <p:cNvSpPr txBox="1"/>
          <p:nvPr/>
        </p:nvSpPr>
        <p:spPr>
          <a:xfrm>
            <a:off x="9283864" y="435926"/>
            <a:ext cx="2880000" cy="57888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مثال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( 2 )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E445F6-66A7-447F-BA77-34A9C1A4B17F}"/>
                  </a:ext>
                </a:extLst>
              </p:cNvPr>
              <p:cNvSpPr txBox="1"/>
              <p:nvPr/>
            </p:nvSpPr>
            <p:spPr>
              <a:xfrm flipH="1">
                <a:off x="-126471" y="2704827"/>
                <a:ext cx="5978767" cy="126765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E445F6-66A7-447F-BA77-34A9C1A4B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-126471" y="2704827"/>
                <a:ext cx="5978767" cy="12676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ECA409-61C3-44A8-9742-12003247AAE2}"/>
                  </a:ext>
                </a:extLst>
              </p:cNvPr>
              <p:cNvSpPr txBox="1"/>
              <p:nvPr/>
            </p:nvSpPr>
            <p:spPr>
              <a:xfrm flipH="1">
                <a:off x="131967" y="4090287"/>
                <a:ext cx="5317587" cy="127208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ECA409-61C3-44A8-9742-12003247A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31967" y="4090287"/>
                <a:ext cx="5317587" cy="12720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7">
                <a:extLst>
                  <a:ext uri="{FF2B5EF4-FFF2-40B4-BE49-F238E27FC236}">
                    <a16:creationId xmlns:a16="http://schemas.microsoft.com/office/drawing/2014/main" id="{145E64BC-196A-41BB-8BB2-B1261865EE89}"/>
                  </a:ext>
                </a:extLst>
              </p:cNvPr>
              <p:cNvSpPr txBox="1"/>
              <p:nvPr/>
            </p:nvSpPr>
            <p:spPr>
              <a:xfrm>
                <a:off x="1674055" y="5565368"/>
                <a:ext cx="4803784" cy="646986"/>
              </a:xfrm>
              <a:prstGeom prst="round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 rtl="1"/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𝑭</m:t>
                    </m:r>
                    <m:r>
                      <a:rPr lang="en-US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∴</m:t>
                    </m:r>
                  </m:oMath>
                </a14:m>
                <a:r>
                  <a:rPr lang="ar-KW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هي مشتقة عكسية للدالة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𝒇</m:t>
                    </m:r>
                  </m:oMath>
                </a14:m>
                <a:r>
                  <a:rPr lang="ar-KW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endParaRPr lang="en-GB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17">
                <a:extLst>
                  <a:ext uri="{FF2B5EF4-FFF2-40B4-BE49-F238E27FC236}">
                    <a16:creationId xmlns:a16="http://schemas.microsoft.com/office/drawing/2014/main" id="{145E64BC-196A-41BB-8BB2-B1261865E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055" y="5565368"/>
                <a:ext cx="4803784" cy="646986"/>
              </a:xfrm>
              <a:prstGeom prst="roundRect">
                <a:avLst/>
              </a:prstGeom>
              <a:blipFill>
                <a:blip r:embed="rId4"/>
                <a:stretch>
                  <a:fillRect l="-3405" t="-4464" b="-2142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36D650-7764-4489-B6A9-84ADF408AEB8}"/>
                  </a:ext>
                </a:extLst>
              </p:cNvPr>
              <p:cNvSpPr txBox="1"/>
              <p:nvPr/>
            </p:nvSpPr>
            <p:spPr>
              <a:xfrm flipH="1">
                <a:off x="4521755" y="4488810"/>
                <a:ext cx="209676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36D650-7764-4489-B6A9-84ADF408A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521755" y="4488810"/>
                <a:ext cx="2096761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7">
                <a:extLst>
                  <a:ext uri="{FF2B5EF4-FFF2-40B4-BE49-F238E27FC236}">
                    <a16:creationId xmlns:a16="http://schemas.microsoft.com/office/drawing/2014/main" id="{817D1E24-8A70-4615-8321-35A3CFDB97EC}"/>
                  </a:ext>
                </a:extLst>
              </p:cNvPr>
              <p:cNvSpPr txBox="1"/>
              <p:nvPr/>
            </p:nvSpPr>
            <p:spPr>
              <a:xfrm>
                <a:off x="361679" y="1122450"/>
                <a:ext cx="11468641" cy="1465721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KW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أثبت أن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𝐅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𝒙</m:t>
                        </m:r>
                      </m:e>
                    </m:d>
                    <m:r>
                      <a:rPr lang="en-US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ar-KW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−</m:t>
                    </m:r>
                    <m:f>
                      <m:fPr>
                        <m:ctrlPr>
                          <a:rPr lang="ar-KW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ar-KW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ar-KW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هي مشتقة عكسية للدالة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𝒇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𝒙</m:t>
                        </m:r>
                      </m:e>
                    </m:d>
                    <m:r>
                      <a:rPr lang="en-US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𝟐</m:t>
                    </m:r>
                    <m:r>
                      <a:rPr lang="en-US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𝒙</m:t>
                    </m:r>
                    <m:r>
                      <a:rPr lang="en-US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+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rtl="1"/>
                <a:endParaRPr lang="ar-KW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7">
                <a:extLst>
                  <a:ext uri="{FF2B5EF4-FFF2-40B4-BE49-F238E27FC236}">
                    <a16:creationId xmlns:a16="http://schemas.microsoft.com/office/drawing/2014/main" id="{817D1E24-8A70-4615-8321-35A3CFDB9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79" y="1122450"/>
                <a:ext cx="11468641" cy="146572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079828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8136" y="12881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14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12000" y="2362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(5-1)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التكامل غير المحدد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422FC7-2C87-4C7E-98FF-49C47ED7CF89}"/>
              </a:ext>
            </a:extLst>
          </p:cNvPr>
          <p:cNvSpPr txBox="1"/>
          <p:nvPr/>
        </p:nvSpPr>
        <p:spPr>
          <a:xfrm>
            <a:off x="9256136" y="418332"/>
            <a:ext cx="2851865" cy="57888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حاول ان تحل (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23840F-30D3-44AF-9F58-3A6126085993}"/>
                  </a:ext>
                </a:extLst>
              </p:cNvPr>
              <p:cNvSpPr txBox="1"/>
              <p:nvPr/>
            </p:nvSpPr>
            <p:spPr>
              <a:xfrm flipH="1">
                <a:off x="138894" y="2894217"/>
                <a:ext cx="3228423" cy="116063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23840F-30D3-44AF-9F58-3A6126085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38894" y="2894217"/>
                <a:ext cx="3228423" cy="11606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62FB356-1ED7-45E2-B437-B085481DFC16}"/>
                  </a:ext>
                </a:extLst>
              </p:cNvPr>
              <p:cNvSpPr txBox="1"/>
              <p:nvPr/>
            </p:nvSpPr>
            <p:spPr>
              <a:xfrm flipH="1">
                <a:off x="2751461" y="2879703"/>
                <a:ext cx="3228423" cy="112575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62FB356-1ED7-45E2-B437-B085481DF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751461" y="2879703"/>
                <a:ext cx="3228423" cy="11257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3F9B117-DC8A-47C3-B68E-42D8668D542E}"/>
                  </a:ext>
                </a:extLst>
              </p:cNvPr>
              <p:cNvSpPr txBox="1"/>
              <p:nvPr/>
            </p:nvSpPr>
            <p:spPr>
              <a:xfrm flipH="1">
                <a:off x="4847771" y="3191253"/>
                <a:ext cx="3228423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3F9B117-DC8A-47C3-B68E-42D8668D5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847771" y="3191253"/>
                <a:ext cx="3228423" cy="5665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2AFE462-BF94-4F54-8011-6C4170C5FB55}"/>
                  </a:ext>
                </a:extLst>
              </p:cNvPr>
              <p:cNvSpPr txBox="1"/>
              <p:nvPr/>
            </p:nvSpPr>
            <p:spPr>
              <a:xfrm flipH="1">
                <a:off x="28136" y="4142930"/>
                <a:ext cx="4064894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2AFE462-BF94-4F54-8011-6C4170C5F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8136" y="4142930"/>
                <a:ext cx="4064894" cy="5665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BC7532F-A1A9-4610-BE33-571E4959974B}"/>
                  </a:ext>
                </a:extLst>
              </p:cNvPr>
              <p:cNvSpPr txBox="1"/>
              <p:nvPr/>
            </p:nvSpPr>
            <p:spPr>
              <a:xfrm flipH="1">
                <a:off x="57163" y="4738523"/>
                <a:ext cx="3397237" cy="107439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BC7532F-A1A9-4610-BE33-571E4959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163" y="4738523"/>
                <a:ext cx="3397237" cy="10743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17">
                <a:extLst>
                  <a:ext uri="{FF2B5EF4-FFF2-40B4-BE49-F238E27FC236}">
                    <a16:creationId xmlns:a16="http://schemas.microsoft.com/office/drawing/2014/main" id="{599535BF-D287-4DE3-9559-BF36C583893A}"/>
                  </a:ext>
                </a:extLst>
              </p:cNvPr>
              <p:cNvSpPr txBox="1"/>
              <p:nvPr/>
            </p:nvSpPr>
            <p:spPr>
              <a:xfrm>
                <a:off x="1581231" y="6018220"/>
                <a:ext cx="4029364" cy="578882"/>
              </a:xfrm>
              <a:prstGeom prst="round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 rtl="1"/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𝑭</m:t>
                    </m:r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∴</m:t>
                    </m:r>
                  </m:oMath>
                </a14:m>
                <a:r>
                  <a:rPr lang="ar-KW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هي مشتقة عكسية للدالة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𝒇</m:t>
                    </m:r>
                  </m:oMath>
                </a14:m>
                <a:r>
                  <a:rPr lang="ar-KW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endParaRPr lang="en-GB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TextBox 17">
                <a:extLst>
                  <a:ext uri="{FF2B5EF4-FFF2-40B4-BE49-F238E27FC236}">
                    <a16:creationId xmlns:a16="http://schemas.microsoft.com/office/drawing/2014/main" id="{599535BF-D287-4DE3-9559-BF36C5838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231" y="6018220"/>
                <a:ext cx="4029364" cy="578882"/>
              </a:xfrm>
              <a:prstGeom prst="roundRect">
                <a:avLst/>
              </a:prstGeom>
              <a:blipFill>
                <a:blip r:embed="rId7"/>
                <a:stretch>
                  <a:fillRect l="-5556" t="-4000" b="-20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B4BB6B-028E-4462-891A-BFB0CDC2206D}"/>
                  </a:ext>
                </a:extLst>
              </p:cNvPr>
              <p:cNvSpPr txBox="1"/>
              <p:nvPr/>
            </p:nvSpPr>
            <p:spPr>
              <a:xfrm flipH="1">
                <a:off x="3044649" y="4998722"/>
                <a:ext cx="209676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ar-KW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B4BB6B-028E-4462-891A-BFB0CDC22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44649" y="4998722"/>
                <a:ext cx="2096761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7">
                <a:extLst>
                  <a:ext uri="{FF2B5EF4-FFF2-40B4-BE49-F238E27FC236}">
                    <a16:creationId xmlns:a16="http://schemas.microsoft.com/office/drawing/2014/main" id="{7003CCB2-9416-4488-979E-93F6592D73ED}"/>
                  </a:ext>
                </a:extLst>
              </p:cNvPr>
              <p:cNvSpPr txBox="1"/>
              <p:nvPr/>
            </p:nvSpPr>
            <p:spPr>
              <a:xfrm>
                <a:off x="245563" y="1115875"/>
                <a:ext cx="11468641" cy="1541131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>
                <a:defPPr>
                  <a:defRPr lang="ar-K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rtl="1"/>
                <a:r>
                  <a:rPr lang="ar-KW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أثبت أن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𝐅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𝒙</m:t>
                        </m:r>
                      </m:e>
                    </m:d>
                    <m:r>
                      <a:rPr lang="en-US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ar-KW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هي مشتقة عكسية للدالة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𝒇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𝒙</m:t>
                        </m:r>
                      </m:e>
                    </m:d>
                    <m:r>
                      <a:rPr lang="en-US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𝟏</m:t>
                    </m:r>
                    <m:r>
                      <a:rPr lang="en-US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endPara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rtl="1"/>
                <a:endParaRPr lang="ar-KW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7">
                <a:extLst>
                  <a:ext uri="{FF2B5EF4-FFF2-40B4-BE49-F238E27FC236}">
                    <a16:creationId xmlns:a16="http://schemas.microsoft.com/office/drawing/2014/main" id="{7003CCB2-9416-4488-979E-93F6592D7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63" y="1115875"/>
                <a:ext cx="11468641" cy="1541131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36798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2" grpId="0"/>
      <p:bldP spid="23" grpId="0"/>
      <p:bldP spid="24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57082" y="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15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12000" y="-15764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(5-1)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التكامل غير المحدد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AAC736F9-632A-4ED0-A76F-D407586B3A7A}"/>
              </a:ext>
            </a:extLst>
          </p:cNvPr>
          <p:cNvSpPr txBox="1"/>
          <p:nvPr/>
        </p:nvSpPr>
        <p:spPr>
          <a:xfrm>
            <a:off x="8095070" y="770732"/>
            <a:ext cx="3735250" cy="51077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r-KW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تعريف : التكامل غير المحدد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7">
                <a:extLst>
                  <a:ext uri="{FF2B5EF4-FFF2-40B4-BE49-F238E27FC236}">
                    <a16:creationId xmlns:a16="http://schemas.microsoft.com/office/drawing/2014/main" id="{35FDB08C-245F-4FCD-9D46-86B76BC2A0FF}"/>
                  </a:ext>
                </a:extLst>
              </p:cNvPr>
              <p:cNvSpPr txBox="1"/>
              <p:nvPr/>
            </p:nvSpPr>
            <p:spPr>
              <a:xfrm>
                <a:off x="361679" y="1453422"/>
                <a:ext cx="11468641" cy="1820924"/>
              </a:xfrm>
              <a:prstGeom prst="round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 rtl="1">
                  <a:lnSpc>
                    <a:spcPct val="200000"/>
                  </a:lnSpc>
                </a:pPr>
                <a:r>
                  <a:rPr lang="ar-KW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التكامل غير المحدد للدالة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𝒇</m:t>
                    </m:r>
                  </m:oMath>
                </a14:m>
                <a:r>
                  <a:rPr lang="ar-KW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بالنسبة إلى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ar-KW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هو مجموعة كل المشتقات العكسية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𝑭</m:t>
                    </m:r>
                  </m:oMath>
                </a14:m>
                <a:r>
                  <a:rPr lang="ar-KW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algn="ctr" rtl="1"/>
                <a:r>
                  <a:rPr lang="ar-KW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ويكتب على الصورة :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𝒅𝒙</m:t>
                        </m:r>
                      </m:e>
                    </m:nary>
                  </m:oMath>
                </a14:m>
                <a:endParaRPr lang="en-GB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17">
                <a:extLst>
                  <a:ext uri="{FF2B5EF4-FFF2-40B4-BE49-F238E27FC236}">
                    <a16:creationId xmlns:a16="http://schemas.microsoft.com/office/drawing/2014/main" id="{35FDB08C-245F-4FCD-9D46-86B76BC2A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79" y="1453422"/>
                <a:ext cx="11468641" cy="1820924"/>
              </a:xfrm>
              <a:prstGeom prst="roundRect">
                <a:avLst/>
              </a:prstGeom>
              <a:blipFill>
                <a:blip r:embed="rId2"/>
                <a:stretch>
                  <a:fillRect b="-32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658156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23270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15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28001" y="3572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(5-1)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التكامل غير المحدد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121595" y="1262851"/>
            <a:ext cx="478971" cy="47897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a</a:t>
            </a:r>
            <a:endParaRPr lang="ar-SA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107527" y="2873740"/>
            <a:ext cx="478971" cy="47897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b</a:t>
            </a:r>
            <a:endParaRPr lang="ar-SA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01DC05F-D0DD-4557-8BAD-F035BE705BA7}"/>
                  </a:ext>
                </a:extLst>
              </p:cNvPr>
              <p:cNvSpPr txBox="1"/>
              <p:nvPr/>
            </p:nvSpPr>
            <p:spPr>
              <a:xfrm flipH="1">
                <a:off x="3063973" y="1076228"/>
                <a:ext cx="1703832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01DC05F-D0DD-4557-8BAD-F035BE705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63973" y="1076228"/>
                <a:ext cx="1703832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11B7FF-43BA-408E-93A2-1AA7789B810F}"/>
                  </a:ext>
                </a:extLst>
              </p:cNvPr>
              <p:cNvSpPr txBox="1"/>
              <p:nvPr/>
            </p:nvSpPr>
            <p:spPr>
              <a:xfrm flipH="1">
                <a:off x="3597557" y="2216066"/>
                <a:ext cx="2693024" cy="13697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4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11B7FF-43BA-408E-93A2-1AA7789B8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97557" y="2216066"/>
                <a:ext cx="2693024" cy="13697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26831A3-9B50-4DD1-9173-502BAB9C0412}"/>
                  </a:ext>
                </a:extLst>
              </p:cNvPr>
              <p:cNvSpPr txBox="1"/>
              <p:nvPr/>
            </p:nvSpPr>
            <p:spPr>
              <a:xfrm flipH="1">
                <a:off x="5701332" y="2612071"/>
                <a:ext cx="2693024" cy="69063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26831A3-9B50-4DD1-9173-502BAB9C0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01332" y="2612071"/>
                <a:ext cx="2693024" cy="6906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7">
            <a:extLst>
              <a:ext uri="{FF2B5EF4-FFF2-40B4-BE49-F238E27FC236}">
                <a16:creationId xmlns:a16="http://schemas.microsoft.com/office/drawing/2014/main" id="{05A4B5A8-9D6F-4230-940E-2C8EB24D52FF}"/>
              </a:ext>
            </a:extLst>
          </p:cNvPr>
          <p:cNvSpPr txBox="1"/>
          <p:nvPr/>
        </p:nvSpPr>
        <p:spPr>
          <a:xfrm>
            <a:off x="10548542" y="474603"/>
            <a:ext cx="1559459" cy="57888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مثال (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4BE211-50EA-4EFE-851F-ADCF13F395CE}"/>
                  </a:ext>
                </a:extLst>
              </p:cNvPr>
              <p:cNvSpPr txBox="1"/>
              <p:nvPr/>
            </p:nvSpPr>
            <p:spPr>
              <a:xfrm flipH="1">
                <a:off x="249096" y="646589"/>
                <a:ext cx="3067284" cy="17759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nary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4BE211-50EA-4EFE-851F-ADCF13F39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49096" y="646589"/>
                <a:ext cx="3067284" cy="17759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AAB676-5C48-4600-9EBE-1C09C982D6FD}"/>
                  </a:ext>
                </a:extLst>
              </p:cNvPr>
              <p:cNvSpPr txBox="1"/>
              <p:nvPr/>
            </p:nvSpPr>
            <p:spPr>
              <a:xfrm flipH="1">
                <a:off x="624094" y="2204552"/>
                <a:ext cx="3067284" cy="17759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nary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AAB676-5C48-4600-9EBE-1C09C982D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4094" y="2204552"/>
                <a:ext cx="3067284" cy="17759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7">
            <a:extLst>
              <a:ext uri="{FF2B5EF4-FFF2-40B4-BE49-F238E27FC236}">
                <a16:creationId xmlns:a16="http://schemas.microsoft.com/office/drawing/2014/main" id="{7042E835-9402-4660-87A0-EB71D2DEB97B}"/>
              </a:ext>
            </a:extLst>
          </p:cNvPr>
          <p:cNvSpPr txBox="1"/>
          <p:nvPr/>
        </p:nvSpPr>
        <p:spPr>
          <a:xfrm>
            <a:off x="8818215" y="474603"/>
            <a:ext cx="1559459" cy="57888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أوجد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82193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55864" y="26922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15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56136" y="1698"/>
            <a:ext cx="288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b="1" dirty="0">
                <a:latin typeface="Arial" pitchFamily="34" charset="0"/>
                <a:cs typeface="Arial" pitchFamily="34" charset="0"/>
              </a:rPr>
              <a:t>(5-1)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التكامل غير المحدد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229760" y="1486064"/>
            <a:ext cx="478971" cy="47897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a</a:t>
            </a:r>
            <a:endParaRPr lang="ar-SA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178118" y="3430253"/>
            <a:ext cx="478971" cy="47897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b</a:t>
            </a:r>
            <a:endParaRPr lang="ar-SA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53CAE5-1052-4D2A-8D1E-97AE54E245A3}"/>
              </a:ext>
            </a:extLst>
          </p:cNvPr>
          <p:cNvSpPr txBox="1"/>
          <p:nvPr/>
        </p:nvSpPr>
        <p:spPr>
          <a:xfrm>
            <a:off x="9256136" y="474603"/>
            <a:ext cx="2851865" cy="57888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حاول ان تحل (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)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4F5017-BD78-4FEC-B21D-D624E1DC540D}"/>
                  </a:ext>
                </a:extLst>
              </p:cNvPr>
              <p:cNvSpPr txBox="1"/>
              <p:nvPr/>
            </p:nvSpPr>
            <p:spPr>
              <a:xfrm flipH="1">
                <a:off x="3393829" y="1287927"/>
                <a:ext cx="2109786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4F5017-BD78-4FEC-B21D-D624E1DC5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393829" y="1287927"/>
                <a:ext cx="2109786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C3CC5CA-65F0-4008-90FE-79A56D0A5239}"/>
                  </a:ext>
                </a:extLst>
              </p:cNvPr>
              <p:cNvSpPr txBox="1"/>
              <p:nvPr/>
            </p:nvSpPr>
            <p:spPr>
              <a:xfrm flipH="1">
                <a:off x="3663603" y="2801461"/>
                <a:ext cx="2693024" cy="141423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sSup>
                            <m:sSupPr>
                              <m:ctrlPr>
                                <a:rPr lang="en-US" sz="4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C3CC5CA-65F0-4008-90FE-79A56D0A5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663603" y="2801461"/>
                <a:ext cx="2693024" cy="14142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FF06918-F723-4E25-9F1D-69DAA32ADE46}"/>
                  </a:ext>
                </a:extLst>
              </p:cNvPr>
              <p:cNvSpPr txBox="1"/>
              <p:nvPr/>
            </p:nvSpPr>
            <p:spPr>
              <a:xfrm flipH="1">
                <a:off x="5913117" y="3200624"/>
                <a:ext cx="2693024" cy="70250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ar-KW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FF06918-F723-4E25-9F1D-69DAA32AD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913117" y="3200624"/>
                <a:ext cx="2693024" cy="702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7">
            <a:extLst>
              <a:ext uri="{FF2B5EF4-FFF2-40B4-BE49-F238E27FC236}">
                <a16:creationId xmlns:a16="http://schemas.microsoft.com/office/drawing/2014/main" id="{8B8AC0FE-D9CC-46EE-8233-147016BF70ED}"/>
              </a:ext>
            </a:extLst>
          </p:cNvPr>
          <p:cNvSpPr txBox="1"/>
          <p:nvPr/>
        </p:nvSpPr>
        <p:spPr>
          <a:xfrm>
            <a:off x="7509920" y="474603"/>
            <a:ext cx="1559459" cy="57888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أوجد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B636FD2-624B-4769-A80A-B8A0EDBCF47B}"/>
                  </a:ext>
                </a:extLst>
              </p:cNvPr>
              <p:cNvSpPr txBox="1"/>
              <p:nvPr/>
            </p:nvSpPr>
            <p:spPr>
              <a:xfrm flipH="1">
                <a:off x="485011" y="908796"/>
                <a:ext cx="3067284" cy="17759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e>
                      </m:nary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B636FD2-624B-4769-A80A-B8A0EDBCF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85011" y="908796"/>
                <a:ext cx="3067284" cy="17759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71C8302-BFDD-411E-9674-E44A7A86866B}"/>
                  </a:ext>
                </a:extLst>
              </p:cNvPr>
              <p:cNvSpPr txBox="1"/>
              <p:nvPr/>
            </p:nvSpPr>
            <p:spPr>
              <a:xfrm flipH="1">
                <a:off x="556686" y="2837965"/>
                <a:ext cx="3067284" cy="17759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e>
                      </m:nary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71C8302-BFDD-411E-9674-E44A7A868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6686" y="2837965"/>
                <a:ext cx="3067284" cy="17759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807355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7DD247DD39A441B9A3C26F7BBAABB2" ma:contentTypeVersion="11" ma:contentTypeDescription="Create a new document." ma:contentTypeScope="" ma:versionID="6cf37f7220be936549828c7bebeca2c6">
  <xsd:schema xmlns:xsd="http://www.w3.org/2001/XMLSchema" xmlns:xs="http://www.w3.org/2001/XMLSchema" xmlns:p="http://schemas.microsoft.com/office/2006/metadata/properties" xmlns:ns2="b97b0aa8-1781-4c54-a774-0e389bbc798c" xmlns:ns3="c254ae3f-3131-48d8-b26b-ed44294e533b" targetNamespace="http://schemas.microsoft.com/office/2006/metadata/properties" ma:root="true" ma:fieldsID="5b366013ac4b4005ffbe6582a6abfc1e" ns2:_="" ns3:_="">
    <xsd:import namespace="b97b0aa8-1781-4c54-a774-0e389bbc798c"/>
    <xsd:import namespace="c254ae3f-3131-48d8-b26b-ed44294e5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b0aa8-1781-4c54-a774-0e389bbc79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4ae3f-3131-48d8-b26b-ed44294e5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A50406-641A-4F16-8715-6EE7D77F6487}"/>
</file>

<file path=customXml/itemProps2.xml><?xml version="1.0" encoding="utf-8"?>
<ds:datastoreItem xmlns:ds="http://schemas.openxmlformats.org/officeDocument/2006/customXml" ds:itemID="{7B6F8603-D14C-4D68-A7A1-91A751715D0E}"/>
</file>

<file path=customXml/itemProps3.xml><?xml version="1.0" encoding="utf-8"?>
<ds:datastoreItem xmlns:ds="http://schemas.openxmlformats.org/officeDocument/2006/customXml" ds:itemID="{F07EC529-A91E-402D-ABEA-75BD4CE3E07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59127</TotalTime>
  <Words>1214</Words>
  <Application>Microsoft Office PowerPoint</Application>
  <PresentationFormat>Widescreen</PresentationFormat>
  <Paragraphs>245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</dc:creator>
  <cp:lastModifiedBy>يحيي محمد علي نصر</cp:lastModifiedBy>
  <cp:revision>817</cp:revision>
  <cp:lastPrinted>2014-10-23T09:33:12Z</cp:lastPrinted>
  <dcterms:created xsi:type="dcterms:W3CDTF">2012-09-11T17:26:35Z</dcterms:created>
  <dcterms:modified xsi:type="dcterms:W3CDTF">2021-05-06T14:34:07Z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0x010100BD7DD247DD39A441B9A3C26F7BBAABB2</vt:lpwstr>
  </property>
</Properties>
</file>