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3.xml" ContentType="application/vnd.openxmlformats-officedocument.presentationml.tags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550" r:id="rId2"/>
    <p:sldId id="273" r:id="rId3"/>
    <p:sldId id="263" r:id="rId4"/>
    <p:sldId id="262" r:id="rId5"/>
    <p:sldId id="264" r:id="rId6"/>
    <p:sldId id="265" r:id="rId7"/>
    <p:sldId id="266" r:id="rId8"/>
    <p:sldId id="267" r:id="rId9"/>
    <p:sldId id="394" r:id="rId10"/>
    <p:sldId id="395" r:id="rId11"/>
    <p:sldId id="396" r:id="rId12"/>
    <p:sldId id="397" r:id="rId13"/>
    <p:sldId id="398" r:id="rId14"/>
    <p:sldId id="275" r:id="rId15"/>
    <p:sldId id="399" r:id="rId16"/>
    <p:sldId id="276" r:id="rId17"/>
    <p:sldId id="400" r:id="rId18"/>
    <p:sldId id="401" r:id="rId19"/>
    <p:sldId id="277" r:id="rId20"/>
    <p:sldId id="278" r:id="rId21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75FE55-22C1-46D3-9494-97C8266DEC90}">
          <p14:sldIdLst>
            <p14:sldId id="550"/>
            <p14:sldId id="273"/>
          </p14:sldIdLst>
        </p14:section>
        <p14:section name="Untitled Section" id="{C9EEF739-8C5A-43D0-BF68-B1812DA73533}">
          <p14:sldIdLst>
            <p14:sldId id="263"/>
            <p14:sldId id="262"/>
            <p14:sldId id="264"/>
            <p14:sldId id="265"/>
            <p14:sldId id="266"/>
            <p14:sldId id="267"/>
            <p14:sldId id="394"/>
            <p14:sldId id="395"/>
            <p14:sldId id="396"/>
            <p14:sldId id="397"/>
            <p14:sldId id="398"/>
            <p14:sldId id="275"/>
            <p14:sldId id="399"/>
            <p14:sldId id="276"/>
            <p14:sldId id="400"/>
            <p14:sldId id="401"/>
            <p14:sldId id="277"/>
            <p14:sldId id="278"/>
          </p14:sldIdLst>
        </p14:section>
        <p14:section name="Untitled Section" id="{F788CD61-7C30-44DB-963F-2461FEDD049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78" y="60"/>
      </p:cViewPr>
      <p:guideLst>
        <p:guide orient="horz" pos="22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CF8C0E-1146-4E5A-9D11-BC9BB79251CC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67A559-A2D0-466F-95F7-F27E1567C06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6821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327FD-44E0-47FE-B7D7-117BC50C3C77}" type="slidenum">
              <a:rPr lang="ar-KW" smtClean="0"/>
              <a:pPr/>
              <a:t>2</a:t>
            </a:fld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BED8CB-451E-4F45-BAB4-1E7F4AA060A9}" type="datetime8">
              <a:rPr lang="ar-KW" smtClean="0"/>
              <a:pPr/>
              <a:t>21 آذار، 21</a:t>
            </a:fld>
            <a:endParaRPr lang="ar-KW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793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057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539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9615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840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9376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949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783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938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033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4727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8363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FFC6-6D5F-476C-AF37-D6707E6E5D1F}" type="datetimeFigureOut">
              <a:rPr lang="ar-KW" smtClean="0"/>
              <a:pPr/>
              <a:t>08/08/1442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A28-247D-4ED7-8130-E39C8E8D300C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82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7" Type="http://schemas.openxmlformats.org/officeDocument/2006/relationships/image" Target="../media/image1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microsoft.com/office/2007/relationships/hdphoto" Target="../media/hdphoto8.wdp"/><Relationship Id="rId5" Type="http://schemas.openxmlformats.org/officeDocument/2006/relationships/image" Target="../media/image139.png"/><Relationship Id="rId4" Type="http://schemas.microsoft.com/office/2007/relationships/hdphoto" Target="../media/hdphoto7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43.png"/><Relationship Id="rId4" Type="http://schemas.microsoft.com/office/2007/relationships/hdphoto" Target="../media/hdphoto9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45.png"/><Relationship Id="rId4" Type="http://schemas.microsoft.com/office/2007/relationships/hdphoto" Target="../media/hdphoto10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47.png"/><Relationship Id="rId4" Type="http://schemas.microsoft.com/office/2007/relationships/hdphoto" Target="../media/hdphoto1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149.png"/><Relationship Id="rId4" Type="http://schemas.microsoft.com/office/2007/relationships/hdphoto" Target="../media/hdphoto1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151.png"/><Relationship Id="rId4" Type="http://schemas.microsoft.com/office/2007/relationships/hdphoto" Target="../media/hdphoto1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image" Target="../media/image143.png"/><Relationship Id="rId4" Type="http://schemas.microsoft.com/office/2007/relationships/hdphoto" Target="../media/hdphoto14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7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image" Target="../media/image210.png"/><Relationship Id="rId11" Type="http://schemas.openxmlformats.org/officeDocument/2006/relationships/image" Target="../media/image8.png"/><Relationship Id="rId5" Type="http://schemas.openxmlformats.org/officeDocument/2006/relationships/image" Target="../media/image15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20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png"/><Relationship Id="rId20" Type="http://schemas.openxmlformats.org/officeDocument/2006/relationships/image" Target="../media/image34.png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7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23.png"/><Relationship Id="rId14" Type="http://schemas.openxmlformats.org/officeDocument/2006/relationships/image" Target="../media/image31.png"/><Relationship Id="rId22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2.png"/><Relationship Id="rId18" Type="http://schemas.openxmlformats.org/officeDocument/2006/relationships/image" Target="../media/image54.png"/><Relationship Id="rId3" Type="http://schemas.openxmlformats.org/officeDocument/2006/relationships/image" Target="../media/image42.png"/><Relationship Id="rId21" Type="http://schemas.openxmlformats.org/officeDocument/2006/relationships/image" Target="../media/image57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png"/><Relationship Id="rId20" Type="http://schemas.openxmlformats.org/officeDocument/2006/relationships/image" Target="../media/image56.png"/><Relationship Id="rId1" Type="http://schemas.openxmlformats.org/officeDocument/2006/relationships/tags" Target="../tags/tag4.xml"/><Relationship Id="rId6" Type="http://schemas.openxmlformats.org/officeDocument/2006/relationships/image" Target="../media/image41.png"/><Relationship Id="rId11" Type="http://schemas.openxmlformats.org/officeDocument/2006/relationships/image" Target="../media/image47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39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Relationship Id="rId22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72.png"/><Relationship Id="rId18" Type="http://schemas.openxmlformats.org/officeDocument/2006/relationships/image" Target="../media/image74.png"/><Relationship Id="rId3" Type="http://schemas.openxmlformats.org/officeDocument/2006/relationships/image" Target="../media/image62.png"/><Relationship Id="rId21" Type="http://schemas.openxmlformats.org/officeDocument/2006/relationships/image" Target="../media/image77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png"/><Relationship Id="rId20" Type="http://schemas.openxmlformats.org/officeDocument/2006/relationships/image" Target="../media/image76.png"/><Relationship Id="rId1" Type="http://schemas.openxmlformats.org/officeDocument/2006/relationships/tags" Target="../tags/tag5.xml"/><Relationship Id="rId6" Type="http://schemas.openxmlformats.org/officeDocument/2006/relationships/image" Target="../media/image61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23" Type="http://schemas.openxmlformats.org/officeDocument/2006/relationships/image" Target="../media/image79.png"/><Relationship Id="rId10" Type="http://schemas.openxmlformats.org/officeDocument/2006/relationships/image" Target="../media/image66.png"/><Relationship Id="rId19" Type="http://schemas.openxmlformats.org/officeDocument/2006/relationships/image" Target="../media/image75.png"/><Relationship Id="rId4" Type="http://schemas.openxmlformats.org/officeDocument/2006/relationships/image" Target="../media/image59.png"/><Relationship Id="rId9" Type="http://schemas.openxmlformats.org/officeDocument/2006/relationships/image" Target="../media/image65.png"/><Relationship Id="rId14" Type="http://schemas.openxmlformats.org/officeDocument/2006/relationships/image" Target="../media/image69.png"/><Relationship Id="rId22" Type="http://schemas.openxmlformats.org/officeDocument/2006/relationships/image" Target="../media/image7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6.png"/><Relationship Id="rId26" Type="http://schemas.openxmlformats.org/officeDocument/2006/relationships/image" Target="../media/image105.png"/><Relationship Id="rId3" Type="http://schemas.openxmlformats.org/officeDocument/2006/relationships/image" Target="../media/image85.png"/><Relationship Id="rId21" Type="http://schemas.openxmlformats.org/officeDocument/2006/relationships/image" Target="../media/image100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9.png"/><Relationship Id="rId25" Type="http://schemas.openxmlformats.org/officeDocument/2006/relationships/image" Target="../media/image10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png"/><Relationship Id="rId20" Type="http://schemas.openxmlformats.org/officeDocument/2006/relationships/image" Target="../media/image98.png"/><Relationship Id="rId29" Type="http://schemas.openxmlformats.org/officeDocument/2006/relationships/image" Target="../media/image108.png"/><Relationship Id="rId1" Type="http://schemas.openxmlformats.org/officeDocument/2006/relationships/tags" Target="../tags/tag6.xml"/><Relationship Id="rId6" Type="http://schemas.openxmlformats.org/officeDocument/2006/relationships/image" Target="../media/image84.png"/><Relationship Id="rId11" Type="http://schemas.openxmlformats.org/officeDocument/2006/relationships/image" Target="../media/image90.png"/><Relationship Id="rId24" Type="http://schemas.openxmlformats.org/officeDocument/2006/relationships/image" Target="../media/image103.png"/><Relationship Id="rId5" Type="http://schemas.openxmlformats.org/officeDocument/2006/relationships/image" Target="../media/image83.png"/><Relationship Id="rId15" Type="http://schemas.openxmlformats.org/officeDocument/2006/relationships/image" Target="../media/image94.png"/><Relationship Id="rId23" Type="http://schemas.openxmlformats.org/officeDocument/2006/relationships/image" Target="../media/image102.png"/><Relationship Id="rId28" Type="http://schemas.openxmlformats.org/officeDocument/2006/relationships/image" Target="../media/image107.png"/><Relationship Id="rId10" Type="http://schemas.openxmlformats.org/officeDocument/2006/relationships/image" Target="../media/image89.png"/><Relationship Id="rId19" Type="http://schemas.openxmlformats.org/officeDocument/2006/relationships/image" Target="../media/image97.png"/><Relationship Id="rId4" Type="http://schemas.openxmlformats.org/officeDocument/2006/relationships/image" Target="../media/image82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Relationship Id="rId22" Type="http://schemas.openxmlformats.org/officeDocument/2006/relationships/image" Target="../media/image101.png"/><Relationship Id="rId27" Type="http://schemas.openxmlformats.org/officeDocument/2006/relationships/image" Target="../media/image10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3.png"/><Relationship Id="rId3" Type="http://schemas.openxmlformats.org/officeDocument/2006/relationships/image" Target="../media/image112.png"/><Relationship Id="rId21" Type="http://schemas.openxmlformats.org/officeDocument/2006/relationships/image" Target="../media/image127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png"/><Relationship Id="rId20" Type="http://schemas.openxmlformats.org/officeDocument/2006/relationships/image" Target="../media/image126.png"/><Relationship Id="rId1" Type="http://schemas.openxmlformats.org/officeDocument/2006/relationships/tags" Target="../tags/tag7.xml"/><Relationship Id="rId6" Type="http://schemas.openxmlformats.org/officeDocument/2006/relationships/image" Target="../media/image111.png"/><Relationship Id="rId11" Type="http://schemas.openxmlformats.org/officeDocument/2006/relationships/image" Target="../media/image117.png"/><Relationship Id="rId24" Type="http://schemas.openxmlformats.org/officeDocument/2006/relationships/image" Target="../media/image130.png"/><Relationship Id="rId5" Type="http://schemas.openxmlformats.org/officeDocument/2006/relationships/image" Target="../media/image110.png"/><Relationship Id="rId15" Type="http://schemas.openxmlformats.org/officeDocument/2006/relationships/image" Target="../media/image124.png"/><Relationship Id="rId23" Type="http://schemas.openxmlformats.org/officeDocument/2006/relationships/image" Target="../media/image129.png"/><Relationship Id="rId10" Type="http://schemas.openxmlformats.org/officeDocument/2006/relationships/image" Target="../media/image116.png"/><Relationship Id="rId19" Type="http://schemas.openxmlformats.org/officeDocument/2006/relationships/image" Target="../media/image125.png"/><Relationship Id="rId4" Type="http://schemas.openxmlformats.org/officeDocument/2006/relationships/image" Target="../media/image109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Relationship Id="rId22" Type="http://schemas.openxmlformats.org/officeDocument/2006/relationships/image" Target="../media/image1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13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89524" y="3276590"/>
            <a:ext cx="22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75652" y="3787450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316053" y="4294878"/>
            <a:ext cx="547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الوحدة الخامسة : التكامل :بند (  5 – 2)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CC2793-2EED-4890-9DE5-8C5F5559D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448" y="549178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340927" y="1935648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639333" y="2396398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35C440FC-42A1-4CDF-9F17-A57C2DC983EB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10</a:t>
            </a:fld>
            <a:endParaRPr lang="ar-KW" dirty="0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6AA697BA-E530-4F22-9D22-11D819C1A030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10E720F7-28CC-42F8-9D56-368364CE03BD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4" name="Date Placeholder 28">
            <a:extLst>
              <a:ext uri="{FF2B5EF4-FFF2-40B4-BE49-F238E27FC236}">
                <a16:creationId xmlns:a16="http://schemas.microsoft.com/office/drawing/2014/main" id="{4F19EA70-2C47-48B0-921C-F98DE6CFA41C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C8CCEF-B221-42BF-B364-98D81E1260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4997" r="41514"/>
          <a:stretch/>
        </p:blipFill>
        <p:spPr>
          <a:xfrm>
            <a:off x="201062" y="728870"/>
            <a:ext cx="6849104" cy="1126434"/>
          </a:xfrm>
          <a:prstGeom prst="rect">
            <a:avLst/>
          </a:prstGeom>
        </p:spPr>
      </p:pic>
      <p:sp>
        <p:nvSpPr>
          <p:cNvPr id="21" name="شكل بيضاوي 39">
            <a:extLst>
              <a:ext uri="{FF2B5EF4-FFF2-40B4-BE49-F238E27FC236}">
                <a16:creationId xmlns:a16="http://schemas.microsoft.com/office/drawing/2014/main" id="{81DBEE14-D2DE-4143-9CAC-5552B7F6D887}"/>
              </a:ext>
            </a:extLst>
          </p:cNvPr>
          <p:cNvSpPr/>
          <p:nvPr/>
        </p:nvSpPr>
        <p:spPr>
          <a:xfrm>
            <a:off x="2720465" y="2551973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/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blipFill>
                <a:blip r:embed="rId4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شكل بيضاوي 2">
            <a:extLst>
              <a:ext uri="{FF2B5EF4-FFF2-40B4-BE49-F238E27FC236}">
                <a16:creationId xmlns:a16="http://schemas.microsoft.com/office/drawing/2014/main" id="{B0D08787-E53B-452E-BA53-95F12A0D0E40}"/>
              </a:ext>
            </a:extLst>
          </p:cNvPr>
          <p:cNvSpPr/>
          <p:nvPr/>
        </p:nvSpPr>
        <p:spPr>
          <a:xfrm>
            <a:off x="2720465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شكل بيضاوي 40">
            <a:extLst>
              <a:ext uri="{FF2B5EF4-FFF2-40B4-BE49-F238E27FC236}">
                <a16:creationId xmlns:a16="http://schemas.microsoft.com/office/drawing/2014/main" id="{C9C9BAE6-04DB-4CF5-B20B-5910F52F3484}"/>
              </a:ext>
            </a:extLst>
          </p:cNvPr>
          <p:cNvSpPr/>
          <p:nvPr/>
        </p:nvSpPr>
        <p:spPr>
          <a:xfrm>
            <a:off x="4805341" y="255197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مستطيل: زوايا مستديرة 41">
            <a:extLst>
              <a:ext uri="{FF2B5EF4-FFF2-40B4-BE49-F238E27FC236}">
                <a16:creationId xmlns:a16="http://schemas.microsoft.com/office/drawing/2014/main" id="{5032CBAC-9F8D-45EF-A69A-2BFD6DF8766E}"/>
              </a:ext>
            </a:extLst>
          </p:cNvPr>
          <p:cNvSpPr/>
          <p:nvPr/>
        </p:nvSpPr>
        <p:spPr>
          <a:xfrm>
            <a:off x="4907126" y="3730600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9" name="شكل بيضاوي 42">
            <a:extLst>
              <a:ext uri="{FF2B5EF4-FFF2-40B4-BE49-F238E27FC236}">
                <a16:creationId xmlns:a16="http://schemas.microsoft.com/office/drawing/2014/main" id="{62FD123E-7CBD-4542-8A39-77CE0FAA2430}"/>
              </a:ext>
            </a:extLst>
          </p:cNvPr>
          <p:cNvSpPr/>
          <p:nvPr/>
        </p:nvSpPr>
        <p:spPr>
          <a:xfrm>
            <a:off x="4805341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3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11</a:t>
            </a:fld>
            <a:endParaRPr lang="ar-KW" dirty="0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6AA697BA-E530-4F22-9D22-11D819C1A030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10E720F7-28CC-42F8-9D56-368364CE03BD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4" name="Date Placeholder 28">
            <a:extLst>
              <a:ext uri="{FF2B5EF4-FFF2-40B4-BE49-F238E27FC236}">
                <a16:creationId xmlns:a16="http://schemas.microsoft.com/office/drawing/2014/main" id="{4F19EA70-2C47-48B0-921C-F98DE6CFA41C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شكل بيضاوي 26">
            <a:extLst>
              <a:ext uri="{FF2B5EF4-FFF2-40B4-BE49-F238E27FC236}">
                <a16:creationId xmlns:a16="http://schemas.microsoft.com/office/drawing/2014/main" id="{CD6ACA70-D135-4557-931D-EE740866DB1F}"/>
              </a:ext>
            </a:extLst>
          </p:cNvPr>
          <p:cNvSpPr/>
          <p:nvPr/>
        </p:nvSpPr>
        <p:spPr>
          <a:xfrm>
            <a:off x="5131672" y="286941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7E881286-10AC-4CEF-BD9A-F6B14C8259FF}"/>
                  </a:ext>
                </a:extLst>
              </p:cNvPr>
              <p:cNvSpPr/>
              <p:nvPr/>
            </p:nvSpPr>
            <p:spPr>
              <a:xfrm>
                <a:off x="4482967" y="3553864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7E881286-10AC-4CEF-BD9A-F6B14C8259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67" y="3553864"/>
                <a:ext cx="1872000" cy="1656000"/>
              </a:xfrm>
              <a:prstGeom prst="star6">
                <a:avLst/>
              </a:prstGeom>
              <a:blipFill>
                <a:blip r:embed="rId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شكل بيضاوي 40">
            <a:extLst>
              <a:ext uri="{FF2B5EF4-FFF2-40B4-BE49-F238E27FC236}">
                <a16:creationId xmlns:a16="http://schemas.microsoft.com/office/drawing/2014/main" id="{770509AF-B871-434C-9191-EFE8DF299860}"/>
              </a:ext>
            </a:extLst>
          </p:cNvPr>
          <p:cNvSpPr/>
          <p:nvPr/>
        </p:nvSpPr>
        <p:spPr>
          <a:xfrm>
            <a:off x="5131672" y="287076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شكل بيضاوي 41">
            <a:extLst>
              <a:ext uri="{FF2B5EF4-FFF2-40B4-BE49-F238E27FC236}">
                <a16:creationId xmlns:a16="http://schemas.microsoft.com/office/drawing/2014/main" id="{326A8D86-3A64-4D5E-8D2D-9094383D9010}"/>
              </a:ext>
            </a:extLst>
          </p:cNvPr>
          <p:cNvSpPr/>
          <p:nvPr/>
        </p:nvSpPr>
        <p:spPr>
          <a:xfrm>
            <a:off x="2901723" y="295620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مستطيل: زوايا مستديرة 42">
            <a:extLst>
              <a:ext uri="{FF2B5EF4-FFF2-40B4-BE49-F238E27FC236}">
                <a16:creationId xmlns:a16="http://schemas.microsoft.com/office/drawing/2014/main" id="{10B41215-85BB-4B52-A6C6-2913A172AD25}"/>
              </a:ext>
            </a:extLst>
          </p:cNvPr>
          <p:cNvSpPr/>
          <p:nvPr/>
        </p:nvSpPr>
        <p:spPr>
          <a:xfrm>
            <a:off x="2255596" y="4143273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0" name="شكل بيضاوي 43">
            <a:extLst>
              <a:ext uri="{FF2B5EF4-FFF2-40B4-BE49-F238E27FC236}">
                <a16:creationId xmlns:a16="http://schemas.microsoft.com/office/drawing/2014/main" id="{B1307124-E6EB-49E9-A511-D1992B921480}"/>
              </a:ext>
            </a:extLst>
          </p:cNvPr>
          <p:cNvSpPr/>
          <p:nvPr/>
        </p:nvSpPr>
        <p:spPr>
          <a:xfrm>
            <a:off x="2901723" y="295756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1A9E8-6074-437B-AE38-A121D4C464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11159" r="61884"/>
          <a:stretch/>
        </p:blipFill>
        <p:spPr>
          <a:xfrm>
            <a:off x="201062" y="815946"/>
            <a:ext cx="4930610" cy="116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12</a:t>
            </a:fld>
            <a:endParaRPr lang="ar-KW" dirty="0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6AA697BA-E530-4F22-9D22-11D819C1A030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10E720F7-28CC-42F8-9D56-368364CE03BD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4" name="Date Placeholder 28">
            <a:extLst>
              <a:ext uri="{FF2B5EF4-FFF2-40B4-BE49-F238E27FC236}">
                <a16:creationId xmlns:a16="http://schemas.microsoft.com/office/drawing/2014/main" id="{4F19EA70-2C47-48B0-921C-F98DE6CFA41C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شكل بيضاوي 39">
            <a:extLst>
              <a:ext uri="{FF2B5EF4-FFF2-40B4-BE49-F238E27FC236}">
                <a16:creationId xmlns:a16="http://schemas.microsoft.com/office/drawing/2014/main" id="{81DBEE14-D2DE-4143-9CAC-5552B7F6D887}"/>
              </a:ext>
            </a:extLst>
          </p:cNvPr>
          <p:cNvSpPr/>
          <p:nvPr/>
        </p:nvSpPr>
        <p:spPr>
          <a:xfrm>
            <a:off x="2720465" y="2551973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/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blipFill>
                <a:blip r:embed="rId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شكل بيضاوي 2">
            <a:extLst>
              <a:ext uri="{FF2B5EF4-FFF2-40B4-BE49-F238E27FC236}">
                <a16:creationId xmlns:a16="http://schemas.microsoft.com/office/drawing/2014/main" id="{B0D08787-E53B-452E-BA53-95F12A0D0E40}"/>
              </a:ext>
            </a:extLst>
          </p:cNvPr>
          <p:cNvSpPr/>
          <p:nvPr/>
        </p:nvSpPr>
        <p:spPr>
          <a:xfrm>
            <a:off x="2720465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شكل بيضاوي 40">
            <a:extLst>
              <a:ext uri="{FF2B5EF4-FFF2-40B4-BE49-F238E27FC236}">
                <a16:creationId xmlns:a16="http://schemas.microsoft.com/office/drawing/2014/main" id="{C9C9BAE6-04DB-4CF5-B20B-5910F52F3484}"/>
              </a:ext>
            </a:extLst>
          </p:cNvPr>
          <p:cNvSpPr/>
          <p:nvPr/>
        </p:nvSpPr>
        <p:spPr>
          <a:xfrm>
            <a:off x="4805341" y="255197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مستطيل: زوايا مستديرة 41">
            <a:extLst>
              <a:ext uri="{FF2B5EF4-FFF2-40B4-BE49-F238E27FC236}">
                <a16:creationId xmlns:a16="http://schemas.microsoft.com/office/drawing/2014/main" id="{5032CBAC-9F8D-45EF-A69A-2BFD6DF8766E}"/>
              </a:ext>
            </a:extLst>
          </p:cNvPr>
          <p:cNvSpPr/>
          <p:nvPr/>
        </p:nvSpPr>
        <p:spPr>
          <a:xfrm>
            <a:off x="4907126" y="3730600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9" name="شكل بيضاوي 42">
            <a:extLst>
              <a:ext uri="{FF2B5EF4-FFF2-40B4-BE49-F238E27FC236}">
                <a16:creationId xmlns:a16="http://schemas.microsoft.com/office/drawing/2014/main" id="{62FD123E-7CBD-4542-8A39-77CE0FAA2430}"/>
              </a:ext>
            </a:extLst>
          </p:cNvPr>
          <p:cNvSpPr/>
          <p:nvPr/>
        </p:nvSpPr>
        <p:spPr>
          <a:xfrm>
            <a:off x="4805341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DC124E-A2AF-4AC1-860D-E4F75F0899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38650" b="6006"/>
          <a:stretch/>
        </p:blipFill>
        <p:spPr>
          <a:xfrm>
            <a:off x="167104" y="1152083"/>
            <a:ext cx="7570206" cy="117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13</a:t>
            </a:fld>
            <a:endParaRPr lang="ar-KW" dirty="0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6AA697BA-E530-4F22-9D22-11D819C1A030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10E720F7-28CC-42F8-9D56-368364CE03BD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4" name="Date Placeholder 28">
            <a:extLst>
              <a:ext uri="{FF2B5EF4-FFF2-40B4-BE49-F238E27FC236}">
                <a16:creationId xmlns:a16="http://schemas.microsoft.com/office/drawing/2014/main" id="{4F19EA70-2C47-48B0-921C-F98DE6CFA41C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شكل بيضاوي 39">
            <a:extLst>
              <a:ext uri="{FF2B5EF4-FFF2-40B4-BE49-F238E27FC236}">
                <a16:creationId xmlns:a16="http://schemas.microsoft.com/office/drawing/2014/main" id="{81DBEE14-D2DE-4143-9CAC-5552B7F6D887}"/>
              </a:ext>
            </a:extLst>
          </p:cNvPr>
          <p:cNvSpPr/>
          <p:nvPr/>
        </p:nvSpPr>
        <p:spPr>
          <a:xfrm>
            <a:off x="2720465" y="2551973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/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نجمة: 6 نقاط 10">
                <a:extLst>
                  <a:ext uri="{FF2B5EF4-FFF2-40B4-BE49-F238E27FC236}">
                    <a16:creationId xmlns:a16="http://schemas.microsoft.com/office/drawing/2014/main" id="{C3BDA4EC-202D-45E3-BE72-52C76D3F0D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07" y="3240560"/>
                <a:ext cx="1872000" cy="1656000"/>
              </a:xfrm>
              <a:prstGeom prst="star6">
                <a:avLst/>
              </a:prstGeom>
              <a:blipFill>
                <a:blip r:embed="rId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شكل بيضاوي 2">
            <a:extLst>
              <a:ext uri="{FF2B5EF4-FFF2-40B4-BE49-F238E27FC236}">
                <a16:creationId xmlns:a16="http://schemas.microsoft.com/office/drawing/2014/main" id="{B0D08787-E53B-452E-BA53-95F12A0D0E40}"/>
              </a:ext>
            </a:extLst>
          </p:cNvPr>
          <p:cNvSpPr/>
          <p:nvPr/>
        </p:nvSpPr>
        <p:spPr>
          <a:xfrm>
            <a:off x="2720465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شكل بيضاوي 40">
            <a:extLst>
              <a:ext uri="{FF2B5EF4-FFF2-40B4-BE49-F238E27FC236}">
                <a16:creationId xmlns:a16="http://schemas.microsoft.com/office/drawing/2014/main" id="{C9C9BAE6-04DB-4CF5-B20B-5910F52F3484}"/>
              </a:ext>
            </a:extLst>
          </p:cNvPr>
          <p:cNvSpPr/>
          <p:nvPr/>
        </p:nvSpPr>
        <p:spPr>
          <a:xfrm>
            <a:off x="4805341" y="255197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مستطيل: زوايا مستديرة 41">
            <a:extLst>
              <a:ext uri="{FF2B5EF4-FFF2-40B4-BE49-F238E27FC236}">
                <a16:creationId xmlns:a16="http://schemas.microsoft.com/office/drawing/2014/main" id="{5032CBAC-9F8D-45EF-A69A-2BFD6DF8766E}"/>
              </a:ext>
            </a:extLst>
          </p:cNvPr>
          <p:cNvSpPr/>
          <p:nvPr/>
        </p:nvSpPr>
        <p:spPr>
          <a:xfrm>
            <a:off x="4907126" y="3730600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9" name="شكل بيضاوي 42">
            <a:extLst>
              <a:ext uri="{FF2B5EF4-FFF2-40B4-BE49-F238E27FC236}">
                <a16:creationId xmlns:a16="http://schemas.microsoft.com/office/drawing/2014/main" id="{62FD123E-7CBD-4542-8A39-77CE0FAA2430}"/>
              </a:ext>
            </a:extLst>
          </p:cNvPr>
          <p:cNvSpPr/>
          <p:nvPr/>
        </p:nvSpPr>
        <p:spPr>
          <a:xfrm>
            <a:off x="4805341" y="255333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A886139-3102-4DD7-BC66-D3C407E687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74" r="42189"/>
          <a:stretch/>
        </p:blipFill>
        <p:spPr>
          <a:xfrm>
            <a:off x="832991" y="891067"/>
            <a:ext cx="6359590" cy="112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5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88A0D6-7C30-425A-9452-3DE40FC4DAE2}"/>
              </a:ext>
            </a:extLst>
          </p:cNvPr>
          <p:cNvSpPr txBox="1"/>
          <p:nvPr/>
        </p:nvSpPr>
        <p:spPr>
          <a:xfrm>
            <a:off x="6824869" y="418594"/>
            <a:ext cx="21733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 موضوعية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8D951D-9C36-4854-A12C-2EE6AA12B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4524" y="1028360"/>
            <a:ext cx="5793702" cy="760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B066AF-3D4C-4C2D-BE54-27F454A228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3946" y="1701481"/>
            <a:ext cx="8245476" cy="1889858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17E2B557-6F15-485D-BCF1-6E875016763D}"/>
              </a:ext>
            </a:extLst>
          </p:cNvPr>
          <p:cNvSpPr/>
          <p:nvPr/>
        </p:nvSpPr>
        <p:spPr>
          <a:xfrm>
            <a:off x="6295349" y="224032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76CD7DA-1D18-427D-97DA-6EA706297CB7}"/>
              </a:ext>
            </a:extLst>
          </p:cNvPr>
          <p:cNvSpPr/>
          <p:nvPr/>
        </p:nvSpPr>
        <p:spPr>
          <a:xfrm>
            <a:off x="948861" y="290326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8B3C028-FFC9-4C7C-8600-90002ADE4D01}"/>
              </a:ext>
            </a:extLst>
          </p:cNvPr>
          <p:cNvSpPr/>
          <p:nvPr/>
        </p:nvSpPr>
        <p:spPr>
          <a:xfrm>
            <a:off x="948861" y="225338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EBBE7D8-E673-49D2-90AE-3890231242E7}"/>
              </a:ext>
            </a:extLst>
          </p:cNvPr>
          <p:cNvSpPr/>
          <p:nvPr/>
        </p:nvSpPr>
        <p:spPr>
          <a:xfrm>
            <a:off x="6260711" y="291632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7" name="شكل بيضاوي 47">
            <a:extLst>
              <a:ext uri="{FF2B5EF4-FFF2-40B4-BE49-F238E27FC236}">
                <a16:creationId xmlns:a16="http://schemas.microsoft.com/office/drawing/2014/main" id="{431AFDCF-7FC7-4254-BADE-5F1809F06BE1}"/>
              </a:ext>
            </a:extLst>
          </p:cNvPr>
          <p:cNvSpPr/>
          <p:nvPr/>
        </p:nvSpPr>
        <p:spPr>
          <a:xfrm>
            <a:off x="4761718" y="516056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مستطيل: زوايا مستديرة 48">
            <a:extLst>
              <a:ext uri="{FF2B5EF4-FFF2-40B4-BE49-F238E27FC236}">
                <a16:creationId xmlns:a16="http://schemas.microsoft.com/office/drawing/2014/main" id="{7C5C587D-CBBC-41B4-8F5E-B7B1F685BD7D}"/>
              </a:ext>
            </a:extLst>
          </p:cNvPr>
          <p:cNvSpPr/>
          <p:nvPr/>
        </p:nvSpPr>
        <p:spPr>
          <a:xfrm>
            <a:off x="5776929" y="5123604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9" name="شكل بيضاوي 49">
            <a:extLst>
              <a:ext uri="{FF2B5EF4-FFF2-40B4-BE49-F238E27FC236}">
                <a16:creationId xmlns:a16="http://schemas.microsoft.com/office/drawing/2014/main" id="{4FFBE594-6282-4058-BB13-79C9DBD33132}"/>
              </a:ext>
            </a:extLst>
          </p:cNvPr>
          <p:cNvSpPr/>
          <p:nvPr/>
        </p:nvSpPr>
        <p:spPr>
          <a:xfrm>
            <a:off x="4761718" y="516192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شكل بيضاوي 50">
            <a:extLst>
              <a:ext uri="{FF2B5EF4-FFF2-40B4-BE49-F238E27FC236}">
                <a16:creationId xmlns:a16="http://schemas.microsoft.com/office/drawing/2014/main" id="{8837C793-932E-4321-A5E6-13143ED2FE76}"/>
              </a:ext>
            </a:extLst>
          </p:cNvPr>
          <p:cNvSpPr/>
          <p:nvPr/>
        </p:nvSpPr>
        <p:spPr>
          <a:xfrm>
            <a:off x="945167" y="5122245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51">
            <a:extLst>
              <a:ext uri="{FF2B5EF4-FFF2-40B4-BE49-F238E27FC236}">
                <a16:creationId xmlns:a16="http://schemas.microsoft.com/office/drawing/2014/main" id="{A177DCCD-7548-42DA-A1FE-FBF407FB3238}"/>
              </a:ext>
            </a:extLst>
          </p:cNvPr>
          <p:cNvSpPr/>
          <p:nvPr/>
        </p:nvSpPr>
        <p:spPr>
          <a:xfrm>
            <a:off x="1965723" y="5123604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52">
            <a:extLst>
              <a:ext uri="{FF2B5EF4-FFF2-40B4-BE49-F238E27FC236}">
                <a16:creationId xmlns:a16="http://schemas.microsoft.com/office/drawing/2014/main" id="{284BD455-D677-4D09-BA4B-53AAE3668811}"/>
              </a:ext>
            </a:extLst>
          </p:cNvPr>
          <p:cNvSpPr/>
          <p:nvPr/>
        </p:nvSpPr>
        <p:spPr>
          <a:xfrm>
            <a:off x="945167" y="5123604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شكل بيضاوي 26">
            <a:extLst>
              <a:ext uri="{FF2B5EF4-FFF2-40B4-BE49-F238E27FC236}">
                <a16:creationId xmlns:a16="http://schemas.microsoft.com/office/drawing/2014/main" id="{9505B71C-D3AF-457B-B3E4-4136A38F4D77}"/>
              </a:ext>
            </a:extLst>
          </p:cNvPr>
          <p:cNvSpPr/>
          <p:nvPr/>
        </p:nvSpPr>
        <p:spPr>
          <a:xfrm>
            <a:off x="933119" y="4174967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ستطيل: زوايا مستديرة 27">
                <a:extLst>
                  <a:ext uri="{FF2B5EF4-FFF2-40B4-BE49-F238E27FC236}">
                    <a16:creationId xmlns:a16="http://schemas.microsoft.com/office/drawing/2014/main" id="{A85E38F7-2227-4774-BB18-063EF1945962}"/>
                  </a:ext>
                </a:extLst>
              </p:cNvPr>
              <p:cNvSpPr/>
              <p:nvPr/>
            </p:nvSpPr>
            <p:spPr>
              <a:xfrm>
                <a:off x="1846453" y="4143240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مستطيل: زوايا مستديرة 27">
                <a:extLst>
                  <a:ext uri="{FF2B5EF4-FFF2-40B4-BE49-F238E27FC236}">
                    <a16:creationId xmlns:a16="http://schemas.microsoft.com/office/drawing/2014/main" id="{A85E38F7-2227-4774-BB18-063EF19459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53" y="4143240"/>
                <a:ext cx="1872000" cy="5797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شكل بيضاوي 36">
            <a:extLst>
              <a:ext uri="{FF2B5EF4-FFF2-40B4-BE49-F238E27FC236}">
                <a16:creationId xmlns:a16="http://schemas.microsoft.com/office/drawing/2014/main" id="{91E96BE8-7F50-4AD5-B48B-E1D1488B2B33}"/>
              </a:ext>
            </a:extLst>
          </p:cNvPr>
          <p:cNvSpPr/>
          <p:nvPr/>
        </p:nvSpPr>
        <p:spPr>
          <a:xfrm>
            <a:off x="945167" y="417632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شكل بيضاوي 46">
            <a:extLst>
              <a:ext uri="{FF2B5EF4-FFF2-40B4-BE49-F238E27FC236}">
                <a16:creationId xmlns:a16="http://schemas.microsoft.com/office/drawing/2014/main" id="{6A4594B8-983E-4790-8F9F-A5493D8FDB99}"/>
              </a:ext>
            </a:extLst>
          </p:cNvPr>
          <p:cNvSpPr/>
          <p:nvPr/>
        </p:nvSpPr>
        <p:spPr>
          <a:xfrm>
            <a:off x="4770000" y="416403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مستطيل: زوايا مستديرة 47">
            <a:extLst>
              <a:ext uri="{FF2B5EF4-FFF2-40B4-BE49-F238E27FC236}">
                <a16:creationId xmlns:a16="http://schemas.microsoft.com/office/drawing/2014/main" id="{6D0BBF9F-A5CD-4659-911F-77C8A2C62CE2}"/>
              </a:ext>
            </a:extLst>
          </p:cNvPr>
          <p:cNvSpPr/>
          <p:nvPr/>
        </p:nvSpPr>
        <p:spPr>
          <a:xfrm>
            <a:off x="5689235" y="4196121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1" name="شكل بيضاوي 49">
            <a:extLst>
              <a:ext uri="{FF2B5EF4-FFF2-40B4-BE49-F238E27FC236}">
                <a16:creationId xmlns:a16="http://schemas.microsoft.com/office/drawing/2014/main" id="{E083CF97-DCFC-47B3-BBEC-810D3FD60344}"/>
              </a:ext>
            </a:extLst>
          </p:cNvPr>
          <p:cNvSpPr/>
          <p:nvPr/>
        </p:nvSpPr>
        <p:spPr>
          <a:xfrm>
            <a:off x="4770000" y="416539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50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2AE3F9-B79F-4905-9D3E-984F1AF13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7241" y="918748"/>
            <a:ext cx="8329517" cy="204974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B5177C3-CE57-4F14-B611-FA033072B564}"/>
              </a:ext>
            </a:extLst>
          </p:cNvPr>
          <p:cNvSpPr/>
          <p:nvPr/>
        </p:nvSpPr>
        <p:spPr>
          <a:xfrm>
            <a:off x="6336442" y="169799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A2337F-7D26-4CC8-A3FA-34910630505A}"/>
              </a:ext>
            </a:extLst>
          </p:cNvPr>
          <p:cNvSpPr/>
          <p:nvPr/>
        </p:nvSpPr>
        <p:spPr>
          <a:xfrm>
            <a:off x="924639" y="234787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35DF626-6E2E-4A86-B0D6-45320C5CF078}"/>
              </a:ext>
            </a:extLst>
          </p:cNvPr>
          <p:cNvSpPr/>
          <p:nvPr/>
        </p:nvSpPr>
        <p:spPr>
          <a:xfrm>
            <a:off x="924639" y="169799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BD5A26B-4A16-4B59-9C8D-5A10386E0265}"/>
              </a:ext>
            </a:extLst>
          </p:cNvPr>
          <p:cNvSpPr/>
          <p:nvPr/>
        </p:nvSpPr>
        <p:spPr>
          <a:xfrm>
            <a:off x="6301804" y="234787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6228B87-E5EB-4B97-9EF8-BB2E990D2F8C}"/>
              </a:ext>
            </a:extLst>
          </p:cNvPr>
          <p:cNvSpPr/>
          <p:nvPr/>
        </p:nvSpPr>
        <p:spPr>
          <a:xfrm>
            <a:off x="5257894" y="376015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E537FFC-5C13-4716-A75B-6871FDB8498E}"/>
              </a:ext>
            </a:extLst>
          </p:cNvPr>
          <p:cNvSpPr/>
          <p:nvPr/>
        </p:nvSpPr>
        <p:spPr>
          <a:xfrm>
            <a:off x="1244242" y="454341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3DC9FC3-3208-4B87-990C-28D07A018509}"/>
              </a:ext>
            </a:extLst>
          </p:cNvPr>
          <p:cNvSpPr/>
          <p:nvPr/>
        </p:nvSpPr>
        <p:spPr>
          <a:xfrm>
            <a:off x="5223256" y="459291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0" name="شكل بيضاوي 26">
            <a:extLst>
              <a:ext uri="{FF2B5EF4-FFF2-40B4-BE49-F238E27FC236}">
                <a16:creationId xmlns:a16="http://schemas.microsoft.com/office/drawing/2014/main" id="{3C04CD27-62C1-4ECA-9EF1-0F483285C731}"/>
              </a:ext>
            </a:extLst>
          </p:cNvPr>
          <p:cNvSpPr/>
          <p:nvPr/>
        </p:nvSpPr>
        <p:spPr>
          <a:xfrm>
            <a:off x="5168923" y="3556527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ستطيل: زوايا مستديرة 27">
                <a:extLst>
                  <a:ext uri="{FF2B5EF4-FFF2-40B4-BE49-F238E27FC236}">
                    <a16:creationId xmlns:a16="http://schemas.microsoft.com/office/drawing/2014/main" id="{C9604950-507F-46A8-A086-83CAE8718C47}"/>
                  </a:ext>
                </a:extLst>
              </p:cNvPr>
              <p:cNvSpPr/>
              <p:nvPr/>
            </p:nvSpPr>
            <p:spPr>
              <a:xfrm>
                <a:off x="6046730" y="3615460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مستطيل: زوايا مستديرة 27">
                <a:extLst>
                  <a:ext uri="{FF2B5EF4-FFF2-40B4-BE49-F238E27FC236}">
                    <a16:creationId xmlns:a16="http://schemas.microsoft.com/office/drawing/2014/main" id="{C9604950-507F-46A8-A086-83CAE8718C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730" y="3615460"/>
                <a:ext cx="1872000" cy="57974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شكل بيضاوي 36">
            <a:extLst>
              <a:ext uri="{FF2B5EF4-FFF2-40B4-BE49-F238E27FC236}">
                <a16:creationId xmlns:a16="http://schemas.microsoft.com/office/drawing/2014/main" id="{DB21F8D8-9C85-4FAA-B074-591AE8FB06D7}"/>
              </a:ext>
            </a:extLst>
          </p:cNvPr>
          <p:cNvSpPr/>
          <p:nvPr/>
        </p:nvSpPr>
        <p:spPr>
          <a:xfrm>
            <a:off x="5167908" y="355788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شكل بيضاوي 42">
            <a:extLst>
              <a:ext uri="{FF2B5EF4-FFF2-40B4-BE49-F238E27FC236}">
                <a16:creationId xmlns:a16="http://schemas.microsoft.com/office/drawing/2014/main" id="{4B8A3EDC-35B0-4366-99A3-144849299C85}"/>
              </a:ext>
            </a:extLst>
          </p:cNvPr>
          <p:cNvSpPr/>
          <p:nvPr/>
        </p:nvSpPr>
        <p:spPr>
          <a:xfrm>
            <a:off x="1200073" y="354182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مستطيل: زوايا مستديرة 43">
            <a:extLst>
              <a:ext uri="{FF2B5EF4-FFF2-40B4-BE49-F238E27FC236}">
                <a16:creationId xmlns:a16="http://schemas.microsoft.com/office/drawing/2014/main" id="{089829DD-8764-482C-8BCF-096882B03E7A}"/>
              </a:ext>
            </a:extLst>
          </p:cNvPr>
          <p:cNvSpPr/>
          <p:nvPr/>
        </p:nvSpPr>
        <p:spPr>
          <a:xfrm>
            <a:off x="2198756" y="3565398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8" name="شكل بيضاوي 44">
            <a:extLst>
              <a:ext uri="{FF2B5EF4-FFF2-40B4-BE49-F238E27FC236}">
                <a16:creationId xmlns:a16="http://schemas.microsoft.com/office/drawing/2014/main" id="{652C5436-6EB2-4472-94A1-605132A48277}"/>
              </a:ext>
            </a:extLst>
          </p:cNvPr>
          <p:cNvSpPr/>
          <p:nvPr/>
        </p:nvSpPr>
        <p:spPr>
          <a:xfrm>
            <a:off x="1200073" y="354318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شكل بيضاوي 47">
            <a:extLst>
              <a:ext uri="{FF2B5EF4-FFF2-40B4-BE49-F238E27FC236}">
                <a16:creationId xmlns:a16="http://schemas.microsoft.com/office/drawing/2014/main" id="{CBA97A51-5879-4B04-A0FF-41C17BD5D5D0}"/>
              </a:ext>
            </a:extLst>
          </p:cNvPr>
          <p:cNvSpPr/>
          <p:nvPr/>
        </p:nvSpPr>
        <p:spPr>
          <a:xfrm>
            <a:off x="5168923" y="436453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مستطيل: زوايا مستديرة 48">
            <a:extLst>
              <a:ext uri="{FF2B5EF4-FFF2-40B4-BE49-F238E27FC236}">
                <a16:creationId xmlns:a16="http://schemas.microsoft.com/office/drawing/2014/main" id="{A33B42B8-EA1A-486F-BB77-048EC5875552}"/>
              </a:ext>
            </a:extLst>
          </p:cNvPr>
          <p:cNvSpPr/>
          <p:nvPr/>
        </p:nvSpPr>
        <p:spPr>
          <a:xfrm>
            <a:off x="6099183" y="439146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1" name="شكل بيضاوي 49">
            <a:extLst>
              <a:ext uri="{FF2B5EF4-FFF2-40B4-BE49-F238E27FC236}">
                <a16:creationId xmlns:a16="http://schemas.microsoft.com/office/drawing/2014/main" id="{51324D5B-1771-494C-A26C-B2832B3CF9FD}"/>
              </a:ext>
            </a:extLst>
          </p:cNvPr>
          <p:cNvSpPr/>
          <p:nvPr/>
        </p:nvSpPr>
        <p:spPr>
          <a:xfrm>
            <a:off x="5168923" y="436589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شكل بيضاوي 50">
            <a:extLst>
              <a:ext uri="{FF2B5EF4-FFF2-40B4-BE49-F238E27FC236}">
                <a16:creationId xmlns:a16="http://schemas.microsoft.com/office/drawing/2014/main" id="{267FC30A-2672-4D21-9C41-BD699ECA2BF1}"/>
              </a:ext>
            </a:extLst>
          </p:cNvPr>
          <p:cNvSpPr/>
          <p:nvPr/>
        </p:nvSpPr>
        <p:spPr>
          <a:xfrm>
            <a:off x="1200073" y="436944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مستطيل: زوايا مستديرة 51">
            <a:extLst>
              <a:ext uri="{FF2B5EF4-FFF2-40B4-BE49-F238E27FC236}">
                <a16:creationId xmlns:a16="http://schemas.microsoft.com/office/drawing/2014/main" id="{92441DEB-8976-4D23-B505-12E270E8E424}"/>
              </a:ext>
            </a:extLst>
          </p:cNvPr>
          <p:cNvSpPr/>
          <p:nvPr/>
        </p:nvSpPr>
        <p:spPr>
          <a:xfrm>
            <a:off x="2215828" y="4397611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4" name="شكل بيضاوي 52">
            <a:extLst>
              <a:ext uri="{FF2B5EF4-FFF2-40B4-BE49-F238E27FC236}">
                <a16:creationId xmlns:a16="http://schemas.microsoft.com/office/drawing/2014/main" id="{4A2A1E97-7323-436D-89CE-75927E72569B}"/>
              </a:ext>
            </a:extLst>
          </p:cNvPr>
          <p:cNvSpPr/>
          <p:nvPr/>
        </p:nvSpPr>
        <p:spPr>
          <a:xfrm>
            <a:off x="1200073" y="437080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1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1288DB-870A-4BE8-A746-3077CB62F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2631" y="675860"/>
            <a:ext cx="8438738" cy="1842053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9AD5ADC9-19F1-4091-802C-00C5AE67D012}"/>
              </a:ext>
            </a:extLst>
          </p:cNvPr>
          <p:cNvSpPr/>
          <p:nvPr/>
        </p:nvSpPr>
        <p:spPr>
          <a:xfrm>
            <a:off x="6281596" y="136273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3E4ACF5-461D-496A-A985-D64AEC7DF6C2}"/>
              </a:ext>
            </a:extLst>
          </p:cNvPr>
          <p:cNvSpPr/>
          <p:nvPr/>
        </p:nvSpPr>
        <p:spPr>
          <a:xfrm>
            <a:off x="843667" y="199954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C92D9A-05FC-49C7-87F9-8E7A31D105D6}"/>
              </a:ext>
            </a:extLst>
          </p:cNvPr>
          <p:cNvSpPr/>
          <p:nvPr/>
        </p:nvSpPr>
        <p:spPr>
          <a:xfrm>
            <a:off x="843667" y="136272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F9E1D4E-82BA-4B00-8539-C23C7F79774F}"/>
              </a:ext>
            </a:extLst>
          </p:cNvPr>
          <p:cNvSpPr/>
          <p:nvPr/>
        </p:nvSpPr>
        <p:spPr>
          <a:xfrm>
            <a:off x="6260021" y="1986481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CDE5721-8290-4A3B-AD5F-C223C659BB1A}"/>
              </a:ext>
            </a:extLst>
          </p:cNvPr>
          <p:cNvSpPr/>
          <p:nvPr/>
        </p:nvSpPr>
        <p:spPr>
          <a:xfrm>
            <a:off x="1436477" y="4520822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1" name="شكل بيضاوي 26">
            <a:extLst>
              <a:ext uri="{FF2B5EF4-FFF2-40B4-BE49-F238E27FC236}">
                <a16:creationId xmlns:a16="http://schemas.microsoft.com/office/drawing/2014/main" id="{3461A024-B16F-4DF4-8308-B91ABD2DBB17}"/>
              </a:ext>
            </a:extLst>
          </p:cNvPr>
          <p:cNvSpPr/>
          <p:nvPr/>
        </p:nvSpPr>
        <p:spPr>
          <a:xfrm>
            <a:off x="5181894" y="4384502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ستطيل: زوايا مستديرة 27">
                <a:extLst>
                  <a:ext uri="{FF2B5EF4-FFF2-40B4-BE49-F238E27FC236}">
                    <a16:creationId xmlns:a16="http://schemas.microsoft.com/office/drawing/2014/main" id="{20B2149E-ABF4-4F77-B8CD-2E3B0070DF93}"/>
                  </a:ext>
                </a:extLst>
              </p:cNvPr>
              <p:cNvSpPr/>
              <p:nvPr/>
            </p:nvSpPr>
            <p:spPr>
              <a:xfrm>
                <a:off x="6059701" y="4443435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مستطيل: زوايا مستديرة 27">
                <a:extLst>
                  <a:ext uri="{FF2B5EF4-FFF2-40B4-BE49-F238E27FC236}">
                    <a16:creationId xmlns:a16="http://schemas.microsoft.com/office/drawing/2014/main" id="{20B2149E-ABF4-4F77-B8CD-2E3B0070D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701" y="4443435"/>
                <a:ext cx="1872000" cy="57974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شكل بيضاوي 36">
            <a:extLst>
              <a:ext uri="{FF2B5EF4-FFF2-40B4-BE49-F238E27FC236}">
                <a16:creationId xmlns:a16="http://schemas.microsoft.com/office/drawing/2014/main" id="{8EE4C54C-3877-48C6-8530-4E160C7F04C5}"/>
              </a:ext>
            </a:extLst>
          </p:cNvPr>
          <p:cNvSpPr/>
          <p:nvPr/>
        </p:nvSpPr>
        <p:spPr>
          <a:xfrm>
            <a:off x="5180879" y="438586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شكل بيضاوي 42">
            <a:extLst>
              <a:ext uri="{FF2B5EF4-FFF2-40B4-BE49-F238E27FC236}">
                <a16:creationId xmlns:a16="http://schemas.microsoft.com/office/drawing/2014/main" id="{6D165C92-C03F-413E-8BFC-B4167469F4F5}"/>
              </a:ext>
            </a:extLst>
          </p:cNvPr>
          <p:cNvSpPr/>
          <p:nvPr/>
        </p:nvSpPr>
        <p:spPr>
          <a:xfrm>
            <a:off x="1392308" y="3519231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مستطيل: زوايا مستديرة 43">
            <a:extLst>
              <a:ext uri="{FF2B5EF4-FFF2-40B4-BE49-F238E27FC236}">
                <a16:creationId xmlns:a16="http://schemas.microsoft.com/office/drawing/2014/main" id="{DC9A959E-7143-4790-9783-2EE2701ECCD6}"/>
              </a:ext>
            </a:extLst>
          </p:cNvPr>
          <p:cNvSpPr/>
          <p:nvPr/>
        </p:nvSpPr>
        <p:spPr>
          <a:xfrm>
            <a:off x="2390991" y="3542806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9" name="شكل بيضاوي 44">
            <a:extLst>
              <a:ext uri="{FF2B5EF4-FFF2-40B4-BE49-F238E27FC236}">
                <a16:creationId xmlns:a16="http://schemas.microsoft.com/office/drawing/2014/main" id="{E17D8EC3-D14B-4F8D-999A-A69657C8F9B1}"/>
              </a:ext>
            </a:extLst>
          </p:cNvPr>
          <p:cNvSpPr/>
          <p:nvPr/>
        </p:nvSpPr>
        <p:spPr>
          <a:xfrm>
            <a:off x="1392308" y="3520590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شكل بيضاوي 47">
            <a:extLst>
              <a:ext uri="{FF2B5EF4-FFF2-40B4-BE49-F238E27FC236}">
                <a16:creationId xmlns:a16="http://schemas.microsoft.com/office/drawing/2014/main" id="{8478557C-37D4-4783-8A72-2B432106D8B9}"/>
              </a:ext>
            </a:extLst>
          </p:cNvPr>
          <p:cNvSpPr/>
          <p:nvPr/>
        </p:nvSpPr>
        <p:spPr>
          <a:xfrm>
            <a:off x="5196743" y="348072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مستطيل: زوايا مستديرة 48">
            <a:extLst>
              <a:ext uri="{FF2B5EF4-FFF2-40B4-BE49-F238E27FC236}">
                <a16:creationId xmlns:a16="http://schemas.microsoft.com/office/drawing/2014/main" id="{249DFAC2-3FB5-4D33-BB1F-13168FA156D1}"/>
              </a:ext>
            </a:extLst>
          </p:cNvPr>
          <p:cNvSpPr/>
          <p:nvPr/>
        </p:nvSpPr>
        <p:spPr>
          <a:xfrm>
            <a:off x="6127003" y="3507662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2" name="شكل بيضاوي 49">
            <a:extLst>
              <a:ext uri="{FF2B5EF4-FFF2-40B4-BE49-F238E27FC236}">
                <a16:creationId xmlns:a16="http://schemas.microsoft.com/office/drawing/2014/main" id="{0DA51CCE-6948-41B7-8C6E-C60397E5F4AE}"/>
              </a:ext>
            </a:extLst>
          </p:cNvPr>
          <p:cNvSpPr/>
          <p:nvPr/>
        </p:nvSpPr>
        <p:spPr>
          <a:xfrm>
            <a:off x="5196743" y="348208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شكل بيضاوي 50">
            <a:extLst>
              <a:ext uri="{FF2B5EF4-FFF2-40B4-BE49-F238E27FC236}">
                <a16:creationId xmlns:a16="http://schemas.microsoft.com/office/drawing/2014/main" id="{39F3AA1A-0D4A-4FBC-9DE8-D9078E9D2901}"/>
              </a:ext>
            </a:extLst>
          </p:cNvPr>
          <p:cNvSpPr/>
          <p:nvPr/>
        </p:nvSpPr>
        <p:spPr>
          <a:xfrm>
            <a:off x="1392308" y="4346857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مستطيل: زوايا مستديرة 51">
            <a:extLst>
              <a:ext uri="{FF2B5EF4-FFF2-40B4-BE49-F238E27FC236}">
                <a16:creationId xmlns:a16="http://schemas.microsoft.com/office/drawing/2014/main" id="{B166DD6F-468F-48A6-AEE1-4B5702D1EF86}"/>
              </a:ext>
            </a:extLst>
          </p:cNvPr>
          <p:cNvSpPr/>
          <p:nvPr/>
        </p:nvSpPr>
        <p:spPr>
          <a:xfrm>
            <a:off x="2408063" y="4375019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5" name="شكل بيضاوي 52">
            <a:extLst>
              <a:ext uri="{FF2B5EF4-FFF2-40B4-BE49-F238E27FC236}">
                <a16:creationId xmlns:a16="http://schemas.microsoft.com/office/drawing/2014/main" id="{55CB9199-04D9-467E-83FB-7F34BDE852AD}"/>
              </a:ext>
            </a:extLst>
          </p:cNvPr>
          <p:cNvSpPr/>
          <p:nvPr/>
        </p:nvSpPr>
        <p:spPr>
          <a:xfrm>
            <a:off x="1392308" y="434821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102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776EDE-5855-4462-9923-D60174452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541" y="709820"/>
            <a:ext cx="8602641" cy="200687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AAB5BA4-9CB0-44D6-9A34-7FB17E4826BF}"/>
              </a:ext>
            </a:extLst>
          </p:cNvPr>
          <p:cNvSpPr/>
          <p:nvPr/>
        </p:nvSpPr>
        <p:spPr>
          <a:xfrm>
            <a:off x="5742511" y="148626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223821-0DD5-40F0-8F61-DF1FEA0C4C4A}"/>
              </a:ext>
            </a:extLst>
          </p:cNvPr>
          <p:cNvSpPr/>
          <p:nvPr/>
        </p:nvSpPr>
        <p:spPr>
          <a:xfrm>
            <a:off x="676424" y="212182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942D68-2265-4C99-A995-969BE0A8CEA9}"/>
              </a:ext>
            </a:extLst>
          </p:cNvPr>
          <p:cNvSpPr/>
          <p:nvPr/>
        </p:nvSpPr>
        <p:spPr>
          <a:xfrm>
            <a:off x="676424" y="147194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2F4576-2299-409C-8822-C1A8C048038E}"/>
              </a:ext>
            </a:extLst>
          </p:cNvPr>
          <p:cNvSpPr/>
          <p:nvPr/>
        </p:nvSpPr>
        <p:spPr>
          <a:xfrm>
            <a:off x="5707873" y="211001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6BD37E7-19BB-4FCF-8760-65888FEC4A99}"/>
              </a:ext>
            </a:extLst>
          </p:cNvPr>
          <p:cNvSpPr/>
          <p:nvPr/>
        </p:nvSpPr>
        <p:spPr>
          <a:xfrm>
            <a:off x="5111685" y="350385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FCC9747-3424-4960-9B01-72857475FC5B}"/>
              </a:ext>
            </a:extLst>
          </p:cNvPr>
          <p:cNvSpPr/>
          <p:nvPr/>
        </p:nvSpPr>
        <p:spPr>
          <a:xfrm>
            <a:off x="1098033" y="428710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2" name="شكل بيضاوي 26">
            <a:extLst>
              <a:ext uri="{FF2B5EF4-FFF2-40B4-BE49-F238E27FC236}">
                <a16:creationId xmlns:a16="http://schemas.microsoft.com/office/drawing/2014/main" id="{D1839E3E-1AFE-445E-AA95-32FB28BB3CC6}"/>
              </a:ext>
            </a:extLst>
          </p:cNvPr>
          <p:cNvSpPr/>
          <p:nvPr/>
        </p:nvSpPr>
        <p:spPr>
          <a:xfrm>
            <a:off x="5022714" y="3300222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ستطيل: زوايا مستديرة 27">
                <a:extLst>
                  <a:ext uri="{FF2B5EF4-FFF2-40B4-BE49-F238E27FC236}">
                    <a16:creationId xmlns:a16="http://schemas.microsoft.com/office/drawing/2014/main" id="{3FD60587-08CD-49FB-A3AE-8D66829E1372}"/>
                  </a:ext>
                </a:extLst>
              </p:cNvPr>
              <p:cNvSpPr/>
              <p:nvPr/>
            </p:nvSpPr>
            <p:spPr>
              <a:xfrm>
                <a:off x="5900521" y="3359155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مستطيل: زوايا مستديرة 27">
                <a:extLst>
                  <a:ext uri="{FF2B5EF4-FFF2-40B4-BE49-F238E27FC236}">
                    <a16:creationId xmlns:a16="http://schemas.microsoft.com/office/drawing/2014/main" id="{3FD60587-08CD-49FB-A3AE-8D66829E13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521" y="3359155"/>
                <a:ext cx="1872000" cy="57974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88C44871-EDA5-468B-BF18-1D05D37CFAC7}"/>
              </a:ext>
            </a:extLst>
          </p:cNvPr>
          <p:cNvSpPr/>
          <p:nvPr/>
        </p:nvSpPr>
        <p:spPr>
          <a:xfrm>
            <a:off x="5021699" y="330158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شكل بيضاوي 42">
            <a:extLst>
              <a:ext uri="{FF2B5EF4-FFF2-40B4-BE49-F238E27FC236}">
                <a16:creationId xmlns:a16="http://schemas.microsoft.com/office/drawing/2014/main" id="{42962662-72A7-499F-BCCA-8E018257B0CD}"/>
              </a:ext>
            </a:extLst>
          </p:cNvPr>
          <p:cNvSpPr/>
          <p:nvPr/>
        </p:nvSpPr>
        <p:spPr>
          <a:xfrm>
            <a:off x="1053864" y="328551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مستطيل: زوايا مستديرة 43">
            <a:extLst>
              <a:ext uri="{FF2B5EF4-FFF2-40B4-BE49-F238E27FC236}">
                <a16:creationId xmlns:a16="http://schemas.microsoft.com/office/drawing/2014/main" id="{21C03B08-4FCE-4E19-98CD-42D8924353F0}"/>
              </a:ext>
            </a:extLst>
          </p:cNvPr>
          <p:cNvSpPr/>
          <p:nvPr/>
        </p:nvSpPr>
        <p:spPr>
          <a:xfrm>
            <a:off x="2052547" y="3309093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0" name="شكل بيضاوي 44">
            <a:extLst>
              <a:ext uri="{FF2B5EF4-FFF2-40B4-BE49-F238E27FC236}">
                <a16:creationId xmlns:a16="http://schemas.microsoft.com/office/drawing/2014/main" id="{F8491DB7-72CF-4584-8CC9-C3B0C7956732}"/>
              </a:ext>
            </a:extLst>
          </p:cNvPr>
          <p:cNvSpPr/>
          <p:nvPr/>
        </p:nvSpPr>
        <p:spPr>
          <a:xfrm>
            <a:off x="1053864" y="328687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شكل بيضاوي 47">
            <a:extLst>
              <a:ext uri="{FF2B5EF4-FFF2-40B4-BE49-F238E27FC236}">
                <a16:creationId xmlns:a16="http://schemas.microsoft.com/office/drawing/2014/main" id="{F18B097C-0358-4FA8-8E2F-D1917CA61DFA}"/>
              </a:ext>
            </a:extLst>
          </p:cNvPr>
          <p:cNvSpPr/>
          <p:nvPr/>
        </p:nvSpPr>
        <p:spPr>
          <a:xfrm>
            <a:off x="5022714" y="410822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مستطيل: زوايا مستديرة 48">
            <a:extLst>
              <a:ext uri="{FF2B5EF4-FFF2-40B4-BE49-F238E27FC236}">
                <a16:creationId xmlns:a16="http://schemas.microsoft.com/office/drawing/2014/main" id="{42E29A59-69EA-4519-A1CC-23C44D9B16A8}"/>
              </a:ext>
            </a:extLst>
          </p:cNvPr>
          <p:cNvSpPr/>
          <p:nvPr/>
        </p:nvSpPr>
        <p:spPr>
          <a:xfrm>
            <a:off x="5952974" y="4135162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3" name="شكل بيضاوي 49">
            <a:extLst>
              <a:ext uri="{FF2B5EF4-FFF2-40B4-BE49-F238E27FC236}">
                <a16:creationId xmlns:a16="http://schemas.microsoft.com/office/drawing/2014/main" id="{92D30615-AA26-4F73-B1BF-29C866970A15}"/>
              </a:ext>
            </a:extLst>
          </p:cNvPr>
          <p:cNvSpPr/>
          <p:nvPr/>
        </p:nvSpPr>
        <p:spPr>
          <a:xfrm>
            <a:off x="5022714" y="410958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شكل بيضاوي 50">
            <a:extLst>
              <a:ext uri="{FF2B5EF4-FFF2-40B4-BE49-F238E27FC236}">
                <a16:creationId xmlns:a16="http://schemas.microsoft.com/office/drawing/2014/main" id="{298E3FCC-1B71-49DF-8F11-7756E761D2DB}"/>
              </a:ext>
            </a:extLst>
          </p:cNvPr>
          <p:cNvSpPr/>
          <p:nvPr/>
        </p:nvSpPr>
        <p:spPr>
          <a:xfrm>
            <a:off x="1053864" y="411314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مستطيل: زوايا مستديرة 51">
            <a:extLst>
              <a:ext uri="{FF2B5EF4-FFF2-40B4-BE49-F238E27FC236}">
                <a16:creationId xmlns:a16="http://schemas.microsoft.com/office/drawing/2014/main" id="{BF2851E6-1A94-4D1F-81AF-3F609A7EEE53}"/>
              </a:ext>
            </a:extLst>
          </p:cNvPr>
          <p:cNvSpPr/>
          <p:nvPr/>
        </p:nvSpPr>
        <p:spPr>
          <a:xfrm>
            <a:off x="2069619" y="4141306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6" name="شكل بيضاوي 52">
            <a:extLst>
              <a:ext uri="{FF2B5EF4-FFF2-40B4-BE49-F238E27FC236}">
                <a16:creationId xmlns:a16="http://schemas.microsoft.com/office/drawing/2014/main" id="{FBE184E4-B697-4BF1-9803-6F8981A9E8BF}"/>
              </a:ext>
            </a:extLst>
          </p:cNvPr>
          <p:cNvSpPr/>
          <p:nvPr/>
        </p:nvSpPr>
        <p:spPr>
          <a:xfrm>
            <a:off x="1053864" y="411450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51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6707FD7-D023-4749-9E0B-DC01B0707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" y="622851"/>
            <a:ext cx="8579950" cy="18958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D332A061-BA36-47C0-A864-677A2FCDF38A}"/>
              </a:ext>
            </a:extLst>
          </p:cNvPr>
          <p:cNvSpPr/>
          <p:nvPr/>
        </p:nvSpPr>
        <p:spPr>
          <a:xfrm>
            <a:off x="5691060" y="137934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148158-CEAB-420B-891E-F5349E75A301}"/>
              </a:ext>
            </a:extLst>
          </p:cNvPr>
          <p:cNvSpPr/>
          <p:nvPr/>
        </p:nvSpPr>
        <p:spPr>
          <a:xfrm>
            <a:off x="814833" y="2003100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F406EBD-8965-4257-8447-3C71180E2DA1}"/>
              </a:ext>
            </a:extLst>
          </p:cNvPr>
          <p:cNvSpPr/>
          <p:nvPr/>
        </p:nvSpPr>
        <p:spPr>
          <a:xfrm>
            <a:off x="814833" y="137934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BA55DE3-5F1C-4DF0-AC86-963796EF4B6A}"/>
              </a:ext>
            </a:extLst>
          </p:cNvPr>
          <p:cNvSpPr/>
          <p:nvPr/>
        </p:nvSpPr>
        <p:spPr>
          <a:xfrm>
            <a:off x="5656422" y="1990037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0" name="شكل بيضاوي 47">
            <a:extLst>
              <a:ext uri="{FF2B5EF4-FFF2-40B4-BE49-F238E27FC236}">
                <a16:creationId xmlns:a16="http://schemas.microsoft.com/office/drawing/2014/main" id="{8E1BA052-D596-4C97-AC5C-F84CCA34ECCC}"/>
              </a:ext>
            </a:extLst>
          </p:cNvPr>
          <p:cNvSpPr/>
          <p:nvPr/>
        </p:nvSpPr>
        <p:spPr>
          <a:xfrm>
            <a:off x="4788223" y="4320582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48">
            <a:extLst>
              <a:ext uri="{FF2B5EF4-FFF2-40B4-BE49-F238E27FC236}">
                <a16:creationId xmlns:a16="http://schemas.microsoft.com/office/drawing/2014/main" id="{82681005-70FE-4E49-8969-13FCC621C46F}"/>
              </a:ext>
            </a:extLst>
          </p:cNvPr>
          <p:cNvSpPr/>
          <p:nvPr/>
        </p:nvSpPr>
        <p:spPr>
          <a:xfrm>
            <a:off x="5803434" y="428361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49">
            <a:extLst>
              <a:ext uri="{FF2B5EF4-FFF2-40B4-BE49-F238E27FC236}">
                <a16:creationId xmlns:a16="http://schemas.microsoft.com/office/drawing/2014/main" id="{B7D3E277-CBC9-4555-9C59-8DDF28854171}"/>
              </a:ext>
            </a:extLst>
          </p:cNvPr>
          <p:cNvSpPr/>
          <p:nvPr/>
        </p:nvSpPr>
        <p:spPr>
          <a:xfrm>
            <a:off x="4788223" y="4321941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شكل بيضاوي 50">
            <a:extLst>
              <a:ext uri="{FF2B5EF4-FFF2-40B4-BE49-F238E27FC236}">
                <a16:creationId xmlns:a16="http://schemas.microsoft.com/office/drawing/2014/main" id="{1EAFBB20-0DC3-4233-B1F1-FEFC731B8A2F}"/>
              </a:ext>
            </a:extLst>
          </p:cNvPr>
          <p:cNvSpPr/>
          <p:nvPr/>
        </p:nvSpPr>
        <p:spPr>
          <a:xfrm>
            <a:off x="971672" y="4282258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مستطيل: زوايا مستديرة 51">
            <a:extLst>
              <a:ext uri="{FF2B5EF4-FFF2-40B4-BE49-F238E27FC236}">
                <a16:creationId xmlns:a16="http://schemas.microsoft.com/office/drawing/2014/main" id="{23775B2E-5D5A-4754-B89D-D2C58E2B4FAA}"/>
              </a:ext>
            </a:extLst>
          </p:cNvPr>
          <p:cNvSpPr/>
          <p:nvPr/>
        </p:nvSpPr>
        <p:spPr>
          <a:xfrm>
            <a:off x="1992228" y="428361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8" name="شكل بيضاوي 52">
            <a:extLst>
              <a:ext uri="{FF2B5EF4-FFF2-40B4-BE49-F238E27FC236}">
                <a16:creationId xmlns:a16="http://schemas.microsoft.com/office/drawing/2014/main" id="{730D6ABB-AE24-4CEA-8975-C4FEF956FC2C}"/>
              </a:ext>
            </a:extLst>
          </p:cNvPr>
          <p:cNvSpPr/>
          <p:nvPr/>
        </p:nvSpPr>
        <p:spPr>
          <a:xfrm>
            <a:off x="971672" y="4283617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شكل بيضاوي 26">
            <a:extLst>
              <a:ext uri="{FF2B5EF4-FFF2-40B4-BE49-F238E27FC236}">
                <a16:creationId xmlns:a16="http://schemas.microsoft.com/office/drawing/2014/main" id="{45FDFE3D-857C-44E5-8369-4B6F9B37F828}"/>
              </a:ext>
            </a:extLst>
          </p:cNvPr>
          <p:cNvSpPr/>
          <p:nvPr/>
        </p:nvSpPr>
        <p:spPr>
          <a:xfrm>
            <a:off x="959624" y="333498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ستطيل: زوايا مستديرة 27">
                <a:extLst>
                  <a:ext uri="{FF2B5EF4-FFF2-40B4-BE49-F238E27FC236}">
                    <a16:creationId xmlns:a16="http://schemas.microsoft.com/office/drawing/2014/main" id="{FBFAB412-2A3A-4D06-B029-808F0E82601A}"/>
                  </a:ext>
                </a:extLst>
              </p:cNvPr>
              <p:cNvSpPr/>
              <p:nvPr/>
            </p:nvSpPr>
            <p:spPr>
              <a:xfrm>
                <a:off x="1872958" y="3303253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مستطيل: زوايا مستديرة 27">
                <a:extLst>
                  <a:ext uri="{FF2B5EF4-FFF2-40B4-BE49-F238E27FC236}">
                    <a16:creationId xmlns:a16="http://schemas.microsoft.com/office/drawing/2014/main" id="{FBFAB412-2A3A-4D06-B029-808F0E8260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958" y="3303253"/>
                <a:ext cx="1872000" cy="57974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شكل بيضاوي 36">
            <a:extLst>
              <a:ext uri="{FF2B5EF4-FFF2-40B4-BE49-F238E27FC236}">
                <a16:creationId xmlns:a16="http://schemas.microsoft.com/office/drawing/2014/main" id="{08772FBF-C67B-412B-B113-DA4470200ED3}"/>
              </a:ext>
            </a:extLst>
          </p:cNvPr>
          <p:cNvSpPr/>
          <p:nvPr/>
        </p:nvSpPr>
        <p:spPr>
          <a:xfrm>
            <a:off x="971672" y="333633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شكل بيضاوي 46">
            <a:extLst>
              <a:ext uri="{FF2B5EF4-FFF2-40B4-BE49-F238E27FC236}">
                <a16:creationId xmlns:a16="http://schemas.microsoft.com/office/drawing/2014/main" id="{FC418A31-6157-4A5F-A8CD-B2EFC3EAA306}"/>
              </a:ext>
            </a:extLst>
          </p:cNvPr>
          <p:cNvSpPr/>
          <p:nvPr/>
        </p:nvSpPr>
        <p:spPr>
          <a:xfrm>
            <a:off x="4796505" y="332404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مستطيل: زوايا مستديرة 47">
            <a:extLst>
              <a:ext uri="{FF2B5EF4-FFF2-40B4-BE49-F238E27FC236}">
                <a16:creationId xmlns:a16="http://schemas.microsoft.com/office/drawing/2014/main" id="{A95110B4-839E-4706-8017-4AFA1BCEBCEB}"/>
              </a:ext>
            </a:extLst>
          </p:cNvPr>
          <p:cNvSpPr/>
          <p:nvPr/>
        </p:nvSpPr>
        <p:spPr>
          <a:xfrm>
            <a:off x="5715740" y="3356134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4" name="شكل بيضاوي 49">
            <a:extLst>
              <a:ext uri="{FF2B5EF4-FFF2-40B4-BE49-F238E27FC236}">
                <a16:creationId xmlns:a16="http://schemas.microsoft.com/office/drawing/2014/main" id="{F6B3AE67-1C90-423A-BBA6-A1AAE5CD8CE6}"/>
              </a:ext>
            </a:extLst>
          </p:cNvPr>
          <p:cNvSpPr/>
          <p:nvPr/>
        </p:nvSpPr>
        <p:spPr>
          <a:xfrm>
            <a:off x="4796505" y="332540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05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C0D2668-92C0-458C-94A6-9E58EC48A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955" y="746885"/>
            <a:ext cx="8288090" cy="1778416"/>
          </a:xfrm>
          <a:prstGeom prst="rect">
            <a:avLst/>
          </a:prstGeom>
        </p:spPr>
      </p:pic>
      <p:sp>
        <p:nvSpPr>
          <p:cNvPr id="30" name="شكل بيضاوي 52">
            <a:extLst>
              <a:ext uri="{FF2B5EF4-FFF2-40B4-BE49-F238E27FC236}">
                <a16:creationId xmlns:a16="http://schemas.microsoft.com/office/drawing/2014/main" id="{AA329C32-7EAC-4E2E-A710-3095E6612294}"/>
              </a:ext>
            </a:extLst>
          </p:cNvPr>
          <p:cNvSpPr/>
          <p:nvPr/>
        </p:nvSpPr>
        <p:spPr>
          <a:xfrm>
            <a:off x="959961" y="323045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53">
            <a:extLst>
              <a:ext uri="{FF2B5EF4-FFF2-40B4-BE49-F238E27FC236}">
                <a16:creationId xmlns:a16="http://schemas.microsoft.com/office/drawing/2014/main" id="{D79899E1-A365-475D-8919-9461A8C6F594}"/>
              </a:ext>
            </a:extLst>
          </p:cNvPr>
          <p:cNvSpPr/>
          <p:nvPr/>
        </p:nvSpPr>
        <p:spPr>
          <a:xfrm>
            <a:off x="1967311" y="323045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54">
            <a:extLst>
              <a:ext uri="{FF2B5EF4-FFF2-40B4-BE49-F238E27FC236}">
                <a16:creationId xmlns:a16="http://schemas.microsoft.com/office/drawing/2014/main" id="{A86D2528-DAA4-4152-B5BF-F52E705C4043}"/>
              </a:ext>
            </a:extLst>
          </p:cNvPr>
          <p:cNvSpPr/>
          <p:nvPr/>
        </p:nvSpPr>
        <p:spPr>
          <a:xfrm>
            <a:off x="959961" y="323181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شكل بيضاوي 55">
            <a:extLst>
              <a:ext uri="{FF2B5EF4-FFF2-40B4-BE49-F238E27FC236}">
                <a16:creationId xmlns:a16="http://schemas.microsoft.com/office/drawing/2014/main" id="{CE60689A-9F50-48A8-A712-48FC662F96DE}"/>
              </a:ext>
            </a:extLst>
          </p:cNvPr>
          <p:cNvSpPr/>
          <p:nvPr/>
        </p:nvSpPr>
        <p:spPr>
          <a:xfrm>
            <a:off x="5568169" y="320883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مستطيل: زوايا مستديرة 56">
            <a:extLst>
              <a:ext uri="{FF2B5EF4-FFF2-40B4-BE49-F238E27FC236}">
                <a16:creationId xmlns:a16="http://schemas.microsoft.com/office/drawing/2014/main" id="{742BD9A9-B350-4421-AAE3-0122DB5B48E7}"/>
              </a:ext>
            </a:extLst>
          </p:cNvPr>
          <p:cNvSpPr/>
          <p:nvPr/>
        </p:nvSpPr>
        <p:spPr>
          <a:xfrm>
            <a:off x="6665500" y="323374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8" name="شكل بيضاوي 57">
            <a:extLst>
              <a:ext uri="{FF2B5EF4-FFF2-40B4-BE49-F238E27FC236}">
                <a16:creationId xmlns:a16="http://schemas.microsoft.com/office/drawing/2014/main" id="{28262367-ADDB-4F61-A5DA-353639C4B15D}"/>
              </a:ext>
            </a:extLst>
          </p:cNvPr>
          <p:cNvSpPr/>
          <p:nvPr/>
        </p:nvSpPr>
        <p:spPr>
          <a:xfrm>
            <a:off x="5568169" y="321019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شكل بيضاوي 49">
            <a:extLst>
              <a:ext uri="{FF2B5EF4-FFF2-40B4-BE49-F238E27FC236}">
                <a16:creationId xmlns:a16="http://schemas.microsoft.com/office/drawing/2014/main" id="{560F2D40-9605-49DA-8520-64B5AEE55A72}"/>
              </a:ext>
            </a:extLst>
          </p:cNvPr>
          <p:cNvSpPr/>
          <p:nvPr/>
        </p:nvSpPr>
        <p:spPr>
          <a:xfrm>
            <a:off x="1020830" y="427557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ستطيل: زوايا مستديرة 50">
                <a:extLst>
                  <a:ext uri="{FF2B5EF4-FFF2-40B4-BE49-F238E27FC236}">
                    <a16:creationId xmlns:a16="http://schemas.microsoft.com/office/drawing/2014/main" id="{EA5E08A2-15BF-49DF-8B53-D2B8F1ECE123}"/>
                  </a:ext>
                </a:extLst>
              </p:cNvPr>
              <p:cNvSpPr/>
              <p:nvPr/>
            </p:nvSpPr>
            <p:spPr>
              <a:xfrm>
                <a:off x="1967311" y="4275570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مستطيل: زوايا مستديرة 50">
                <a:extLst>
                  <a:ext uri="{FF2B5EF4-FFF2-40B4-BE49-F238E27FC236}">
                    <a16:creationId xmlns:a16="http://schemas.microsoft.com/office/drawing/2014/main" id="{EA5E08A2-15BF-49DF-8B53-D2B8F1ECE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11" y="4275570"/>
                <a:ext cx="1872000" cy="69488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شكل بيضاوي 51">
            <a:extLst>
              <a:ext uri="{FF2B5EF4-FFF2-40B4-BE49-F238E27FC236}">
                <a16:creationId xmlns:a16="http://schemas.microsoft.com/office/drawing/2014/main" id="{753B2E42-794E-4EF9-8FDC-B73AF7FA1E4D}"/>
              </a:ext>
            </a:extLst>
          </p:cNvPr>
          <p:cNvSpPr/>
          <p:nvPr/>
        </p:nvSpPr>
        <p:spPr>
          <a:xfrm>
            <a:off x="1032878" y="427692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شكل بيضاوي 58">
            <a:extLst>
              <a:ext uri="{FF2B5EF4-FFF2-40B4-BE49-F238E27FC236}">
                <a16:creationId xmlns:a16="http://schemas.microsoft.com/office/drawing/2014/main" id="{690FC664-F55A-4395-87B0-A889131A533B}"/>
              </a:ext>
            </a:extLst>
          </p:cNvPr>
          <p:cNvSpPr/>
          <p:nvPr/>
        </p:nvSpPr>
        <p:spPr>
          <a:xfrm>
            <a:off x="5568169" y="4275570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مستطيل: زوايا مستديرة 59">
            <a:extLst>
              <a:ext uri="{FF2B5EF4-FFF2-40B4-BE49-F238E27FC236}">
                <a16:creationId xmlns:a16="http://schemas.microsoft.com/office/drawing/2014/main" id="{3DF467BA-67ED-4297-9A67-0CC2BF72375B}"/>
              </a:ext>
            </a:extLst>
          </p:cNvPr>
          <p:cNvSpPr/>
          <p:nvPr/>
        </p:nvSpPr>
        <p:spPr>
          <a:xfrm>
            <a:off x="6498792" y="4231478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44" name="شكل بيضاوي 60">
            <a:extLst>
              <a:ext uri="{FF2B5EF4-FFF2-40B4-BE49-F238E27FC236}">
                <a16:creationId xmlns:a16="http://schemas.microsoft.com/office/drawing/2014/main" id="{5ECE49F5-A680-4026-BAC5-A8D220A51D53}"/>
              </a:ext>
            </a:extLst>
          </p:cNvPr>
          <p:cNvSpPr/>
          <p:nvPr/>
        </p:nvSpPr>
        <p:spPr>
          <a:xfrm>
            <a:off x="5568169" y="427692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7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339573E-C27A-4B60-8B87-05858DC11310}"/>
              </a:ext>
            </a:extLst>
          </p:cNvPr>
          <p:cNvSpPr/>
          <p:nvPr/>
        </p:nvSpPr>
        <p:spPr>
          <a:xfrm>
            <a:off x="931490" y="1333858"/>
            <a:ext cx="7947589" cy="29625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( 5 – 2 )</a:t>
            </a:r>
            <a:endParaRPr lang="ar-KW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EG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التكامل بالتعويض</a:t>
            </a:r>
            <a:endParaRPr lang="en-US" sz="8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3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FE68FD-7297-498D-9216-4548863FC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707" y="618287"/>
            <a:ext cx="8608546" cy="2147872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5768BC26-DB81-40C2-9A51-E710D5A7DB1E}"/>
              </a:ext>
            </a:extLst>
          </p:cNvPr>
          <p:cNvSpPr/>
          <p:nvPr/>
        </p:nvSpPr>
        <p:spPr>
          <a:xfrm>
            <a:off x="5257894" y="3760159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B374D34-9BF1-42C8-8573-416734B1D8AC}"/>
              </a:ext>
            </a:extLst>
          </p:cNvPr>
          <p:cNvSpPr/>
          <p:nvPr/>
        </p:nvSpPr>
        <p:spPr>
          <a:xfrm>
            <a:off x="1244242" y="4543414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1FBA76-13C7-40C5-B6B6-8B66DD97C9C5}"/>
              </a:ext>
            </a:extLst>
          </p:cNvPr>
          <p:cNvSpPr/>
          <p:nvPr/>
        </p:nvSpPr>
        <p:spPr>
          <a:xfrm>
            <a:off x="5223256" y="4592918"/>
            <a:ext cx="535577" cy="535577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1" name="شكل بيضاوي 26">
            <a:extLst>
              <a:ext uri="{FF2B5EF4-FFF2-40B4-BE49-F238E27FC236}">
                <a16:creationId xmlns:a16="http://schemas.microsoft.com/office/drawing/2014/main" id="{555F2999-9250-4264-901B-97645120314C}"/>
              </a:ext>
            </a:extLst>
          </p:cNvPr>
          <p:cNvSpPr/>
          <p:nvPr/>
        </p:nvSpPr>
        <p:spPr>
          <a:xfrm>
            <a:off x="5168923" y="3556527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27CE3661-1A80-4C01-A189-2EAE67E3CCF1}"/>
                  </a:ext>
                </a:extLst>
              </p:cNvPr>
              <p:cNvSpPr/>
              <p:nvPr/>
            </p:nvSpPr>
            <p:spPr>
              <a:xfrm>
                <a:off x="6046730" y="3615460"/>
                <a:ext cx="1872000" cy="579747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مستطيل: زوايا مستديرة 27">
                <a:extLst>
                  <a:ext uri="{FF2B5EF4-FFF2-40B4-BE49-F238E27FC236}">
                    <a16:creationId xmlns:a16="http://schemas.microsoft.com/office/drawing/2014/main" id="{27CE3661-1A80-4C01-A189-2EAE67E3CC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730" y="3615460"/>
                <a:ext cx="1872000" cy="57974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شكل بيضاوي 36">
            <a:extLst>
              <a:ext uri="{FF2B5EF4-FFF2-40B4-BE49-F238E27FC236}">
                <a16:creationId xmlns:a16="http://schemas.microsoft.com/office/drawing/2014/main" id="{5B562C4F-1138-40BE-A0DA-E3EDF24EB8C5}"/>
              </a:ext>
            </a:extLst>
          </p:cNvPr>
          <p:cNvSpPr/>
          <p:nvPr/>
        </p:nvSpPr>
        <p:spPr>
          <a:xfrm>
            <a:off x="5167908" y="3557886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شكل بيضاوي 42">
            <a:extLst>
              <a:ext uri="{FF2B5EF4-FFF2-40B4-BE49-F238E27FC236}">
                <a16:creationId xmlns:a16="http://schemas.microsoft.com/office/drawing/2014/main" id="{DB6A30FF-E647-485C-93EB-B43B074D9B7D}"/>
              </a:ext>
            </a:extLst>
          </p:cNvPr>
          <p:cNvSpPr/>
          <p:nvPr/>
        </p:nvSpPr>
        <p:spPr>
          <a:xfrm>
            <a:off x="1200073" y="3541823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مستطيل: زوايا مستديرة 43">
            <a:extLst>
              <a:ext uri="{FF2B5EF4-FFF2-40B4-BE49-F238E27FC236}">
                <a16:creationId xmlns:a16="http://schemas.microsoft.com/office/drawing/2014/main" id="{47BF1CCB-18C5-4E45-8756-972CEA96A9AA}"/>
              </a:ext>
            </a:extLst>
          </p:cNvPr>
          <p:cNvSpPr/>
          <p:nvPr/>
        </p:nvSpPr>
        <p:spPr>
          <a:xfrm>
            <a:off x="2198756" y="3565398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6" name="شكل بيضاوي 44">
            <a:extLst>
              <a:ext uri="{FF2B5EF4-FFF2-40B4-BE49-F238E27FC236}">
                <a16:creationId xmlns:a16="http://schemas.microsoft.com/office/drawing/2014/main" id="{B58B953F-8CE0-49DD-A69D-907F0B9F0E42}"/>
              </a:ext>
            </a:extLst>
          </p:cNvPr>
          <p:cNvSpPr/>
          <p:nvPr/>
        </p:nvSpPr>
        <p:spPr>
          <a:xfrm>
            <a:off x="1200073" y="3543182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شكل بيضاوي 47">
            <a:extLst>
              <a:ext uri="{FF2B5EF4-FFF2-40B4-BE49-F238E27FC236}">
                <a16:creationId xmlns:a16="http://schemas.microsoft.com/office/drawing/2014/main" id="{8F0487DD-50B0-48A8-A062-533A950C4A8F}"/>
              </a:ext>
            </a:extLst>
          </p:cNvPr>
          <p:cNvSpPr/>
          <p:nvPr/>
        </p:nvSpPr>
        <p:spPr>
          <a:xfrm>
            <a:off x="5168923" y="4364534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مستطيل: زوايا مستديرة 48">
            <a:extLst>
              <a:ext uri="{FF2B5EF4-FFF2-40B4-BE49-F238E27FC236}">
                <a16:creationId xmlns:a16="http://schemas.microsoft.com/office/drawing/2014/main" id="{B95F2356-1311-4BF7-A0F0-A4890DFE3B13}"/>
              </a:ext>
            </a:extLst>
          </p:cNvPr>
          <p:cNvSpPr/>
          <p:nvPr/>
        </p:nvSpPr>
        <p:spPr>
          <a:xfrm>
            <a:off x="6099183" y="4391467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9" name="شكل بيضاوي 49">
            <a:extLst>
              <a:ext uri="{FF2B5EF4-FFF2-40B4-BE49-F238E27FC236}">
                <a16:creationId xmlns:a16="http://schemas.microsoft.com/office/drawing/2014/main" id="{2374CBC5-1331-456A-B991-86D329BCF20D}"/>
              </a:ext>
            </a:extLst>
          </p:cNvPr>
          <p:cNvSpPr/>
          <p:nvPr/>
        </p:nvSpPr>
        <p:spPr>
          <a:xfrm>
            <a:off x="5168923" y="4365893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شكل بيضاوي 50">
            <a:extLst>
              <a:ext uri="{FF2B5EF4-FFF2-40B4-BE49-F238E27FC236}">
                <a16:creationId xmlns:a16="http://schemas.microsoft.com/office/drawing/2014/main" id="{B588CB98-0BAF-4E18-869C-D1D7752C43D5}"/>
              </a:ext>
            </a:extLst>
          </p:cNvPr>
          <p:cNvSpPr/>
          <p:nvPr/>
        </p:nvSpPr>
        <p:spPr>
          <a:xfrm>
            <a:off x="1200073" y="4369449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مستطيل: زوايا مستديرة 51">
            <a:extLst>
              <a:ext uri="{FF2B5EF4-FFF2-40B4-BE49-F238E27FC236}">
                <a16:creationId xmlns:a16="http://schemas.microsoft.com/office/drawing/2014/main" id="{625BE06B-969A-435B-860E-5DA3F3E56018}"/>
              </a:ext>
            </a:extLst>
          </p:cNvPr>
          <p:cNvSpPr/>
          <p:nvPr/>
        </p:nvSpPr>
        <p:spPr>
          <a:xfrm>
            <a:off x="2215828" y="4397611"/>
            <a:ext cx="1872000" cy="579746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2" name="شكل بيضاوي 52">
            <a:extLst>
              <a:ext uri="{FF2B5EF4-FFF2-40B4-BE49-F238E27FC236}">
                <a16:creationId xmlns:a16="http://schemas.microsoft.com/office/drawing/2014/main" id="{AF6E7A0A-3679-40C5-A218-89349CBB1861}"/>
              </a:ext>
            </a:extLst>
          </p:cNvPr>
          <p:cNvSpPr/>
          <p:nvPr/>
        </p:nvSpPr>
        <p:spPr>
          <a:xfrm>
            <a:off x="1200073" y="4370808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2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32913" y="987728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 bwMode="auto">
              <a:xfrm>
                <a:off x="3598713" y="477239"/>
                <a:ext cx="5454020" cy="497637"/>
              </a:xfrm>
              <a:prstGeom prst="round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rtlCol="1" anchor="ctr"/>
              <a:lstStyle/>
              <a:p>
                <a:pPr algn="ctr"/>
                <a:r>
                  <a:rPr lang="ar-KW" b="1" dirty="0">
                    <a:ln w="0"/>
                    <a:solidFill>
                      <a:schemeClr val="tx1"/>
                    </a:solidFill>
                    <a:effectLst/>
                    <a:latin typeface="Arial" pitchFamily="34" charset="0"/>
                    <a:cs typeface="Fanan" pitchFamily="2" charset="-78"/>
                  </a:rPr>
                  <a:t>في التمارين  (</a:t>
                </a:r>
                <a14:m>
                  <m:oMath xmlns:m="http://schemas.openxmlformats.org/officeDocument/2006/math">
                    <m:r>
                      <a:rPr lang="ar-KW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𝟏</m:t>
                    </m:r>
                    <m:r>
                      <a:rPr lang="ar-KW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r>
                      <a:rPr lang="ar-KW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ar-KW" b="1" dirty="0">
                    <a:ln w="0"/>
                    <a:solidFill>
                      <a:schemeClr val="tx1"/>
                    </a:solidFill>
                    <a:effectLst/>
                    <a:latin typeface="Arial" pitchFamily="34" charset="0"/>
                    <a:cs typeface="Fanan" pitchFamily="2" charset="-78"/>
                  </a:rPr>
                  <a:t>), استخدم التعويض المناسب لإيجاد التكامل.</a:t>
                </a:r>
                <a:endParaRPr lang="en-GB" b="1" dirty="0">
                  <a:ln w="0"/>
                  <a:solidFill>
                    <a:schemeClr val="tx1"/>
                  </a:solidFill>
                  <a:effectLst/>
                  <a:latin typeface="Arial" pitchFamily="34" charset="0"/>
                  <a:cs typeface="Fanan" pitchFamily="2" charset="-78"/>
                </a:endParaRP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8713" y="477239"/>
                <a:ext cx="5454020" cy="497637"/>
              </a:xfrm>
              <a:prstGeom prst="roundRect">
                <a:avLst/>
              </a:prstGeom>
              <a:blipFill>
                <a:blip r:embed="rId5"/>
                <a:stretch>
                  <a:fillRect b="-4762"/>
                </a:stretch>
              </a:blipFill>
              <a:ln/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5314" y="802376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14" y="802376"/>
                <a:ext cx="2996991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8906" y="1553557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06" y="1553557"/>
                <a:ext cx="2073962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96113" y="1579435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113" y="1579435"/>
                <a:ext cx="207396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382437" y="2001448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2437" y="2001448"/>
                <a:ext cx="2996991" cy="8188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54658" y="2079086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58" y="2079086"/>
                <a:ext cx="2996991" cy="6347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2568" y="2738379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68" y="2738379"/>
                <a:ext cx="2996991" cy="6347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4572000" y="1052423"/>
            <a:ext cx="0" cy="58055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58264" y="1134377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𝟐</m:t>
                        </m:r>
                      </m:oMath>
                    </m:oMathPara>
                  </a14:m>
                  <a:endParaRPr lang="ar-KW" dirty="0">
                    <a:effectLst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36585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310334" y="992157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334" y="992157"/>
                <a:ext cx="2996991" cy="8188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72000" y="1734711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34711"/>
                <a:ext cx="2073962" cy="3755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483441" y="1700206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441" y="1700206"/>
                <a:ext cx="207396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39645" y="2088395"/>
                <a:ext cx="2073962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645" y="2088395"/>
                <a:ext cx="2073962" cy="63478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060168" y="2622550"/>
                <a:ext cx="4479983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168" y="2622550"/>
                <a:ext cx="4479983" cy="8188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72000" y="3381675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81675"/>
                <a:ext cx="2996991" cy="6347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658265" y="4045908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65" y="4045908"/>
                <a:ext cx="2996991" cy="6347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34">
            <a:extLst>
              <a:ext uri="{FF2B5EF4-FFF2-40B4-BE49-F238E27FC236}">
                <a16:creationId xmlns:a16="http://schemas.microsoft.com/office/drawing/2014/main" id="{27AFA443-D0CE-49C6-BCBA-D9395ED4F805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D584B6EC-522E-4907-AB87-6A3067085A60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0" name="Date Placeholder 28">
            <a:extLst>
              <a:ext uri="{FF2B5EF4-FFF2-40B4-BE49-F238E27FC236}">
                <a16:creationId xmlns:a16="http://schemas.microsoft.com/office/drawing/2014/main" id="{23FB1217-747A-4EB5-BFB9-50C4F7BA3B32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2913" y="582286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𝟑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Oval 15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0808" y="405560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08" y="405560"/>
                <a:ext cx="2996991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572000" y="508958"/>
            <a:ext cx="0" cy="63490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127102" y="1165367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102" y="1165367"/>
                <a:ext cx="207396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10778" y="1631194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78" y="1631194"/>
                <a:ext cx="20739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77864" y="2002130"/>
                <a:ext cx="2815833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64" y="2002130"/>
                <a:ext cx="281583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115018" y="2718071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18" y="2718071"/>
                <a:ext cx="2996991" cy="8188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00045" y="2718071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45" y="2718071"/>
                <a:ext cx="3453442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9012" y="3631841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2" y="3631841"/>
                <a:ext cx="2996991" cy="6347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0" y="4261570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61570"/>
                <a:ext cx="2996991" cy="6347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65827" y="4856792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7" y="4856792"/>
                <a:ext cx="2996991" cy="6347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4572000" y="579411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𝟒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14"/>
                  <a:stretch>
                    <a:fillRect r="-36585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744528" y="405441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528" y="405441"/>
                <a:ext cx="2996991" cy="81887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766785" y="1173995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85" y="1173995"/>
                <a:ext cx="2073962" cy="37555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785366" y="1165366"/>
                <a:ext cx="2073962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366" y="1165366"/>
                <a:ext cx="2073962" cy="4049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698437" y="1708829"/>
                <a:ext cx="2073962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37" y="1708829"/>
                <a:ext cx="2073962" cy="4049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241238" y="2157405"/>
                <a:ext cx="2815833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238" y="2157405"/>
                <a:ext cx="2815833" cy="61093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72643" y="2930224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643" y="2930224"/>
                <a:ext cx="2996991" cy="81887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73902" y="3536950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902" y="3536950"/>
                <a:ext cx="3453442" cy="81887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82220" y="4287449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220" y="4287449"/>
                <a:ext cx="2996991" cy="63478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106173" y="4943057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73" y="4943057"/>
                <a:ext cx="2996991" cy="63478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0" y="5624543"/>
                <a:ext cx="2996991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624543"/>
                <a:ext cx="2996991" cy="63478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34">
            <a:extLst>
              <a:ext uri="{FF2B5EF4-FFF2-40B4-BE49-F238E27FC236}">
                <a16:creationId xmlns:a16="http://schemas.microsoft.com/office/drawing/2014/main" id="{5DBD2568-F1D1-4AAF-8717-8535B4B7DEA6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F0B4B8B2-BDD1-468A-8327-A5C74F913F5F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44" name="Date Placeholder 28">
            <a:extLst>
              <a:ext uri="{FF2B5EF4-FFF2-40B4-BE49-F238E27FC236}">
                <a16:creationId xmlns:a16="http://schemas.microsoft.com/office/drawing/2014/main" id="{C61A70C9-44F7-4E87-8D4F-B41760D2ECA6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6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0770" y="631170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𝟓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4672" y="45720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ar-KW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ar-KW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2" y="457200"/>
                <a:ext cx="3416060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040838" y="1104982"/>
                <a:ext cx="2444898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838" y="1104982"/>
                <a:ext cx="2444898" cy="4049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02152" y="1622568"/>
                <a:ext cx="2419018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52" y="1622568"/>
                <a:ext cx="2419018" cy="4049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77864" y="2002130"/>
                <a:ext cx="2815833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64" y="2002130"/>
                <a:ext cx="281583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0" y="2587925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ar-KW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ar-KW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87925"/>
                <a:ext cx="3416060" cy="8188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710243" y="3127510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0243" y="3127510"/>
                <a:ext cx="3453442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02896" y="3153389"/>
                <a:ext cx="345344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96" y="3153389"/>
                <a:ext cx="3453442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4157" y="4050535"/>
                <a:ext cx="345344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57" y="4050535"/>
                <a:ext cx="3453442" cy="612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572000" y="543464"/>
            <a:ext cx="0" cy="63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692770" y="648423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𝟔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36585" b="-163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71666" y="448574"/>
                <a:ext cx="3416060" cy="838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666" y="448574"/>
                <a:ext cx="3416060" cy="8386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485735" y="1286138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735" y="1286138"/>
                <a:ext cx="2073962" cy="3755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512943" y="1251631"/>
                <a:ext cx="2444898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943" y="1251631"/>
                <a:ext cx="2444898" cy="40498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111841" y="1700206"/>
                <a:ext cx="2815833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841" y="1700206"/>
                <a:ext cx="2815833" cy="61093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535281" y="2316627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281" y="2316627"/>
                <a:ext cx="3453442" cy="8188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61757" y="3058498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57" y="3058498"/>
                <a:ext cx="3453442" cy="8188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913514" y="3714106"/>
                <a:ext cx="345344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14" y="3714106"/>
                <a:ext cx="3453442" cy="6127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267197" y="4309328"/>
                <a:ext cx="3453442" cy="6478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7" y="4309328"/>
                <a:ext cx="3453442" cy="6478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942271" y="2277373"/>
                <a:ext cx="3416060" cy="838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271" y="2277373"/>
                <a:ext cx="3416060" cy="83862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4">
            <a:extLst>
              <a:ext uri="{FF2B5EF4-FFF2-40B4-BE49-F238E27FC236}">
                <a16:creationId xmlns:a16="http://schemas.microsoft.com/office/drawing/2014/main" id="{2C19EC1F-E343-4DEF-B959-218DA0E946E9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544F763C-8E43-4758-B311-CCFB7A53F1D4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3A9B3A07-F152-44CA-8B48-48AB3FF39A26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9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0770" y="657049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𝟕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543466" y="465826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m:rPr>
                                  <m:nor/>
                                </m:rPr>
                                <a:rPr lang="ar-KW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3466" y="465826"/>
                <a:ext cx="3416060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572000" y="543464"/>
            <a:ext cx="0" cy="63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5" y="1139489"/>
                <a:ext cx="2073962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790672" y="1139488"/>
                <a:ext cx="24448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72" y="1139488"/>
                <a:ext cx="244489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0226" y="1467292"/>
                <a:ext cx="2815833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6" y="1467292"/>
                <a:ext cx="2815833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905776" y="2018581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m:rPr>
                                  <m:nor/>
                                </m:rPr>
                                <a:rPr lang="ar-KW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5776" y="2018581"/>
                <a:ext cx="3416060" cy="8188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48571" y="2035834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m:rPr>
                                  <m:nor/>
                                </m:rPr>
                                <a:rPr lang="ar-KW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71" y="2035834"/>
                <a:ext cx="3416060" cy="8188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2398" y="2718071"/>
                <a:ext cx="3453442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2718071"/>
                <a:ext cx="3453442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0" y="3536950"/>
                <a:ext cx="345344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36950"/>
                <a:ext cx="3453442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98408" y="4166678"/>
                <a:ext cx="345344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8" y="4166678"/>
                <a:ext cx="3453442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710023" y="596664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𝟖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40000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Oval 21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13208" y="405441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208" y="405441"/>
                <a:ext cx="3416060" cy="8188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572000" y="1217126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17126"/>
                <a:ext cx="2073962" cy="3755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573329" y="1182620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 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329" y="1182620"/>
                <a:ext cx="2073962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080958" y="2114274"/>
                <a:ext cx="28158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958" y="2114274"/>
                <a:ext cx="281583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141343" y="2536968"/>
                <a:ext cx="2815833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343" y="2536968"/>
                <a:ext cx="2815833" cy="6127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950899" y="312676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899" y="3126760"/>
                <a:ext cx="3416060" cy="8188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090249" y="312751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49" y="3127510"/>
                <a:ext cx="3416060" cy="81887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599208" y="1519050"/>
                <a:ext cx="207396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08" y="1519050"/>
                <a:ext cx="2073962" cy="6127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58264" y="3877379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64" y="3877379"/>
                <a:ext cx="3416060" cy="81887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80627" y="4645131"/>
                <a:ext cx="341606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627" y="4645131"/>
                <a:ext cx="3416060" cy="71468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658264" y="5335244"/>
                <a:ext cx="341606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𝟕𝟐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ar-KW" dirty="0">
                          <a:solidFill>
                            <a:schemeClr val="tx1"/>
                          </a:solidFill>
                          <a:effectLst/>
                        </a:rPr>
                        <m:t>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𝟔𝟑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64" y="5335244"/>
                <a:ext cx="3416060" cy="6127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770406" y="6137500"/>
                <a:ext cx="3959525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𝟕𝟐</m:t>
                              </m:r>
                            </m:den>
                          </m:f>
                          <m:d>
                            <m:d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ar-KW" dirty="0">
                          <a:effectLst/>
                        </a:rPr>
                        <m:t> </m:t>
                      </m:r>
                      <m:sSup>
                        <m:sSupPr>
                          <m:ctrlP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𝟔𝟑</m:t>
                              </m:r>
                            </m:den>
                          </m:f>
                          <m:d>
                            <m:dPr>
                              <m:ctrlP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effectLst/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06" y="6137500"/>
                <a:ext cx="3959525" cy="6127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840C4C8A-5039-4555-96FC-D94EC26AD6D7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705B7C-BC24-40EC-B6CB-750A5FEFBC58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7" name="Date Placeholder 28">
            <a:extLst>
              <a:ext uri="{FF2B5EF4-FFF2-40B4-BE49-F238E27FC236}">
                <a16:creationId xmlns:a16="http://schemas.microsoft.com/office/drawing/2014/main" id="{F27BF2FD-0C0E-4161-A5BD-FF4AAB4E377F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39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0770" y="657049"/>
            <a:ext cx="305301" cy="369332"/>
            <a:chOff x="6786979" y="3728393"/>
            <a:chExt cx="305301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𝟗</m:t>
                        </m:r>
                      </m:oMath>
                    </m:oMathPara>
                  </a14:m>
                  <a:endParaRPr lang="ar-KW" b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6979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36585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798172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b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543466" y="491705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m:rPr>
                                  <m:nor/>
                                </m:rPr>
                                <a:rPr lang="ar-KW" b="1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3466" y="491705"/>
                <a:ext cx="3416060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-129396" y="1165367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396" y="1165367"/>
                <a:ext cx="2073962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71933" y="1130861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 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33" y="1130861"/>
                <a:ext cx="2073962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79562" y="1907240"/>
                <a:ext cx="28158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62" y="1907240"/>
                <a:ext cx="28158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31321" y="2260921"/>
                <a:ext cx="2815833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21" y="2260921"/>
                <a:ext cx="2815833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97812" y="1467291"/>
                <a:ext cx="2073962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2" y="1467291"/>
                <a:ext cx="2073962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836764" y="2803585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m:rPr>
                                  <m:nor/>
                                </m:rPr>
                                <a:rPr lang="ar-KW" b="1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6764" y="2803585"/>
                <a:ext cx="3416060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66157" y="283809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ar-KW" b="1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rad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157" y="2838090"/>
                <a:ext cx="3416060" cy="8188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66156" y="3640345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156" y="3640345"/>
                <a:ext cx="3416060" cy="8188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05770" y="4364964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770" y="4364964"/>
                <a:ext cx="3416060" cy="8188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41537" y="5011945"/>
                <a:ext cx="341606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37" y="5011945"/>
                <a:ext cx="3416060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58790" y="5684805"/>
                <a:ext cx="341606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0" y="5684805"/>
                <a:ext cx="3416060" cy="6127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07031" y="6245268"/>
                <a:ext cx="407167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𝟐𝟕</m:t>
                              </m:r>
                            </m:den>
                          </m:f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1" y="6245268"/>
                <a:ext cx="4071670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572000" y="543464"/>
            <a:ext cx="0" cy="63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595006" y="567910"/>
            <a:ext cx="374310" cy="369332"/>
            <a:chOff x="6769727" y="3728393"/>
            <a:chExt cx="37431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𝟏𝟎</m:t>
                        </m:r>
                      </m:oMath>
                    </m:oMathPara>
                  </a14:m>
                  <a:endParaRPr lang="ar-KW" b="1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92683" b="-163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Oval 24"/>
            <p:cNvSpPr/>
            <p:nvPr/>
          </p:nvSpPr>
          <p:spPr>
            <a:xfrm>
              <a:off x="6849929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 b="1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87328" y="414068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328" y="414068"/>
                <a:ext cx="2996991" cy="8188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72000" y="1087729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87729"/>
                <a:ext cx="2073962" cy="37555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573329" y="1087729"/>
                <a:ext cx="2073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 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329" y="1087729"/>
                <a:ext cx="2073962" cy="369332"/>
              </a:xfrm>
              <a:prstGeom prst="rect">
                <a:avLst/>
              </a:prstGeom>
              <a:blipFill>
                <a:blip r:embed="rId2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779034" y="1786468"/>
                <a:ext cx="28158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034" y="1786468"/>
                <a:ext cx="2815833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599208" y="1501798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ar-KW" b="1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08" y="1501798"/>
                <a:ext cx="2073962" cy="375552"/>
              </a:xfrm>
              <a:prstGeom prst="rect">
                <a:avLst/>
              </a:prstGeom>
              <a:blipFill>
                <a:blip r:embed="rId22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14799" y="2277374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2277374"/>
                <a:ext cx="2996991" cy="81887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814202" y="2268747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ar-KW" b="1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ar-KW" b="1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202" y="2268747"/>
                <a:ext cx="3416060" cy="81887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925017" y="312751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ar-KW" b="1" dirty="0">
                                  <a:solidFill>
                                    <a:schemeClr val="tx1"/>
                                  </a:solidFill>
                                  <a:effectLst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ar-KW" b="1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017" y="3127510"/>
                <a:ext cx="3416060" cy="81887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236896" y="3127510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896" y="3127510"/>
                <a:ext cx="3416060" cy="81887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356338" y="3791744"/>
                <a:ext cx="3416060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38" y="3791744"/>
                <a:ext cx="3416060" cy="81887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02986" y="4571997"/>
                <a:ext cx="341606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986" y="4571997"/>
                <a:ext cx="3416060" cy="71468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373589" y="5512276"/>
                <a:ext cx="4925687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89" y="5512276"/>
                <a:ext cx="4925687" cy="71468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B35EF349-A4B5-4968-87D4-E467BBD985E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C260B0-7EBB-49C7-946F-72D09DC6DB80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43" name="Date Placeholder 28">
            <a:extLst>
              <a:ext uri="{FF2B5EF4-FFF2-40B4-BE49-F238E27FC236}">
                <a16:creationId xmlns:a16="http://schemas.microsoft.com/office/drawing/2014/main" id="{95CB4CCE-8C9F-480F-BDB7-E5F59C45D9F9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73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8885" y="628295"/>
            <a:ext cx="374310" cy="369332"/>
            <a:chOff x="6769727" y="3728393"/>
            <a:chExt cx="37431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𝟏𝟏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926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6849929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258793" y="474453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793" y="474453"/>
                <a:ext cx="2996991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-181155" y="1122234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155" y="1122234"/>
                <a:ext cx="2073962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97812" y="1130861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ar-KW" dirty="0">
                        <a:solidFill>
                          <a:schemeClr val="tx1"/>
                        </a:solidFill>
                        <a:effectLst/>
                      </a:rPr>
                      <m:t> </m:t>
                    </m:r>
                  </m:oMath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2" y="1130861"/>
                <a:ext cx="2073962" cy="37555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650300" y="1631195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300" y="1631195"/>
                <a:ext cx="2073962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80225" y="1881359"/>
                <a:ext cx="2073962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225" y="1881359"/>
                <a:ext cx="2073962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560717" y="2536166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0717" y="2536166"/>
                <a:ext cx="2996991" cy="8188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423358" y="2527540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358" y="2527540"/>
                <a:ext cx="2996991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207034" y="3286665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7034" y="3286665"/>
                <a:ext cx="2996991" cy="8188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58197" y="3321171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197" y="3321171"/>
                <a:ext cx="2996991" cy="8188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5220" y="4063038"/>
                <a:ext cx="341606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ar-KW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20" y="4063038"/>
                <a:ext cx="3416060" cy="7146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1318" y="4891174"/>
                <a:ext cx="341606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18" y="4891174"/>
                <a:ext cx="3416060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4572000" y="543464"/>
            <a:ext cx="0" cy="63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574877" y="565035"/>
            <a:ext cx="374310" cy="369332"/>
            <a:chOff x="6769727" y="3728393"/>
            <a:chExt cx="37431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Fanan" pitchFamily="2" charset="-78"/>
                          </a:rPr>
                          <m:t>𝟏𝟐</m:t>
                        </m:r>
                      </m:oMath>
                    </m:oMathPara>
                  </a14:m>
                  <a:endParaRPr lang="ar-KW" dirty="0"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9727" y="3728393"/>
                  <a:ext cx="248786" cy="369332"/>
                </a:xfrm>
                <a:prstGeom prst="rect">
                  <a:avLst/>
                </a:prstGeom>
                <a:blipFill>
                  <a:blip r:embed="rId15"/>
                  <a:stretch>
                    <a:fillRect r="-92683" b="-1667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6849929" y="3789040"/>
              <a:ext cx="294108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KW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422475" y="368061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ctrlP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475" y="368061"/>
                <a:ext cx="2996991" cy="81887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572000" y="1173993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993"/>
                <a:ext cx="2073962" cy="37555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236899" y="1191246"/>
                <a:ext cx="2073962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ar-KW" dirty="0">
                        <a:solidFill>
                          <a:schemeClr val="tx1"/>
                        </a:solidFill>
                        <a:effectLst/>
                      </a:rPr>
                      <m:t> </m:t>
                    </m:r>
                  </m:oMath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899" y="1191246"/>
                <a:ext cx="2073962" cy="375552"/>
              </a:xfrm>
              <a:prstGeom prst="rect">
                <a:avLst/>
              </a:prstGeom>
              <a:blipFill>
                <a:blip r:embed="rId18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045788" y="2009955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ctrlP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788" y="2009955"/>
                <a:ext cx="2996991" cy="8188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147009" y="2001329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ar-KW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ctrlP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ar-KW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009" y="2001329"/>
                <a:ext cx="2996991" cy="81887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459856" y="2640552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856" y="2640552"/>
                <a:ext cx="2996991" cy="81887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85737" y="3295292"/>
                <a:ext cx="2996991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𝒅𝒖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737" y="3295292"/>
                <a:ext cx="2996991" cy="81887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416721" y="4054412"/>
                <a:ext cx="341606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21" y="4054412"/>
                <a:ext cx="3416060" cy="71468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675514" y="5003317"/>
                <a:ext cx="3416060" cy="620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m:rPr>
                              <m:nor/>
                            </m:rPr>
                            <a:rPr lang="ar-KW" dirty="0">
                              <a:solidFill>
                                <a:schemeClr val="tx1"/>
                              </a:solidFill>
                              <a:effectLst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ar-KW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514" y="5003317"/>
                <a:ext cx="3416060" cy="62004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D0E03C35-69B8-4481-9464-A42A5696218F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6084B1-1B8D-4116-A1F1-F3ED29BCD735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35" name="Date Placeholder 28">
            <a:extLst>
              <a:ext uri="{FF2B5EF4-FFF2-40B4-BE49-F238E27FC236}">
                <a16:creationId xmlns:a16="http://schemas.microsoft.com/office/drawing/2014/main" id="{CBEF3F3F-FA28-4E3B-8E9C-4EB6BE6ADC9A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0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51886-234F-43F4-B39E-956BA2EF0846}" type="slidenum">
              <a:rPr lang="ar-KW" smtClean="0"/>
              <a:t>9</a:t>
            </a:fld>
            <a:endParaRPr lang="ar-KW" dirty="0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6AA697BA-E530-4F22-9D22-11D819C1A030}"/>
              </a:ext>
            </a:extLst>
          </p:cNvPr>
          <p:cNvSpPr txBox="1"/>
          <p:nvPr/>
        </p:nvSpPr>
        <p:spPr>
          <a:xfrm>
            <a:off x="21723" y="49262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10E720F7-28CC-42F8-9D56-368364CE03BD}"/>
              </a:ext>
            </a:extLst>
          </p:cNvPr>
          <p:cNvSpPr txBox="1"/>
          <p:nvPr/>
        </p:nvSpPr>
        <p:spPr>
          <a:xfrm>
            <a:off x="6106861" y="37722"/>
            <a:ext cx="3037139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EG" b="1" dirty="0">
                <a:cs typeface="Arial" pitchFamily="34" charset="0"/>
              </a:rPr>
              <a:t>التكامل بالتعويض </a:t>
            </a:r>
            <a:r>
              <a:rPr lang="ar-AE" b="1" dirty="0">
                <a:cs typeface="Arial" pitchFamily="34" charset="0"/>
              </a:rPr>
              <a:t>( </a:t>
            </a:r>
            <a:r>
              <a:rPr lang="en-US" b="1" dirty="0">
                <a:cs typeface="Arial" pitchFamily="34" charset="0"/>
              </a:rPr>
              <a:t>5-2</a:t>
            </a:r>
            <a:r>
              <a:rPr lang="ar-AE" b="1" dirty="0">
                <a:cs typeface="Arial" pitchFamily="34" charset="0"/>
              </a:rPr>
              <a:t>) </a:t>
            </a:r>
            <a:r>
              <a:rPr lang="en-AE" b="1" dirty="0">
                <a:cs typeface="Arial" pitchFamily="34" charset="0"/>
              </a:rPr>
              <a:t> </a:t>
            </a:r>
            <a:r>
              <a:rPr lang="ar-AE" b="1" dirty="0">
                <a:cs typeface="Arial" pitchFamily="34" charset="0"/>
              </a:rPr>
              <a:t> </a:t>
            </a:r>
          </a:p>
        </p:txBody>
      </p:sp>
      <p:sp>
        <p:nvSpPr>
          <p:cNvPr id="24" name="Date Placeholder 28">
            <a:extLst>
              <a:ext uri="{FF2B5EF4-FFF2-40B4-BE49-F238E27FC236}">
                <a16:creationId xmlns:a16="http://schemas.microsoft.com/office/drawing/2014/main" id="{4F19EA70-2C47-48B0-921C-F98DE6CFA41C}"/>
              </a:ext>
            </a:extLst>
          </p:cNvPr>
          <p:cNvSpPr txBox="1">
            <a:spLocks/>
          </p:cNvSpPr>
          <p:nvPr/>
        </p:nvSpPr>
        <p:spPr>
          <a:xfrm>
            <a:off x="2901723" y="49262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04:56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شكل بيضاوي 26">
            <a:extLst>
              <a:ext uri="{FF2B5EF4-FFF2-40B4-BE49-F238E27FC236}">
                <a16:creationId xmlns:a16="http://schemas.microsoft.com/office/drawing/2014/main" id="{CD6ACA70-D135-4557-931D-EE740866DB1F}"/>
              </a:ext>
            </a:extLst>
          </p:cNvPr>
          <p:cNvSpPr/>
          <p:nvPr/>
        </p:nvSpPr>
        <p:spPr>
          <a:xfrm>
            <a:off x="5131672" y="2869410"/>
            <a:ext cx="579746" cy="5797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7E881286-10AC-4CEF-BD9A-F6B14C8259FF}"/>
                  </a:ext>
                </a:extLst>
              </p:cNvPr>
              <p:cNvSpPr/>
              <p:nvPr/>
            </p:nvSpPr>
            <p:spPr>
              <a:xfrm>
                <a:off x="4482967" y="3553864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نجمة: 6 نقاط 39">
                <a:extLst>
                  <a:ext uri="{FF2B5EF4-FFF2-40B4-BE49-F238E27FC236}">
                    <a16:creationId xmlns:a16="http://schemas.microsoft.com/office/drawing/2014/main" id="{7E881286-10AC-4CEF-BD9A-F6B14C8259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67" y="3553864"/>
                <a:ext cx="1872000" cy="1656000"/>
              </a:xfrm>
              <a:prstGeom prst="star6">
                <a:avLst/>
              </a:prstGeom>
              <a:blipFill>
                <a:blip r:embed="rId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E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شكل بيضاوي 40">
            <a:extLst>
              <a:ext uri="{FF2B5EF4-FFF2-40B4-BE49-F238E27FC236}">
                <a16:creationId xmlns:a16="http://schemas.microsoft.com/office/drawing/2014/main" id="{770509AF-B871-434C-9191-EFE8DF299860}"/>
              </a:ext>
            </a:extLst>
          </p:cNvPr>
          <p:cNvSpPr/>
          <p:nvPr/>
        </p:nvSpPr>
        <p:spPr>
          <a:xfrm>
            <a:off x="5131672" y="2870769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شكل بيضاوي 41">
            <a:extLst>
              <a:ext uri="{FF2B5EF4-FFF2-40B4-BE49-F238E27FC236}">
                <a16:creationId xmlns:a16="http://schemas.microsoft.com/office/drawing/2014/main" id="{326A8D86-3A64-4D5E-8D2D-9094383D9010}"/>
              </a:ext>
            </a:extLst>
          </p:cNvPr>
          <p:cNvSpPr/>
          <p:nvPr/>
        </p:nvSpPr>
        <p:spPr>
          <a:xfrm>
            <a:off x="2901723" y="2956206"/>
            <a:ext cx="579746" cy="57974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مستطيل: زوايا مستديرة 42">
            <a:extLst>
              <a:ext uri="{FF2B5EF4-FFF2-40B4-BE49-F238E27FC236}">
                <a16:creationId xmlns:a16="http://schemas.microsoft.com/office/drawing/2014/main" id="{10B41215-85BB-4B52-A6C6-2913A172AD25}"/>
              </a:ext>
            </a:extLst>
          </p:cNvPr>
          <p:cNvSpPr/>
          <p:nvPr/>
        </p:nvSpPr>
        <p:spPr>
          <a:xfrm>
            <a:off x="2255596" y="4143273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حاول مرة أخري </a:t>
            </a:r>
            <a:endParaRPr lang="ar-KW" sz="2400" b="1" dirty="0">
              <a:solidFill>
                <a:schemeClr val="bg1"/>
              </a:solidFill>
            </a:endParaRPr>
          </a:p>
        </p:txBody>
      </p:sp>
      <p:sp>
        <p:nvSpPr>
          <p:cNvPr id="20" name="شكل بيضاوي 43">
            <a:extLst>
              <a:ext uri="{FF2B5EF4-FFF2-40B4-BE49-F238E27FC236}">
                <a16:creationId xmlns:a16="http://schemas.microsoft.com/office/drawing/2014/main" id="{B1307124-E6EB-49E9-A511-D1992B921480}"/>
              </a:ext>
            </a:extLst>
          </p:cNvPr>
          <p:cNvSpPr/>
          <p:nvPr/>
        </p:nvSpPr>
        <p:spPr>
          <a:xfrm>
            <a:off x="2901723" y="2957565"/>
            <a:ext cx="579746" cy="57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E80244-AEFF-477B-B18B-DEC53C474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-6387" r="58524"/>
          <a:stretch/>
        </p:blipFill>
        <p:spPr>
          <a:xfrm>
            <a:off x="247010" y="1482971"/>
            <a:ext cx="4709034" cy="114906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6EC1162-9CA4-47B4-92BE-1B8BC3A68093}"/>
              </a:ext>
            </a:extLst>
          </p:cNvPr>
          <p:cNvSpPr txBox="1"/>
          <p:nvPr/>
        </p:nvSpPr>
        <p:spPr>
          <a:xfrm>
            <a:off x="6824869" y="418594"/>
            <a:ext cx="21733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2400" b="1" dirty="0">
                <a:solidFill>
                  <a:srgbClr val="FF0000"/>
                </a:solidFill>
              </a:rPr>
              <a:t>تمارين  موضوعية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FD9621B-13B0-462D-A1DD-ED1775561D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26364" y="908969"/>
            <a:ext cx="6771861" cy="6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1A38DA-E43E-482E-8028-CDC77C51B884}"/>
</file>

<file path=customXml/itemProps2.xml><?xml version="1.0" encoding="utf-8"?>
<ds:datastoreItem xmlns:ds="http://schemas.openxmlformats.org/officeDocument/2006/customXml" ds:itemID="{3E61FA81-88EF-4346-A696-C2B56ACF2068}"/>
</file>

<file path=customXml/itemProps3.xml><?xml version="1.0" encoding="utf-8"?>
<ds:datastoreItem xmlns:ds="http://schemas.openxmlformats.org/officeDocument/2006/customXml" ds:itemID="{3347E703-8E99-4E19-8F0C-77563F0087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3530</TotalTime>
  <Words>885</Words>
  <Application>Microsoft Office PowerPoint</Application>
  <PresentationFormat>On-screen Show (4:3)</PresentationFormat>
  <Paragraphs>277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ELASER</dc:creator>
  <cp:lastModifiedBy>يحيي محمد علي نصر</cp:lastModifiedBy>
  <cp:revision>365</cp:revision>
  <dcterms:created xsi:type="dcterms:W3CDTF">2015-01-30T14:44:27Z</dcterms:created>
  <dcterms:modified xsi:type="dcterms:W3CDTF">2021-03-21T13:57:51Z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