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2.xml" ContentType="application/vnd.openxmlformats-officedocument.presentationml.tags+xml"/>
  <Override PartName="/ppt/tags/tag14.xml" ContentType="application/vnd.openxmlformats-officedocument.presentationml.tags+xml"/>
  <Override PartName="/ppt/tags/tag10.xml" ContentType="application/vnd.openxmlformats-officedocument.presentationml.tags+xml"/>
  <Override PartName="/ppt/tags/tag15.xml" ContentType="application/vnd.openxmlformats-officedocument.presentationml.tags+xml"/>
  <Override PartName="/ppt/tags/tag7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3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550" r:id="rId2"/>
    <p:sldId id="28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2" r:id="rId11"/>
    <p:sldId id="283" r:id="rId12"/>
    <p:sldId id="284" r:id="rId13"/>
    <p:sldId id="285" r:id="rId14"/>
    <p:sldId id="278" r:id="rId15"/>
    <p:sldId id="286" r:id="rId16"/>
    <p:sldId id="279" r:id="rId17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75FE55-22C1-46D3-9494-97C8266DEC90}">
          <p14:sldIdLst>
            <p14:sldId id="550"/>
            <p14:sldId id="281"/>
            <p14:sldId id="259"/>
          </p14:sldIdLst>
        </p14:section>
        <p14:section name="Untitled Section" id="{C9EEF739-8C5A-43D0-BF68-B1812DA73533}">
          <p14:sldIdLst>
            <p14:sldId id="260"/>
            <p14:sldId id="261"/>
            <p14:sldId id="262"/>
            <p14:sldId id="263"/>
            <p14:sldId id="264"/>
            <p14:sldId id="265"/>
            <p14:sldId id="282"/>
            <p14:sldId id="283"/>
            <p14:sldId id="284"/>
            <p14:sldId id="285"/>
            <p14:sldId id="278"/>
            <p14:sldId id="286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25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69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CF8C0E-1146-4E5A-9D11-BC9BB79251CC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67A559-A2D0-466F-95F7-F27E1567C06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6821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7FD-44E0-47FE-B7D7-117BC50C3C77}" type="slidenum">
              <a:rPr lang="ar-KW" smtClean="0"/>
              <a:pPr/>
              <a:t>2</a:t>
            </a:fld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BED8CB-451E-4F45-BAB4-1E7F4AA060A9}" type="datetime8">
              <a:rPr lang="ar-KW" smtClean="0"/>
              <a:pPr/>
              <a:t>06 أيار، 21</a:t>
            </a:fld>
            <a:endParaRPr lang="ar-KW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9793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0057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539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9615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840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9376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949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7839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9386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0338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4727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8363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6FFC6-6D5F-476C-AF37-D6707E6E5D1F}" type="datetimeFigureOut">
              <a:rPr lang="ar-KW" smtClean="0"/>
              <a:pPr/>
              <a:t>25/09/1442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382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7" Type="http://schemas.openxmlformats.org/officeDocument/2006/relationships/image" Target="../media/image16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microsoft.com/office/2007/relationships/hdphoto" Target="../media/hdphoto2.wdp"/><Relationship Id="rId5" Type="http://schemas.openxmlformats.org/officeDocument/2006/relationships/image" Target="../media/image106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7" Type="http://schemas.microsoft.com/office/2007/relationships/hdphoto" Target="../media/hdphoto3.wd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107.png"/><Relationship Id="rId5" Type="http://schemas.openxmlformats.org/officeDocument/2006/relationships/image" Target="../media/image161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7" Type="http://schemas.microsoft.com/office/2007/relationships/hdphoto" Target="../media/hdphoto4.wd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108.png"/><Relationship Id="rId5" Type="http://schemas.openxmlformats.org/officeDocument/2006/relationships/image" Target="../media/image163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7" Type="http://schemas.openxmlformats.org/officeDocument/2006/relationships/image" Target="../media/image16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microsoft.com/office/2007/relationships/hdphoto" Target="../media/hdphoto5.wdp"/><Relationship Id="rId5" Type="http://schemas.openxmlformats.org/officeDocument/2006/relationships/image" Target="../media/image109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6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microsoft.com/office/2007/relationships/hdphoto" Target="../media/hdphoto7.wdp"/><Relationship Id="rId5" Type="http://schemas.openxmlformats.org/officeDocument/2006/relationships/image" Target="../media/image111.png"/><Relationship Id="rId4" Type="http://schemas.microsoft.com/office/2007/relationships/hdphoto" Target="../media/hdphoto6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170.png"/><Relationship Id="rId5" Type="http://schemas.openxmlformats.org/officeDocument/2006/relationships/image" Target="../media/image112.png"/><Relationship Id="rId4" Type="http://schemas.microsoft.com/office/2007/relationships/hdphoto" Target="../media/hdphoto6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7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microsoft.com/office/2007/relationships/hdphoto" Target="../media/hdphoto8.wdp"/><Relationship Id="rId5" Type="http://schemas.openxmlformats.org/officeDocument/2006/relationships/image" Target="../media/image113.png"/><Relationship Id="rId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10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tags" Target="../tags/tag2.xml"/><Relationship Id="rId16" Type="http://schemas.openxmlformats.org/officeDocument/2006/relationships/image" Target="../media/image13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3.png"/><Relationship Id="rId18" Type="http://schemas.openxmlformats.org/officeDocument/2006/relationships/image" Target="../media/image29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24.png"/><Relationship Id="rId1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5" Type="http://schemas.openxmlformats.org/officeDocument/2006/relationships/image" Target="../media/image26.png"/><Relationship Id="rId10" Type="http://schemas.openxmlformats.org/officeDocument/2006/relationships/image" Target="../media/image220.png"/><Relationship Id="rId19" Type="http://schemas.openxmlformats.org/officeDocument/2006/relationships/image" Target="../media/image30.png"/><Relationship Id="rId4" Type="http://schemas.openxmlformats.org/officeDocument/2006/relationships/image" Target="../media/image5.pn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png"/><Relationship Id="rId1" Type="http://schemas.openxmlformats.org/officeDocument/2006/relationships/tags" Target="../tags/tag4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17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8" Type="http://schemas.openxmlformats.org/officeDocument/2006/relationships/image" Target="../media/image53.png"/><Relationship Id="rId3" Type="http://schemas.openxmlformats.org/officeDocument/2006/relationships/image" Target="../media/image460.png"/><Relationship Id="rId21" Type="http://schemas.openxmlformats.org/officeDocument/2006/relationships/image" Target="../media/image58.png"/><Relationship Id="rId7" Type="http://schemas.openxmlformats.org/officeDocument/2006/relationships/image" Target="../media/image470.png"/><Relationship Id="rId12" Type="http://schemas.openxmlformats.org/officeDocument/2006/relationships/image" Target="../media/image52.png"/><Relationship Id="rId17" Type="http://schemas.openxmlformats.org/officeDocument/2006/relationships/image" Target="../media/image51.png"/><Relationship Id="rId25" Type="http://schemas.openxmlformats.org/officeDocument/2006/relationships/image" Target="../media/image6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png"/><Relationship Id="rId20" Type="http://schemas.openxmlformats.org/officeDocument/2006/relationships/image" Target="../media/image57.png"/><Relationship Id="rId1" Type="http://schemas.openxmlformats.org/officeDocument/2006/relationships/tags" Target="../tags/tag5.xml"/><Relationship Id="rId6" Type="http://schemas.openxmlformats.org/officeDocument/2006/relationships/image" Target="../media/image450.png"/><Relationship Id="rId24" Type="http://schemas.openxmlformats.org/officeDocument/2006/relationships/image" Target="../media/image61.png"/><Relationship Id="rId5" Type="http://schemas.openxmlformats.org/officeDocument/2006/relationships/image" Target="../media/image440.png"/><Relationship Id="rId23" Type="http://schemas.openxmlformats.org/officeDocument/2006/relationships/image" Target="../media/image60.png"/><Relationship Id="rId10" Type="http://schemas.openxmlformats.org/officeDocument/2006/relationships/image" Target="../media/image50.png"/><Relationship Id="rId19" Type="http://schemas.openxmlformats.org/officeDocument/2006/relationships/image" Target="../media/image55.png"/><Relationship Id="rId4" Type="http://schemas.openxmlformats.org/officeDocument/2006/relationships/image" Target="../media/image33.png"/><Relationship Id="rId9" Type="http://schemas.openxmlformats.org/officeDocument/2006/relationships/image" Target="../media/image490.png"/><Relationship Id="rId14" Type="http://schemas.openxmlformats.org/officeDocument/2006/relationships/image" Target="../media/image54.png"/><Relationship Id="rId22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18" Type="http://schemas.openxmlformats.org/officeDocument/2006/relationships/image" Target="../media/image76.png"/><Relationship Id="rId3" Type="http://schemas.openxmlformats.org/officeDocument/2006/relationships/image" Target="../media/image48.png"/><Relationship Id="rId7" Type="http://schemas.openxmlformats.org/officeDocument/2006/relationships/image" Target="../media/image640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4.png"/><Relationship Id="rId1" Type="http://schemas.openxmlformats.org/officeDocument/2006/relationships/tags" Target="../tags/tag6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20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65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18" Type="http://schemas.openxmlformats.org/officeDocument/2006/relationships/image" Target="../media/image90.png"/><Relationship Id="rId3" Type="http://schemas.openxmlformats.org/officeDocument/2006/relationships/image" Target="../media/image78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8.png"/><Relationship Id="rId1" Type="http://schemas.openxmlformats.org/officeDocument/2006/relationships/tags" Target="../tags/tag7.xml"/><Relationship Id="rId6" Type="http://schemas.openxmlformats.org/officeDocument/2006/relationships/image" Target="../media/image770.png"/><Relationship Id="rId11" Type="http://schemas.openxmlformats.org/officeDocument/2006/relationships/image" Target="../media/image83.png"/><Relationship Id="rId5" Type="http://schemas.openxmlformats.org/officeDocument/2006/relationships/image" Target="../media/image760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4" Type="http://schemas.openxmlformats.org/officeDocument/2006/relationships/image" Target="../media/image63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3" Type="http://schemas.openxmlformats.org/officeDocument/2006/relationships/image" Target="../media/image93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17" Type="http://schemas.openxmlformats.org/officeDocument/2006/relationships/image" Target="../media/image10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4.png"/><Relationship Id="rId1" Type="http://schemas.openxmlformats.org/officeDocument/2006/relationships/tags" Target="../tags/tag8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2.png"/><Relationship Id="rId15" Type="http://schemas.openxmlformats.org/officeDocument/2006/relationships/image" Target="../media/image103.png"/><Relationship Id="rId10" Type="http://schemas.openxmlformats.org/officeDocument/2006/relationships/image" Target="../media/image98.png"/><Relationship Id="rId4" Type="http://schemas.openxmlformats.org/officeDocument/2006/relationships/image" Target="../media/image77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316522" y="3044690"/>
            <a:ext cx="2091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665411" y="3638473"/>
            <a:ext cx="2837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085316" y="4232256"/>
            <a:ext cx="500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الخامسة : التكامل :بند (  5 – 6)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FF95D74-F6D1-4CD5-A938-FEDB5A7B7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167" y="462977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204646" y="1849447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503052" y="2310197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8C78F047-A9CA-4024-963A-464B8E7ED897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9CC5DB-F004-4877-A3CE-1549DBF33A7B}"/>
              </a:ext>
            </a:extLst>
          </p:cNvPr>
          <p:cNvSpPr txBox="1"/>
          <p:nvPr/>
        </p:nvSpPr>
        <p:spPr>
          <a:xfrm>
            <a:off x="6926233" y="713889"/>
            <a:ext cx="212034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 تمارين موضوعية</a:t>
            </a:r>
            <a:endParaRPr lang="ar-EG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0A4D61-FEAD-46E7-B19C-555A390B4B1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0516" y="1221218"/>
            <a:ext cx="7138267" cy="4704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CA4BCA-26EF-4C41-9E8D-3EE950B9AF8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-2604" r="49422" b="1"/>
          <a:stretch/>
        </p:blipFill>
        <p:spPr>
          <a:xfrm>
            <a:off x="833278" y="1678540"/>
            <a:ext cx="4325327" cy="933086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53860701-3B70-422D-A98C-13020BACC26B}"/>
              </a:ext>
            </a:extLst>
          </p:cNvPr>
          <p:cNvSpPr/>
          <p:nvPr/>
        </p:nvSpPr>
        <p:spPr>
          <a:xfrm>
            <a:off x="8196780" y="1877296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7D1D1EB-0D22-4F95-9282-4A9E49296FA5}"/>
              </a:ext>
            </a:extLst>
          </p:cNvPr>
          <p:cNvSpPr/>
          <p:nvPr/>
        </p:nvSpPr>
        <p:spPr>
          <a:xfrm>
            <a:off x="7434580" y="1877295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8" name="TextBox 35">
            <a:extLst>
              <a:ext uri="{FF2B5EF4-FFF2-40B4-BE49-F238E27FC236}">
                <a16:creationId xmlns:a16="http://schemas.microsoft.com/office/drawing/2014/main" id="{574D48D1-0424-4A4F-8B77-2CEB856462BA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4">
            <a:extLst>
              <a:ext uri="{FF2B5EF4-FFF2-40B4-BE49-F238E27FC236}">
                <a16:creationId xmlns:a16="http://schemas.microsoft.com/office/drawing/2014/main" id="{CF735DDA-1B07-4ED2-9699-46A38C71A8AF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Date Placeholder 28">
            <a:extLst>
              <a:ext uri="{FF2B5EF4-FFF2-40B4-BE49-F238E27FC236}">
                <a16:creationId xmlns:a16="http://schemas.microsoft.com/office/drawing/2014/main" id="{11C8B80D-B6FD-457B-9901-968CA0B12D6E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شكل بيضاوي 26">
            <a:extLst>
              <a:ext uri="{FF2B5EF4-FFF2-40B4-BE49-F238E27FC236}">
                <a16:creationId xmlns:a16="http://schemas.microsoft.com/office/drawing/2014/main" id="{ECA1AEA3-45A7-4A24-ADA5-22FF0E248667}"/>
              </a:ext>
            </a:extLst>
          </p:cNvPr>
          <p:cNvSpPr/>
          <p:nvPr/>
        </p:nvSpPr>
        <p:spPr>
          <a:xfrm>
            <a:off x="5470779" y="2744546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نجمة: 6 نقاط 39">
                <a:extLst>
                  <a:ext uri="{FF2B5EF4-FFF2-40B4-BE49-F238E27FC236}">
                    <a16:creationId xmlns:a16="http://schemas.microsoft.com/office/drawing/2014/main" id="{72F6AAE5-B5F3-4DF9-812E-29E30CB3288F}"/>
                  </a:ext>
                </a:extLst>
              </p:cNvPr>
              <p:cNvSpPr/>
              <p:nvPr/>
            </p:nvSpPr>
            <p:spPr>
              <a:xfrm>
                <a:off x="4822074" y="3429000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نجمة: 6 نقاط 39">
                <a:extLst>
                  <a:ext uri="{FF2B5EF4-FFF2-40B4-BE49-F238E27FC236}">
                    <a16:creationId xmlns:a16="http://schemas.microsoft.com/office/drawing/2014/main" id="{72F6AAE5-B5F3-4DF9-812E-29E30CB328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074" y="3429000"/>
                <a:ext cx="1872000" cy="1656000"/>
              </a:xfrm>
              <a:prstGeom prst="star6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شكل بيضاوي 40">
            <a:extLst>
              <a:ext uri="{FF2B5EF4-FFF2-40B4-BE49-F238E27FC236}">
                <a16:creationId xmlns:a16="http://schemas.microsoft.com/office/drawing/2014/main" id="{C7AF2019-FE69-4C0D-833B-FDD97B9918A0}"/>
              </a:ext>
            </a:extLst>
          </p:cNvPr>
          <p:cNvSpPr/>
          <p:nvPr/>
        </p:nvSpPr>
        <p:spPr>
          <a:xfrm>
            <a:off x="5470779" y="274590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شكل بيضاوي 41">
            <a:extLst>
              <a:ext uri="{FF2B5EF4-FFF2-40B4-BE49-F238E27FC236}">
                <a16:creationId xmlns:a16="http://schemas.microsoft.com/office/drawing/2014/main" id="{72D36BF8-1C43-4028-9CB9-D9D9E3B891E1}"/>
              </a:ext>
            </a:extLst>
          </p:cNvPr>
          <p:cNvSpPr/>
          <p:nvPr/>
        </p:nvSpPr>
        <p:spPr>
          <a:xfrm>
            <a:off x="3240830" y="2831342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مستطيل: زوايا مستديرة 42">
            <a:extLst>
              <a:ext uri="{FF2B5EF4-FFF2-40B4-BE49-F238E27FC236}">
                <a16:creationId xmlns:a16="http://schemas.microsoft.com/office/drawing/2014/main" id="{07468414-CB91-4FD4-82EF-D4E2046741F0}"/>
              </a:ext>
            </a:extLst>
          </p:cNvPr>
          <p:cNvSpPr/>
          <p:nvPr/>
        </p:nvSpPr>
        <p:spPr>
          <a:xfrm>
            <a:off x="2594703" y="4018409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 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41" name="شكل بيضاوي 43">
            <a:extLst>
              <a:ext uri="{FF2B5EF4-FFF2-40B4-BE49-F238E27FC236}">
                <a16:creationId xmlns:a16="http://schemas.microsoft.com/office/drawing/2014/main" id="{E2C41B10-DFDC-434A-8E91-45C95FFE89BF}"/>
              </a:ext>
            </a:extLst>
          </p:cNvPr>
          <p:cNvSpPr/>
          <p:nvPr/>
        </p:nvSpPr>
        <p:spPr>
          <a:xfrm>
            <a:off x="3240830" y="283270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20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9CC5DB-F004-4877-A3CE-1549DBF33A7B}"/>
              </a:ext>
            </a:extLst>
          </p:cNvPr>
          <p:cNvSpPr txBox="1"/>
          <p:nvPr/>
        </p:nvSpPr>
        <p:spPr>
          <a:xfrm>
            <a:off x="6926233" y="713889"/>
            <a:ext cx="212034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 تمارين موضوعية</a:t>
            </a:r>
            <a:endParaRPr lang="ar-EG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0A4D61-FEAD-46E7-B19C-555A390B4B1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0516" y="1221218"/>
            <a:ext cx="7138267" cy="470477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53860701-3B70-422D-A98C-13020BACC26B}"/>
              </a:ext>
            </a:extLst>
          </p:cNvPr>
          <p:cNvSpPr/>
          <p:nvPr/>
        </p:nvSpPr>
        <p:spPr>
          <a:xfrm>
            <a:off x="8196780" y="1877296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7D1D1EB-0D22-4F95-9282-4A9E49296FA5}"/>
              </a:ext>
            </a:extLst>
          </p:cNvPr>
          <p:cNvSpPr/>
          <p:nvPr/>
        </p:nvSpPr>
        <p:spPr>
          <a:xfrm>
            <a:off x="7434580" y="1877295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8" name="TextBox 35">
            <a:extLst>
              <a:ext uri="{FF2B5EF4-FFF2-40B4-BE49-F238E27FC236}">
                <a16:creationId xmlns:a16="http://schemas.microsoft.com/office/drawing/2014/main" id="{574D48D1-0424-4A4F-8B77-2CEB856462BA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4">
            <a:extLst>
              <a:ext uri="{FF2B5EF4-FFF2-40B4-BE49-F238E27FC236}">
                <a16:creationId xmlns:a16="http://schemas.microsoft.com/office/drawing/2014/main" id="{CF735DDA-1B07-4ED2-9699-46A38C71A8AF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Date Placeholder 28">
            <a:extLst>
              <a:ext uri="{FF2B5EF4-FFF2-40B4-BE49-F238E27FC236}">
                <a16:creationId xmlns:a16="http://schemas.microsoft.com/office/drawing/2014/main" id="{11C8B80D-B6FD-457B-9901-968CA0B12D6E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شكل بيضاوي 26">
            <a:extLst>
              <a:ext uri="{FF2B5EF4-FFF2-40B4-BE49-F238E27FC236}">
                <a16:creationId xmlns:a16="http://schemas.microsoft.com/office/drawing/2014/main" id="{ECA1AEA3-45A7-4A24-ADA5-22FF0E248667}"/>
              </a:ext>
            </a:extLst>
          </p:cNvPr>
          <p:cNvSpPr/>
          <p:nvPr/>
        </p:nvSpPr>
        <p:spPr>
          <a:xfrm>
            <a:off x="5470779" y="2744546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نجمة: 6 نقاط 39">
                <a:extLst>
                  <a:ext uri="{FF2B5EF4-FFF2-40B4-BE49-F238E27FC236}">
                    <a16:creationId xmlns:a16="http://schemas.microsoft.com/office/drawing/2014/main" id="{72F6AAE5-B5F3-4DF9-812E-29E30CB3288F}"/>
                  </a:ext>
                </a:extLst>
              </p:cNvPr>
              <p:cNvSpPr/>
              <p:nvPr/>
            </p:nvSpPr>
            <p:spPr>
              <a:xfrm>
                <a:off x="4822074" y="3429000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نجمة: 6 نقاط 39">
                <a:extLst>
                  <a:ext uri="{FF2B5EF4-FFF2-40B4-BE49-F238E27FC236}">
                    <a16:creationId xmlns:a16="http://schemas.microsoft.com/office/drawing/2014/main" id="{72F6AAE5-B5F3-4DF9-812E-29E30CB328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074" y="3429000"/>
                <a:ext cx="1872000" cy="1656000"/>
              </a:xfrm>
              <a:prstGeom prst="star6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شكل بيضاوي 40">
            <a:extLst>
              <a:ext uri="{FF2B5EF4-FFF2-40B4-BE49-F238E27FC236}">
                <a16:creationId xmlns:a16="http://schemas.microsoft.com/office/drawing/2014/main" id="{C7AF2019-FE69-4C0D-833B-FDD97B9918A0}"/>
              </a:ext>
            </a:extLst>
          </p:cNvPr>
          <p:cNvSpPr/>
          <p:nvPr/>
        </p:nvSpPr>
        <p:spPr>
          <a:xfrm>
            <a:off x="5470779" y="274590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شكل بيضاوي 41">
            <a:extLst>
              <a:ext uri="{FF2B5EF4-FFF2-40B4-BE49-F238E27FC236}">
                <a16:creationId xmlns:a16="http://schemas.microsoft.com/office/drawing/2014/main" id="{72D36BF8-1C43-4028-9CB9-D9D9E3B891E1}"/>
              </a:ext>
            </a:extLst>
          </p:cNvPr>
          <p:cNvSpPr/>
          <p:nvPr/>
        </p:nvSpPr>
        <p:spPr>
          <a:xfrm>
            <a:off x="3240830" y="2831342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مستطيل: زوايا مستديرة 42">
            <a:extLst>
              <a:ext uri="{FF2B5EF4-FFF2-40B4-BE49-F238E27FC236}">
                <a16:creationId xmlns:a16="http://schemas.microsoft.com/office/drawing/2014/main" id="{07468414-CB91-4FD4-82EF-D4E2046741F0}"/>
              </a:ext>
            </a:extLst>
          </p:cNvPr>
          <p:cNvSpPr/>
          <p:nvPr/>
        </p:nvSpPr>
        <p:spPr>
          <a:xfrm>
            <a:off x="2594703" y="4018409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 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41" name="شكل بيضاوي 43">
            <a:extLst>
              <a:ext uri="{FF2B5EF4-FFF2-40B4-BE49-F238E27FC236}">
                <a16:creationId xmlns:a16="http://schemas.microsoft.com/office/drawing/2014/main" id="{E2C41B10-DFDC-434A-8E91-45C95FFE89BF}"/>
              </a:ext>
            </a:extLst>
          </p:cNvPr>
          <p:cNvSpPr/>
          <p:nvPr/>
        </p:nvSpPr>
        <p:spPr>
          <a:xfrm>
            <a:off x="3240830" y="283270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96D4DE-58FB-46A0-A343-F398B624F7E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2072" r="54959"/>
          <a:stretch/>
        </p:blipFill>
        <p:spPr>
          <a:xfrm>
            <a:off x="970248" y="1838236"/>
            <a:ext cx="3851826" cy="918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099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9CC5DB-F004-4877-A3CE-1549DBF33A7B}"/>
              </a:ext>
            </a:extLst>
          </p:cNvPr>
          <p:cNvSpPr txBox="1"/>
          <p:nvPr/>
        </p:nvSpPr>
        <p:spPr>
          <a:xfrm>
            <a:off x="6926233" y="713889"/>
            <a:ext cx="212034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 تمارين موضوعية</a:t>
            </a:r>
            <a:endParaRPr lang="ar-EG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0A4D61-FEAD-46E7-B19C-555A390B4B1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0516" y="1221218"/>
            <a:ext cx="7138267" cy="470477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53860701-3B70-422D-A98C-13020BACC26B}"/>
              </a:ext>
            </a:extLst>
          </p:cNvPr>
          <p:cNvSpPr/>
          <p:nvPr/>
        </p:nvSpPr>
        <p:spPr>
          <a:xfrm>
            <a:off x="8196780" y="1877296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7D1D1EB-0D22-4F95-9282-4A9E49296FA5}"/>
              </a:ext>
            </a:extLst>
          </p:cNvPr>
          <p:cNvSpPr/>
          <p:nvPr/>
        </p:nvSpPr>
        <p:spPr>
          <a:xfrm>
            <a:off x="7434580" y="1877295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8" name="TextBox 35">
            <a:extLst>
              <a:ext uri="{FF2B5EF4-FFF2-40B4-BE49-F238E27FC236}">
                <a16:creationId xmlns:a16="http://schemas.microsoft.com/office/drawing/2014/main" id="{574D48D1-0424-4A4F-8B77-2CEB856462BA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4">
            <a:extLst>
              <a:ext uri="{FF2B5EF4-FFF2-40B4-BE49-F238E27FC236}">
                <a16:creationId xmlns:a16="http://schemas.microsoft.com/office/drawing/2014/main" id="{CF735DDA-1B07-4ED2-9699-46A38C71A8AF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Date Placeholder 28">
            <a:extLst>
              <a:ext uri="{FF2B5EF4-FFF2-40B4-BE49-F238E27FC236}">
                <a16:creationId xmlns:a16="http://schemas.microsoft.com/office/drawing/2014/main" id="{11C8B80D-B6FD-457B-9901-968CA0B12D6E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شكل بيضاوي 39">
            <a:extLst>
              <a:ext uri="{FF2B5EF4-FFF2-40B4-BE49-F238E27FC236}">
                <a16:creationId xmlns:a16="http://schemas.microsoft.com/office/drawing/2014/main" id="{1256BE07-9B77-464B-B591-32855AB4F90B}"/>
              </a:ext>
            </a:extLst>
          </p:cNvPr>
          <p:cNvSpPr/>
          <p:nvPr/>
        </p:nvSpPr>
        <p:spPr>
          <a:xfrm>
            <a:off x="3237299" y="2935690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نجمة: 6 نقاط 10">
                <a:extLst>
                  <a:ext uri="{FF2B5EF4-FFF2-40B4-BE49-F238E27FC236}">
                    <a16:creationId xmlns:a16="http://schemas.microsoft.com/office/drawing/2014/main" id="{9B06EC17-3298-4459-8CB1-9820590D3CFA}"/>
                  </a:ext>
                </a:extLst>
              </p:cNvPr>
              <p:cNvSpPr/>
              <p:nvPr/>
            </p:nvSpPr>
            <p:spPr>
              <a:xfrm>
                <a:off x="2597041" y="3624277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نجمة: 6 نقاط 10">
                <a:extLst>
                  <a:ext uri="{FF2B5EF4-FFF2-40B4-BE49-F238E27FC236}">
                    <a16:creationId xmlns:a16="http://schemas.microsoft.com/office/drawing/2014/main" id="{9B06EC17-3298-4459-8CB1-9820590D3C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041" y="3624277"/>
                <a:ext cx="1872000" cy="1656000"/>
              </a:xfrm>
              <a:prstGeom prst="star6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شكل بيضاوي 2">
            <a:extLst>
              <a:ext uri="{FF2B5EF4-FFF2-40B4-BE49-F238E27FC236}">
                <a16:creationId xmlns:a16="http://schemas.microsoft.com/office/drawing/2014/main" id="{CB995C1C-50EE-4B76-958E-7AE16B1B7A8E}"/>
              </a:ext>
            </a:extLst>
          </p:cNvPr>
          <p:cNvSpPr/>
          <p:nvPr/>
        </p:nvSpPr>
        <p:spPr>
          <a:xfrm>
            <a:off x="3237299" y="293704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شكل بيضاوي 40">
            <a:extLst>
              <a:ext uri="{FF2B5EF4-FFF2-40B4-BE49-F238E27FC236}">
                <a16:creationId xmlns:a16="http://schemas.microsoft.com/office/drawing/2014/main" id="{46BEEE93-2C40-4880-B439-00EE32D88E54}"/>
              </a:ext>
            </a:extLst>
          </p:cNvPr>
          <p:cNvSpPr/>
          <p:nvPr/>
        </p:nvSpPr>
        <p:spPr>
          <a:xfrm>
            <a:off x="5613722" y="294868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مستطيل: زوايا مستديرة 41">
            <a:extLst>
              <a:ext uri="{FF2B5EF4-FFF2-40B4-BE49-F238E27FC236}">
                <a16:creationId xmlns:a16="http://schemas.microsoft.com/office/drawing/2014/main" id="{EA0C8910-552E-48B3-9DBD-F6539D087365}"/>
              </a:ext>
            </a:extLst>
          </p:cNvPr>
          <p:cNvSpPr/>
          <p:nvPr/>
        </p:nvSpPr>
        <p:spPr>
          <a:xfrm>
            <a:off x="5054233" y="406947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4" name="شكل بيضاوي 42">
            <a:extLst>
              <a:ext uri="{FF2B5EF4-FFF2-40B4-BE49-F238E27FC236}">
                <a16:creationId xmlns:a16="http://schemas.microsoft.com/office/drawing/2014/main" id="{54214CB1-34B9-45C2-A003-916D30D8F31D}"/>
              </a:ext>
            </a:extLst>
          </p:cNvPr>
          <p:cNvSpPr/>
          <p:nvPr/>
        </p:nvSpPr>
        <p:spPr>
          <a:xfrm>
            <a:off x="5613722" y="295004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24E1FDF-B668-4C11-BE06-240A323982D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46868" t="-10395"/>
          <a:stretch/>
        </p:blipFill>
        <p:spPr>
          <a:xfrm>
            <a:off x="3817045" y="1701078"/>
            <a:ext cx="4577539" cy="822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15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9CC5DB-F004-4877-A3CE-1549DBF33A7B}"/>
              </a:ext>
            </a:extLst>
          </p:cNvPr>
          <p:cNvSpPr txBox="1"/>
          <p:nvPr/>
        </p:nvSpPr>
        <p:spPr>
          <a:xfrm>
            <a:off x="6926233" y="713889"/>
            <a:ext cx="212034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 تمارين موضوعية</a:t>
            </a:r>
            <a:endParaRPr lang="ar-EG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0A4D61-FEAD-46E7-B19C-555A390B4B1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0516" y="1221218"/>
            <a:ext cx="7138267" cy="470477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53860701-3B70-422D-A98C-13020BACC26B}"/>
              </a:ext>
            </a:extLst>
          </p:cNvPr>
          <p:cNvSpPr/>
          <p:nvPr/>
        </p:nvSpPr>
        <p:spPr>
          <a:xfrm>
            <a:off x="8196780" y="1877296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7D1D1EB-0D22-4F95-9282-4A9E49296FA5}"/>
              </a:ext>
            </a:extLst>
          </p:cNvPr>
          <p:cNvSpPr/>
          <p:nvPr/>
        </p:nvSpPr>
        <p:spPr>
          <a:xfrm>
            <a:off x="7434580" y="1877295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8" name="TextBox 35">
            <a:extLst>
              <a:ext uri="{FF2B5EF4-FFF2-40B4-BE49-F238E27FC236}">
                <a16:creationId xmlns:a16="http://schemas.microsoft.com/office/drawing/2014/main" id="{574D48D1-0424-4A4F-8B77-2CEB856462BA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4">
            <a:extLst>
              <a:ext uri="{FF2B5EF4-FFF2-40B4-BE49-F238E27FC236}">
                <a16:creationId xmlns:a16="http://schemas.microsoft.com/office/drawing/2014/main" id="{CF735DDA-1B07-4ED2-9699-46A38C71A8AF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Date Placeholder 28">
            <a:extLst>
              <a:ext uri="{FF2B5EF4-FFF2-40B4-BE49-F238E27FC236}">
                <a16:creationId xmlns:a16="http://schemas.microsoft.com/office/drawing/2014/main" id="{11C8B80D-B6FD-457B-9901-968CA0B12D6E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FE26FC5-AA65-41DD-B52F-B78244B8B5D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18078" t="4627"/>
          <a:stretch/>
        </p:blipFill>
        <p:spPr>
          <a:xfrm>
            <a:off x="1696278" y="1781515"/>
            <a:ext cx="7428931" cy="739730"/>
          </a:xfrm>
          <a:prstGeom prst="rect">
            <a:avLst/>
          </a:prstGeom>
        </p:spPr>
      </p:pic>
      <p:sp>
        <p:nvSpPr>
          <p:cNvPr id="19" name="شكل بيضاوي 39">
            <a:extLst>
              <a:ext uri="{FF2B5EF4-FFF2-40B4-BE49-F238E27FC236}">
                <a16:creationId xmlns:a16="http://schemas.microsoft.com/office/drawing/2014/main" id="{1256BE07-9B77-464B-B591-32855AB4F90B}"/>
              </a:ext>
            </a:extLst>
          </p:cNvPr>
          <p:cNvSpPr/>
          <p:nvPr/>
        </p:nvSpPr>
        <p:spPr>
          <a:xfrm>
            <a:off x="3237299" y="2935690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نجمة: 6 نقاط 10">
                <a:extLst>
                  <a:ext uri="{FF2B5EF4-FFF2-40B4-BE49-F238E27FC236}">
                    <a16:creationId xmlns:a16="http://schemas.microsoft.com/office/drawing/2014/main" id="{9B06EC17-3298-4459-8CB1-9820590D3CFA}"/>
                  </a:ext>
                </a:extLst>
              </p:cNvPr>
              <p:cNvSpPr/>
              <p:nvPr/>
            </p:nvSpPr>
            <p:spPr>
              <a:xfrm>
                <a:off x="2597041" y="3624277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نجمة: 6 نقاط 10">
                <a:extLst>
                  <a:ext uri="{FF2B5EF4-FFF2-40B4-BE49-F238E27FC236}">
                    <a16:creationId xmlns:a16="http://schemas.microsoft.com/office/drawing/2014/main" id="{9B06EC17-3298-4459-8CB1-9820590D3C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041" y="3624277"/>
                <a:ext cx="1872000" cy="1656000"/>
              </a:xfrm>
              <a:prstGeom prst="star6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شكل بيضاوي 2">
            <a:extLst>
              <a:ext uri="{FF2B5EF4-FFF2-40B4-BE49-F238E27FC236}">
                <a16:creationId xmlns:a16="http://schemas.microsoft.com/office/drawing/2014/main" id="{CB995C1C-50EE-4B76-958E-7AE16B1B7A8E}"/>
              </a:ext>
            </a:extLst>
          </p:cNvPr>
          <p:cNvSpPr/>
          <p:nvPr/>
        </p:nvSpPr>
        <p:spPr>
          <a:xfrm>
            <a:off x="3237299" y="293704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شكل بيضاوي 40">
            <a:extLst>
              <a:ext uri="{FF2B5EF4-FFF2-40B4-BE49-F238E27FC236}">
                <a16:creationId xmlns:a16="http://schemas.microsoft.com/office/drawing/2014/main" id="{46BEEE93-2C40-4880-B439-00EE32D88E54}"/>
              </a:ext>
            </a:extLst>
          </p:cNvPr>
          <p:cNvSpPr/>
          <p:nvPr/>
        </p:nvSpPr>
        <p:spPr>
          <a:xfrm>
            <a:off x="5613722" y="294868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مستطيل: زوايا مستديرة 41">
            <a:extLst>
              <a:ext uri="{FF2B5EF4-FFF2-40B4-BE49-F238E27FC236}">
                <a16:creationId xmlns:a16="http://schemas.microsoft.com/office/drawing/2014/main" id="{EA0C8910-552E-48B3-9DBD-F6539D087365}"/>
              </a:ext>
            </a:extLst>
          </p:cNvPr>
          <p:cNvSpPr/>
          <p:nvPr/>
        </p:nvSpPr>
        <p:spPr>
          <a:xfrm>
            <a:off x="5054233" y="406947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4" name="شكل بيضاوي 42">
            <a:extLst>
              <a:ext uri="{FF2B5EF4-FFF2-40B4-BE49-F238E27FC236}">
                <a16:creationId xmlns:a16="http://schemas.microsoft.com/office/drawing/2014/main" id="{54214CB1-34B9-45C2-A003-916D30D8F31D}"/>
              </a:ext>
            </a:extLst>
          </p:cNvPr>
          <p:cNvSpPr/>
          <p:nvPr/>
        </p:nvSpPr>
        <p:spPr>
          <a:xfrm>
            <a:off x="5613722" y="295004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377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9CC5DB-F004-4877-A3CE-1549DBF33A7B}"/>
              </a:ext>
            </a:extLst>
          </p:cNvPr>
          <p:cNvSpPr txBox="1"/>
          <p:nvPr/>
        </p:nvSpPr>
        <p:spPr>
          <a:xfrm>
            <a:off x="6692349" y="713889"/>
            <a:ext cx="23542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ت: تمارين موضوعية</a:t>
            </a:r>
            <a:endParaRPr lang="ar-EG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505BD-01BC-4FAC-A4B9-686041AA694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2383" y="1212961"/>
            <a:ext cx="6290900" cy="6440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F2D377-056C-4A22-B43B-C0F841B691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449" y="1763676"/>
            <a:ext cx="7904070" cy="166532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7CB1D0-2132-40AB-AC97-92F3ED7D4BCC}"/>
              </a:ext>
            </a:extLst>
          </p:cNvPr>
          <p:cNvSpPr/>
          <p:nvPr/>
        </p:nvSpPr>
        <p:spPr>
          <a:xfrm>
            <a:off x="5610324" y="2306867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95402B8-D67E-4005-B464-EDFE88C2D2D8}"/>
              </a:ext>
            </a:extLst>
          </p:cNvPr>
          <p:cNvSpPr/>
          <p:nvPr/>
        </p:nvSpPr>
        <p:spPr>
          <a:xfrm>
            <a:off x="1031939" y="2829377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0AD881F-6C2E-47B3-A0C9-D8196F1EC96C}"/>
              </a:ext>
            </a:extLst>
          </p:cNvPr>
          <p:cNvSpPr/>
          <p:nvPr/>
        </p:nvSpPr>
        <p:spPr>
          <a:xfrm>
            <a:off x="1045001" y="2284002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55BC321-7BD1-4CB9-82A3-B8FD8F253BB2}"/>
              </a:ext>
            </a:extLst>
          </p:cNvPr>
          <p:cNvSpPr/>
          <p:nvPr/>
        </p:nvSpPr>
        <p:spPr>
          <a:xfrm>
            <a:off x="5575686" y="2813051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57540C8F-3DC1-4E87-9F78-5DBAB23FF0D8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10CDEEDC-1B99-4DC7-9B11-194D21E577C9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1CEDFBA9-80CC-4D95-97A5-7AB518ED7F6E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6D3DE84-05B8-411D-8360-CFDD4023C82E}"/>
              </a:ext>
            </a:extLst>
          </p:cNvPr>
          <p:cNvSpPr/>
          <p:nvPr/>
        </p:nvSpPr>
        <p:spPr>
          <a:xfrm>
            <a:off x="4994710" y="5303845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47B9790-639F-406F-B433-EA201E4713EB}"/>
              </a:ext>
            </a:extLst>
          </p:cNvPr>
          <p:cNvSpPr/>
          <p:nvPr/>
        </p:nvSpPr>
        <p:spPr>
          <a:xfrm>
            <a:off x="1160322" y="5236533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7" name="شكل بيضاوي 26">
            <a:extLst>
              <a:ext uri="{FF2B5EF4-FFF2-40B4-BE49-F238E27FC236}">
                <a16:creationId xmlns:a16="http://schemas.microsoft.com/office/drawing/2014/main" id="{CE64603E-FDCD-4289-9E95-69CCD9783402}"/>
              </a:ext>
            </a:extLst>
          </p:cNvPr>
          <p:cNvSpPr/>
          <p:nvPr/>
        </p:nvSpPr>
        <p:spPr>
          <a:xfrm>
            <a:off x="4905739" y="5100213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ستطيل: زوايا مستديرة 27">
                <a:extLst>
                  <a:ext uri="{FF2B5EF4-FFF2-40B4-BE49-F238E27FC236}">
                    <a16:creationId xmlns:a16="http://schemas.microsoft.com/office/drawing/2014/main" id="{1CFDCB97-8C32-4276-AFEF-C3696722C12A}"/>
                  </a:ext>
                </a:extLst>
              </p:cNvPr>
              <p:cNvSpPr/>
              <p:nvPr/>
            </p:nvSpPr>
            <p:spPr>
              <a:xfrm>
                <a:off x="5783546" y="5159146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مستطيل: زوايا مستديرة 27">
                <a:extLst>
                  <a:ext uri="{FF2B5EF4-FFF2-40B4-BE49-F238E27FC236}">
                    <a16:creationId xmlns:a16="http://schemas.microsoft.com/office/drawing/2014/main" id="{1CFDCB97-8C32-4276-AFEF-C3696722C1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546" y="5159146"/>
                <a:ext cx="1872000" cy="57974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شكل بيضاوي 36">
            <a:extLst>
              <a:ext uri="{FF2B5EF4-FFF2-40B4-BE49-F238E27FC236}">
                <a16:creationId xmlns:a16="http://schemas.microsoft.com/office/drawing/2014/main" id="{4F80EE0C-CBB4-4197-B43A-41BB827DAC42}"/>
              </a:ext>
            </a:extLst>
          </p:cNvPr>
          <p:cNvSpPr/>
          <p:nvPr/>
        </p:nvSpPr>
        <p:spPr>
          <a:xfrm>
            <a:off x="4904724" y="510157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شكل بيضاوي 42">
            <a:extLst>
              <a:ext uri="{FF2B5EF4-FFF2-40B4-BE49-F238E27FC236}">
                <a16:creationId xmlns:a16="http://schemas.microsoft.com/office/drawing/2014/main" id="{9C939E84-8A07-46A0-B703-83AD9330ABC7}"/>
              </a:ext>
            </a:extLst>
          </p:cNvPr>
          <p:cNvSpPr/>
          <p:nvPr/>
        </p:nvSpPr>
        <p:spPr>
          <a:xfrm>
            <a:off x="1116153" y="4234942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مستطيل: زوايا مستديرة 43">
            <a:extLst>
              <a:ext uri="{FF2B5EF4-FFF2-40B4-BE49-F238E27FC236}">
                <a16:creationId xmlns:a16="http://schemas.microsoft.com/office/drawing/2014/main" id="{D10A7D9F-F332-4EF0-BDB8-700F14C77259}"/>
              </a:ext>
            </a:extLst>
          </p:cNvPr>
          <p:cNvSpPr/>
          <p:nvPr/>
        </p:nvSpPr>
        <p:spPr>
          <a:xfrm>
            <a:off x="2114836" y="4258517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2" name="شكل بيضاوي 44">
            <a:extLst>
              <a:ext uri="{FF2B5EF4-FFF2-40B4-BE49-F238E27FC236}">
                <a16:creationId xmlns:a16="http://schemas.microsoft.com/office/drawing/2014/main" id="{294C9FA1-A929-4DD4-AC9D-FC083CD87558}"/>
              </a:ext>
            </a:extLst>
          </p:cNvPr>
          <p:cNvSpPr/>
          <p:nvPr/>
        </p:nvSpPr>
        <p:spPr>
          <a:xfrm>
            <a:off x="1116153" y="423630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شكل بيضاوي 47">
            <a:extLst>
              <a:ext uri="{FF2B5EF4-FFF2-40B4-BE49-F238E27FC236}">
                <a16:creationId xmlns:a16="http://schemas.microsoft.com/office/drawing/2014/main" id="{AF485697-6884-432F-91CA-1AE8777347B8}"/>
              </a:ext>
            </a:extLst>
          </p:cNvPr>
          <p:cNvSpPr/>
          <p:nvPr/>
        </p:nvSpPr>
        <p:spPr>
          <a:xfrm>
            <a:off x="4920588" y="4196440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مستطيل: زوايا مستديرة 48">
            <a:extLst>
              <a:ext uri="{FF2B5EF4-FFF2-40B4-BE49-F238E27FC236}">
                <a16:creationId xmlns:a16="http://schemas.microsoft.com/office/drawing/2014/main" id="{61957453-C4C0-4E27-A013-5323B3F82F15}"/>
              </a:ext>
            </a:extLst>
          </p:cNvPr>
          <p:cNvSpPr/>
          <p:nvPr/>
        </p:nvSpPr>
        <p:spPr>
          <a:xfrm>
            <a:off x="5850848" y="4223373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5" name="شكل بيضاوي 49">
            <a:extLst>
              <a:ext uri="{FF2B5EF4-FFF2-40B4-BE49-F238E27FC236}">
                <a16:creationId xmlns:a16="http://schemas.microsoft.com/office/drawing/2014/main" id="{0CAF9F08-2409-4BF6-BE40-FDCA50FBE11D}"/>
              </a:ext>
            </a:extLst>
          </p:cNvPr>
          <p:cNvSpPr/>
          <p:nvPr/>
        </p:nvSpPr>
        <p:spPr>
          <a:xfrm>
            <a:off x="4920588" y="419779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شكل بيضاوي 50">
            <a:extLst>
              <a:ext uri="{FF2B5EF4-FFF2-40B4-BE49-F238E27FC236}">
                <a16:creationId xmlns:a16="http://schemas.microsoft.com/office/drawing/2014/main" id="{0F8A0A4C-4185-4F64-B2E4-3411492FC124}"/>
              </a:ext>
            </a:extLst>
          </p:cNvPr>
          <p:cNvSpPr/>
          <p:nvPr/>
        </p:nvSpPr>
        <p:spPr>
          <a:xfrm>
            <a:off x="1116153" y="5062568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مستطيل: زوايا مستديرة 51">
            <a:extLst>
              <a:ext uri="{FF2B5EF4-FFF2-40B4-BE49-F238E27FC236}">
                <a16:creationId xmlns:a16="http://schemas.microsoft.com/office/drawing/2014/main" id="{961CC0B0-353F-4AC7-A551-79D358DF0DD8}"/>
              </a:ext>
            </a:extLst>
          </p:cNvPr>
          <p:cNvSpPr/>
          <p:nvPr/>
        </p:nvSpPr>
        <p:spPr>
          <a:xfrm>
            <a:off x="2131908" y="5090730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8" name="شكل بيضاوي 52">
            <a:extLst>
              <a:ext uri="{FF2B5EF4-FFF2-40B4-BE49-F238E27FC236}">
                <a16:creationId xmlns:a16="http://schemas.microsoft.com/office/drawing/2014/main" id="{26B2C34E-8A03-4F32-A41C-7439B07D407F}"/>
              </a:ext>
            </a:extLst>
          </p:cNvPr>
          <p:cNvSpPr/>
          <p:nvPr/>
        </p:nvSpPr>
        <p:spPr>
          <a:xfrm>
            <a:off x="1116153" y="506392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923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9CC5DB-F004-4877-A3CE-1549DBF33A7B}"/>
              </a:ext>
            </a:extLst>
          </p:cNvPr>
          <p:cNvSpPr txBox="1"/>
          <p:nvPr/>
        </p:nvSpPr>
        <p:spPr>
          <a:xfrm>
            <a:off x="6692349" y="713889"/>
            <a:ext cx="23542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ت: تمارين موضوعية</a:t>
            </a:r>
            <a:endParaRPr lang="ar-EG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505BD-01BC-4FAC-A4B9-686041AA694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2383" y="1212961"/>
            <a:ext cx="6290900" cy="6440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6C1C01-6F3E-4A22-A56E-5D6015EB21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053" y="1939671"/>
            <a:ext cx="8519893" cy="1642389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2C06F31F-2C57-48B4-9494-154CBE1C2730}"/>
              </a:ext>
            </a:extLst>
          </p:cNvPr>
          <p:cNvSpPr/>
          <p:nvPr/>
        </p:nvSpPr>
        <p:spPr>
          <a:xfrm>
            <a:off x="5417263" y="2491312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7298196-FCDB-4505-B44A-2F6E4CD66272}"/>
              </a:ext>
            </a:extLst>
          </p:cNvPr>
          <p:cNvSpPr/>
          <p:nvPr/>
        </p:nvSpPr>
        <p:spPr>
          <a:xfrm>
            <a:off x="699736" y="3023622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98E9B59-81A6-4EB1-8A17-0F3BB61883DA}"/>
              </a:ext>
            </a:extLst>
          </p:cNvPr>
          <p:cNvSpPr/>
          <p:nvPr/>
        </p:nvSpPr>
        <p:spPr>
          <a:xfrm>
            <a:off x="699736" y="2504373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E17547A-4C55-4E87-AAF2-0421AAB6D5F9}"/>
              </a:ext>
            </a:extLst>
          </p:cNvPr>
          <p:cNvSpPr/>
          <p:nvPr/>
        </p:nvSpPr>
        <p:spPr>
          <a:xfrm>
            <a:off x="5395688" y="3023624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57540C8F-3DC1-4E87-9F78-5DBAB23FF0D8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10CDEEDC-1B99-4DC7-9B11-194D21E577C9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1CEDFBA9-80CC-4D95-97A5-7AB518ED7F6E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شكل بيضاوي 52">
            <a:extLst>
              <a:ext uri="{FF2B5EF4-FFF2-40B4-BE49-F238E27FC236}">
                <a16:creationId xmlns:a16="http://schemas.microsoft.com/office/drawing/2014/main" id="{5C70696F-E4B1-44FD-9433-A49E0D5C3D7C}"/>
              </a:ext>
            </a:extLst>
          </p:cNvPr>
          <p:cNvSpPr/>
          <p:nvPr/>
        </p:nvSpPr>
        <p:spPr>
          <a:xfrm>
            <a:off x="461950" y="4139224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مستطيل: زوايا مستديرة 53">
            <a:extLst>
              <a:ext uri="{FF2B5EF4-FFF2-40B4-BE49-F238E27FC236}">
                <a16:creationId xmlns:a16="http://schemas.microsoft.com/office/drawing/2014/main" id="{E9CF445B-EA7B-444A-AE7D-5B20205A17E3}"/>
              </a:ext>
            </a:extLst>
          </p:cNvPr>
          <p:cNvSpPr/>
          <p:nvPr/>
        </p:nvSpPr>
        <p:spPr>
          <a:xfrm>
            <a:off x="1396383" y="4110842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7" name="شكل بيضاوي 54">
            <a:extLst>
              <a:ext uri="{FF2B5EF4-FFF2-40B4-BE49-F238E27FC236}">
                <a16:creationId xmlns:a16="http://schemas.microsoft.com/office/drawing/2014/main" id="{2E9E1A8C-5795-4659-9F39-721790223BE3}"/>
              </a:ext>
            </a:extLst>
          </p:cNvPr>
          <p:cNvSpPr/>
          <p:nvPr/>
        </p:nvSpPr>
        <p:spPr>
          <a:xfrm>
            <a:off x="461950" y="4140583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شكل بيضاوي 55">
            <a:extLst>
              <a:ext uri="{FF2B5EF4-FFF2-40B4-BE49-F238E27FC236}">
                <a16:creationId xmlns:a16="http://schemas.microsoft.com/office/drawing/2014/main" id="{BC528FF3-437C-477F-A2EE-42FD10D708C9}"/>
              </a:ext>
            </a:extLst>
          </p:cNvPr>
          <p:cNvSpPr/>
          <p:nvPr/>
        </p:nvSpPr>
        <p:spPr>
          <a:xfrm>
            <a:off x="4997241" y="4089220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مستطيل: زوايا مستديرة 56">
            <a:extLst>
              <a:ext uri="{FF2B5EF4-FFF2-40B4-BE49-F238E27FC236}">
                <a16:creationId xmlns:a16="http://schemas.microsoft.com/office/drawing/2014/main" id="{A4803785-7A30-4A80-ACA6-FF4B78C0C545}"/>
              </a:ext>
            </a:extLst>
          </p:cNvPr>
          <p:cNvSpPr/>
          <p:nvPr/>
        </p:nvSpPr>
        <p:spPr>
          <a:xfrm>
            <a:off x="6094572" y="4114127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0" name="شكل بيضاوي 57">
            <a:extLst>
              <a:ext uri="{FF2B5EF4-FFF2-40B4-BE49-F238E27FC236}">
                <a16:creationId xmlns:a16="http://schemas.microsoft.com/office/drawing/2014/main" id="{2F70FDA1-FC20-434A-A6F9-B33B10D6CAE9}"/>
              </a:ext>
            </a:extLst>
          </p:cNvPr>
          <p:cNvSpPr/>
          <p:nvPr/>
        </p:nvSpPr>
        <p:spPr>
          <a:xfrm>
            <a:off x="4997241" y="409057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شكل بيضاوي 49">
            <a:extLst>
              <a:ext uri="{FF2B5EF4-FFF2-40B4-BE49-F238E27FC236}">
                <a16:creationId xmlns:a16="http://schemas.microsoft.com/office/drawing/2014/main" id="{7B672C06-C694-442F-9CB0-05BCB1FB6787}"/>
              </a:ext>
            </a:extLst>
          </p:cNvPr>
          <p:cNvSpPr/>
          <p:nvPr/>
        </p:nvSpPr>
        <p:spPr>
          <a:xfrm>
            <a:off x="449902" y="5155956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مستطيل: زوايا مستديرة 50">
                <a:extLst>
                  <a:ext uri="{FF2B5EF4-FFF2-40B4-BE49-F238E27FC236}">
                    <a16:creationId xmlns:a16="http://schemas.microsoft.com/office/drawing/2014/main" id="{126CE61F-635F-4CB8-B9AF-0B871ECC542B}"/>
                  </a:ext>
                </a:extLst>
              </p:cNvPr>
              <p:cNvSpPr/>
              <p:nvPr/>
            </p:nvSpPr>
            <p:spPr>
              <a:xfrm>
                <a:off x="1396383" y="5155956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مستطيل: زوايا مستديرة 50">
                <a:extLst>
                  <a:ext uri="{FF2B5EF4-FFF2-40B4-BE49-F238E27FC236}">
                    <a16:creationId xmlns:a16="http://schemas.microsoft.com/office/drawing/2014/main" id="{126CE61F-635F-4CB8-B9AF-0B871ECC54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383" y="5155956"/>
                <a:ext cx="1872000" cy="69488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شكل بيضاوي 51">
            <a:extLst>
              <a:ext uri="{FF2B5EF4-FFF2-40B4-BE49-F238E27FC236}">
                <a16:creationId xmlns:a16="http://schemas.microsoft.com/office/drawing/2014/main" id="{AAD40801-9CC5-438C-8056-9ABABD6C1DBC}"/>
              </a:ext>
            </a:extLst>
          </p:cNvPr>
          <p:cNvSpPr/>
          <p:nvPr/>
        </p:nvSpPr>
        <p:spPr>
          <a:xfrm>
            <a:off x="461950" y="515731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شكل بيضاوي 58">
            <a:extLst>
              <a:ext uri="{FF2B5EF4-FFF2-40B4-BE49-F238E27FC236}">
                <a16:creationId xmlns:a16="http://schemas.microsoft.com/office/drawing/2014/main" id="{791EB42E-EB39-46E4-BA5A-A6B952897544}"/>
              </a:ext>
            </a:extLst>
          </p:cNvPr>
          <p:cNvSpPr/>
          <p:nvPr/>
        </p:nvSpPr>
        <p:spPr>
          <a:xfrm>
            <a:off x="4997241" y="5155956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مستطيل: زوايا مستديرة 59">
            <a:extLst>
              <a:ext uri="{FF2B5EF4-FFF2-40B4-BE49-F238E27FC236}">
                <a16:creationId xmlns:a16="http://schemas.microsoft.com/office/drawing/2014/main" id="{A5667D2E-0DB0-4359-8FA3-56CC3ADC8200}"/>
              </a:ext>
            </a:extLst>
          </p:cNvPr>
          <p:cNvSpPr/>
          <p:nvPr/>
        </p:nvSpPr>
        <p:spPr>
          <a:xfrm>
            <a:off x="5927864" y="511186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6" name="شكل بيضاوي 60">
            <a:extLst>
              <a:ext uri="{FF2B5EF4-FFF2-40B4-BE49-F238E27FC236}">
                <a16:creationId xmlns:a16="http://schemas.microsoft.com/office/drawing/2014/main" id="{1E39DF3E-9C67-4D9B-82B6-CD2556475762}"/>
              </a:ext>
            </a:extLst>
          </p:cNvPr>
          <p:cNvSpPr/>
          <p:nvPr/>
        </p:nvSpPr>
        <p:spPr>
          <a:xfrm>
            <a:off x="4997241" y="515731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19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9CC5DB-F004-4877-A3CE-1549DBF33A7B}"/>
              </a:ext>
            </a:extLst>
          </p:cNvPr>
          <p:cNvSpPr txBox="1"/>
          <p:nvPr/>
        </p:nvSpPr>
        <p:spPr>
          <a:xfrm>
            <a:off x="6692349" y="713889"/>
            <a:ext cx="23542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ت: تمارين موضوعية</a:t>
            </a:r>
            <a:endParaRPr lang="ar-EG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505BD-01BC-4FAC-A4B9-686041AA694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2383" y="1212961"/>
            <a:ext cx="6290900" cy="6440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4131DD-2CFF-411A-9FDE-75D9C57076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3080" y="1993771"/>
            <a:ext cx="8497840" cy="157498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605E295-4A51-4FA6-A11A-39AD1A8E03D5}"/>
              </a:ext>
            </a:extLst>
          </p:cNvPr>
          <p:cNvSpPr/>
          <p:nvPr/>
        </p:nvSpPr>
        <p:spPr>
          <a:xfrm>
            <a:off x="4667549" y="2521134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0C32FC3-8E51-4FF1-B5A7-C5823E1CFA52}"/>
              </a:ext>
            </a:extLst>
          </p:cNvPr>
          <p:cNvSpPr/>
          <p:nvPr/>
        </p:nvSpPr>
        <p:spPr>
          <a:xfrm>
            <a:off x="363483" y="3030582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326FBB0-B6DE-49F8-B2FB-E7680EB81916}"/>
              </a:ext>
            </a:extLst>
          </p:cNvPr>
          <p:cNvSpPr/>
          <p:nvPr/>
        </p:nvSpPr>
        <p:spPr>
          <a:xfrm>
            <a:off x="350420" y="2498269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6C662A2-2110-429E-9494-41FCEE0B0D30}"/>
              </a:ext>
            </a:extLst>
          </p:cNvPr>
          <p:cNvSpPr/>
          <p:nvPr/>
        </p:nvSpPr>
        <p:spPr>
          <a:xfrm>
            <a:off x="4632911" y="3014255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BE512303-2D49-47C5-AA29-00FAAD8AACD2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ECBC3439-68EB-4B23-A7BF-6C2F9A68F991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BC0DA59C-A84D-48B5-AE82-8AACA0B9E8EA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F45E9A3-35E5-4480-8E70-738DB5107B28}"/>
              </a:ext>
            </a:extLst>
          </p:cNvPr>
          <p:cNvSpPr/>
          <p:nvPr/>
        </p:nvSpPr>
        <p:spPr>
          <a:xfrm>
            <a:off x="4608102" y="4427841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91D367C-46FC-44E4-86E4-19809794065C}"/>
              </a:ext>
            </a:extLst>
          </p:cNvPr>
          <p:cNvSpPr/>
          <p:nvPr/>
        </p:nvSpPr>
        <p:spPr>
          <a:xfrm>
            <a:off x="594450" y="5211096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E0741F1-0878-4E3D-8530-20F36E3C2021}"/>
              </a:ext>
            </a:extLst>
          </p:cNvPr>
          <p:cNvSpPr/>
          <p:nvPr/>
        </p:nvSpPr>
        <p:spPr>
          <a:xfrm>
            <a:off x="4573464" y="5260600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8" name="شكل بيضاوي 26">
            <a:extLst>
              <a:ext uri="{FF2B5EF4-FFF2-40B4-BE49-F238E27FC236}">
                <a16:creationId xmlns:a16="http://schemas.microsoft.com/office/drawing/2014/main" id="{94B33D30-B4E1-47E0-8BA2-C154DE29D8A8}"/>
              </a:ext>
            </a:extLst>
          </p:cNvPr>
          <p:cNvSpPr/>
          <p:nvPr/>
        </p:nvSpPr>
        <p:spPr>
          <a:xfrm>
            <a:off x="4519131" y="4224209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ستطيل: زوايا مستديرة 27">
                <a:extLst>
                  <a:ext uri="{FF2B5EF4-FFF2-40B4-BE49-F238E27FC236}">
                    <a16:creationId xmlns:a16="http://schemas.microsoft.com/office/drawing/2014/main" id="{9CCD7678-0D76-4CBC-9AED-45954752FAA9}"/>
                  </a:ext>
                </a:extLst>
              </p:cNvPr>
              <p:cNvSpPr/>
              <p:nvPr/>
            </p:nvSpPr>
            <p:spPr>
              <a:xfrm>
                <a:off x="5396938" y="4283142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مستطيل: زوايا مستديرة 27">
                <a:extLst>
                  <a:ext uri="{FF2B5EF4-FFF2-40B4-BE49-F238E27FC236}">
                    <a16:creationId xmlns:a16="http://schemas.microsoft.com/office/drawing/2014/main" id="{9CCD7678-0D76-4CBC-9AED-45954752F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938" y="4283142"/>
                <a:ext cx="1872000" cy="57974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شكل بيضاوي 36">
            <a:extLst>
              <a:ext uri="{FF2B5EF4-FFF2-40B4-BE49-F238E27FC236}">
                <a16:creationId xmlns:a16="http://schemas.microsoft.com/office/drawing/2014/main" id="{694288F0-C229-40AC-AC4A-22BA0D6BC99A}"/>
              </a:ext>
            </a:extLst>
          </p:cNvPr>
          <p:cNvSpPr/>
          <p:nvPr/>
        </p:nvSpPr>
        <p:spPr>
          <a:xfrm>
            <a:off x="4518116" y="422556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شكل بيضاوي 42">
            <a:extLst>
              <a:ext uri="{FF2B5EF4-FFF2-40B4-BE49-F238E27FC236}">
                <a16:creationId xmlns:a16="http://schemas.microsoft.com/office/drawing/2014/main" id="{CB4F7C53-9187-453F-ACEC-3139747F88C5}"/>
              </a:ext>
            </a:extLst>
          </p:cNvPr>
          <p:cNvSpPr/>
          <p:nvPr/>
        </p:nvSpPr>
        <p:spPr>
          <a:xfrm>
            <a:off x="550281" y="4209505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مستطيل: زوايا مستديرة 43">
            <a:extLst>
              <a:ext uri="{FF2B5EF4-FFF2-40B4-BE49-F238E27FC236}">
                <a16:creationId xmlns:a16="http://schemas.microsoft.com/office/drawing/2014/main" id="{DFB6AEA5-88FC-4F37-ADE1-7131BB11B164}"/>
              </a:ext>
            </a:extLst>
          </p:cNvPr>
          <p:cNvSpPr/>
          <p:nvPr/>
        </p:nvSpPr>
        <p:spPr>
          <a:xfrm>
            <a:off x="1548964" y="4233080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3" name="شكل بيضاوي 44">
            <a:extLst>
              <a:ext uri="{FF2B5EF4-FFF2-40B4-BE49-F238E27FC236}">
                <a16:creationId xmlns:a16="http://schemas.microsoft.com/office/drawing/2014/main" id="{2701CE69-0C86-4B29-9460-1A0C8CFD9D9A}"/>
              </a:ext>
            </a:extLst>
          </p:cNvPr>
          <p:cNvSpPr/>
          <p:nvPr/>
        </p:nvSpPr>
        <p:spPr>
          <a:xfrm>
            <a:off x="550281" y="4210864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شكل بيضاوي 47">
            <a:extLst>
              <a:ext uri="{FF2B5EF4-FFF2-40B4-BE49-F238E27FC236}">
                <a16:creationId xmlns:a16="http://schemas.microsoft.com/office/drawing/2014/main" id="{47F91027-084C-41D8-BA51-7C8A36656D9F}"/>
              </a:ext>
            </a:extLst>
          </p:cNvPr>
          <p:cNvSpPr/>
          <p:nvPr/>
        </p:nvSpPr>
        <p:spPr>
          <a:xfrm>
            <a:off x="4519131" y="5032216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مستطيل: زوايا مستديرة 48">
            <a:extLst>
              <a:ext uri="{FF2B5EF4-FFF2-40B4-BE49-F238E27FC236}">
                <a16:creationId xmlns:a16="http://schemas.microsoft.com/office/drawing/2014/main" id="{14656910-9233-45A0-A07F-86F40AF75A67}"/>
              </a:ext>
            </a:extLst>
          </p:cNvPr>
          <p:cNvSpPr/>
          <p:nvPr/>
        </p:nvSpPr>
        <p:spPr>
          <a:xfrm>
            <a:off x="5449391" y="5059149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6" name="شكل بيضاوي 49">
            <a:extLst>
              <a:ext uri="{FF2B5EF4-FFF2-40B4-BE49-F238E27FC236}">
                <a16:creationId xmlns:a16="http://schemas.microsoft.com/office/drawing/2014/main" id="{DFFF5C40-A5F7-43F0-A3E9-1CF23C3C7A32}"/>
              </a:ext>
            </a:extLst>
          </p:cNvPr>
          <p:cNvSpPr/>
          <p:nvPr/>
        </p:nvSpPr>
        <p:spPr>
          <a:xfrm>
            <a:off x="4519131" y="503357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شكل بيضاوي 50">
            <a:extLst>
              <a:ext uri="{FF2B5EF4-FFF2-40B4-BE49-F238E27FC236}">
                <a16:creationId xmlns:a16="http://schemas.microsoft.com/office/drawing/2014/main" id="{1678CA7D-A5D0-4330-B5ED-898963FE2687}"/>
              </a:ext>
            </a:extLst>
          </p:cNvPr>
          <p:cNvSpPr/>
          <p:nvPr/>
        </p:nvSpPr>
        <p:spPr>
          <a:xfrm>
            <a:off x="550281" y="5037131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مستطيل: زوايا مستديرة 51">
            <a:extLst>
              <a:ext uri="{FF2B5EF4-FFF2-40B4-BE49-F238E27FC236}">
                <a16:creationId xmlns:a16="http://schemas.microsoft.com/office/drawing/2014/main" id="{5A22C0B0-618C-4D26-807C-8F94D32C2931}"/>
              </a:ext>
            </a:extLst>
          </p:cNvPr>
          <p:cNvSpPr/>
          <p:nvPr/>
        </p:nvSpPr>
        <p:spPr>
          <a:xfrm>
            <a:off x="1566036" y="5065293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9" name="شكل بيضاوي 52">
            <a:extLst>
              <a:ext uri="{FF2B5EF4-FFF2-40B4-BE49-F238E27FC236}">
                <a16:creationId xmlns:a16="http://schemas.microsoft.com/office/drawing/2014/main" id="{57B55C6D-8E3B-499B-A430-21A5883F9DA8}"/>
              </a:ext>
            </a:extLst>
          </p:cNvPr>
          <p:cNvSpPr/>
          <p:nvPr/>
        </p:nvSpPr>
        <p:spPr>
          <a:xfrm>
            <a:off x="550281" y="5038490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946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339573E-C27A-4B60-8B87-05858DC11310}"/>
              </a:ext>
            </a:extLst>
          </p:cNvPr>
          <p:cNvSpPr/>
          <p:nvPr/>
        </p:nvSpPr>
        <p:spPr>
          <a:xfrm>
            <a:off x="767752" y="1581686"/>
            <a:ext cx="8134709" cy="3779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( 5 – 6 )</a:t>
            </a:r>
            <a:endParaRPr lang="ar-KW" sz="9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KW" sz="6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التكامل باستخدام الكسور الجزئية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38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2835" y="1364882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</m:t>
                        </m:r>
                      </m:oMath>
                    </m:oMathPara>
                  </a14:m>
                  <a:endParaRPr lang="ar-KW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 r="-36585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653" y="642398"/>
            <a:ext cx="7980332" cy="522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563" y="1320651"/>
            <a:ext cx="2521429" cy="559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Oval 23"/>
          <p:cNvSpPr/>
          <p:nvPr/>
        </p:nvSpPr>
        <p:spPr>
          <a:xfrm>
            <a:off x="4151870" y="1614956"/>
            <a:ext cx="840259" cy="410412"/>
          </a:xfrm>
          <a:prstGeom prst="ellipse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cs typeface="Fanan" pitchFamily="2" charset="-78"/>
              </a:rPr>
              <a:t>الحل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39375" y="2162238"/>
                <a:ext cx="3861124" cy="651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75" y="2162238"/>
                <a:ext cx="3861124" cy="6519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18"/>
              <p:cNvSpPr>
                <a:spLocks noChangeArrowheads="1"/>
              </p:cNvSpPr>
              <p:nvPr/>
            </p:nvSpPr>
            <p:spPr bwMode="auto">
              <a:xfrm>
                <a:off x="4360984" y="2834749"/>
                <a:ext cx="5090746" cy="738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1" i="1" smtClean="0">
                              <a:effectLst/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1600" b="1" i="1" smtClean="0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1600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den>
                          </m:f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600" b="1" i="1" dirty="0">
                  <a:effectLst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0984" y="2834749"/>
                <a:ext cx="5090746" cy="738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20"/>
              <p:cNvSpPr>
                <a:spLocks noChangeArrowheads="1"/>
              </p:cNvSpPr>
              <p:nvPr/>
            </p:nvSpPr>
            <p:spPr bwMode="auto">
              <a:xfrm>
                <a:off x="-70338" y="2728744"/>
                <a:ext cx="4457699" cy="609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3838575" algn="l"/>
                  </a:tabLst>
                </a:pPr>
                <a:endParaRPr kumimoji="0" lang="en-US" altLang="ar-KW" sz="16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r" rtl="1"/>
                <a:r>
                  <a:rPr kumimoji="0" lang="ar-KW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اضرب طرفي المعادلة في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b="1" i="1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effectLst/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effectLst/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kumimoji="0" lang="en-US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r>
                  <a:rPr kumimoji="0" lang="ar-KW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وبسط</a:t>
                </a:r>
                <a:r>
                  <a:rPr kumimoji="0" lang="en-GB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kumimoji="0" lang="en-US" altLang="ar-KW" sz="1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0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0338" y="2728744"/>
                <a:ext cx="4457699" cy="609206"/>
              </a:xfrm>
              <a:prstGeom prst="rect">
                <a:avLst/>
              </a:prstGeom>
              <a:blipFill>
                <a:blip r:embed="rId9"/>
                <a:stretch>
                  <a:fillRect r="-683" b="-12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26237" y="3499339"/>
                <a:ext cx="345667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37" y="3499339"/>
                <a:ext cx="3456679" cy="369332"/>
              </a:xfrm>
              <a:prstGeom prst="rect">
                <a:avLst/>
              </a:prstGeom>
              <a:blipFill>
                <a:blip r:embed="rId1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44882" y="4246657"/>
                <a:ext cx="389629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 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82" y="4246657"/>
                <a:ext cx="3896294" cy="369332"/>
              </a:xfrm>
              <a:prstGeom prst="rect">
                <a:avLst/>
              </a:prstGeom>
              <a:blipFill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86622" y="5134680"/>
                <a:ext cx="42743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2" y="5134680"/>
                <a:ext cx="4274362" cy="369332"/>
              </a:xfrm>
              <a:prstGeom prst="rect">
                <a:avLst/>
              </a:prstGeom>
              <a:blipFill>
                <a:blip r:embed="rId1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65753" y="5705537"/>
                <a:ext cx="4406247" cy="651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53" y="5705537"/>
                <a:ext cx="4406247" cy="6519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826977" y="4510077"/>
                <a:ext cx="4317023" cy="675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nary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977" y="4510077"/>
                <a:ext cx="4317023" cy="6750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>
            <a:off x="4572000" y="2118946"/>
            <a:ext cx="0" cy="45456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151870" y="5666835"/>
                <a:ext cx="566224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 </m:t>
                          </m:r>
                          <m:func>
                            <m:func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ar-KW" b="1" i="1" dirty="0">
                  <a:effectLst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870" y="5666835"/>
                <a:ext cx="566224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35">
            <a:extLst>
              <a:ext uri="{FF2B5EF4-FFF2-40B4-BE49-F238E27FC236}">
                <a16:creationId xmlns:a16="http://schemas.microsoft.com/office/drawing/2014/main" id="{46619D4C-689D-4E75-8534-37648E868D60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4">
            <a:extLst>
              <a:ext uri="{FF2B5EF4-FFF2-40B4-BE49-F238E27FC236}">
                <a16:creationId xmlns:a16="http://schemas.microsoft.com/office/drawing/2014/main" id="{D958E7B4-07B2-4304-97AD-D386F04D28B5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ate Placeholder 28">
            <a:extLst>
              <a:ext uri="{FF2B5EF4-FFF2-40B4-BE49-F238E27FC236}">
                <a16:creationId xmlns:a16="http://schemas.microsoft.com/office/drawing/2014/main" id="{CCF8A2D9-50AD-49E9-9A79-E1E8198BE78F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83A1FC-189E-4E49-A258-B716D00084A9}"/>
                  </a:ext>
                </a:extLst>
              </p:cNvPr>
              <p:cNvSpPr txBox="1"/>
              <p:nvPr/>
            </p:nvSpPr>
            <p:spPr>
              <a:xfrm>
                <a:off x="1405450" y="3888619"/>
                <a:ext cx="18037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83A1FC-189E-4E49-A258-B716D00084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450" y="3888619"/>
                <a:ext cx="1803742" cy="400110"/>
              </a:xfrm>
              <a:prstGeom prst="rect">
                <a:avLst/>
              </a:prstGeom>
              <a:blipFill>
                <a:blip r:embed="rId16"/>
                <a:stretch>
                  <a:fillRect t="-10606" r="-3729" b="-24242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EF573AB-06C7-4811-AFDE-F5590B75C96C}"/>
                  </a:ext>
                </a:extLst>
              </p:cNvPr>
              <p:cNvSpPr txBox="1"/>
              <p:nvPr/>
            </p:nvSpPr>
            <p:spPr>
              <a:xfrm>
                <a:off x="1467005" y="4666715"/>
                <a:ext cx="18037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EF573AB-06C7-4811-AFDE-F5590B75C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005" y="4666715"/>
                <a:ext cx="1803742" cy="400110"/>
              </a:xfrm>
              <a:prstGeom prst="rect">
                <a:avLst/>
              </a:prstGeom>
              <a:blipFill>
                <a:blip r:embed="rId17"/>
                <a:stretch>
                  <a:fillRect t="-10769" r="-3378" b="-26154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4734468-0A0D-42FD-BB2B-0AADA6B95F0D}"/>
                  </a:ext>
                </a:extLst>
              </p:cNvPr>
              <p:cNvSpPr txBox="1"/>
              <p:nvPr/>
            </p:nvSpPr>
            <p:spPr>
              <a:xfrm>
                <a:off x="4913832" y="2114759"/>
                <a:ext cx="3580302" cy="725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4734468-0A0D-42FD-BB2B-0AADA6B95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832" y="2114759"/>
                <a:ext cx="3580302" cy="72513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18">
                <a:extLst>
                  <a:ext uri="{FF2B5EF4-FFF2-40B4-BE49-F238E27FC236}">
                    <a16:creationId xmlns:a16="http://schemas.microsoft.com/office/drawing/2014/main" id="{566EBC82-DE64-4605-BB2D-6371FBBD1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7975" y="3699593"/>
                <a:ext cx="5090746" cy="738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1600" b="1" i="1" dirty="0">
                  <a:effectLst/>
                </a:endParaRPr>
              </a:p>
            </p:txBody>
          </p:sp>
        </mc:Choice>
        <mc:Fallback xmlns="">
          <p:sp>
            <p:nvSpPr>
              <p:cNvPr id="31" name="Rectangle 18">
                <a:extLst>
                  <a:ext uri="{FF2B5EF4-FFF2-40B4-BE49-F238E27FC236}">
                    <a16:creationId xmlns:a16="http://schemas.microsoft.com/office/drawing/2014/main" id="{566EBC82-DE64-4605-BB2D-6371FBBD1F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07975" y="3699593"/>
                <a:ext cx="5090746" cy="73821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815327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/>
      <p:bldP spid="38" grpId="0"/>
      <p:bldP spid="40" grpId="0"/>
      <p:bldP spid="41" grpId="0"/>
      <p:bldP spid="43" grpId="0"/>
      <p:bldP spid="45" grpId="0"/>
      <p:bldP spid="46" grpId="0"/>
      <p:bldP spid="47" grpId="0"/>
      <p:bldP spid="50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1627" y="582366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0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𝟐</m:t>
                        </m:r>
                      </m:oMath>
                    </m:oMathPara>
                  </a14:m>
                  <a:endParaRPr lang="ar-KW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7500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973" y="540728"/>
            <a:ext cx="2238375" cy="593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Oval 9"/>
          <p:cNvSpPr/>
          <p:nvPr/>
        </p:nvSpPr>
        <p:spPr>
          <a:xfrm>
            <a:off x="4151870" y="858818"/>
            <a:ext cx="840259" cy="410412"/>
          </a:xfrm>
          <a:prstGeom prst="ellipse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cs typeface="Fanan" pitchFamily="2" charset="-78"/>
              </a:rPr>
              <a:t>الحل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362808"/>
            <a:ext cx="0" cy="5495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46542" y="1234380"/>
                <a:ext cx="2626053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42" y="1234380"/>
                <a:ext cx="2626053" cy="404983"/>
              </a:xfrm>
              <a:prstGeom prst="rect">
                <a:avLst/>
              </a:prstGeom>
              <a:blipFill>
                <a:blip r:embed="rId5"/>
                <a:stretch>
                  <a:fillRect t="-153731" r="-17633" b="-228358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10444" y="1584824"/>
                <a:ext cx="2651933" cy="617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44" y="1584824"/>
                <a:ext cx="2651933" cy="617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-86997" y="2110440"/>
                <a:ext cx="4457699" cy="609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3838575" algn="l"/>
                  </a:tabLst>
                </a:pPr>
                <a:endParaRPr kumimoji="0" lang="en-US" altLang="ar-KW" sz="16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r" rtl="1"/>
                <a:r>
                  <a:rPr kumimoji="0" lang="ar-KW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اضرب طرفي المعادلة في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KW" b="1" i="1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b="1" i="1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ar-KW" b="1" i="1">
                        <a:effectLst/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kumimoji="0" lang="en-US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r>
                  <a:rPr kumimoji="0" lang="ar-KW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وبسط</a:t>
                </a:r>
                <a:r>
                  <a:rPr kumimoji="0" lang="en-GB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kumimoji="0" lang="en-US" altLang="ar-KW" sz="1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86997" y="2110440"/>
                <a:ext cx="4457699" cy="609206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642" b="-13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12037" y="2769881"/>
                <a:ext cx="254841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KW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m:rPr>
                              <m:nor/>
                            </m:rPr>
                            <a:rPr lang="ar-KW" b="1" i="1" dirty="0"/>
                            <m:t>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7" y="2769881"/>
                <a:ext cx="254841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4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03411" y="3429000"/>
                <a:ext cx="3876884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0" smtClean="0"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                    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11" y="3429000"/>
                <a:ext cx="3876884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50059" y="4434747"/>
                <a:ext cx="24878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0" smtClean="0"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                    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KW" b="1" i="0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ar-KW" b="1" i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59" y="4434747"/>
                <a:ext cx="248786" cy="610936"/>
              </a:xfrm>
              <a:prstGeom prst="rect">
                <a:avLst/>
              </a:prstGeom>
              <a:blipFill>
                <a:blip r:embed="rId12"/>
                <a:stretch>
                  <a:fillRect r="-1424390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746875" y="5135499"/>
                <a:ext cx="248786" cy="7966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num>
                        <m:den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75" y="5135499"/>
                <a:ext cx="248786" cy="796693"/>
              </a:xfrm>
              <a:prstGeom prst="rect">
                <a:avLst/>
              </a:prstGeom>
              <a:blipFill>
                <a:blip r:embed="rId13"/>
                <a:stretch>
                  <a:fillRect r="-857500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567999" y="2295344"/>
                <a:ext cx="445769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999" y="2295344"/>
                <a:ext cx="4457698" cy="81887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337929" y="4431005"/>
                <a:ext cx="4572000" cy="8544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929" y="4431005"/>
                <a:ext cx="4572000" cy="85440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275747" y="5228377"/>
                <a:ext cx="3269409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47" y="5228377"/>
                <a:ext cx="3269409" cy="6109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35">
            <a:extLst>
              <a:ext uri="{FF2B5EF4-FFF2-40B4-BE49-F238E27FC236}">
                <a16:creationId xmlns:a16="http://schemas.microsoft.com/office/drawing/2014/main" id="{9A7676EB-8D61-4E85-9CB6-B82AF26EAEDC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4">
            <a:extLst>
              <a:ext uri="{FF2B5EF4-FFF2-40B4-BE49-F238E27FC236}">
                <a16:creationId xmlns:a16="http://schemas.microsoft.com/office/drawing/2014/main" id="{20B2C631-2258-4FD8-B226-FBFA7ECCE6A8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Date Placeholder 28">
            <a:extLst>
              <a:ext uri="{FF2B5EF4-FFF2-40B4-BE49-F238E27FC236}">
                <a16:creationId xmlns:a16="http://schemas.microsoft.com/office/drawing/2014/main" id="{C56F2F0E-BD69-48C8-83A9-5BEA9433FEA9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56A88D-EACF-4762-A50D-ABE3DAE1BA84}"/>
                  </a:ext>
                </a:extLst>
              </p:cNvPr>
              <p:cNvSpPr txBox="1"/>
              <p:nvPr/>
            </p:nvSpPr>
            <p:spPr>
              <a:xfrm>
                <a:off x="1258635" y="3226751"/>
                <a:ext cx="18037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56A88D-EACF-4762-A50D-ABE3DAE1B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635" y="3226751"/>
                <a:ext cx="1803742" cy="400110"/>
              </a:xfrm>
              <a:prstGeom prst="rect">
                <a:avLst/>
              </a:prstGeom>
              <a:blipFill>
                <a:blip r:embed="rId17"/>
                <a:stretch>
                  <a:fillRect t="-9091" r="-3716" b="-24242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9D3D61F-6E4B-4141-A27A-F9ADC05B925E}"/>
                  </a:ext>
                </a:extLst>
              </p:cNvPr>
              <p:cNvSpPr txBox="1"/>
              <p:nvPr/>
            </p:nvSpPr>
            <p:spPr>
              <a:xfrm>
                <a:off x="909396" y="4073306"/>
                <a:ext cx="21009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9D3D61F-6E4B-4141-A27A-F9ADC05B9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96" y="4073306"/>
                <a:ext cx="2100943" cy="400110"/>
              </a:xfrm>
              <a:prstGeom prst="rect">
                <a:avLst/>
              </a:prstGeom>
              <a:blipFill>
                <a:blip r:embed="rId18"/>
                <a:stretch>
                  <a:fillRect t="-9091" r="-3188" b="-24242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9B7A3EC-8FC8-450D-AF53-8868C8181AC7}"/>
                  </a:ext>
                </a:extLst>
              </p:cNvPr>
              <p:cNvSpPr txBox="1"/>
              <p:nvPr/>
            </p:nvSpPr>
            <p:spPr>
              <a:xfrm>
                <a:off x="4763639" y="1119344"/>
                <a:ext cx="3580302" cy="875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ar-KW" sz="2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ar-KW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KW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num>
                        <m:den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sz="2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ar-KW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KW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9B7A3EC-8FC8-450D-AF53-8868C8181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639" y="1119344"/>
                <a:ext cx="3580302" cy="87511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215CE14-3F35-4101-9610-391B4D5BA178}"/>
                  </a:ext>
                </a:extLst>
              </p:cNvPr>
              <p:cNvSpPr/>
              <p:nvPr/>
            </p:nvSpPr>
            <p:spPr>
              <a:xfrm>
                <a:off x="4567999" y="3248373"/>
                <a:ext cx="4457698" cy="8620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ar-KW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ar-KW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ar-KW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ar-KW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ar-KW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ar-KW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ar-KW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d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215CE14-3F35-4101-9610-391B4D5BA1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999" y="3248373"/>
                <a:ext cx="4457698" cy="86203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609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5" grpId="0"/>
      <p:bldP spid="26" grpId="0"/>
      <p:bldP spid="27" grpId="0"/>
      <p:bldP spid="29" grpId="0"/>
      <p:bldP spid="31" grpId="0"/>
      <p:bldP spid="34" grpId="0"/>
      <p:bldP spid="35" grpId="0"/>
      <p:bldP spid="36" grpId="0"/>
      <p:bldP spid="37" grpId="0"/>
      <p:bldP spid="38" grpId="0"/>
      <p:bldP spid="23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1627" y="582366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0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𝟑</m:t>
                        </m:r>
                      </m:oMath>
                    </m:oMathPara>
                  </a14:m>
                  <a:endParaRPr lang="ar-KW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7500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646" y="552090"/>
            <a:ext cx="2241071" cy="592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Oval 9"/>
          <p:cNvSpPr/>
          <p:nvPr/>
        </p:nvSpPr>
        <p:spPr>
          <a:xfrm>
            <a:off x="4151870" y="858818"/>
            <a:ext cx="840259" cy="410412"/>
          </a:xfrm>
          <a:prstGeom prst="ellipse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cs typeface="Fanan" pitchFamily="2" charset="-78"/>
              </a:rPr>
              <a:t>الحل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362808"/>
            <a:ext cx="0" cy="5495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1215" y="1320643"/>
                <a:ext cx="248786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(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15" y="1320643"/>
                <a:ext cx="248786" cy="404983"/>
              </a:xfrm>
              <a:prstGeom prst="rect">
                <a:avLst/>
              </a:prstGeom>
              <a:blipFill>
                <a:blip r:embed="rId5"/>
                <a:stretch>
                  <a:fillRect t="-156061" r="-1436585" b="-233333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96709" y="1791799"/>
                <a:ext cx="248786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09" y="1791799"/>
                <a:ext cx="248786" cy="651973"/>
              </a:xfrm>
              <a:prstGeom prst="rect">
                <a:avLst/>
              </a:prstGeom>
              <a:blipFill>
                <a:blip r:embed="rId6"/>
                <a:stretch>
                  <a:fillRect r="-1326829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20"/>
              <p:cNvSpPr>
                <a:spLocks noChangeArrowheads="1"/>
              </p:cNvSpPr>
              <p:nvPr/>
            </p:nvSpPr>
            <p:spPr bwMode="auto">
              <a:xfrm>
                <a:off x="-60385" y="2159401"/>
                <a:ext cx="4457699" cy="609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3838575" algn="l"/>
                  </a:tabLst>
                </a:pPr>
                <a:endParaRPr kumimoji="0" lang="en-US" altLang="ar-KW" sz="160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r" rtl="1"/>
                <a:r>
                  <a:rPr kumimoji="0" lang="ar-KW" altLang="ar-KW" sz="1600" b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اضرب طرفي المعادلة في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KW" b="1" i="1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en-US" b="1" i="1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ar-KW" b="1" i="1">
                        <a:effectLst/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kumimoji="0" lang="en-US" altLang="ar-KW" sz="1600" b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r>
                  <a:rPr kumimoji="0" lang="ar-KW" altLang="ar-KW" sz="1600" b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وبسط</a:t>
                </a:r>
                <a:r>
                  <a:rPr kumimoji="0" lang="en-GB" altLang="ar-KW" sz="1600" b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kumimoji="0" lang="en-US" altLang="ar-KW" sz="1800" b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60385" y="2159401"/>
                <a:ext cx="4457699" cy="609206"/>
              </a:xfrm>
              <a:prstGeom prst="rect">
                <a:avLst/>
              </a:prstGeom>
              <a:blipFill>
                <a:blip r:embed="rId7"/>
                <a:stretch>
                  <a:fillRect r="-821" b="-13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4732" y="2942410"/>
                <a:ext cx="248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32" y="2942410"/>
                <a:ext cx="248786" cy="369332"/>
              </a:xfrm>
              <a:prstGeom prst="rect">
                <a:avLst/>
              </a:prstGeom>
              <a:blipFill>
                <a:blip r:embed="rId8"/>
                <a:stretch>
                  <a:fillRect r="-1317073" b="-1667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29957" y="3753293"/>
                <a:ext cx="3445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     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57" y="3753293"/>
                <a:ext cx="344504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94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3762" y="4676319"/>
                <a:ext cx="33713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𝟕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             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62" y="4676319"/>
                <a:ext cx="3371308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198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60611" y="5233739"/>
                <a:ext cx="248786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11" y="5233739"/>
                <a:ext cx="248786" cy="651973"/>
              </a:xfrm>
              <a:prstGeom prst="rect">
                <a:avLst/>
              </a:prstGeom>
              <a:blipFill>
                <a:blip r:embed="rId11"/>
                <a:stretch>
                  <a:fillRect r="-1326829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397314" y="3304931"/>
                <a:ext cx="4908430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sz="16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sz="16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  <m:r>
                                <a:rPr lang="ar-KW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ar-KW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d>
                          <m:r>
                            <a:rPr lang="ar-KW" sz="1600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1600" b="1" i="1" dirty="0"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314" y="3304931"/>
                <a:ext cx="4908430" cy="6455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482569" y="4320061"/>
                <a:ext cx="4572000" cy="6750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nary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569" y="4320061"/>
                <a:ext cx="4572000" cy="6750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75926" y="5167191"/>
                <a:ext cx="393826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= −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func>
                        <m:func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 </m:t>
                          </m:r>
                          <m:func>
                            <m:func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926" y="5167191"/>
                <a:ext cx="393826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35">
            <a:extLst>
              <a:ext uri="{FF2B5EF4-FFF2-40B4-BE49-F238E27FC236}">
                <a16:creationId xmlns:a16="http://schemas.microsoft.com/office/drawing/2014/main" id="{D29C3EAA-FA96-4E35-933F-0752A11FD1B9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995F59CB-E813-4F70-84CD-59B4D4B57B6E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Date Placeholder 28">
            <a:extLst>
              <a:ext uri="{FF2B5EF4-FFF2-40B4-BE49-F238E27FC236}">
                <a16:creationId xmlns:a16="http://schemas.microsoft.com/office/drawing/2014/main" id="{CB82E264-839D-4C04-A282-5591F5DBCE7F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69CE4C4-F6B3-497D-AD8E-06C2D688BFB0}"/>
                  </a:ext>
                </a:extLst>
              </p:cNvPr>
              <p:cNvSpPr txBox="1"/>
              <p:nvPr/>
            </p:nvSpPr>
            <p:spPr>
              <a:xfrm>
                <a:off x="1440000" y="3353183"/>
                <a:ext cx="22068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A" sz="2000" dirty="0"/>
                  <a:t>ن</a:t>
                </a:r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:r>
                  <a:rPr lang="en-US" sz="2000" dirty="0"/>
                  <a:t> - 4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69CE4C4-F6B3-497D-AD8E-06C2D688B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00" y="3353183"/>
                <a:ext cx="2206893" cy="400110"/>
              </a:xfrm>
              <a:prstGeom prst="rect">
                <a:avLst/>
              </a:prstGeom>
              <a:blipFill>
                <a:blip r:embed="rId15"/>
                <a:stretch>
                  <a:fillRect t="-9091" r="-3039" b="-25758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3E48BD5-DEF7-4F31-91D2-0D60C800A913}"/>
                  </a:ext>
                </a:extLst>
              </p:cNvPr>
              <p:cNvSpPr txBox="1"/>
              <p:nvPr/>
            </p:nvSpPr>
            <p:spPr>
              <a:xfrm>
                <a:off x="1428230" y="4137814"/>
                <a:ext cx="22068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A" sz="2000" dirty="0"/>
                  <a:t>ن</a:t>
                </a:r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:r>
                  <a:rPr lang="en-US" sz="2000" dirty="0"/>
                  <a:t>  3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3E48BD5-DEF7-4F31-91D2-0D60C800A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230" y="4137814"/>
                <a:ext cx="2206893" cy="400110"/>
              </a:xfrm>
              <a:prstGeom prst="rect">
                <a:avLst/>
              </a:prstGeom>
              <a:blipFill>
                <a:blip r:embed="rId16"/>
                <a:stretch>
                  <a:fillRect t="-10769" r="-3039" b="-27692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D84D850-5305-4176-9F36-B45E500AC61F}"/>
                  </a:ext>
                </a:extLst>
              </p:cNvPr>
              <p:cNvSpPr txBox="1"/>
              <p:nvPr/>
            </p:nvSpPr>
            <p:spPr>
              <a:xfrm>
                <a:off x="4763639" y="1119344"/>
                <a:ext cx="3580302" cy="675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KW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sz="2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D84D850-5305-4176-9F36-B45E500AC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639" y="1119344"/>
                <a:ext cx="3580302" cy="6756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7FF945C-795B-4EF5-A1B8-5846AD9A1F30}"/>
                  </a:ext>
                </a:extLst>
              </p:cNvPr>
              <p:cNvSpPr/>
              <p:nvPr/>
            </p:nvSpPr>
            <p:spPr>
              <a:xfrm>
                <a:off x="4413765" y="2225905"/>
                <a:ext cx="4908430" cy="610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KW" sz="16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ar-KW" sz="1600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sz="1600" b="1" i="1">
                              <a:effectLst/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subHide m:val="on"/>
                          <m:supHide m:val="on"/>
                          <m:ctrlPr>
                            <a:rPr lang="ar-KW" sz="1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sz="1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1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sz="1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sz="16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sz="16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ar-KW" sz="1600" b="1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den>
                          </m:f>
                          <m:r>
                            <a:rPr lang="ar-KW" sz="1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sz="1600" b="1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sz="1600" b="1" i="1" dirty="0">
                  <a:effectLst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7FF945C-795B-4EF5-A1B8-5846AD9A1F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765" y="2225905"/>
                <a:ext cx="4908430" cy="61029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4694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3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1627" y="668626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𝟒</m:t>
                        </m:r>
                      </m:oMath>
                    </m:oMathPara>
                  </a14:m>
                  <a:endParaRPr lang="ar-KW" i="1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7500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i="1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19" y="612476"/>
            <a:ext cx="2412521" cy="603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Oval 9"/>
          <p:cNvSpPr/>
          <p:nvPr/>
        </p:nvSpPr>
        <p:spPr>
          <a:xfrm>
            <a:off x="4151870" y="858818"/>
            <a:ext cx="840259" cy="410412"/>
          </a:xfrm>
          <a:prstGeom prst="ellipse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i="1" dirty="0">
                <a:cs typeface="Fanan" pitchFamily="2" charset="-78"/>
              </a:rPr>
              <a:t>الحل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362808"/>
            <a:ext cx="0" cy="5495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75118" y="1838168"/>
                <a:ext cx="28467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( 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118" y="1838168"/>
                <a:ext cx="2846717" cy="369332"/>
              </a:xfrm>
              <a:prstGeom prst="rect">
                <a:avLst/>
              </a:prstGeom>
              <a:blipFill>
                <a:blip r:embed="rId5"/>
                <a:stretch>
                  <a:fillRect t="-120000" r="-7709" b="-190000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68904" y="1424160"/>
                <a:ext cx="1918688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04" y="1424160"/>
                <a:ext cx="1918688" cy="375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07924" y="1432787"/>
                <a:ext cx="2134348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924" y="1432787"/>
                <a:ext cx="2134348" cy="4049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06928" y="2231805"/>
                <a:ext cx="248786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28" y="2231805"/>
                <a:ext cx="248786" cy="617348"/>
              </a:xfrm>
              <a:prstGeom prst="rect">
                <a:avLst/>
              </a:prstGeom>
              <a:blipFill>
                <a:blip r:embed="rId8"/>
                <a:stretch>
                  <a:fillRect r="-1490244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20"/>
              <p:cNvSpPr>
                <a:spLocks noChangeArrowheads="1"/>
              </p:cNvSpPr>
              <p:nvPr/>
            </p:nvSpPr>
            <p:spPr bwMode="auto">
              <a:xfrm>
                <a:off x="-60385" y="2691066"/>
                <a:ext cx="4457699" cy="6155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3838575" algn="l"/>
                  </a:tabLst>
                </a:pPr>
                <a:endParaRPr kumimoji="0" lang="en-US" altLang="ar-KW" sz="1600" b="1" i="1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r" rtl="1"/>
                <a:r>
                  <a:rPr kumimoji="0" lang="ar-KW" altLang="ar-KW" sz="1600" b="1" i="1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اضرب طرفي المعادلة في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KW" b="1" i="1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b="1" i="1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ar-KW" b="1" i="1">
                        <a:effectLst/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kumimoji="0" lang="en-US" altLang="ar-KW" sz="1600" b="1" i="1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r>
                  <a:rPr lang="ar-KW" sz="1600" b="1" i="1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ar-KW" sz="1600" b="1" i="1">
                        <a:effectLst/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kumimoji="0" lang="ar-KW" altLang="ar-KW" sz="1600" b="1" i="1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وبسط</a:t>
                </a:r>
                <a:r>
                  <a:rPr kumimoji="0" lang="en-GB" altLang="ar-KW" sz="1600" b="1" i="1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kumimoji="0" lang="en-US" altLang="ar-KW" sz="1800" b="1" i="1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60385" y="2691066"/>
                <a:ext cx="4457699" cy="615553"/>
              </a:xfrm>
              <a:prstGeom prst="rect">
                <a:avLst/>
              </a:prstGeom>
              <a:blipFill>
                <a:blip r:embed="rId9"/>
                <a:stretch>
                  <a:fillRect r="-821" b="-118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-957533" y="3385870"/>
                <a:ext cx="653019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1400" b="1" i="1" smtClean="0"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ar-KW" sz="14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d>
                        <m:dPr>
                          <m:ctrlP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ar-KW" sz="1400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sz="1400" b="1" i="1"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ar-KW" sz="1400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ar-KW" sz="1400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ar-KW" sz="1400" b="1" i="1"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sz="1400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ar-KW" sz="1400" b="1" i="1" dirty="0"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7533" y="3385870"/>
                <a:ext cx="653019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98301" y="4132854"/>
                <a:ext cx="248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                   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01" y="4132854"/>
                <a:ext cx="248786" cy="369332"/>
              </a:xfrm>
              <a:prstGeom prst="rect">
                <a:avLst/>
              </a:prstGeom>
              <a:blipFill>
                <a:blip r:embed="rId12"/>
                <a:stretch>
                  <a:fillRect r="-1500000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32807" y="4943738"/>
                <a:ext cx="248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                   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07" y="4943738"/>
                <a:ext cx="248786" cy="369332"/>
              </a:xfrm>
              <a:prstGeom prst="rect">
                <a:avLst/>
              </a:prstGeom>
              <a:blipFill>
                <a:blip r:embed="rId14"/>
                <a:stretch>
                  <a:fillRect r="-1455000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67313" y="5789126"/>
                <a:ext cx="248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                         ⟹  </m:t>
                      </m:r>
                      <m:sSub>
                        <m:sSub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13" y="5789126"/>
                <a:ext cx="248786" cy="369332"/>
              </a:xfrm>
              <a:prstGeom prst="rect">
                <a:avLst/>
              </a:prstGeom>
              <a:blipFill>
                <a:blip r:embed="rId16"/>
                <a:stretch>
                  <a:fillRect r="-1365854" b="-1667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844422" y="1377790"/>
                <a:ext cx="248786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b="1" i="1">
                          <a:effectLst/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422" y="1377790"/>
                <a:ext cx="248786" cy="617348"/>
              </a:xfrm>
              <a:prstGeom prst="rect">
                <a:avLst/>
              </a:prstGeom>
              <a:blipFill>
                <a:blip r:embed="rId17"/>
                <a:stretch>
                  <a:fillRect r="-1504878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478917" y="3072426"/>
                <a:ext cx="4572000" cy="6750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KW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ar-KW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KW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ar-KW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ar-KW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ar-KW" b="1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917" y="3072426"/>
                <a:ext cx="4572000" cy="6750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71999" y="4731008"/>
                <a:ext cx="4388000" cy="675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ar-KW" b="1" i="1">
                              <a:effectLst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b="1" smtClean="0">
                                      <a:effectLst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e>
                          </m:nary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4731008"/>
                <a:ext cx="4388000" cy="6750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571999" y="5713180"/>
                <a:ext cx="445123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b="1" i="1" dirty="0">
                  <a:effectLst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5713180"/>
                <a:ext cx="445123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35">
            <a:extLst>
              <a:ext uri="{FF2B5EF4-FFF2-40B4-BE49-F238E27FC236}">
                <a16:creationId xmlns:a16="http://schemas.microsoft.com/office/drawing/2014/main" id="{3D5C2C8B-CB5E-4015-8D1E-69D229537657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34">
            <a:extLst>
              <a:ext uri="{FF2B5EF4-FFF2-40B4-BE49-F238E27FC236}">
                <a16:creationId xmlns:a16="http://schemas.microsoft.com/office/drawing/2014/main" id="{0A03F4D1-C6E4-4DB6-9748-2EC26030CFED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Date Placeholder 28">
            <a:extLst>
              <a:ext uri="{FF2B5EF4-FFF2-40B4-BE49-F238E27FC236}">
                <a16:creationId xmlns:a16="http://schemas.microsoft.com/office/drawing/2014/main" id="{B59F0BED-D4B8-4630-AFFA-62637408CFBF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1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1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BD9BF92-7BBA-440A-A4BD-375F1A8A8FE6}"/>
                  </a:ext>
                </a:extLst>
              </p:cNvPr>
              <p:cNvSpPr txBox="1"/>
              <p:nvPr/>
            </p:nvSpPr>
            <p:spPr>
              <a:xfrm>
                <a:off x="915891" y="3747215"/>
                <a:ext cx="22068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A" sz="2000" dirty="0"/>
                  <a:t>ن</a:t>
                </a:r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:r>
                  <a:rPr lang="en-US" sz="2000" dirty="0"/>
                  <a:t> 0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BD9BF92-7BBA-440A-A4BD-375F1A8A8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91" y="3747215"/>
                <a:ext cx="2206893" cy="400110"/>
              </a:xfrm>
              <a:prstGeom prst="rect">
                <a:avLst/>
              </a:prstGeom>
              <a:blipFill>
                <a:blip r:embed="rId21"/>
                <a:stretch>
                  <a:fillRect t="-10769" r="-3039" b="-27692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ADE32CF-B1EA-4CCA-A043-294E582CDD26}"/>
                  </a:ext>
                </a:extLst>
              </p:cNvPr>
              <p:cNvSpPr txBox="1"/>
              <p:nvPr/>
            </p:nvSpPr>
            <p:spPr>
              <a:xfrm>
                <a:off x="974987" y="4536527"/>
                <a:ext cx="22068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A" sz="2000" dirty="0"/>
                  <a:t>ن</a:t>
                </a:r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:r>
                  <a:rPr lang="en-US" sz="2000" dirty="0"/>
                  <a:t> - 3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ADE32CF-B1EA-4CCA-A043-294E582CD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987" y="4536527"/>
                <a:ext cx="2206893" cy="400110"/>
              </a:xfrm>
              <a:prstGeom prst="rect">
                <a:avLst/>
              </a:prstGeom>
              <a:blipFill>
                <a:blip r:embed="rId22"/>
                <a:stretch>
                  <a:fillRect t="-9091" r="-2762" b="-25758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2B605EC-5F3D-4D09-A720-3F66C3F5B6DE}"/>
                  </a:ext>
                </a:extLst>
              </p:cNvPr>
              <p:cNvSpPr txBox="1"/>
              <p:nvPr/>
            </p:nvSpPr>
            <p:spPr>
              <a:xfrm>
                <a:off x="974987" y="5313070"/>
                <a:ext cx="22068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A" sz="2000" dirty="0"/>
                  <a:t>ن</a:t>
                </a:r>
                <a:r>
                  <a:rPr lang="ar-KW" sz="2000" dirty="0"/>
                  <a:t>عوض عن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ar-KW" sz="2000" dirty="0"/>
                  <a:t> بـ </a:t>
                </a:r>
                <a:r>
                  <a:rPr lang="en-US" sz="2000" dirty="0"/>
                  <a:t> 1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2B605EC-5F3D-4D09-A720-3F66C3F5B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987" y="5313070"/>
                <a:ext cx="2206893" cy="400110"/>
              </a:xfrm>
              <a:prstGeom prst="rect">
                <a:avLst/>
              </a:prstGeom>
              <a:blipFill>
                <a:blip r:embed="rId23"/>
                <a:stretch>
                  <a:fillRect t="-10769" r="-2762" b="-27692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3363260-B29E-4F87-885B-A0667AB5A3AA}"/>
                  </a:ext>
                </a:extLst>
              </p:cNvPr>
              <p:cNvSpPr txBox="1"/>
              <p:nvPr/>
            </p:nvSpPr>
            <p:spPr>
              <a:xfrm>
                <a:off x="4692770" y="2295976"/>
                <a:ext cx="4144295" cy="675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ar-KW" sz="2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ar-KW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sz="2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ar-KW" sz="2000" b="1" i="1"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ar-KW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KW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3363260-B29E-4F87-885B-A0667AB5A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770" y="2295976"/>
                <a:ext cx="4144295" cy="6756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029C3B4-49A5-4AA3-8FA5-268A937D9405}"/>
                  </a:ext>
                </a:extLst>
              </p:cNvPr>
              <p:cNvSpPr/>
              <p:nvPr/>
            </p:nvSpPr>
            <p:spPr>
              <a:xfrm>
                <a:off x="4792685" y="3798334"/>
                <a:ext cx="4572000" cy="71468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  <m: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  <m:t> +</m:t>
                              </m:r>
                              <m:f>
                                <m:f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d>
                          <m: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029C3B4-49A5-4AA3-8FA5-268A937D94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685" y="3798334"/>
                <a:ext cx="4572000" cy="71468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999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3" grpId="0"/>
      <p:bldP spid="24" grpId="0"/>
      <p:bldP spid="25" grpId="0"/>
      <p:bldP spid="26" grpId="0"/>
      <p:bldP spid="27" grpId="0"/>
      <p:bldP spid="31" grpId="0"/>
      <p:bldP spid="32" grpId="0"/>
      <p:bldP spid="33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43" y="552090"/>
            <a:ext cx="1954333" cy="6256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8" name="Group 7"/>
          <p:cNvGrpSpPr/>
          <p:nvPr/>
        </p:nvGrpSpPr>
        <p:grpSpPr>
          <a:xfrm>
            <a:off x="131627" y="668626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𝟓</m:t>
                        </m:r>
                      </m:oMath>
                    </m:oMathPara>
                  </a14:m>
                  <a:endParaRPr lang="ar-KW" b="1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40000" b="-333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b="1"/>
            </a:p>
          </p:txBody>
        </p:sp>
      </p:grpSp>
      <p:sp>
        <p:nvSpPr>
          <p:cNvPr id="11" name="Oval 10"/>
          <p:cNvSpPr/>
          <p:nvPr/>
        </p:nvSpPr>
        <p:spPr>
          <a:xfrm>
            <a:off x="4151870" y="858818"/>
            <a:ext cx="840259" cy="410412"/>
          </a:xfrm>
          <a:prstGeom prst="ellipse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cs typeface="Fanan" pitchFamily="2" charset="-78"/>
              </a:rPr>
              <a:t>الحل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1362808"/>
            <a:ext cx="0" cy="5495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138024" y="1468972"/>
                <a:ext cx="4572000" cy="5463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𝟐</m:t>
                      </m:r>
                      <m:sSup>
                        <m:sSup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( 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)</m:t>
                      </m:r>
                    </m:oMath>
                  </m:oMathPara>
                </a14:m>
                <a:endParaRPr lang="en-US" sz="12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024" y="1468972"/>
                <a:ext cx="4572000" cy="5463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72635" y="2028370"/>
                <a:ext cx="4575623" cy="6619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𝟏𝟕</m:t>
                          </m:r>
                        </m:num>
                        <m:den>
                          <m:d>
                            <m:d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( 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)</m:t>
                          </m:r>
                        </m:den>
                      </m:f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den>
                      </m:f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635" y="2028370"/>
                <a:ext cx="4575623" cy="6619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20"/>
              <p:cNvSpPr>
                <a:spLocks noChangeArrowheads="1"/>
              </p:cNvSpPr>
              <p:nvPr/>
            </p:nvSpPr>
            <p:spPr bwMode="auto">
              <a:xfrm>
                <a:off x="0" y="2569628"/>
                <a:ext cx="4457699" cy="609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3838575" algn="l"/>
                  </a:tabLst>
                </a:pPr>
                <a:endParaRPr kumimoji="0" lang="en-US" altLang="ar-KW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r" rtl="1"/>
                <a:r>
                  <a:rPr kumimoji="0" lang="ar-KW" altLang="ar-KW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اضرب طرفي المعادلة في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KW" b="1" i="1" smtClean="0"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ar-KW" b="1" i="1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ar-KW" b="1" i="1">
                        <a:effectLst/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kumimoji="0" lang="en-US" altLang="ar-KW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r>
                  <a:rPr lang="ar-KW" sz="1600" b="1" dirty="0">
                    <a:effectLst/>
                  </a:rPr>
                  <a:t> </a:t>
                </a:r>
                <a:r>
                  <a:rPr kumimoji="0" lang="ar-KW" altLang="ar-KW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وبسط</a:t>
                </a:r>
                <a:r>
                  <a:rPr kumimoji="0" lang="en-GB" altLang="ar-KW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kumimoji="0" lang="en-US" altLang="ar-KW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569628"/>
                <a:ext cx="4457699" cy="609206"/>
              </a:xfrm>
              <a:prstGeom prst="rect">
                <a:avLst/>
              </a:prstGeom>
              <a:blipFill>
                <a:blip r:embed="rId7"/>
                <a:stretch>
                  <a:fillRect r="-684" b="-131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433976" y="5389028"/>
                <a:ext cx="4572000" cy="4108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rtl="0">
                  <a:lnSpc>
                    <a:spcPct val="115000"/>
                  </a:lnSpc>
                  <a:tabLst>
                    <a:tab pos="41338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𝟓</m:t>
                      </m:r>
                      <m:func>
                        <m:func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b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𝒄</m:t>
                              </m:r>
                              <m:r>
                                <a:rPr lang="en-US" b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2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976" y="5389028"/>
                <a:ext cx="4572000" cy="4108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58686" y="3511753"/>
                <a:ext cx="397177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b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𝟏𝟕</m:t>
                      </m:r>
                      <m:r>
                        <a:rPr lang="en-US" b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d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86" y="3511753"/>
                <a:ext cx="3971774" cy="369332"/>
              </a:xfrm>
              <a:prstGeom prst="rect">
                <a:avLst/>
              </a:prstGeom>
              <a:blipFill>
                <a:blip r:embed="rId9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35077" y="3820311"/>
                <a:ext cx="1657826" cy="4910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r-SA" b="1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نعوض عن  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077" y="3820311"/>
                <a:ext cx="1657826" cy="491096"/>
              </a:xfrm>
              <a:prstGeom prst="rect">
                <a:avLst/>
              </a:prstGeom>
              <a:blipFill>
                <a:blip r:embed="rId10"/>
                <a:stretch>
                  <a:fillRect r="-2941" b="-7500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33005" y="4332267"/>
                <a:ext cx="3137269" cy="6951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>
                  <a:lnSpc>
                    <a:spcPct val="115000"/>
                  </a:lnSpc>
                  <a:tabLst>
                    <a:tab pos="383857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𝟑𝟓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          ⟹  </m:t>
                      </m:r>
                      <m:sSub>
                        <m:sSub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12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05" y="4332267"/>
                <a:ext cx="3137269" cy="6951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635397" y="5064385"/>
                <a:ext cx="1697827" cy="383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15000"/>
                  </a:lnSpc>
                  <a:tabLst>
                    <a:tab pos="3838575" algn="l"/>
                  </a:tabLst>
                </a:pPr>
                <a:r>
                  <a:rPr lang="ar-SA" b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نعوض 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US" sz="12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397" y="5064385"/>
                <a:ext cx="1697827" cy="383823"/>
              </a:xfrm>
              <a:prstGeom prst="rect">
                <a:avLst/>
              </a:prstGeom>
              <a:blipFill>
                <a:blip r:embed="rId12"/>
                <a:stretch>
                  <a:fillRect t="-4762" b="-25397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22050" y="5500039"/>
                <a:ext cx="3445046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>
                  <a:lnSpc>
                    <a:spcPct val="115000"/>
                  </a:lnSpc>
                  <a:tabLst>
                    <a:tab pos="383857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𝟏𝟒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𝟕</m:t>
                      </m:r>
                      <m:sSub>
                        <m:sSub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        ⟹  </m:t>
                      </m:r>
                      <m:sSub>
                        <m:sSub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12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50" y="5500039"/>
                <a:ext cx="3445046" cy="41088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7699" y="6024578"/>
                <a:ext cx="248786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𝟏𝟕</m:t>
                          </m:r>
                        </m:num>
                        <m:den>
                          <m:d>
                            <m:d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d>
                            <m:d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99" y="6024578"/>
                <a:ext cx="248786" cy="657552"/>
              </a:xfrm>
              <a:prstGeom prst="rect">
                <a:avLst/>
              </a:prstGeom>
              <a:blipFill>
                <a:blip r:embed="rId14"/>
                <a:stretch>
                  <a:fillRect r="-1436585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067096" y="3346247"/>
                <a:ext cx="5753818" cy="738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US" sz="1600" b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den>
                              </m:f>
                              <m:r>
                                <a:rPr lang="en-US" sz="1600" b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sz="1600" b="1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1600" b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US" sz="1600" b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sz="1600" b="1" dirty="0"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096" y="3346247"/>
                <a:ext cx="5753818" cy="7382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813541" y="4330938"/>
                <a:ext cx="2936604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b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𝒅𝒙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r>
                                <a:rPr lang="en-US" b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den>
                          </m:f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541" y="4330938"/>
                <a:ext cx="2936604" cy="818879"/>
              </a:xfrm>
              <a:prstGeom prst="rect">
                <a:avLst/>
              </a:prstGeom>
              <a:blipFill>
                <a:blip r:embed="rId16"/>
                <a:stretch>
                  <a:fillRect r="-1663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35">
            <a:extLst>
              <a:ext uri="{FF2B5EF4-FFF2-40B4-BE49-F238E27FC236}">
                <a16:creationId xmlns:a16="http://schemas.microsoft.com/office/drawing/2014/main" id="{224B5457-9FCD-4F1B-9210-822EBCFB488A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4">
            <a:extLst>
              <a:ext uri="{FF2B5EF4-FFF2-40B4-BE49-F238E27FC236}">
                <a16:creationId xmlns:a16="http://schemas.microsoft.com/office/drawing/2014/main" id="{CBFF10B3-FC64-43E7-8136-3292B58EAFFA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ate Placeholder 28">
            <a:extLst>
              <a:ext uri="{FF2B5EF4-FFF2-40B4-BE49-F238E27FC236}">
                <a16:creationId xmlns:a16="http://schemas.microsoft.com/office/drawing/2014/main" id="{651B2E50-4BF9-49FA-8485-4FBCF8DCB4A8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C33E1BA-43F4-4751-AC63-231FA9F28C6E}"/>
                  </a:ext>
                </a:extLst>
              </p:cNvPr>
              <p:cNvSpPr txBox="1"/>
              <p:nvPr/>
            </p:nvSpPr>
            <p:spPr>
              <a:xfrm>
                <a:off x="4571999" y="1242175"/>
                <a:ext cx="4144295" cy="675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C33E1BA-43F4-4751-AC63-231FA9F28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42175"/>
                <a:ext cx="4144295" cy="6756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0E0B903-498C-4F48-A68A-C85751500BC6}"/>
                  </a:ext>
                </a:extLst>
              </p:cNvPr>
              <p:cNvSpPr/>
              <p:nvPr/>
            </p:nvSpPr>
            <p:spPr>
              <a:xfrm>
                <a:off x="4067096" y="2378515"/>
                <a:ext cx="5753818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𝒅𝒙</m:t>
                          </m:r>
                          <m:r>
                            <a:rPr lang="en-US" b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𝟏𝟕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e>
                              </m:d>
                            </m:den>
                          </m:f>
                          <m:r>
                            <a:rPr lang="en-US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0E0B903-498C-4F48-A68A-C85751500B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096" y="2378515"/>
                <a:ext cx="5753818" cy="8188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8464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1627" y="668626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𝟔</m:t>
                        </m:r>
                      </m:oMath>
                    </m:oMathPara>
                  </a14:m>
                  <a:endParaRPr lang="ar-KW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7500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56" y="565423"/>
            <a:ext cx="2160827" cy="612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1156" y="3231221"/>
                <a:ext cx="4572000" cy="3955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l" rt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en-US" b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𝑨</m:t>
                    </m:r>
                    <m:sSup>
                      <m:sSup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𝑩𝒙</m:t>
                    </m:r>
                    <m:d>
                      <m:d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d>
                    <m:r>
                      <a:rPr lang="en-US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𝒄𝒙</m:t>
                    </m:r>
                  </m:oMath>
                </a14:m>
                <a:r>
                  <a:rPr lang="en-US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</a:t>
                </a:r>
                <a:endParaRPr lang="en-US" sz="11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56" y="3231221"/>
                <a:ext cx="4572000" cy="395558"/>
              </a:xfrm>
              <a:prstGeom prst="rect">
                <a:avLst/>
              </a:prstGeom>
              <a:blipFill>
                <a:blip r:embed="rId5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4151870" y="858818"/>
            <a:ext cx="840259" cy="410412"/>
          </a:xfrm>
          <a:prstGeom prst="ellipse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cs typeface="Fanan" pitchFamily="2" charset="-78"/>
              </a:rPr>
              <a:t>الحل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1362808"/>
            <a:ext cx="0" cy="5495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141647" y="1344093"/>
                <a:ext cx="3652597" cy="667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𝟗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1647" y="1344093"/>
                <a:ext cx="3652597" cy="6674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3902" y="2140512"/>
                <a:ext cx="4218317" cy="667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𝟗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𝑨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𝑩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𝑪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02" y="2140512"/>
                <a:ext cx="4218317" cy="6674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20"/>
              <p:cNvSpPr>
                <a:spLocks noChangeArrowheads="1"/>
              </p:cNvSpPr>
              <p:nvPr/>
            </p:nvSpPr>
            <p:spPr bwMode="auto">
              <a:xfrm>
                <a:off x="0" y="2630430"/>
                <a:ext cx="4457699" cy="608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3838575" algn="l"/>
                  </a:tabLst>
                </a:pPr>
                <a:endParaRPr kumimoji="0" lang="en-US" altLang="ar-KW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r" rtl="1"/>
                <a:r>
                  <a:rPr kumimoji="0" lang="ar-KW" altLang="ar-KW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اضرب طرفي المعادلة في</a:t>
                </a:r>
                <a14:m>
                  <m:oMath xmlns:m="http://schemas.openxmlformats.org/officeDocument/2006/math">
                    <m:r>
                      <a:rPr lang="ar-KW" sz="1600" b="1" i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ar-KW" sz="1600" b="1" i="1">
                        <a:effectLst/>
                        <a:latin typeface="Cambria Math" panose="02040503050406030204" pitchFamily="18" charset="0"/>
                      </a:rPr>
                      <m:t>𝒙</m:t>
                    </m:r>
                    <m:sSup>
                      <m:sSup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ar-KW" altLang="ar-KW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وبسط</a:t>
                </a:r>
                <a:r>
                  <a:rPr kumimoji="0" lang="en-GB" altLang="ar-KW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kumimoji="0" lang="en-US" altLang="ar-KW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630430"/>
                <a:ext cx="4457699" cy="608372"/>
              </a:xfrm>
              <a:prstGeom prst="rect">
                <a:avLst/>
              </a:prstGeom>
              <a:blipFill>
                <a:blip r:embed="rId8"/>
                <a:stretch>
                  <a:fillRect r="-684" b="-121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43026" y="3770512"/>
                <a:ext cx="141835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b="1" dirty="0">
                    <a:effectLst/>
                  </a:rPr>
                  <a:t>نعوض 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26" y="3770512"/>
                <a:ext cx="1418355" cy="369332"/>
              </a:xfrm>
              <a:prstGeom prst="rect">
                <a:avLst/>
              </a:prstGeom>
              <a:blipFill>
                <a:blip r:embed="rId9"/>
                <a:stretch>
                  <a:fillRect t="-10000" r="-3863" b="-26667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333470" y="3641149"/>
                <a:ext cx="1737534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⟹  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𝐀</m:t>
                      </m:r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470" y="3641149"/>
                <a:ext cx="1737534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-19597" y="4312779"/>
                <a:ext cx="1597450" cy="403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ar-SA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ar-SA" b="0" i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نعوض</m:t>
                    </m:r>
                  </m:oMath>
                </a14:m>
                <a:r>
                  <a:rPr lang="en-US" dirty="0">
                    <a:effectLst/>
                  </a:rPr>
                  <a:t> </a:t>
                </a:r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597" y="4312779"/>
                <a:ext cx="1597450" cy="403124"/>
              </a:xfrm>
              <a:prstGeom prst="rect">
                <a:avLst/>
              </a:prstGeom>
              <a:blipFill rotWithShape="1">
                <a:blip r:embed="rId11"/>
                <a:stretch>
                  <a:fillRect r="-3053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316217" y="4210493"/>
                <a:ext cx="1737534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⟹  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𝐂</m:t>
                      </m:r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217" y="4210493"/>
                <a:ext cx="1737534" cy="6183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35697" y="4814229"/>
                <a:ext cx="2835305" cy="4965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ar-SA" b="1" i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نعوض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b="1" dirty="0">
                    <a:effectLst/>
                  </a:rPr>
                  <a:t>A</a:t>
                </a:r>
                <a14:m>
                  <m:oMath xmlns:m="http://schemas.openxmlformats.org/officeDocument/2006/math">
                    <m:r>
                      <a:rPr lang="en-US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num>
                      <m:den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,</m:t>
                    </m:r>
                    <m:r>
                      <a:rPr lang="en-U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US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b="1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97" y="4814229"/>
                <a:ext cx="2835305" cy="496546"/>
              </a:xfrm>
              <a:prstGeom prst="rect">
                <a:avLst/>
              </a:prstGeom>
              <a:blipFill>
                <a:blip r:embed="rId13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099459" y="5679845"/>
                <a:ext cx="1737534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⟹  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𝐁</m:t>
                      </m:r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459" y="5679845"/>
                <a:ext cx="1737534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614848" y="4525126"/>
                <a:ext cx="4572000" cy="8820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l" rt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𝐥𝐧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d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a:rPr lang="en-US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𝐜</m:t>
                      </m:r>
                    </m:oMath>
                  </m:oMathPara>
                </a14:m>
                <a:endParaRPr lang="en-US" sz="1100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848" y="4525126"/>
                <a:ext cx="4572000" cy="88203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536272" y="2140512"/>
                <a:ext cx="4729149" cy="1224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nary>
                      <m:r>
                        <a:rPr lang="en-US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𝒅𝒙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b="1" dirty="0"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𝟐𝟓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𝟗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𝟐𝟓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𝟗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den>
                              </m:f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𝒅𝒙</m:t>
                      </m:r>
                    </m:oMath>
                  </m:oMathPara>
                </a14:m>
                <a:endParaRPr lang="en-US" sz="1100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272" y="2140512"/>
                <a:ext cx="4729149" cy="122469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134270" y="3525380"/>
                <a:ext cx="5533155" cy="10152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𝐱</m:t>
                              </m:r>
                            </m:den>
                          </m:f>
                        </m:e>
                      </m:nary>
                      <m:r>
                        <a:rPr lang="en-US" sz="1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𝒅𝒙</m:t>
                      </m:r>
                      <m:r>
                        <a:rPr lang="en-US" sz="1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den>
                          </m:f>
                        </m:e>
                      </m:nary>
                      <m:r>
                        <a:rPr lang="en-US" sz="1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𝒅𝒙</m:t>
                      </m:r>
                      <m:r>
                        <a:rPr lang="en-US" sz="1600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𝐱</m:t>
                                      </m:r>
                                      <m:r>
                                        <a:rPr lang="en-US" sz="16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𝒅𝒙</m:t>
                      </m:r>
                    </m:oMath>
                  </m:oMathPara>
                </a14:m>
                <a:endParaRPr lang="en-US" sz="1050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ar-KW" sz="1600" dirty="0"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270" y="3525380"/>
                <a:ext cx="5533155" cy="101521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35">
            <a:extLst>
              <a:ext uri="{FF2B5EF4-FFF2-40B4-BE49-F238E27FC236}">
                <a16:creationId xmlns:a16="http://schemas.microsoft.com/office/drawing/2014/main" id="{F32A16B1-C0CF-4495-9DCE-DCFAA04ED60B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4">
            <a:extLst>
              <a:ext uri="{FF2B5EF4-FFF2-40B4-BE49-F238E27FC236}">
                <a16:creationId xmlns:a16="http://schemas.microsoft.com/office/drawing/2014/main" id="{D1AC01C6-1021-4823-AFE8-94903EBC5099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ate Placeholder 28">
            <a:extLst>
              <a:ext uri="{FF2B5EF4-FFF2-40B4-BE49-F238E27FC236}">
                <a16:creationId xmlns:a16="http://schemas.microsoft.com/office/drawing/2014/main" id="{0AAD6BD5-BB32-43D2-A73B-91FC84AD95C3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23BA6C-3423-426B-B3DD-3357B18D9821}"/>
                  </a:ext>
                </a:extLst>
              </p:cNvPr>
              <p:cNvSpPr/>
              <p:nvPr/>
            </p:nvSpPr>
            <p:spPr>
              <a:xfrm>
                <a:off x="5344002" y="1207974"/>
                <a:ext cx="3205135" cy="861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22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22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22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200" b="1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𝟐𝟓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𝟗</m:t>
                            </m:r>
                          </m:den>
                        </m:f>
                      </m:num>
                      <m:den>
                        <m:r>
                          <a:rPr lang="en-US" sz="2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</m:den>
                    </m:f>
                    <m:r>
                      <a:rPr lang="en-US" sz="2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2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𝟐𝟓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𝟗</m:t>
                            </m:r>
                          </m:den>
                        </m:f>
                      </m:num>
                      <m:den>
                        <m:r>
                          <a:rPr lang="en-US" sz="2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2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2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2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en-US" sz="2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2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𝒙</m:t>
                            </m:r>
                            <m:r>
                              <a:rPr lang="en-US" sz="2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2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𝟑</m:t>
                            </m:r>
                            <m:r>
                              <a:rPr lang="en-US" sz="2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2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23BA6C-3423-426B-B3DD-3357B18D98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002" y="1207974"/>
                <a:ext cx="3205135" cy="86151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8276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1627" y="668626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0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𝟕</m:t>
                        </m:r>
                      </m:oMath>
                    </m:oMathPara>
                  </a14:m>
                  <a:endParaRPr lang="ar-KW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7500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755" y="534838"/>
            <a:ext cx="2249697" cy="714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Oval 9"/>
          <p:cNvSpPr/>
          <p:nvPr/>
        </p:nvSpPr>
        <p:spPr>
          <a:xfrm>
            <a:off x="4151870" y="858818"/>
            <a:ext cx="840259" cy="410412"/>
          </a:xfrm>
          <a:prstGeom prst="ellipse">
            <a:avLst/>
          </a:prstGeom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cs typeface="Fanan" pitchFamily="2" charset="-78"/>
              </a:rPr>
              <a:t>الحل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89252" y="1362808"/>
            <a:ext cx="0" cy="5495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1190446" y="1327778"/>
                <a:ext cx="5702060" cy="7043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d>
                            <m:dPr>
                              <m:begChr m:val=""/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90446" y="1327778"/>
                <a:ext cx="5702060" cy="7043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342096" y="2018453"/>
                <a:ext cx="2203359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KW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sSup>
                            <m:sSup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i="1" smtClean="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KW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ar-KW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i="1" smtClean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i="1" smtClean="0"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KW" i="1" dirty="0"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096" y="2018453"/>
                <a:ext cx="2203359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20"/>
              <p:cNvSpPr>
                <a:spLocks noChangeArrowheads="1"/>
              </p:cNvSpPr>
              <p:nvPr/>
            </p:nvSpPr>
            <p:spPr bwMode="auto">
              <a:xfrm>
                <a:off x="-77638" y="2486381"/>
                <a:ext cx="4457699" cy="620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8385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3838575" algn="l"/>
                  </a:tabLst>
                </a:pPr>
                <a:endParaRPr kumimoji="0" lang="en-US" altLang="ar-KW" sz="16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r" rtl="1"/>
                <a:r>
                  <a:rPr kumimoji="0" lang="ar-KW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اضرب طرفي المعادلة في</a:t>
                </a:r>
                <a14:m>
                  <m:oMath xmlns:m="http://schemas.openxmlformats.org/officeDocument/2006/math">
                    <m:r>
                      <a:rPr lang="ar-KW" sz="1600" b="1" i="1" smtClean="0">
                        <a:effectLst/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sup>
                    </m:sSup>
                    <m:r>
                      <a:rPr lang="en-US" sz="16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16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16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16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16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r>
                  <a:rPr kumimoji="0" lang="ar-KW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وبسط</a:t>
                </a:r>
                <a:r>
                  <a:rPr kumimoji="0" lang="en-GB" altLang="ar-KW" sz="16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kumimoji="0" lang="en-US" altLang="ar-KW" sz="1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7638" y="2486381"/>
                <a:ext cx="4457699" cy="620426"/>
              </a:xfrm>
              <a:prstGeom prst="rect">
                <a:avLst/>
              </a:prstGeom>
              <a:blipFill>
                <a:blip r:embed="rId7"/>
                <a:stretch>
                  <a:fillRect r="-683" b="-98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277046" y="3249494"/>
                <a:ext cx="5339750" cy="546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𝑨𝒙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)+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𝑩</m:t>
                      </m:r>
                      <m:d>
                        <m:d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𝒄</m:t>
                      </m:r>
                      <m:sSup>
                        <m:sSup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1100" b="1" i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77046" y="3249494"/>
                <a:ext cx="5339750" cy="5463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31627" y="4055495"/>
                <a:ext cx="141835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b="1" i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نعوض 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27" y="4055495"/>
                <a:ext cx="1418355" cy="369332"/>
              </a:xfrm>
              <a:prstGeom prst="rect">
                <a:avLst/>
              </a:prstGeom>
              <a:blipFill>
                <a:blip r:embed="rId9"/>
                <a:stretch>
                  <a:fillRect t="-8197" r="-3879" b="-24590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342096" y="4046836"/>
                <a:ext cx="173753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⟹  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𝐁</m:t>
                      </m:r>
                      <m:r>
                        <a:rPr lang="en-US" b="1" i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096" y="4046836"/>
                <a:ext cx="173753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31626" y="4754194"/>
                <a:ext cx="141835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b="1" i="1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نعوض </a:t>
                </a:r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26" y="4754194"/>
                <a:ext cx="1418355" cy="369332"/>
              </a:xfrm>
              <a:prstGeom prst="rect">
                <a:avLst/>
              </a:prstGeom>
              <a:blipFill>
                <a:blip r:embed="rId11"/>
                <a:stretch>
                  <a:fillRect t="-10000" r="-3879" b="-26667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332082" y="4780107"/>
                <a:ext cx="173753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⟹  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𝐂</m:t>
                      </m:r>
                      <m:r>
                        <a:rPr lang="en-US" b="1" i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082" y="4780107"/>
                <a:ext cx="173753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8792" y="5486654"/>
                <a:ext cx="3214738" cy="403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m:rPr>
                        <m:nor/>
                      </m:rPr>
                      <a:rPr lang="ar-SA" b="1" i="1" dirty="0">
                        <a:ea typeface="Times New Roman" panose="02020603050405020304" pitchFamily="18" charset="0"/>
                      </a:rPr>
                      <m:t>نعوض</m:t>
                    </m:r>
                    <m:r>
                      <m:rPr>
                        <m:nor/>
                      </m:rPr>
                      <a:rPr lang="ar-SA" b="1" i="1" dirty="0" smtClean="0"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b="1" dirty="0">
                    <a:effectLst/>
                  </a:rPr>
                  <a:t>B</a:t>
                </a:r>
                <a14:m>
                  <m:oMath xmlns:m="http://schemas.openxmlformats.org/officeDocument/2006/math">
                    <m:r>
                      <a:rPr lang="en-US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0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b="1" i="0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b="1" i="0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,</m:t>
                    </m:r>
                    <m:r>
                      <a:rPr lang="en-US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𝐂</m:t>
                    </m:r>
                    <m:r>
                      <a:rPr lang="en-US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0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endParaRPr lang="ar-KW" b="1" dirty="0">
                  <a:effectLst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2" y="5486654"/>
                <a:ext cx="3214738" cy="403124"/>
              </a:xfrm>
              <a:prstGeom prst="rect">
                <a:avLst/>
              </a:prstGeom>
              <a:blipFill>
                <a:blip r:embed="rId13"/>
                <a:stretch>
                  <a:fillRect r="-190" b="-24242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332082" y="6107025"/>
                <a:ext cx="173753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⟹  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𝐀</m:t>
                      </m:r>
                      <m:r>
                        <a:rPr lang="en-US" b="1" i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1" i="0" smtClean="0"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ar-KW" dirty="0"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082" y="6107025"/>
                <a:ext cx="173753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109216" y="1465726"/>
                <a:ext cx="2936605" cy="7175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16" y="1465726"/>
                <a:ext cx="2936605" cy="7175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630571" y="2525055"/>
                <a:ext cx="4058038" cy="675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nary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ar-KW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KW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nary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571" y="2525055"/>
                <a:ext cx="4058038" cy="6750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749530" y="3549475"/>
                <a:ext cx="338517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ar-KW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KW" b="1" i="1" smtClean="0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KW" b="1" i="1" smtClean="0"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b="1" i="1" dirty="0"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530" y="3549475"/>
                <a:ext cx="3385178" cy="6127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35">
            <a:extLst>
              <a:ext uri="{FF2B5EF4-FFF2-40B4-BE49-F238E27FC236}">
                <a16:creationId xmlns:a16="http://schemas.microsoft.com/office/drawing/2014/main" id="{49F76F41-FD60-491A-961E-211883965C84}"/>
              </a:ext>
            </a:extLst>
          </p:cNvPr>
          <p:cNvSpPr txBox="1"/>
          <p:nvPr/>
        </p:nvSpPr>
        <p:spPr>
          <a:xfrm>
            <a:off x="6096000" y="7951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الكسور الجزئية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(  5 -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6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)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4">
            <a:extLst>
              <a:ext uri="{FF2B5EF4-FFF2-40B4-BE49-F238E27FC236}">
                <a16:creationId xmlns:a16="http://schemas.microsoft.com/office/drawing/2014/main" id="{46E05F25-2C08-4D52-8E78-36A4D06DCEB4}"/>
              </a:ext>
            </a:extLst>
          </p:cNvPr>
          <p:cNvSpPr txBox="1"/>
          <p:nvPr/>
        </p:nvSpPr>
        <p:spPr>
          <a:xfrm>
            <a:off x="0" y="74359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Arial" pitchFamily="34" charset="0"/>
                <a:cs typeface="Arial" pitchFamily="34" charset="0"/>
              </a:rPr>
              <a:t>كراسة التمارين ص 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ate Placeholder 28">
            <a:extLst>
              <a:ext uri="{FF2B5EF4-FFF2-40B4-BE49-F238E27FC236}">
                <a16:creationId xmlns:a16="http://schemas.microsoft.com/office/drawing/2014/main" id="{7A03231B-1A7D-4112-A69B-39997EEAAE5A}"/>
              </a:ext>
            </a:extLst>
          </p:cNvPr>
          <p:cNvSpPr txBox="1">
            <a:spLocks/>
          </p:cNvSpPr>
          <p:nvPr/>
        </p:nvSpPr>
        <p:spPr>
          <a:xfrm>
            <a:off x="2880000" y="74359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09:27 م</a:t>
            </a:fld>
            <a:endParaRPr kumimoji="0" lang="ar-SA" sz="1800" b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69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BD7DD247DD39A441B9A3C26F7BBAABB2" ma:contentTypeVersion="11" ma:contentTypeDescription="إنشاء مستند جديد." ma:contentTypeScope="" ma:versionID="30896829d5db7b7eed56b16116968f2a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524614cf59a7c1e28d62e4923754420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FBAD23-B2EB-4EEF-982D-5581353EFE02}"/>
</file>

<file path=customXml/itemProps2.xml><?xml version="1.0" encoding="utf-8"?>
<ds:datastoreItem xmlns:ds="http://schemas.openxmlformats.org/officeDocument/2006/customXml" ds:itemID="{C3EE66BC-50C4-42BF-A77B-FC4C36A9191C}"/>
</file>

<file path=customXml/itemProps3.xml><?xml version="1.0" encoding="utf-8"?>
<ds:datastoreItem xmlns:ds="http://schemas.openxmlformats.org/officeDocument/2006/customXml" ds:itemID="{977DE9EC-014D-4FEE-9AA0-E0A655A5E0C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</TotalTime>
  <Words>943</Words>
  <Application>Microsoft Office PowerPoint</Application>
  <PresentationFormat>On-screen Show (4:3)</PresentationFormat>
  <Paragraphs>220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ahssar</dc:creator>
  <cp:lastModifiedBy>عماد ابراهيم عبدالقادر عامر</cp:lastModifiedBy>
  <cp:revision>357</cp:revision>
  <dcterms:created xsi:type="dcterms:W3CDTF">2015-01-30T14:44:27Z</dcterms:created>
  <dcterms:modified xsi:type="dcterms:W3CDTF">2021-05-06T18:50:07Z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