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notesMasterIdLst>
    <p:notesMasterId r:id="rId24"/>
  </p:notesMasterIdLst>
  <p:handoutMasterIdLst>
    <p:handoutMasterId r:id="rId25"/>
  </p:handoutMasterIdLst>
  <p:sldIdLst>
    <p:sldId id="550" r:id="rId2"/>
    <p:sldId id="1250" r:id="rId3"/>
    <p:sldId id="1244" r:id="rId4"/>
    <p:sldId id="1251" r:id="rId5"/>
    <p:sldId id="1245" r:id="rId6"/>
    <p:sldId id="1253" r:id="rId7"/>
    <p:sldId id="1256" r:id="rId8"/>
    <p:sldId id="1255" r:id="rId9"/>
    <p:sldId id="1257" r:id="rId10"/>
    <p:sldId id="1260" r:id="rId11"/>
    <p:sldId id="1259" r:id="rId12"/>
    <p:sldId id="1261" r:id="rId13"/>
    <p:sldId id="1262" r:id="rId14"/>
    <p:sldId id="1263" r:id="rId15"/>
    <p:sldId id="1264" r:id="rId16"/>
    <p:sldId id="1265" r:id="rId17"/>
    <p:sldId id="1266" r:id="rId18"/>
    <p:sldId id="1268" r:id="rId19"/>
    <p:sldId id="1269" r:id="rId20"/>
    <p:sldId id="1270" r:id="rId21"/>
    <p:sldId id="1274" r:id="rId22"/>
    <p:sldId id="1272" r:id="rId23"/>
  </p:sldIdLst>
  <p:sldSz cx="9144000" cy="6858000" type="screen4x3"/>
  <p:notesSz cx="7053263" cy="9309100"/>
  <p:defaultTextStyle>
    <a:defPPr>
      <a:defRPr lang="ar-K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samah almasarwah" initials="oa" lastIdx="1" clrIdx="0">
    <p:extLst>
      <p:ext uri="{19B8F6BF-5375-455C-9EA6-DF929625EA0E}">
        <p15:presenceInfo xmlns:p15="http://schemas.microsoft.com/office/powerpoint/2012/main" userId="30efc0343ae0bb7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1082"/>
    <a:srgbClr val="BD2BE5"/>
    <a:srgbClr val="9149C7"/>
    <a:srgbClr val="5F2987"/>
    <a:srgbClr val="0000FF"/>
    <a:srgbClr val="FFFF66"/>
    <a:srgbClr val="FFFF00"/>
    <a:srgbClr val="0F6FC6"/>
    <a:srgbClr val="4F81BD"/>
    <a:srgbClr val="D996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3A594B-AE3C-47F7-9DF9-970DBA5B73DA}" v="2937" dt="2021-01-17T18:25:57.8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044" autoAdjust="0"/>
    <p:restoredTop sz="93585" autoAdjust="0"/>
  </p:normalViewPr>
  <p:slideViewPr>
    <p:cSldViewPr snapToGrid="0">
      <p:cViewPr varScale="1">
        <p:scale>
          <a:sx n="68" d="100"/>
          <a:sy n="68" d="100"/>
        </p:scale>
        <p:origin x="113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996849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1633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1"/>
          <a:lstStyle>
            <a:lvl1pPr algn="l">
              <a:defRPr sz="1200"/>
            </a:lvl1pPr>
          </a:lstStyle>
          <a:p>
            <a:fld id="{8DAF4DDE-A671-43D5-A5A8-5D766FDF5F02}" type="datetimeFigureOut">
              <a:rPr lang="ar-SA" smtClean="0"/>
              <a:t>25/09/1442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996849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1633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1" anchor="b"/>
          <a:lstStyle>
            <a:lvl1pPr algn="l">
              <a:defRPr sz="1200"/>
            </a:lvl1pPr>
          </a:lstStyle>
          <a:p>
            <a:fld id="{EE4A4E9A-9287-4EA8-B05B-CE94BA6BBF1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7170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980ED4F2-8051-48B2-B71F-F3D92B807D4A}" type="datetimeFigureOut">
              <a:rPr lang="en-US" smtClean="0"/>
              <a:pPr/>
              <a:t>5/6/2021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9AEE3BF4-4668-4E41-963D-7ADA3B6772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387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792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889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533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909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7244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8430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9689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8709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790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626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251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182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82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72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323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67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519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4C105-0669-45A0-AE63-E962F66DD1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91BD54-5427-4EFF-9CA6-909C8D948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EE775-19D9-4DF8-A79F-7BC09853F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4F105-4038-4A13-B80D-B4EF0D4D4FF9}" type="datetime12">
              <a:rPr lang="ar-KW" smtClean="0"/>
              <a:t>06/05/2021 05:40 م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0808-D3B2-4673-98AF-F937039C7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8464C-6563-4155-B3DA-CBF40A368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8126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7B8A2-A77F-4BC9-BEDB-A014A83BA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76F377-6DBD-4D53-9C2E-AD3C24079F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EABFF-A9C9-4F8A-B82C-F2AF53D31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06EF-1A5E-40FC-8773-B454E5365854}" type="datetime12">
              <a:rPr lang="ar-KW" smtClean="0"/>
              <a:t>06/05/2021 05:40 م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1022C-11CD-4D96-B2F6-E2C84D95F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5F002-1567-4A31-A8EB-246C2407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91745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171C42-C5B6-4473-AA8C-49D5A54E11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53B63B-13CD-4012-8C3B-45877FED60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6603D-BC8E-4374-B44A-033593B58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40A36-1EF8-4ADF-8BA3-D9B7A28C6C3D}" type="datetime12">
              <a:rPr lang="ar-KW" smtClean="0"/>
              <a:t>06/05/2021 05:40 م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B5A62-ADB7-415C-B5C5-62495DF3E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A77B6-73AF-4987-809D-4A677D4EC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4247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80907-E5B3-45E9-B913-CF237D5B1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0B921-CF47-464D-840A-73AA44F88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1DF79-48D6-4A62-88DE-FC85026C9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60EA2-9E28-4429-9622-473163558172}" type="datetime12">
              <a:rPr lang="ar-KW" smtClean="0"/>
              <a:t>06/05/2021 05:40 م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7FCF4-342B-4FA3-B0AE-4B1C5CED3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0B10F-90F2-4FBC-9978-3D264A47E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2104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F038A-4F84-4512-A240-96E6E26DB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951D7C-236B-4DB1-8ACA-2364C7BF7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93BE-9FB2-49C0-BC37-9412CCFC9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723A-0BF8-4F08-91BD-CBEC5EE1F5DF}" type="datetime12">
              <a:rPr lang="ar-KW" smtClean="0"/>
              <a:t>06/05/2021 05:40 م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0950A-09D3-456E-8616-FEC8FFA42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62CA5-8163-4A74-A07E-A683C1236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1771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5E66F-D8B0-433F-8022-A164B3D42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5A1FA-60DF-485C-9573-799D90768B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FB0318-6246-422A-A7C3-4F442E29F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FC2E35-10D4-46EB-9C12-994AEBE23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5BCDB-0653-4576-92FF-5CF4CAFCB0E2}" type="datetime12">
              <a:rPr lang="ar-KW" smtClean="0"/>
              <a:t>06/05/2021 05:40 م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FC0302-2A5E-465C-8451-EC726B64E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29C489-6F46-4548-A49C-74A80D1A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8078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25547-818A-4FF3-97B4-0744536F4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467BF-5814-4B3A-8593-494F2B3C9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EC3050-9A8D-4B6E-B1A6-E2872E57F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D6F11F-47B9-4C1F-BE6D-A060A477AD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347A9D-5663-4191-997A-BF7A8E7D21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955C6D-0379-499C-859C-264E5A578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D79D6-8310-43F1-9DF8-A416C0DF9319}" type="datetime12">
              <a:rPr lang="ar-KW" smtClean="0"/>
              <a:t>06/05/2021 05:40 م</a:t>
            </a:fld>
            <a:endParaRPr lang="ar-S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AE61B2-91CA-4E82-9CD0-B282F86F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7D89C2-8CBF-4E71-9F88-9EA6D3F06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1592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D8776-2143-489F-A0AD-55225BDC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C07E38-BCAA-4ED2-B8CD-469DFEA5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4041-A69B-4B6B-85B7-7056E4BF1D3A}" type="datetime12">
              <a:rPr lang="ar-KW" smtClean="0"/>
              <a:t>06/05/2021 05:40 م</a:t>
            </a:fld>
            <a:endParaRPr lang="ar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2B0072-AD98-4DD2-B448-A708F7084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56BEDE-5E50-4A8E-9F1B-9FB4F4F23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609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3A8706-197F-4731-B028-A5A640AFE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9ACFC-8428-4A1E-BF4D-4CC34AE97D34}" type="datetime12">
              <a:rPr lang="ar-KW" smtClean="0"/>
              <a:t>06/05/2021 05:40 م</a:t>
            </a:fld>
            <a:endParaRPr lang="ar-S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07066F-99F0-438F-83C9-5577AF0F5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0C500-D7EA-4353-A150-B283DBE90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1616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9F54B-ABD6-4198-92FB-F914C656D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32A4C-B916-4E36-B1AD-5EA69A1D8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D85D06-7FB7-4152-881D-23A47DA786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066044-8E6C-472D-8732-3B4BCAE99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17A9-D3BF-471D-B9CA-4826EF81EFA3}" type="datetime12">
              <a:rPr lang="ar-KW" smtClean="0"/>
              <a:t>06/05/2021 05:40 م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9BA62-DCB2-4435-AC80-0B62A8890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A0B37C-FE78-45A9-BED1-059422E8B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9044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9F69D-2D4E-4FB8-BD6B-7C8983522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787C6A-A083-4AA8-A270-2CEDBED97B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K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1DB909-C41E-439C-8510-F57DE63A6B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B8FD9A-95C9-4B9D-BC7D-34F5B90FC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0EDB7-E13B-4B4F-AE9D-3C7C516F75EB}" type="datetime12">
              <a:rPr lang="ar-KW" smtClean="0"/>
              <a:t>06/05/2021 05:40 م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BB17C-F5E9-443B-A250-2985DD768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D64AC-A6A0-49E7-BD7A-FBC46530F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1697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B5D53C-93B3-46D7-B2C5-850D1B1DE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6EF8E7-DBA5-4E0A-A707-5911DEBFF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C9FC7-B23E-44D7-BD8B-23427612C1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AB5DB-1758-4B5A-A0F5-E8C74685BC6D}" type="datetime12">
              <a:rPr lang="ar-KW" smtClean="0"/>
              <a:t>06/05/2021 05:40 م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CE0CD-33D5-4FA3-8559-C0E06FB4E6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3A590-F38D-468E-95B7-7C55884ACA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91872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ssolve/>
  </p:transition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13" Type="http://schemas.openxmlformats.org/officeDocument/2006/relationships/image" Target="../media/image36.emf"/><Relationship Id="rId3" Type="http://schemas.openxmlformats.org/officeDocument/2006/relationships/image" Target="../media/image35.emf"/><Relationship Id="rId7" Type="http://schemas.openxmlformats.org/officeDocument/2006/relationships/image" Target="../media/image172.png"/><Relationship Id="rId12" Type="http://schemas.openxmlformats.org/officeDocument/2006/relationships/image" Target="../media/image1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1.png"/><Relationship Id="rId11" Type="http://schemas.openxmlformats.org/officeDocument/2006/relationships/image" Target="../media/image176.png"/><Relationship Id="rId5" Type="http://schemas.openxmlformats.org/officeDocument/2006/relationships/image" Target="../media/image169.png"/><Relationship Id="rId10" Type="http://schemas.openxmlformats.org/officeDocument/2006/relationships/image" Target="../media/image175.png"/><Relationship Id="rId4" Type="http://schemas.openxmlformats.org/officeDocument/2006/relationships/image" Target="../media/image168.png"/><Relationship Id="rId9" Type="http://schemas.openxmlformats.org/officeDocument/2006/relationships/image" Target="../media/image17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13" Type="http://schemas.openxmlformats.org/officeDocument/2006/relationships/image" Target="../media/image189.png"/><Relationship Id="rId3" Type="http://schemas.openxmlformats.org/officeDocument/2006/relationships/image" Target="../media/image37.emf"/><Relationship Id="rId7" Type="http://schemas.openxmlformats.org/officeDocument/2006/relationships/image" Target="../media/image183.png"/><Relationship Id="rId12" Type="http://schemas.openxmlformats.org/officeDocument/2006/relationships/image" Target="../media/image18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2.png"/><Relationship Id="rId11" Type="http://schemas.openxmlformats.org/officeDocument/2006/relationships/image" Target="../media/image187.png"/><Relationship Id="rId5" Type="http://schemas.openxmlformats.org/officeDocument/2006/relationships/image" Target="../media/image39.emf"/><Relationship Id="rId15" Type="http://schemas.openxmlformats.org/officeDocument/2006/relationships/image" Target="../media/image191.png"/><Relationship Id="rId10" Type="http://schemas.openxmlformats.org/officeDocument/2006/relationships/image" Target="../media/image186.png"/><Relationship Id="rId4" Type="http://schemas.openxmlformats.org/officeDocument/2006/relationships/image" Target="../media/image38.emf"/><Relationship Id="rId9" Type="http://schemas.openxmlformats.org/officeDocument/2006/relationships/image" Target="../media/image185.png"/><Relationship Id="rId14" Type="http://schemas.openxmlformats.org/officeDocument/2006/relationships/image" Target="../media/image1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13" Type="http://schemas.openxmlformats.org/officeDocument/2006/relationships/image" Target="../media/image202.png"/><Relationship Id="rId18" Type="http://schemas.openxmlformats.org/officeDocument/2006/relationships/image" Target="../media/image207.png"/><Relationship Id="rId3" Type="http://schemas.openxmlformats.org/officeDocument/2006/relationships/image" Target="../media/image40.emf"/><Relationship Id="rId21" Type="http://schemas.openxmlformats.org/officeDocument/2006/relationships/image" Target="../media/image210.png"/><Relationship Id="rId7" Type="http://schemas.openxmlformats.org/officeDocument/2006/relationships/image" Target="../media/image196.png"/><Relationship Id="rId12" Type="http://schemas.openxmlformats.org/officeDocument/2006/relationships/image" Target="../media/image201.png"/><Relationship Id="rId17" Type="http://schemas.openxmlformats.org/officeDocument/2006/relationships/image" Target="../media/image20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05.png"/><Relationship Id="rId20" Type="http://schemas.openxmlformats.org/officeDocument/2006/relationships/image" Target="../media/image20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emf"/><Relationship Id="rId11" Type="http://schemas.openxmlformats.org/officeDocument/2006/relationships/image" Target="../media/image200.png"/><Relationship Id="rId5" Type="http://schemas.openxmlformats.org/officeDocument/2006/relationships/image" Target="../media/image42.emf"/><Relationship Id="rId15" Type="http://schemas.openxmlformats.org/officeDocument/2006/relationships/image" Target="../media/image204.png"/><Relationship Id="rId23" Type="http://schemas.openxmlformats.org/officeDocument/2006/relationships/image" Target="../media/image167.png"/><Relationship Id="rId10" Type="http://schemas.openxmlformats.org/officeDocument/2006/relationships/image" Target="../media/image199.png"/><Relationship Id="rId19" Type="http://schemas.openxmlformats.org/officeDocument/2006/relationships/image" Target="../media/image208.png"/><Relationship Id="rId4" Type="http://schemas.openxmlformats.org/officeDocument/2006/relationships/image" Target="../media/image41.emf"/><Relationship Id="rId9" Type="http://schemas.openxmlformats.org/officeDocument/2006/relationships/image" Target="../media/image198.png"/><Relationship Id="rId14" Type="http://schemas.openxmlformats.org/officeDocument/2006/relationships/image" Target="../media/image203.png"/><Relationship Id="rId22" Type="http://schemas.openxmlformats.org/officeDocument/2006/relationships/image" Target="../media/image2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png"/><Relationship Id="rId13" Type="http://schemas.openxmlformats.org/officeDocument/2006/relationships/image" Target="../media/image223.png"/><Relationship Id="rId18" Type="http://schemas.openxmlformats.org/officeDocument/2006/relationships/image" Target="../media/image228.png"/><Relationship Id="rId3" Type="http://schemas.openxmlformats.org/officeDocument/2006/relationships/image" Target="../media/image44.emf"/><Relationship Id="rId21" Type="http://schemas.openxmlformats.org/officeDocument/2006/relationships/image" Target="../media/image231.png"/><Relationship Id="rId7" Type="http://schemas.openxmlformats.org/officeDocument/2006/relationships/image" Target="../media/image48.emf"/><Relationship Id="rId12" Type="http://schemas.openxmlformats.org/officeDocument/2006/relationships/image" Target="../media/image222.png"/><Relationship Id="rId17" Type="http://schemas.openxmlformats.org/officeDocument/2006/relationships/image" Target="../media/image22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26.png"/><Relationship Id="rId20" Type="http://schemas.openxmlformats.org/officeDocument/2006/relationships/image" Target="../media/image2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emf"/><Relationship Id="rId11" Type="http://schemas.openxmlformats.org/officeDocument/2006/relationships/image" Target="../media/image221.png"/><Relationship Id="rId24" Type="http://schemas.openxmlformats.org/officeDocument/2006/relationships/image" Target="../media/image177.png"/><Relationship Id="rId5" Type="http://schemas.openxmlformats.org/officeDocument/2006/relationships/image" Target="../media/image46.emf"/><Relationship Id="rId15" Type="http://schemas.openxmlformats.org/officeDocument/2006/relationships/image" Target="../media/image225.png"/><Relationship Id="rId23" Type="http://schemas.openxmlformats.org/officeDocument/2006/relationships/image" Target="../media/image233.png"/><Relationship Id="rId10" Type="http://schemas.openxmlformats.org/officeDocument/2006/relationships/image" Target="../media/image220.png"/><Relationship Id="rId19" Type="http://schemas.openxmlformats.org/officeDocument/2006/relationships/image" Target="../media/image229.png"/><Relationship Id="rId4" Type="http://schemas.openxmlformats.org/officeDocument/2006/relationships/image" Target="../media/image45.emf"/><Relationship Id="rId9" Type="http://schemas.openxmlformats.org/officeDocument/2006/relationships/image" Target="../media/image219.png"/><Relationship Id="rId14" Type="http://schemas.openxmlformats.org/officeDocument/2006/relationships/image" Target="../media/image224.png"/><Relationship Id="rId22" Type="http://schemas.openxmlformats.org/officeDocument/2006/relationships/image" Target="../media/image2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245.png"/><Relationship Id="rId18" Type="http://schemas.openxmlformats.org/officeDocument/2006/relationships/image" Target="../media/image190.png"/><Relationship Id="rId3" Type="http://schemas.openxmlformats.org/officeDocument/2006/relationships/image" Target="../media/image49.emf"/><Relationship Id="rId7" Type="http://schemas.openxmlformats.org/officeDocument/2006/relationships/image" Target="../media/image239.png"/><Relationship Id="rId12" Type="http://schemas.openxmlformats.org/officeDocument/2006/relationships/image" Target="../media/image244.png"/><Relationship Id="rId17" Type="http://schemas.openxmlformats.org/officeDocument/2006/relationships/image" Target="../media/image249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emf"/><Relationship Id="rId11" Type="http://schemas.openxmlformats.org/officeDocument/2006/relationships/image" Target="../media/image243.png"/><Relationship Id="rId5" Type="http://schemas.openxmlformats.org/officeDocument/2006/relationships/image" Target="../media/image51.emf"/><Relationship Id="rId15" Type="http://schemas.openxmlformats.org/officeDocument/2006/relationships/image" Target="../media/image247.png"/><Relationship Id="rId10" Type="http://schemas.openxmlformats.org/officeDocument/2006/relationships/image" Target="../media/image242.png"/><Relationship Id="rId4" Type="http://schemas.openxmlformats.org/officeDocument/2006/relationships/image" Target="../media/image50.emf"/><Relationship Id="rId9" Type="http://schemas.openxmlformats.org/officeDocument/2006/relationships/image" Target="../media/image241.png"/><Relationship Id="rId14" Type="http://schemas.openxmlformats.org/officeDocument/2006/relationships/image" Target="../media/image2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6.png"/><Relationship Id="rId13" Type="http://schemas.openxmlformats.org/officeDocument/2006/relationships/image" Target="../media/image261.png"/><Relationship Id="rId3" Type="http://schemas.openxmlformats.org/officeDocument/2006/relationships/image" Target="../media/image251.png"/><Relationship Id="rId7" Type="http://schemas.openxmlformats.org/officeDocument/2006/relationships/image" Target="../media/image255.png"/><Relationship Id="rId12" Type="http://schemas.openxmlformats.org/officeDocument/2006/relationships/image" Target="../media/image26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4.png"/><Relationship Id="rId11" Type="http://schemas.openxmlformats.org/officeDocument/2006/relationships/image" Target="../media/image259.png"/><Relationship Id="rId5" Type="http://schemas.openxmlformats.org/officeDocument/2006/relationships/image" Target="../media/image253.png"/><Relationship Id="rId15" Type="http://schemas.openxmlformats.org/officeDocument/2006/relationships/image" Target="../media/image53.emf"/><Relationship Id="rId10" Type="http://schemas.openxmlformats.org/officeDocument/2006/relationships/image" Target="../media/image258.png"/><Relationship Id="rId4" Type="http://schemas.openxmlformats.org/officeDocument/2006/relationships/image" Target="../media/image252.png"/><Relationship Id="rId9" Type="http://schemas.openxmlformats.org/officeDocument/2006/relationships/image" Target="../media/image257.png"/><Relationship Id="rId14" Type="http://schemas.openxmlformats.org/officeDocument/2006/relationships/image" Target="../media/image19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13" Type="http://schemas.openxmlformats.org/officeDocument/2006/relationships/image" Target="../media/image275.png"/><Relationship Id="rId3" Type="http://schemas.openxmlformats.org/officeDocument/2006/relationships/image" Target="../media/image265.png"/><Relationship Id="rId7" Type="http://schemas.openxmlformats.org/officeDocument/2006/relationships/image" Target="../media/image269.png"/><Relationship Id="rId12" Type="http://schemas.openxmlformats.org/officeDocument/2006/relationships/image" Target="../media/image274.png"/><Relationship Id="rId17" Type="http://schemas.openxmlformats.org/officeDocument/2006/relationships/image" Target="../media/image57.emf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8.png"/><Relationship Id="rId11" Type="http://schemas.openxmlformats.org/officeDocument/2006/relationships/image" Target="../media/image273.png"/><Relationship Id="rId5" Type="http://schemas.openxmlformats.org/officeDocument/2006/relationships/image" Target="../media/image267.png"/><Relationship Id="rId15" Type="http://schemas.openxmlformats.org/officeDocument/2006/relationships/image" Target="../media/image55.emf"/><Relationship Id="rId10" Type="http://schemas.openxmlformats.org/officeDocument/2006/relationships/image" Target="../media/image272.png"/><Relationship Id="rId4" Type="http://schemas.openxmlformats.org/officeDocument/2006/relationships/image" Target="../media/image266.png"/><Relationship Id="rId9" Type="http://schemas.openxmlformats.org/officeDocument/2006/relationships/image" Target="../media/image271.png"/><Relationship Id="rId14" Type="http://schemas.openxmlformats.org/officeDocument/2006/relationships/image" Target="../media/image19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4.png"/><Relationship Id="rId13" Type="http://schemas.openxmlformats.org/officeDocument/2006/relationships/image" Target="../media/image289.png"/><Relationship Id="rId3" Type="http://schemas.openxmlformats.org/officeDocument/2006/relationships/image" Target="../media/image265.png"/><Relationship Id="rId7" Type="http://schemas.openxmlformats.org/officeDocument/2006/relationships/image" Target="../media/image283.png"/><Relationship Id="rId12" Type="http://schemas.openxmlformats.org/officeDocument/2006/relationships/image" Target="../media/image288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2.png"/><Relationship Id="rId11" Type="http://schemas.openxmlformats.org/officeDocument/2006/relationships/image" Target="../media/image287.png"/><Relationship Id="rId5" Type="http://schemas.openxmlformats.org/officeDocument/2006/relationships/image" Target="../media/image281.png"/><Relationship Id="rId15" Type="http://schemas.openxmlformats.org/officeDocument/2006/relationships/image" Target="../media/image58.emf"/><Relationship Id="rId10" Type="http://schemas.openxmlformats.org/officeDocument/2006/relationships/image" Target="../media/image286.png"/><Relationship Id="rId4" Type="http://schemas.openxmlformats.org/officeDocument/2006/relationships/image" Target="../media/image280.png"/><Relationship Id="rId9" Type="http://schemas.openxmlformats.org/officeDocument/2006/relationships/image" Target="../media/image285.png"/><Relationship Id="rId14" Type="http://schemas.openxmlformats.org/officeDocument/2006/relationships/image" Target="../media/image2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2.png"/><Relationship Id="rId13" Type="http://schemas.openxmlformats.org/officeDocument/2006/relationships/image" Target="../media/image307.png"/><Relationship Id="rId18" Type="http://schemas.openxmlformats.org/officeDocument/2006/relationships/image" Target="../media/image312.png"/><Relationship Id="rId3" Type="http://schemas.openxmlformats.org/officeDocument/2006/relationships/image" Target="../media/image60.emf"/><Relationship Id="rId21" Type="http://schemas.openxmlformats.org/officeDocument/2006/relationships/image" Target="../media/image315.png"/><Relationship Id="rId7" Type="http://schemas.openxmlformats.org/officeDocument/2006/relationships/image" Target="../media/image301.png"/><Relationship Id="rId12" Type="http://schemas.openxmlformats.org/officeDocument/2006/relationships/image" Target="../media/image306.png"/><Relationship Id="rId17" Type="http://schemas.openxmlformats.org/officeDocument/2006/relationships/image" Target="../media/image234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10.png"/><Relationship Id="rId20" Type="http://schemas.openxmlformats.org/officeDocument/2006/relationships/image" Target="../media/image3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0.png"/><Relationship Id="rId11" Type="http://schemas.openxmlformats.org/officeDocument/2006/relationships/image" Target="../media/image305.png"/><Relationship Id="rId24" Type="http://schemas.openxmlformats.org/officeDocument/2006/relationships/image" Target="../media/image63.emf"/><Relationship Id="rId5" Type="http://schemas.openxmlformats.org/officeDocument/2006/relationships/image" Target="../media/image62.emf"/><Relationship Id="rId15" Type="http://schemas.openxmlformats.org/officeDocument/2006/relationships/image" Target="../media/image309.png"/><Relationship Id="rId23" Type="http://schemas.openxmlformats.org/officeDocument/2006/relationships/image" Target="../media/image317.png"/><Relationship Id="rId10" Type="http://schemas.openxmlformats.org/officeDocument/2006/relationships/image" Target="../media/image304.png"/><Relationship Id="rId19" Type="http://schemas.openxmlformats.org/officeDocument/2006/relationships/image" Target="../media/image313.png"/><Relationship Id="rId4" Type="http://schemas.openxmlformats.org/officeDocument/2006/relationships/image" Target="../media/image61.emf"/><Relationship Id="rId9" Type="http://schemas.openxmlformats.org/officeDocument/2006/relationships/image" Target="../media/image303.png"/><Relationship Id="rId14" Type="http://schemas.openxmlformats.org/officeDocument/2006/relationships/image" Target="../media/image308.png"/><Relationship Id="rId22" Type="http://schemas.openxmlformats.org/officeDocument/2006/relationships/image" Target="../media/image3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3.png"/><Relationship Id="rId13" Type="http://schemas.openxmlformats.org/officeDocument/2006/relationships/image" Target="../media/image328.png"/><Relationship Id="rId18" Type="http://schemas.openxmlformats.org/officeDocument/2006/relationships/image" Target="../media/image333.png"/><Relationship Id="rId3" Type="http://schemas.openxmlformats.org/officeDocument/2006/relationships/image" Target="../media/image300.png"/><Relationship Id="rId21" Type="http://schemas.openxmlformats.org/officeDocument/2006/relationships/image" Target="../media/image64.emf"/><Relationship Id="rId7" Type="http://schemas.openxmlformats.org/officeDocument/2006/relationships/image" Target="../media/image322.png"/><Relationship Id="rId12" Type="http://schemas.openxmlformats.org/officeDocument/2006/relationships/image" Target="../media/image327.png"/><Relationship Id="rId17" Type="http://schemas.openxmlformats.org/officeDocument/2006/relationships/image" Target="../media/image332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331.png"/><Relationship Id="rId20" Type="http://schemas.openxmlformats.org/officeDocument/2006/relationships/image" Target="../media/image3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1.png"/><Relationship Id="rId11" Type="http://schemas.openxmlformats.org/officeDocument/2006/relationships/image" Target="../media/image326.png"/><Relationship Id="rId5" Type="http://schemas.openxmlformats.org/officeDocument/2006/relationships/image" Target="../media/image320.png"/><Relationship Id="rId15" Type="http://schemas.openxmlformats.org/officeDocument/2006/relationships/image" Target="../media/image330.png"/><Relationship Id="rId23" Type="http://schemas.openxmlformats.org/officeDocument/2006/relationships/image" Target="../media/image66.emf"/><Relationship Id="rId10" Type="http://schemas.openxmlformats.org/officeDocument/2006/relationships/image" Target="../media/image325.png"/><Relationship Id="rId19" Type="http://schemas.openxmlformats.org/officeDocument/2006/relationships/image" Target="../media/image334.png"/><Relationship Id="rId4" Type="http://schemas.openxmlformats.org/officeDocument/2006/relationships/image" Target="../media/image319.png"/><Relationship Id="rId9" Type="http://schemas.openxmlformats.org/officeDocument/2006/relationships/image" Target="../media/image324.png"/><Relationship Id="rId14" Type="http://schemas.openxmlformats.org/officeDocument/2006/relationships/image" Target="../media/image236.png"/><Relationship Id="rId22" Type="http://schemas.openxmlformats.org/officeDocument/2006/relationships/image" Target="../media/image65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emf"/><Relationship Id="rId7" Type="http://schemas.openxmlformats.org/officeDocument/2006/relationships/image" Target="../media/image18.png"/><Relationship Id="rId12" Type="http://schemas.openxmlformats.org/officeDocument/2006/relationships/image" Target="../media/image1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4.png"/><Relationship Id="rId13" Type="http://schemas.openxmlformats.org/officeDocument/2006/relationships/image" Target="../media/image349.png"/><Relationship Id="rId18" Type="http://schemas.openxmlformats.org/officeDocument/2006/relationships/image" Target="../media/image354.png"/><Relationship Id="rId3" Type="http://schemas.openxmlformats.org/officeDocument/2006/relationships/image" Target="../media/image339.png"/><Relationship Id="rId21" Type="http://schemas.openxmlformats.org/officeDocument/2006/relationships/image" Target="../media/image68.emf"/><Relationship Id="rId7" Type="http://schemas.openxmlformats.org/officeDocument/2006/relationships/image" Target="../media/image343.png"/><Relationship Id="rId12" Type="http://schemas.openxmlformats.org/officeDocument/2006/relationships/image" Target="../media/image348.png"/><Relationship Id="rId17" Type="http://schemas.openxmlformats.org/officeDocument/2006/relationships/image" Target="../media/image353.png"/><Relationship Id="rId25" Type="http://schemas.openxmlformats.org/officeDocument/2006/relationships/image" Target="../media/image361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352.png"/><Relationship Id="rId20" Type="http://schemas.openxmlformats.org/officeDocument/2006/relationships/image" Target="../media/image6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2.png"/><Relationship Id="rId11" Type="http://schemas.openxmlformats.org/officeDocument/2006/relationships/image" Target="../media/image347.png"/><Relationship Id="rId24" Type="http://schemas.openxmlformats.org/officeDocument/2006/relationships/image" Target="../media/image70.emf"/><Relationship Id="rId5" Type="http://schemas.openxmlformats.org/officeDocument/2006/relationships/image" Target="../media/image341.png"/><Relationship Id="rId15" Type="http://schemas.openxmlformats.org/officeDocument/2006/relationships/image" Target="../media/image351.png"/><Relationship Id="rId23" Type="http://schemas.openxmlformats.org/officeDocument/2006/relationships/image" Target="../media/image250.png"/><Relationship Id="rId10" Type="http://schemas.openxmlformats.org/officeDocument/2006/relationships/image" Target="../media/image346.png"/><Relationship Id="rId19" Type="http://schemas.openxmlformats.org/officeDocument/2006/relationships/image" Target="../media/image355.png"/><Relationship Id="rId4" Type="http://schemas.openxmlformats.org/officeDocument/2006/relationships/image" Target="../media/image340.png"/><Relationship Id="rId9" Type="http://schemas.openxmlformats.org/officeDocument/2006/relationships/image" Target="../media/image345.png"/><Relationship Id="rId14" Type="http://schemas.openxmlformats.org/officeDocument/2006/relationships/image" Target="../media/image350.png"/><Relationship Id="rId22" Type="http://schemas.openxmlformats.org/officeDocument/2006/relationships/image" Target="../media/image69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7.png"/><Relationship Id="rId13" Type="http://schemas.openxmlformats.org/officeDocument/2006/relationships/image" Target="../media/image73.emf"/><Relationship Id="rId18" Type="http://schemas.openxmlformats.org/officeDocument/2006/relationships/image" Target="../media/image377.png"/><Relationship Id="rId3" Type="http://schemas.openxmlformats.org/officeDocument/2006/relationships/image" Target="../media/image362.png"/><Relationship Id="rId7" Type="http://schemas.openxmlformats.org/officeDocument/2006/relationships/image" Target="../media/image366.png"/><Relationship Id="rId12" Type="http://schemas.openxmlformats.org/officeDocument/2006/relationships/image" Target="../media/image72.emf"/><Relationship Id="rId17" Type="http://schemas.openxmlformats.org/officeDocument/2006/relationships/image" Target="../media/image376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76.emf"/><Relationship Id="rId20" Type="http://schemas.openxmlformats.org/officeDocument/2006/relationships/image" Target="../media/image3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5.png"/><Relationship Id="rId11" Type="http://schemas.openxmlformats.org/officeDocument/2006/relationships/image" Target="../media/image71.emf"/><Relationship Id="rId5" Type="http://schemas.openxmlformats.org/officeDocument/2006/relationships/image" Target="../media/image364.png"/><Relationship Id="rId15" Type="http://schemas.openxmlformats.org/officeDocument/2006/relationships/image" Target="../media/image75.emf"/><Relationship Id="rId10" Type="http://schemas.openxmlformats.org/officeDocument/2006/relationships/image" Target="../media/image369.png"/><Relationship Id="rId19" Type="http://schemas.openxmlformats.org/officeDocument/2006/relationships/image" Target="../media/image378.png"/><Relationship Id="rId4" Type="http://schemas.openxmlformats.org/officeDocument/2006/relationships/image" Target="../media/image363.png"/><Relationship Id="rId9" Type="http://schemas.openxmlformats.org/officeDocument/2006/relationships/image" Target="../media/image368.png"/><Relationship Id="rId14" Type="http://schemas.openxmlformats.org/officeDocument/2006/relationships/image" Target="../media/image74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5.png"/><Relationship Id="rId13" Type="http://schemas.openxmlformats.org/officeDocument/2006/relationships/image" Target="../media/image390.png"/><Relationship Id="rId3" Type="http://schemas.openxmlformats.org/officeDocument/2006/relationships/image" Target="../media/image380.png"/><Relationship Id="rId7" Type="http://schemas.openxmlformats.org/officeDocument/2006/relationships/image" Target="../media/image384.png"/><Relationship Id="rId12" Type="http://schemas.openxmlformats.org/officeDocument/2006/relationships/image" Target="../media/image38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3.png"/><Relationship Id="rId11" Type="http://schemas.openxmlformats.org/officeDocument/2006/relationships/image" Target="../media/image388.png"/><Relationship Id="rId5" Type="http://schemas.openxmlformats.org/officeDocument/2006/relationships/image" Target="../media/image382.png"/><Relationship Id="rId10" Type="http://schemas.openxmlformats.org/officeDocument/2006/relationships/image" Target="../media/image262.png"/><Relationship Id="rId4" Type="http://schemas.openxmlformats.org/officeDocument/2006/relationships/image" Target="../media/image381.png"/><Relationship Id="rId9" Type="http://schemas.openxmlformats.org/officeDocument/2006/relationships/image" Target="../media/image386.png"/><Relationship Id="rId14" Type="http://schemas.openxmlformats.org/officeDocument/2006/relationships/image" Target="../media/image39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70.png"/><Relationship Id="rId18" Type="http://schemas.openxmlformats.org/officeDocument/2006/relationships/image" Target="../media/image28.png"/><Relationship Id="rId26" Type="http://schemas.openxmlformats.org/officeDocument/2006/relationships/image" Target="../media/image23.png"/><Relationship Id="rId21" Type="http://schemas.openxmlformats.org/officeDocument/2006/relationships/image" Target="../media/image31.png"/><Relationship Id="rId7" Type="http://schemas.openxmlformats.org/officeDocument/2006/relationships/image" Target="../media/image110.png"/><Relationship Id="rId12" Type="http://schemas.openxmlformats.org/officeDocument/2006/relationships/image" Target="../media/image160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11" Type="http://schemas.openxmlformats.org/officeDocument/2006/relationships/image" Target="../media/image150.png"/><Relationship Id="rId24" Type="http://schemas.openxmlformats.org/officeDocument/2006/relationships/image" Target="../media/image6.emf"/><Relationship Id="rId15" Type="http://schemas.openxmlformats.org/officeDocument/2006/relationships/image" Target="../media/image25.png"/><Relationship Id="rId23" Type="http://schemas.openxmlformats.org/officeDocument/2006/relationships/image" Target="../media/image5.emf"/><Relationship Id="rId10" Type="http://schemas.openxmlformats.org/officeDocument/2006/relationships/image" Target="../media/image14.png"/><Relationship Id="rId19" Type="http://schemas.openxmlformats.org/officeDocument/2006/relationships/image" Target="../media/image29.png"/><Relationship Id="rId9" Type="http://schemas.openxmlformats.org/officeDocument/2006/relationships/image" Target="../media/image1310.png"/><Relationship Id="rId14" Type="http://schemas.openxmlformats.org/officeDocument/2006/relationships/image" Target="../media/image24.png"/><Relationship Id="rId22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45.png"/><Relationship Id="rId18" Type="http://schemas.openxmlformats.org/officeDocument/2006/relationships/image" Target="../media/image49.png"/><Relationship Id="rId3" Type="http://schemas.openxmlformats.org/officeDocument/2006/relationships/image" Target="../media/image38.png"/><Relationship Id="rId21" Type="http://schemas.openxmlformats.org/officeDocument/2006/relationships/image" Target="../media/image52.png"/><Relationship Id="rId7" Type="http://schemas.openxmlformats.org/officeDocument/2006/relationships/image" Target="../media/image32.png"/><Relationship Id="rId12" Type="http://schemas.openxmlformats.org/officeDocument/2006/relationships/image" Target="../media/image44.png"/><Relationship Id="rId17" Type="http://schemas.openxmlformats.org/officeDocument/2006/relationships/image" Target="../media/image48.png"/><Relationship Id="rId2" Type="http://schemas.openxmlformats.org/officeDocument/2006/relationships/image" Target="../media/image37.pn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2.png"/><Relationship Id="rId5" Type="http://schemas.openxmlformats.org/officeDocument/2006/relationships/image" Target="../media/image40.png"/><Relationship Id="rId15" Type="http://schemas.openxmlformats.org/officeDocument/2006/relationships/image" Target="../media/image460.png"/><Relationship Id="rId23" Type="http://schemas.openxmlformats.org/officeDocument/2006/relationships/image" Target="../media/image54.png"/><Relationship Id="rId10" Type="http://schemas.openxmlformats.org/officeDocument/2006/relationships/image" Target="../media/image410.png"/><Relationship Id="rId19" Type="http://schemas.openxmlformats.org/officeDocument/2006/relationships/image" Target="../media/image50.png"/><Relationship Id="rId4" Type="http://schemas.openxmlformats.org/officeDocument/2006/relationships/image" Target="../media/image39.png"/><Relationship Id="rId9" Type="http://schemas.openxmlformats.org/officeDocument/2006/relationships/image" Target="../media/image8.emf"/><Relationship Id="rId14" Type="http://schemas.openxmlformats.org/officeDocument/2006/relationships/image" Target="../media/image46.png"/><Relationship Id="rId22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62.png"/><Relationship Id="rId18" Type="http://schemas.openxmlformats.org/officeDocument/2006/relationships/image" Target="../media/image65.png"/><Relationship Id="rId3" Type="http://schemas.openxmlformats.org/officeDocument/2006/relationships/image" Target="../media/image10.emf"/><Relationship Id="rId21" Type="http://schemas.openxmlformats.org/officeDocument/2006/relationships/image" Target="../media/image66.png"/><Relationship Id="rId7" Type="http://schemas.openxmlformats.org/officeDocument/2006/relationships/image" Target="../media/image60.png"/><Relationship Id="rId12" Type="http://schemas.openxmlformats.org/officeDocument/2006/relationships/image" Target="../media/image61.png"/><Relationship Id="rId17" Type="http://schemas.openxmlformats.org/officeDocument/2006/relationships/image" Target="../media/image64.png"/><Relationship Id="rId2" Type="http://schemas.openxmlformats.org/officeDocument/2006/relationships/image" Target="../media/image9.emf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42.png"/><Relationship Id="rId5" Type="http://schemas.openxmlformats.org/officeDocument/2006/relationships/image" Target="../media/image58.png"/><Relationship Id="rId15" Type="http://schemas.openxmlformats.org/officeDocument/2006/relationships/image" Target="../media/image63.png"/><Relationship Id="rId10" Type="http://schemas.openxmlformats.org/officeDocument/2006/relationships/image" Target="../media/image410.png"/><Relationship Id="rId19" Type="http://schemas.openxmlformats.org/officeDocument/2006/relationships/image" Target="../media/image51.png"/><Relationship Id="rId4" Type="http://schemas.openxmlformats.org/officeDocument/2006/relationships/image" Target="../media/image57.png"/><Relationship Id="rId9" Type="http://schemas.openxmlformats.org/officeDocument/2006/relationships/image" Target="../media/image55.png"/><Relationship Id="rId14" Type="http://schemas.openxmlformats.org/officeDocument/2006/relationships/image" Target="../media/image460.png"/><Relationship Id="rId22" Type="http://schemas.openxmlformats.org/officeDocument/2006/relationships/image" Target="../media/image6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18" Type="http://schemas.openxmlformats.org/officeDocument/2006/relationships/image" Target="../media/image91.png"/><Relationship Id="rId26" Type="http://schemas.openxmlformats.org/officeDocument/2006/relationships/image" Target="../media/image99.png"/><Relationship Id="rId3" Type="http://schemas.openxmlformats.org/officeDocument/2006/relationships/image" Target="../media/image11.emf"/><Relationship Id="rId21" Type="http://schemas.openxmlformats.org/officeDocument/2006/relationships/image" Target="../media/image94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17" Type="http://schemas.openxmlformats.org/officeDocument/2006/relationships/image" Target="../media/image90.png"/><Relationship Id="rId25" Type="http://schemas.openxmlformats.org/officeDocument/2006/relationships/image" Target="../media/image9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9.png"/><Relationship Id="rId20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11" Type="http://schemas.openxmlformats.org/officeDocument/2006/relationships/image" Target="../media/image84.png"/><Relationship Id="rId24" Type="http://schemas.openxmlformats.org/officeDocument/2006/relationships/image" Target="../media/image97.png"/><Relationship Id="rId5" Type="http://schemas.openxmlformats.org/officeDocument/2006/relationships/image" Target="../media/image13.emf"/><Relationship Id="rId15" Type="http://schemas.openxmlformats.org/officeDocument/2006/relationships/image" Target="../media/image88.png"/><Relationship Id="rId23" Type="http://schemas.openxmlformats.org/officeDocument/2006/relationships/image" Target="../media/image96.png"/><Relationship Id="rId10" Type="http://schemas.openxmlformats.org/officeDocument/2006/relationships/image" Target="../media/image83.png"/><Relationship Id="rId19" Type="http://schemas.openxmlformats.org/officeDocument/2006/relationships/image" Target="../media/image92.png"/><Relationship Id="rId4" Type="http://schemas.openxmlformats.org/officeDocument/2006/relationships/image" Target="../media/image12.emf"/><Relationship Id="rId9" Type="http://schemas.openxmlformats.org/officeDocument/2006/relationships/image" Target="../media/image82.png"/><Relationship Id="rId14" Type="http://schemas.openxmlformats.org/officeDocument/2006/relationships/image" Target="../media/image87.png"/><Relationship Id="rId22" Type="http://schemas.openxmlformats.org/officeDocument/2006/relationships/image" Target="../media/image95.png"/><Relationship Id="rId27" Type="http://schemas.openxmlformats.org/officeDocument/2006/relationships/image" Target="../media/image10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.emf"/><Relationship Id="rId18" Type="http://schemas.openxmlformats.org/officeDocument/2006/relationships/image" Target="../media/image116.png"/><Relationship Id="rId3" Type="http://schemas.openxmlformats.org/officeDocument/2006/relationships/image" Target="../media/image970.png"/><Relationship Id="rId7" Type="http://schemas.openxmlformats.org/officeDocument/2006/relationships/image" Target="../media/image105.png"/><Relationship Id="rId12" Type="http://schemas.openxmlformats.org/officeDocument/2006/relationships/image" Target="../media/image75.png"/><Relationship Id="rId17" Type="http://schemas.openxmlformats.org/officeDocument/2006/relationships/image" Target="../media/image111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5.png"/><Relationship Id="rId20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11" Type="http://schemas.openxmlformats.org/officeDocument/2006/relationships/image" Target="../media/image111.png"/><Relationship Id="rId5" Type="http://schemas.openxmlformats.org/officeDocument/2006/relationships/image" Target="../media/image103.png"/><Relationship Id="rId15" Type="http://schemas.openxmlformats.org/officeDocument/2006/relationships/image" Target="../media/image15.emf"/><Relationship Id="rId10" Type="http://schemas.openxmlformats.org/officeDocument/2006/relationships/image" Target="../media/image109.png"/><Relationship Id="rId19" Type="http://schemas.openxmlformats.org/officeDocument/2006/relationships/image" Target="../media/image117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Relationship Id="rId1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29.png"/><Relationship Id="rId18" Type="http://schemas.openxmlformats.org/officeDocument/2006/relationships/image" Target="../media/image134.png"/><Relationship Id="rId26" Type="http://schemas.openxmlformats.org/officeDocument/2006/relationships/image" Target="../media/image112.png"/><Relationship Id="rId3" Type="http://schemas.openxmlformats.org/officeDocument/2006/relationships/image" Target="../media/image17.emf"/><Relationship Id="rId21" Type="http://schemas.openxmlformats.org/officeDocument/2006/relationships/image" Target="../media/image137.png"/><Relationship Id="rId7" Type="http://schemas.openxmlformats.org/officeDocument/2006/relationships/image" Target="../media/image123.png"/><Relationship Id="rId12" Type="http://schemas.openxmlformats.org/officeDocument/2006/relationships/image" Target="../media/image128.png"/><Relationship Id="rId17" Type="http://schemas.openxmlformats.org/officeDocument/2006/relationships/image" Target="../media/image133.png"/><Relationship Id="rId25" Type="http://schemas.openxmlformats.org/officeDocument/2006/relationships/image" Target="../media/image14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32.png"/><Relationship Id="rId20" Type="http://schemas.openxmlformats.org/officeDocument/2006/relationships/image" Target="../media/image1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png"/><Relationship Id="rId11" Type="http://schemas.openxmlformats.org/officeDocument/2006/relationships/image" Target="../media/image127.png"/><Relationship Id="rId24" Type="http://schemas.openxmlformats.org/officeDocument/2006/relationships/image" Target="../media/image140.png"/><Relationship Id="rId5" Type="http://schemas.openxmlformats.org/officeDocument/2006/relationships/image" Target="../media/image19.emf"/><Relationship Id="rId15" Type="http://schemas.openxmlformats.org/officeDocument/2006/relationships/image" Target="../media/image131.png"/><Relationship Id="rId23" Type="http://schemas.openxmlformats.org/officeDocument/2006/relationships/image" Target="../media/image139.png"/><Relationship Id="rId10" Type="http://schemas.openxmlformats.org/officeDocument/2006/relationships/image" Target="../media/image126.png"/><Relationship Id="rId19" Type="http://schemas.openxmlformats.org/officeDocument/2006/relationships/image" Target="../media/image135.png"/><Relationship Id="rId4" Type="http://schemas.openxmlformats.org/officeDocument/2006/relationships/image" Target="../media/image18.emf"/><Relationship Id="rId9" Type="http://schemas.openxmlformats.org/officeDocument/2006/relationships/image" Target="../media/image125.png"/><Relationship Id="rId14" Type="http://schemas.openxmlformats.org/officeDocument/2006/relationships/image" Target="../media/image130.png"/><Relationship Id="rId22" Type="http://schemas.openxmlformats.org/officeDocument/2006/relationships/image" Target="../media/image1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0.png"/><Relationship Id="rId13" Type="http://schemas.openxmlformats.org/officeDocument/2006/relationships/image" Target="../media/image148.png"/><Relationship Id="rId18" Type="http://schemas.openxmlformats.org/officeDocument/2006/relationships/image" Target="../media/image154.png"/><Relationship Id="rId3" Type="http://schemas.openxmlformats.org/officeDocument/2006/relationships/image" Target="../media/image33.png"/><Relationship Id="rId21" Type="http://schemas.openxmlformats.org/officeDocument/2006/relationships/image" Target="../media/image157.png"/><Relationship Id="rId7" Type="http://schemas.openxmlformats.org/officeDocument/2006/relationships/image" Target="../media/image34.emf"/><Relationship Id="rId12" Type="http://schemas.openxmlformats.org/officeDocument/2006/relationships/image" Target="../media/image1110.png"/><Relationship Id="rId17" Type="http://schemas.openxmlformats.org/officeDocument/2006/relationships/image" Target="../media/image15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52.png"/><Relationship Id="rId20" Type="http://schemas.openxmlformats.org/officeDocument/2006/relationships/image" Target="../media/image1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11" Type="http://schemas.openxmlformats.org/officeDocument/2006/relationships/image" Target="../media/image147.png"/><Relationship Id="rId5" Type="http://schemas.openxmlformats.org/officeDocument/2006/relationships/image" Target="../media/image17.emf"/><Relationship Id="rId15" Type="http://schemas.openxmlformats.org/officeDocument/2006/relationships/image" Target="../media/image151.png"/><Relationship Id="rId10" Type="http://schemas.openxmlformats.org/officeDocument/2006/relationships/image" Target="../media/image118.png"/><Relationship Id="rId19" Type="http://schemas.openxmlformats.org/officeDocument/2006/relationships/image" Target="../media/image155.png"/><Relationship Id="rId4" Type="http://schemas.microsoft.com/office/2007/relationships/hdphoto" Target="../media/hdphoto1.wdp"/><Relationship Id="rId9" Type="http://schemas.openxmlformats.org/officeDocument/2006/relationships/image" Target="../media/image145.png"/><Relationship Id="rId14" Type="http://schemas.openxmlformats.org/officeDocument/2006/relationships/image" Target="../media/image149.png"/><Relationship Id="rId22" Type="http://schemas.openxmlformats.org/officeDocument/2006/relationships/image" Target="../media/image1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E7BECDE9-6777-4133-BCB8-7377F8320CA9}"/>
              </a:ext>
            </a:extLst>
          </p:cNvPr>
          <p:cNvSpPr txBox="1"/>
          <p:nvPr/>
        </p:nvSpPr>
        <p:spPr>
          <a:xfrm>
            <a:off x="3370465" y="3475422"/>
            <a:ext cx="2273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000" b="1" dirty="0"/>
              <a:t>مشروع مصادر التعلم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64BB81F-5D75-4C3B-9FE5-E4575C9AB2EC}"/>
              </a:ext>
            </a:extLst>
          </p:cNvPr>
          <p:cNvSpPr txBox="1"/>
          <p:nvPr/>
        </p:nvSpPr>
        <p:spPr>
          <a:xfrm>
            <a:off x="2654556" y="3869150"/>
            <a:ext cx="3084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000" b="1" dirty="0"/>
              <a:t>الصف الثاني عشر علمي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8F3016F-38DD-459B-BD25-62285B9283C4}"/>
              </a:ext>
            </a:extLst>
          </p:cNvPr>
          <p:cNvSpPr txBox="1"/>
          <p:nvPr/>
        </p:nvSpPr>
        <p:spPr>
          <a:xfrm>
            <a:off x="1042417" y="4462933"/>
            <a:ext cx="543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000" b="1" dirty="0"/>
              <a:t>الوحدة السادسة : تطبيقات التكامل :بند (  6 –  1 )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E2DD7B8-31C7-4096-9FD5-5AA13E586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167" y="378571"/>
            <a:ext cx="1202967" cy="1386470"/>
          </a:xfrm>
          <a:prstGeom prst="rect">
            <a:avLst/>
          </a:prstGeom>
          <a:noFill/>
        </p:spPr>
      </p:pic>
      <p:sp>
        <p:nvSpPr>
          <p:cNvPr id="12" name="TextBox 2">
            <a:extLst>
              <a:ext uri="{FF2B5EF4-FFF2-40B4-BE49-F238E27FC236}">
                <a16:creationId xmlns:a16="http://schemas.microsoft.com/office/drawing/2014/main" id="{0E66D6A2-7FA8-4B7C-848B-60B9EFB34E0D}"/>
              </a:ext>
            </a:extLst>
          </p:cNvPr>
          <p:cNvSpPr txBox="1"/>
          <p:nvPr/>
        </p:nvSpPr>
        <p:spPr>
          <a:xfrm>
            <a:off x="6204646" y="1765041"/>
            <a:ext cx="173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 rtl="1"/>
            <a:r>
              <a:rPr lang="ar-KW" b="1" dirty="0"/>
              <a:t>وزارة التربية</a:t>
            </a:r>
            <a:endParaRPr lang="en-US" b="1" dirty="0"/>
          </a:p>
        </p:txBody>
      </p:sp>
      <p:sp>
        <p:nvSpPr>
          <p:cNvPr id="13" name="TextBox 31">
            <a:extLst>
              <a:ext uri="{FF2B5EF4-FFF2-40B4-BE49-F238E27FC236}">
                <a16:creationId xmlns:a16="http://schemas.microsoft.com/office/drawing/2014/main" id="{F6932521-D8F5-4AD7-BD98-18CB2A2C70DC}"/>
              </a:ext>
            </a:extLst>
          </p:cNvPr>
          <p:cNvSpPr txBox="1"/>
          <p:nvPr/>
        </p:nvSpPr>
        <p:spPr>
          <a:xfrm>
            <a:off x="5503052" y="2225791"/>
            <a:ext cx="2964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 rtl="1"/>
            <a:r>
              <a:rPr lang="ar-KW" b="1" dirty="0"/>
              <a:t>التوجيه الفني العام للرياضيات</a:t>
            </a: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751FAFC8-2DA9-4D40-B9F6-BFF6E1E707AC}"/>
              </a:ext>
            </a:extLst>
          </p:cNvPr>
          <p:cNvSpPr txBox="1"/>
          <p:nvPr/>
        </p:nvSpPr>
        <p:spPr>
          <a:xfrm>
            <a:off x="0" y="6299154"/>
            <a:ext cx="4221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 rtl="1"/>
            <a:r>
              <a:rPr lang="ar-KW" b="1" dirty="0"/>
              <a:t>منطقة الفروانية التعليمية – منطقة الجهراء التعليمية</a:t>
            </a: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0862" y="-11541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cs typeface="Arial" pitchFamily="34" charset="0"/>
              </a:rPr>
              <a:t>كتاب الطالب ص  </a:t>
            </a:r>
            <a:r>
              <a:rPr lang="ar-AE" b="1" dirty="0">
                <a:cs typeface="Arial" pitchFamily="34" charset="0"/>
              </a:rPr>
              <a:t>70</a:t>
            </a:r>
            <a:endParaRPr lang="en-GB" b="1" dirty="0">
              <a:cs typeface="Arial" pitchFamily="34" charset="0"/>
            </a:endParaRPr>
          </a:p>
        </p:txBody>
      </p:sp>
      <p:sp>
        <p:nvSpPr>
          <p:cNvPr id="3" name="Date Placeholder 28">
            <a:extLst>
              <a:ext uri="{FF2B5EF4-FFF2-40B4-BE49-F238E27FC236}">
                <a16:creationId xmlns:a16="http://schemas.microsoft.com/office/drawing/2014/main" id="{7BC2CF42-E825-44F2-BD08-422B34ECCFD9}"/>
              </a:ext>
            </a:extLst>
          </p:cNvPr>
          <p:cNvSpPr txBox="1">
            <a:spLocks/>
          </p:cNvSpPr>
          <p:nvPr/>
        </p:nvSpPr>
        <p:spPr>
          <a:xfrm>
            <a:off x="2890862" y="11540"/>
            <a:ext cx="3362277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BD4B4-45BB-4BC5-AF96-2A5B9A95379A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06/05/2021 05:40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41F4B5A1-D7D9-42EE-87E2-145F7B3F2C1B}"/>
              </a:ext>
            </a:extLst>
          </p:cNvPr>
          <p:cNvSpPr txBox="1"/>
          <p:nvPr/>
        </p:nvSpPr>
        <p:spPr>
          <a:xfrm>
            <a:off x="6253139" y="0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cs typeface="Arial" pitchFamily="34" charset="0"/>
              </a:rPr>
              <a:t>(</a:t>
            </a:r>
            <a:r>
              <a:rPr lang="ar-KW" b="1" dirty="0">
                <a:cs typeface="Arial" pitchFamily="34" charset="0"/>
              </a:rPr>
              <a:t>6</a:t>
            </a:r>
            <a:r>
              <a:rPr lang="en-US" b="1" dirty="0">
                <a:cs typeface="Arial" pitchFamily="34" charset="0"/>
              </a:rPr>
              <a:t>-</a:t>
            </a:r>
            <a:r>
              <a:rPr lang="ar-KW" b="1" dirty="0">
                <a:cs typeface="Arial" pitchFamily="34" charset="0"/>
              </a:rPr>
              <a:t>1</a:t>
            </a:r>
            <a:r>
              <a:rPr lang="en-US" b="1" dirty="0">
                <a:cs typeface="Arial" pitchFamily="34" charset="0"/>
              </a:rPr>
              <a:t>)</a:t>
            </a:r>
            <a:r>
              <a:rPr lang="ar-KW" b="1" dirty="0">
                <a:cs typeface="Arial" pitchFamily="34" charset="0"/>
              </a:rPr>
              <a:t> المساحات في المستوي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0877ADF2-56AB-4EA6-8B4D-6C5AED62755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95250" y="392413"/>
            <a:ext cx="9037889" cy="1303506"/>
          </a:xfrm>
          <a:prstGeom prst="rect">
            <a:avLst/>
          </a:prstGeom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6C92EB39-36B4-455B-9B31-5506409541E2}"/>
              </a:ext>
            </a:extLst>
          </p:cNvPr>
          <p:cNvSpPr txBox="1"/>
          <p:nvPr/>
        </p:nvSpPr>
        <p:spPr>
          <a:xfrm>
            <a:off x="8199689" y="1695919"/>
            <a:ext cx="9334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b="1" dirty="0">
                <a:solidFill>
                  <a:srgbClr val="FF0000"/>
                </a:solidFill>
              </a:rPr>
              <a:t>الحل :</a:t>
            </a:r>
            <a:endParaRPr lang="ar-KW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مربع نص 22">
                <a:extLst>
                  <a:ext uri="{FF2B5EF4-FFF2-40B4-BE49-F238E27FC236}">
                    <a16:creationId xmlns:a16="http://schemas.microsoft.com/office/drawing/2014/main" id="{2943376E-E1C9-4674-A28B-842D67849B68}"/>
                  </a:ext>
                </a:extLst>
              </p:cNvPr>
              <p:cNvSpPr txBox="1"/>
              <p:nvPr/>
            </p:nvSpPr>
            <p:spPr>
              <a:xfrm>
                <a:off x="1384455" y="1707801"/>
                <a:ext cx="30128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AE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AE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AE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AE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E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AE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∀</m:t>
                      </m:r>
                      <m:r>
                        <a:rPr lang="en-AE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AE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∈[</m:t>
                      </m:r>
                      <m:r>
                        <a:rPr lang="en-AE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AE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AE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AE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23" name="مربع نص 22">
                <a:extLst>
                  <a:ext uri="{FF2B5EF4-FFF2-40B4-BE49-F238E27FC236}">
                    <a16:creationId xmlns:a16="http://schemas.microsoft.com/office/drawing/2014/main" id="{2943376E-E1C9-4674-A28B-842D67849B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455" y="1707801"/>
                <a:ext cx="3012812" cy="276999"/>
              </a:xfrm>
              <a:prstGeom prst="rect">
                <a:avLst/>
              </a:prstGeom>
              <a:blipFill>
                <a:blip r:embed="rId4"/>
                <a:stretch>
                  <a:fillRect l="-2632" r="-2834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مربع نص 23">
                <a:extLst>
                  <a:ext uri="{FF2B5EF4-FFF2-40B4-BE49-F238E27FC236}">
                    <a16:creationId xmlns:a16="http://schemas.microsoft.com/office/drawing/2014/main" id="{07D6BFB4-BCDF-4EDB-A968-A3534A14EBD0}"/>
                  </a:ext>
                </a:extLst>
              </p:cNvPr>
              <p:cNvSpPr txBox="1"/>
              <p:nvPr/>
            </p:nvSpPr>
            <p:spPr>
              <a:xfrm>
                <a:off x="594643" y="2137177"/>
                <a:ext cx="4019551" cy="84029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</m:t>
                          </m:r>
                        </m:e>
                      </m:nary>
                    </m:oMath>
                  </m:oMathPara>
                </a14:m>
                <a:endParaRPr lang="ar-KW" sz="1400" b="1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مربع نص 23">
                <a:extLst>
                  <a:ext uri="{FF2B5EF4-FFF2-40B4-BE49-F238E27FC236}">
                    <a16:creationId xmlns:a16="http://schemas.microsoft.com/office/drawing/2014/main" id="{07D6BFB4-BCDF-4EDB-A968-A3534A14E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643" y="2137177"/>
                <a:ext cx="4019551" cy="8402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540301BB-7967-4321-9DD8-B7B4870137AF}"/>
                  </a:ext>
                </a:extLst>
              </p:cNvPr>
              <p:cNvSpPr txBox="1"/>
              <p:nvPr/>
            </p:nvSpPr>
            <p:spPr>
              <a:xfrm>
                <a:off x="594643" y="3040234"/>
                <a:ext cx="4019551" cy="84029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deg>
                            <m:e>
                              <m: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rad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</m:t>
                          </m:r>
                        </m:e>
                      </m:nary>
                    </m:oMath>
                  </m:oMathPara>
                </a14:m>
                <a:endParaRPr lang="ar-KW" sz="1400" b="1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540301BB-7967-4321-9DD8-B7B4870137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643" y="3040234"/>
                <a:ext cx="4019551" cy="8402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مربع نص 25">
                <a:extLst>
                  <a:ext uri="{FF2B5EF4-FFF2-40B4-BE49-F238E27FC236}">
                    <a16:creationId xmlns:a16="http://schemas.microsoft.com/office/drawing/2014/main" id="{FE9DB085-19BA-4C1D-BD15-DCD1A1C572B2}"/>
                  </a:ext>
                </a:extLst>
              </p:cNvPr>
              <p:cNvSpPr txBox="1"/>
              <p:nvPr/>
            </p:nvSpPr>
            <p:spPr>
              <a:xfrm>
                <a:off x="466724" y="4029016"/>
                <a:ext cx="4019551" cy="84029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E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AE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sup>
                          </m:s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</m:t>
                          </m:r>
                        </m:e>
                      </m:nary>
                    </m:oMath>
                  </m:oMathPara>
                </a14:m>
                <a:endParaRPr lang="ar-KW" sz="1400" b="1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مربع نص 25">
                <a:extLst>
                  <a:ext uri="{FF2B5EF4-FFF2-40B4-BE49-F238E27FC236}">
                    <a16:creationId xmlns:a16="http://schemas.microsoft.com/office/drawing/2014/main" id="{FE9DB085-19BA-4C1D-BD15-DCD1A1C57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24" y="4029016"/>
                <a:ext cx="4019551" cy="8402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مربع نص 26">
                <a:extLst>
                  <a:ext uri="{FF2B5EF4-FFF2-40B4-BE49-F238E27FC236}">
                    <a16:creationId xmlns:a16="http://schemas.microsoft.com/office/drawing/2014/main" id="{9423AAEE-9F28-41C3-8897-6331A68CF949}"/>
                  </a:ext>
                </a:extLst>
              </p:cNvPr>
              <p:cNvSpPr txBox="1"/>
              <p:nvPr/>
            </p:nvSpPr>
            <p:spPr>
              <a:xfrm>
                <a:off x="1384455" y="4952105"/>
                <a:ext cx="2074991" cy="731226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KW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ar-KW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AE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AE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AE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ctrlPr>
                                        <a:rPr lang="en-AE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AE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num>
                                    <m:den>
                                      <m:r>
                                        <a:rPr lang="en-AE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den>
                                  </m:f>
                                  <m:r>
                                    <a:rPr lang="en-AE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AE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AE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num>
                                    <m:den>
                                      <m:r>
                                        <a:rPr lang="en-AE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مربع نص 26">
                <a:extLst>
                  <a:ext uri="{FF2B5EF4-FFF2-40B4-BE49-F238E27FC236}">
                    <a16:creationId xmlns:a16="http://schemas.microsoft.com/office/drawing/2014/main" id="{9423AAEE-9F28-41C3-8897-6331A68CF9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455" y="4952105"/>
                <a:ext cx="2074991" cy="73122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مربع نص 27">
                <a:extLst>
                  <a:ext uri="{FF2B5EF4-FFF2-40B4-BE49-F238E27FC236}">
                    <a16:creationId xmlns:a16="http://schemas.microsoft.com/office/drawing/2014/main" id="{FA305F0E-E9E3-41D3-A6CA-F2D32974A3B8}"/>
                  </a:ext>
                </a:extLst>
              </p:cNvPr>
              <p:cNvSpPr txBox="1"/>
              <p:nvPr/>
            </p:nvSpPr>
            <p:spPr>
              <a:xfrm>
                <a:off x="1384454" y="5748659"/>
                <a:ext cx="2605713" cy="63203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KW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ar-KW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AE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AE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AE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AE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AE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AE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AE" b="1" i="1">
                              <a:latin typeface="Cambria Math" panose="02040503050406030204" pitchFamily="18" charset="0"/>
                            </a:rPr>
                            <m:t>)−</m:t>
                          </m:r>
                          <m:sSup>
                            <m:sSupPr>
                              <m:ctrlPr>
                                <a:rPr lang="en-AE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ctrlP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sup>
                          </m:sSup>
                        </m:e>
                      </m:d>
                      <m:r>
                        <a:rPr lang="en-AE" b="1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مربع نص 27">
                <a:extLst>
                  <a:ext uri="{FF2B5EF4-FFF2-40B4-BE49-F238E27FC236}">
                    <a16:creationId xmlns:a16="http://schemas.microsoft.com/office/drawing/2014/main" id="{FA305F0E-E9E3-41D3-A6CA-F2D32974A3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454" y="5748659"/>
                <a:ext cx="2605713" cy="6320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EE73AB48-9FB8-419B-B749-0F30E614994D}"/>
                  </a:ext>
                </a:extLst>
              </p:cNvPr>
              <p:cNvSpPr txBox="1"/>
              <p:nvPr/>
            </p:nvSpPr>
            <p:spPr>
              <a:xfrm>
                <a:off x="3871113" y="5748659"/>
                <a:ext cx="2528769" cy="63203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ar-KW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KW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ar-KW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AE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AE" b="1" i="1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AE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AE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AE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AE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AE" b="1" i="1">
                              <a:latin typeface="Cambria Math" panose="02040503050406030204" pitchFamily="18" charset="0"/>
                            </a:rPr>
                            <m:t>)−</m:t>
                          </m:r>
                          <m:sSup>
                            <m:sSupPr>
                              <m:ctrlPr>
                                <a:rPr lang="en-AE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ctrlP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EE73AB48-9FB8-419B-B749-0F30E6149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113" y="5748659"/>
                <a:ext cx="2528769" cy="6320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9525FB45-3B47-48EE-A9AE-868491492D34}"/>
                  </a:ext>
                </a:extLst>
              </p:cNvPr>
              <p:cNvSpPr txBox="1"/>
              <p:nvPr/>
            </p:nvSpPr>
            <p:spPr>
              <a:xfrm>
                <a:off x="6405397" y="5861665"/>
                <a:ext cx="628377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𝟏𝟗</m:t>
                          </m:r>
                        </m:num>
                        <m:den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9525FB45-3B47-48EE-A9AE-868491492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397" y="5861665"/>
                <a:ext cx="628377" cy="51860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مربع نص 30">
                <a:extLst>
                  <a:ext uri="{FF2B5EF4-FFF2-40B4-BE49-F238E27FC236}">
                    <a16:creationId xmlns:a16="http://schemas.microsoft.com/office/drawing/2014/main" id="{22B27505-028B-494F-B63E-22C561751E3C}"/>
                  </a:ext>
                </a:extLst>
              </p:cNvPr>
              <p:cNvSpPr txBox="1"/>
              <p:nvPr/>
            </p:nvSpPr>
            <p:spPr>
              <a:xfrm>
                <a:off x="7201992" y="6026555"/>
                <a:ext cx="143468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sz="1600" b="1" i="1">
                          <a:latin typeface="Cambria Math" panose="02040503050406030204" pitchFamily="18" charset="0"/>
                        </a:rPr>
                        <m:t>𝒔𝒒𝒖𝒂𝒓𝒆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AE" sz="1600" b="1" i="1">
                          <a:latin typeface="Cambria Math" panose="02040503050406030204" pitchFamily="18" charset="0"/>
                        </a:rPr>
                        <m:t>𝒖𝒏𝒊𝒕𝒔</m:t>
                      </m:r>
                    </m:oMath>
                  </m:oMathPara>
                </a14:m>
                <a:endParaRPr lang="ar-KW" sz="1600" b="1" dirty="0"/>
              </a:p>
            </p:txBody>
          </p:sp>
        </mc:Choice>
        <mc:Fallback xmlns="">
          <p:sp>
            <p:nvSpPr>
              <p:cNvPr id="31" name="مربع نص 30">
                <a:extLst>
                  <a:ext uri="{FF2B5EF4-FFF2-40B4-BE49-F238E27FC236}">
                    <a16:creationId xmlns:a16="http://schemas.microsoft.com/office/drawing/2014/main" id="{22B27505-028B-494F-B63E-22C561751E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1992" y="6026555"/>
                <a:ext cx="1434687" cy="246221"/>
              </a:xfrm>
              <a:prstGeom prst="rect">
                <a:avLst/>
              </a:prstGeom>
              <a:blipFill>
                <a:blip r:embed="rId12"/>
                <a:stretch>
                  <a:fillRect l="-2542" r="-2119" b="-2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صورة 3">
            <a:extLst>
              <a:ext uri="{FF2B5EF4-FFF2-40B4-BE49-F238E27FC236}">
                <a16:creationId xmlns:a16="http://schemas.microsoft.com/office/drawing/2014/main" id="{AF14CAC3-842E-4543-ABA2-C390220DBB85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 bright="-20000" contrast="40000"/>
          </a:blip>
          <a:stretch>
            <a:fillRect/>
          </a:stretch>
        </p:blipFill>
        <p:spPr>
          <a:xfrm>
            <a:off x="5950942" y="2137177"/>
            <a:ext cx="3029798" cy="323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4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0862" y="-11541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cs typeface="Arial" pitchFamily="34" charset="0"/>
              </a:rPr>
              <a:t>كتاب الطالب ص  </a:t>
            </a:r>
            <a:r>
              <a:rPr lang="ar-AE" b="1" dirty="0">
                <a:cs typeface="Arial" pitchFamily="34" charset="0"/>
              </a:rPr>
              <a:t>70</a:t>
            </a:r>
            <a:endParaRPr lang="en-GB" b="1" dirty="0">
              <a:cs typeface="Arial" pitchFamily="34" charset="0"/>
            </a:endParaRPr>
          </a:p>
        </p:txBody>
      </p:sp>
      <p:sp>
        <p:nvSpPr>
          <p:cNvPr id="3" name="Date Placeholder 28">
            <a:extLst>
              <a:ext uri="{FF2B5EF4-FFF2-40B4-BE49-F238E27FC236}">
                <a16:creationId xmlns:a16="http://schemas.microsoft.com/office/drawing/2014/main" id="{7BC2CF42-E825-44F2-BD08-422B34ECCFD9}"/>
              </a:ext>
            </a:extLst>
          </p:cNvPr>
          <p:cNvSpPr txBox="1">
            <a:spLocks/>
          </p:cNvSpPr>
          <p:nvPr/>
        </p:nvSpPr>
        <p:spPr>
          <a:xfrm>
            <a:off x="2890862" y="11540"/>
            <a:ext cx="3362277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BD4B4-45BB-4BC5-AF96-2A5B9A95379A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06/05/2021 05:40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41F4B5A1-D7D9-42EE-87E2-145F7B3F2C1B}"/>
              </a:ext>
            </a:extLst>
          </p:cNvPr>
          <p:cNvSpPr txBox="1"/>
          <p:nvPr/>
        </p:nvSpPr>
        <p:spPr>
          <a:xfrm>
            <a:off x="6253139" y="0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cs typeface="Arial" pitchFamily="34" charset="0"/>
              </a:rPr>
              <a:t>(</a:t>
            </a:r>
            <a:r>
              <a:rPr lang="ar-KW" b="1" dirty="0">
                <a:cs typeface="Arial" pitchFamily="34" charset="0"/>
              </a:rPr>
              <a:t>6</a:t>
            </a:r>
            <a:r>
              <a:rPr lang="en-US" b="1" dirty="0">
                <a:cs typeface="Arial" pitchFamily="34" charset="0"/>
              </a:rPr>
              <a:t>-</a:t>
            </a:r>
            <a:r>
              <a:rPr lang="ar-KW" b="1" dirty="0">
                <a:cs typeface="Arial" pitchFamily="34" charset="0"/>
              </a:rPr>
              <a:t>1</a:t>
            </a:r>
            <a:r>
              <a:rPr lang="en-US" b="1" dirty="0">
                <a:cs typeface="Arial" pitchFamily="34" charset="0"/>
              </a:rPr>
              <a:t>)</a:t>
            </a:r>
            <a:r>
              <a:rPr lang="ar-KW" b="1" dirty="0">
                <a:cs typeface="Arial" pitchFamily="34" charset="0"/>
              </a:rPr>
              <a:t> المساحات في المستوي 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6C92EB39-36B4-455B-9B31-5506409541E2}"/>
              </a:ext>
            </a:extLst>
          </p:cNvPr>
          <p:cNvSpPr txBox="1"/>
          <p:nvPr/>
        </p:nvSpPr>
        <p:spPr>
          <a:xfrm>
            <a:off x="7957331" y="1674205"/>
            <a:ext cx="9334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b="1" dirty="0">
                <a:solidFill>
                  <a:srgbClr val="FF0000"/>
                </a:solidFill>
              </a:rPr>
              <a:t>الحل :</a:t>
            </a:r>
            <a:endParaRPr lang="ar-KW" b="1" dirty="0">
              <a:solidFill>
                <a:srgbClr val="FF0000"/>
              </a:solidFill>
            </a:endParaRPr>
          </a:p>
        </p:txBody>
      </p: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26A4205A-2A49-4B86-A7AD-0C86EAA430FC}"/>
              </a:ext>
            </a:extLst>
          </p:cNvPr>
          <p:cNvGrpSpPr/>
          <p:nvPr/>
        </p:nvGrpSpPr>
        <p:grpSpPr>
          <a:xfrm>
            <a:off x="360608" y="330549"/>
            <a:ext cx="8783392" cy="1356007"/>
            <a:chOff x="360608" y="330549"/>
            <a:chExt cx="8783392" cy="1356007"/>
          </a:xfrm>
        </p:grpSpPr>
        <p:pic>
          <p:nvPicPr>
            <p:cNvPr id="41" name="صورة 40">
              <a:extLst>
                <a:ext uri="{FF2B5EF4-FFF2-40B4-BE49-F238E27FC236}">
                  <a16:creationId xmlns:a16="http://schemas.microsoft.com/office/drawing/2014/main" id="{27765D98-079C-4396-BA96-36E7E30CF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-20000" contrast="40000"/>
            </a:blip>
            <a:stretch>
              <a:fillRect/>
            </a:stretch>
          </p:blipFill>
          <p:spPr>
            <a:xfrm>
              <a:off x="5873973" y="1342845"/>
              <a:ext cx="3168203" cy="343711"/>
            </a:xfrm>
            <a:prstGeom prst="rect">
              <a:avLst/>
            </a:prstGeom>
          </p:spPr>
        </p:pic>
        <p:pic>
          <p:nvPicPr>
            <p:cNvPr id="47" name="صورة 46">
              <a:extLst>
                <a:ext uri="{FF2B5EF4-FFF2-40B4-BE49-F238E27FC236}">
                  <a16:creationId xmlns:a16="http://schemas.microsoft.com/office/drawing/2014/main" id="{CF4D3E9E-C899-4A84-AFAA-E5D857ADC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-20000" contrast="40000"/>
            </a:blip>
            <a:stretch>
              <a:fillRect/>
            </a:stretch>
          </p:blipFill>
          <p:spPr>
            <a:xfrm>
              <a:off x="4636394" y="330549"/>
              <a:ext cx="4507606" cy="1024647"/>
            </a:xfrm>
            <a:prstGeom prst="rect">
              <a:avLst/>
            </a:prstGeom>
          </p:spPr>
        </p:pic>
        <p:pic>
          <p:nvPicPr>
            <p:cNvPr id="48" name="صورة 47">
              <a:extLst>
                <a:ext uri="{FF2B5EF4-FFF2-40B4-BE49-F238E27FC236}">
                  <a16:creationId xmlns:a16="http://schemas.microsoft.com/office/drawing/2014/main" id="{597BBBE0-3D8F-44C3-B875-B39CEEA63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-20000" contrast="40000"/>
            </a:blip>
            <a:stretch>
              <a:fillRect/>
            </a:stretch>
          </p:blipFill>
          <p:spPr>
            <a:xfrm>
              <a:off x="360608" y="1043911"/>
              <a:ext cx="4275786" cy="31128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مربع نص 48">
                <a:extLst>
                  <a:ext uri="{FF2B5EF4-FFF2-40B4-BE49-F238E27FC236}">
                    <a16:creationId xmlns:a16="http://schemas.microsoft.com/office/drawing/2014/main" id="{2B2289A7-9B7E-42A9-88C6-7FCB539CC46D}"/>
                  </a:ext>
                </a:extLst>
              </p:cNvPr>
              <p:cNvSpPr txBox="1"/>
              <p:nvPr/>
            </p:nvSpPr>
            <p:spPr>
              <a:xfrm>
                <a:off x="46108" y="1939937"/>
                <a:ext cx="3189538" cy="83247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9" name="مربع نص 48">
                <a:extLst>
                  <a:ext uri="{FF2B5EF4-FFF2-40B4-BE49-F238E27FC236}">
                    <a16:creationId xmlns:a16="http://schemas.microsoft.com/office/drawing/2014/main" id="{2B2289A7-9B7E-42A9-88C6-7FCB539CC4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8" y="1939937"/>
                <a:ext cx="3189538" cy="832472"/>
              </a:xfrm>
              <a:prstGeom prst="rect">
                <a:avLst/>
              </a:prstGeom>
              <a:blipFill>
                <a:blip r:embed="rId6"/>
                <a:stretch>
                  <a:fillRect b="-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مربع نص 49">
                <a:extLst>
                  <a:ext uri="{FF2B5EF4-FFF2-40B4-BE49-F238E27FC236}">
                    <a16:creationId xmlns:a16="http://schemas.microsoft.com/office/drawing/2014/main" id="{F835470C-6906-4A7A-AC20-354FD08513B4}"/>
                  </a:ext>
                </a:extLst>
              </p:cNvPr>
              <p:cNvSpPr txBox="1"/>
              <p:nvPr/>
            </p:nvSpPr>
            <p:spPr>
              <a:xfrm>
                <a:off x="360608" y="2842468"/>
                <a:ext cx="3159904" cy="840102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 −(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nary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0" name="مربع نص 49">
                <a:extLst>
                  <a:ext uri="{FF2B5EF4-FFF2-40B4-BE49-F238E27FC236}">
                    <a16:creationId xmlns:a16="http://schemas.microsoft.com/office/drawing/2014/main" id="{F835470C-6906-4A7A-AC20-354FD08513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08" y="2842468"/>
                <a:ext cx="3159904" cy="8401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مربع نص 50">
                <a:extLst>
                  <a:ext uri="{FF2B5EF4-FFF2-40B4-BE49-F238E27FC236}">
                    <a16:creationId xmlns:a16="http://schemas.microsoft.com/office/drawing/2014/main" id="{6E2EB5DB-829A-4F1A-9CBD-C9D51A642746}"/>
                  </a:ext>
                </a:extLst>
              </p:cNvPr>
              <p:cNvSpPr txBox="1"/>
              <p:nvPr/>
            </p:nvSpPr>
            <p:spPr>
              <a:xfrm>
                <a:off x="265358" y="3815059"/>
                <a:ext cx="2878032" cy="840102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nary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1" name="مربع نص 50">
                <a:extLst>
                  <a:ext uri="{FF2B5EF4-FFF2-40B4-BE49-F238E27FC236}">
                    <a16:creationId xmlns:a16="http://schemas.microsoft.com/office/drawing/2014/main" id="{6E2EB5DB-829A-4F1A-9CBD-C9D51A642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58" y="3815059"/>
                <a:ext cx="2878032" cy="84010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55C1EB2F-B770-461E-9DD0-A1C4175811B5}"/>
                  </a:ext>
                </a:extLst>
              </p:cNvPr>
              <p:cNvSpPr txBox="1"/>
              <p:nvPr/>
            </p:nvSpPr>
            <p:spPr>
              <a:xfrm>
                <a:off x="265358" y="4768600"/>
                <a:ext cx="1262590" cy="840102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nary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55C1EB2F-B770-461E-9DD0-A1C417581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58" y="4768600"/>
                <a:ext cx="1262590" cy="84010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مربع نص 52">
                <a:extLst>
                  <a:ext uri="{FF2B5EF4-FFF2-40B4-BE49-F238E27FC236}">
                    <a16:creationId xmlns:a16="http://schemas.microsoft.com/office/drawing/2014/main" id="{CBDAC99A-7538-40E5-B110-106F69402960}"/>
                  </a:ext>
                </a:extLst>
              </p:cNvPr>
              <p:cNvSpPr txBox="1"/>
              <p:nvPr/>
            </p:nvSpPr>
            <p:spPr>
              <a:xfrm>
                <a:off x="265358" y="5718671"/>
                <a:ext cx="966226" cy="29482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3" name="مربع نص 52">
                <a:extLst>
                  <a:ext uri="{FF2B5EF4-FFF2-40B4-BE49-F238E27FC236}">
                    <a16:creationId xmlns:a16="http://schemas.microsoft.com/office/drawing/2014/main" id="{CBDAC99A-7538-40E5-B110-106F694029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58" y="5718671"/>
                <a:ext cx="966226" cy="294824"/>
              </a:xfrm>
              <a:prstGeom prst="rect">
                <a:avLst/>
              </a:prstGeom>
              <a:blipFill>
                <a:blip r:embed="rId10"/>
                <a:stretch>
                  <a:fillRect l="-1899" r="-2532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مربع نص 53">
                <a:extLst>
                  <a:ext uri="{FF2B5EF4-FFF2-40B4-BE49-F238E27FC236}">
                    <a16:creationId xmlns:a16="http://schemas.microsoft.com/office/drawing/2014/main" id="{29C4F072-E7FA-473C-B2F0-20332E577A58}"/>
                  </a:ext>
                </a:extLst>
              </p:cNvPr>
              <p:cNvSpPr txBox="1"/>
              <p:nvPr/>
            </p:nvSpPr>
            <p:spPr>
              <a:xfrm>
                <a:off x="265358" y="6240438"/>
                <a:ext cx="931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4" name="مربع نص 53">
                <a:extLst>
                  <a:ext uri="{FF2B5EF4-FFF2-40B4-BE49-F238E27FC236}">
                    <a16:creationId xmlns:a16="http://schemas.microsoft.com/office/drawing/2014/main" id="{29C4F072-E7FA-473C-B2F0-20332E577A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58" y="6240438"/>
                <a:ext cx="931024" cy="276999"/>
              </a:xfrm>
              <a:prstGeom prst="rect">
                <a:avLst/>
              </a:prstGeom>
              <a:blipFill>
                <a:blip r:embed="rId11"/>
                <a:stretch>
                  <a:fillRect l="-1974" t="-2222" r="-658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مربع نص 54">
                <a:extLst>
                  <a:ext uri="{FF2B5EF4-FFF2-40B4-BE49-F238E27FC236}">
                    <a16:creationId xmlns:a16="http://schemas.microsoft.com/office/drawing/2014/main" id="{D7BDE182-147B-4D5D-A982-9A0CDFF98C8E}"/>
                  </a:ext>
                </a:extLst>
              </p:cNvPr>
              <p:cNvSpPr txBox="1"/>
              <p:nvPr/>
            </p:nvSpPr>
            <p:spPr>
              <a:xfrm>
                <a:off x="1205407" y="6268135"/>
                <a:ext cx="10400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5" name="مربع نص 54">
                <a:extLst>
                  <a:ext uri="{FF2B5EF4-FFF2-40B4-BE49-F238E27FC236}">
                    <a16:creationId xmlns:a16="http://schemas.microsoft.com/office/drawing/2014/main" id="{D7BDE182-147B-4D5D-A982-9A0CDFF98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407" y="6268135"/>
                <a:ext cx="1040028" cy="276999"/>
              </a:xfrm>
              <a:prstGeom prst="rect">
                <a:avLst/>
              </a:prstGeom>
              <a:blipFill>
                <a:blip r:embed="rId12"/>
                <a:stretch>
                  <a:fillRect l="-588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مربع نص 57">
                <a:extLst>
                  <a:ext uri="{FF2B5EF4-FFF2-40B4-BE49-F238E27FC236}">
                    <a16:creationId xmlns:a16="http://schemas.microsoft.com/office/drawing/2014/main" id="{0F499A18-6A2E-40D2-A00B-7BFAAEC12199}"/>
                  </a:ext>
                </a:extLst>
              </p:cNvPr>
              <p:cNvSpPr txBox="1"/>
              <p:nvPr/>
            </p:nvSpPr>
            <p:spPr>
              <a:xfrm>
                <a:off x="2254460" y="6268135"/>
                <a:ext cx="4392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8" name="مربع نص 57">
                <a:extLst>
                  <a:ext uri="{FF2B5EF4-FFF2-40B4-BE49-F238E27FC236}">
                    <a16:creationId xmlns:a16="http://schemas.microsoft.com/office/drawing/2014/main" id="{0F499A18-6A2E-40D2-A00B-7BFAAEC121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4460" y="6268135"/>
                <a:ext cx="439223" cy="276999"/>
              </a:xfrm>
              <a:prstGeom prst="rect">
                <a:avLst/>
              </a:prstGeom>
              <a:blipFill>
                <a:blip r:embed="rId13"/>
                <a:stretch>
                  <a:fillRect l="-5556" r="-11111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مربع نص 58">
                <a:extLst>
                  <a:ext uri="{FF2B5EF4-FFF2-40B4-BE49-F238E27FC236}">
                    <a16:creationId xmlns:a16="http://schemas.microsoft.com/office/drawing/2014/main" id="{F46980F4-B4F3-4132-A6FF-AE851D1D61A1}"/>
                  </a:ext>
                </a:extLst>
              </p:cNvPr>
              <p:cNvSpPr txBox="1"/>
              <p:nvPr/>
            </p:nvSpPr>
            <p:spPr>
              <a:xfrm>
                <a:off x="2741452" y="6240438"/>
                <a:ext cx="16094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>
                          <a:latin typeface="Cambria Math" panose="02040503050406030204" pitchFamily="18" charset="0"/>
                        </a:rPr>
                        <m:t>𝒔𝒒𝒖𝒂𝒓𝒆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AE" b="1" i="1">
                          <a:latin typeface="Cambria Math" panose="02040503050406030204" pitchFamily="18" charset="0"/>
                        </a:rPr>
                        <m:t>𝒖𝒏𝒊𝒕𝒔</m:t>
                      </m:r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59" name="مربع نص 58">
                <a:extLst>
                  <a:ext uri="{FF2B5EF4-FFF2-40B4-BE49-F238E27FC236}">
                    <a16:creationId xmlns:a16="http://schemas.microsoft.com/office/drawing/2014/main" id="{F46980F4-B4F3-4132-A6FF-AE851D1D6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452" y="6240438"/>
                <a:ext cx="1609415" cy="276999"/>
              </a:xfrm>
              <a:prstGeom prst="rect">
                <a:avLst/>
              </a:prstGeom>
              <a:blipFill>
                <a:blip r:embed="rId14"/>
                <a:stretch>
                  <a:fillRect l="-3030" r="-2652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مربع نص 59">
                <a:extLst>
                  <a:ext uri="{FF2B5EF4-FFF2-40B4-BE49-F238E27FC236}">
                    <a16:creationId xmlns:a16="http://schemas.microsoft.com/office/drawing/2014/main" id="{4227D7A5-67AB-41ED-BB1D-3F68690FFD40}"/>
                  </a:ext>
                </a:extLst>
              </p:cNvPr>
              <p:cNvSpPr txBox="1"/>
              <p:nvPr/>
            </p:nvSpPr>
            <p:spPr>
              <a:xfrm>
                <a:off x="578555" y="1592878"/>
                <a:ext cx="32124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AE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AE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AE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AE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E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AE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∀</m:t>
                      </m:r>
                      <m:r>
                        <a:rPr lang="en-AE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AE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∈[−</m:t>
                      </m:r>
                      <m:r>
                        <a:rPr lang="ar-AE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AE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AE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AE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60" name="مربع نص 59">
                <a:extLst>
                  <a:ext uri="{FF2B5EF4-FFF2-40B4-BE49-F238E27FC236}">
                    <a16:creationId xmlns:a16="http://schemas.microsoft.com/office/drawing/2014/main" id="{4227D7A5-67AB-41ED-BB1D-3F68690FFD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555" y="1592878"/>
                <a:ext cx="3212482" cy="276999"/>
              </a:xfrm>
              <a:prstGeom prst="rect">
                <a:avLst/>
              </a:prstGeom>
              <a:blipFill>
                <a:blip r:embed="rId15"/>
                <a:stretch>
                  <a:fillRect l="-1898" r="-2087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754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8" grpId="0"/>
      <p:bldP spid="59" grpId="0"/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0862" y="-11541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cs typeface="Arial" pitchFamily="34" charset="0"/>
              </a:rPr>
              <a:t>كتاب الطالب ص  </a:t>
            </a:r>
            <a:r>
              <a:rPr lang="ar-AE" b="1" dirty="0">
                <a:cs typeface="Arial" pitchFamily="34" charset="0"/>
              </a:rPr>
              <a:t>70</a:t>
            </a:r>
            <a:endParaRPr lang="en-GB" b="1" dirty="0">
              <a:cs typeface="Arial" pitchFamily="34" charset="0"/>
            </a:endParaRPr>
          </a:p>
        </p:txBody>
      </p:sp>
      <p:sp>
        <p:nvSpPr>
          <p:cNvPr id="3" name="Date Placeholder 28">
            <a:extLst>
              <a:ext uri="{FF2B5EF4-FFF2-40B4-BE49-F238E27FC236}">
                <a16:creationId xmlns:a16="http://schemas.microsoft.com/office/drawing/2014/main" id="{7BC2CF42-E825-44F2-BD08-422B34ECCFD9}"/>
              </a:ext>
            </a:extLst>
          </p:cNvPr>
          <p:cNvSpPr txBox="1">
            <a:spLocks/>
          </p:cNvSpPr>
          <p:nvPr/>
        </p:nvSpPr>
        <p:spPr>
          <a:xfrm>
            <a:off x="2890862" y="11540"/>
            <a:ext cx="3362277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BD4B4-45BB-4BC5-AF96-2A5B9A95379A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06/05/2021 05:40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41F4B5A1-D7D9-42EE-87E2-145F7B3F2C1B}"/>
              </a:ext>
            </a:extLst>
          </p:cNvPr>
          <p:cNvSpPr txBox="1"/>
          <p:nvPr/>
        </p:nvSpPr>
        <p:spPr>
          <a:xfrm>
            <a:off x="6253139" y="0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cs typeface="Arial" pitchFamily="34" charset="0"/>
              </a:rPr>
              <a:t>(</a:t>
            </a:r>
            <a:r>
              <a:rPr lang="ar-KW" b="1" dirty="0">
                <a:cs typeface="Arial" pitchFamily="34" charset="0"/>
              </a:rPr>
              <a:t>6</a:t>
            </a:r>
            <a:r>
              <a:rPr lang="en-US" b="1" dirty="0">
                <a:cs typeface="Arial" pitchFamily="34" charset="0"/>
              </a:rPr>
              <a:t>-</a:t>
            </a:r>
            <a:r>
              <a:rPr lang="ar-KW" b="1" dirty="0">
                <a:cs typeface="Arial" pitchFamily="34" charset="0"/>
              </a:rPr>
              <a:t>1</a:t>
            </a:r>
            <a:r>
              <a:rPr lang="en-US" b="1" dirty="0">
                <a:cs typeface="Arial" pitchFamily="34" charset="0"/>
              </a:rPr>
              <a:t>)</a:t>
            </a:r>
            <a:r>
              <a:rPr lang="ar-KW" b="1" dirty="0">
                <a:cs typeface="Arial" pitchFamily="34" charset="0"/>
              </a:rPr>
              <a:t> المساحات في المستوي 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6C92EB39-36B4-455B-9B31-5506409541E2}"/>
              </a:ext>
            </a:extLst>
          </p:cNvPr>
          <p:cNvSpPr txBox="1"/>
          <p:nvPr/>
        </p:nvSpPr>
        <p:spPr>
          <a:xfrm>
            <a:off x="8199689" y="1385695"/>
            <a:ext cx="9334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b="1" dirty="0">
                <a:solidFill>
                  <a:srgbClr val="FF0000"/>
                </a:solidFill>
              </a:rPr>
              <a:t>الحل :</a:t>
            </a:r>
            <a:endParaRPr lang="ar-KW" b="1" dirty="0">
              <a:solidFill>
                <a:srgbClr val="FF0000"/>
              </a:solidFill>
            </a:endParaRPr>
          </a:p>
        </p:txBody>
      </p: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E448DA06-41C0-48EC-8D71-3A43BF0D4ADD}"/>
              </a:ext>
            </a:extLst>
          </p:cNvPr>
          <p:cNvGrpSpPr/>
          <p:nvPr/>
        </p:nvGrpSpPr>
        <p:grpSpPr>
          <a:xfrm>
            <a:off x="104775" y="357791"/>
            <a:ext cx="9039225" cy="984186"/>
            <a:chOff x="104775" y="357791"/>
            <a:chExt cx="9039225" cy="984186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8CBC87EA-CD1A-4CD4-B121-F44F22B41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-20000" contrast="40000"/>
            </a:blip>
            <a:stretch>
              <a:fillRect/>
            </a:stretch>
          </p:blipFill>
          <p:spPr>
            <a:xfrm>
              <a:off x="7418231" y="357791"/>
              <a:ext cx="1725769" cy="538264"/>
            </a:xfrm>
            <a:prstGeom prst="rect">
              <a:avLst/>
            </a:prstGeom>
          </p:spPr>
        </p:pic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32E97D6C-1B0E-4EB1-9580-3992AE7D1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-20000" contrast="40000"/>
            </a:blip>
            <a:stretch>
              <a:fillRect/>
            </a:stretch>
          </p:blipFill>
          <p:spPr>
            <a:xfrm>
              <a:off x="104775" y="420114"/>
              <a:ext cx="7313456" cy="475941"/>
            </a:xfrm>
            <a:prstGeom prst="rect">
              <a:avLst/>
            </a:prstGeom>
          </p:spPr>
        </p:pic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4FFF2DE4-F361-4B8A-B4DE-D209F7A7D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-20000" contrast="40000"/>
            </a:blip>
            <a:stretch>
              <a:fillRect/>
            </a:stretch>
          </p:blipFill>
          <p:spPr>
            <a:xfrm>
              <a:off x="6515100" y="896355"/>
              <a:ext cx="2466304" cy="445622"/>
            </a:xfrm>
            <a:prstGeom prst="rect">
              <a:avLst/>
            </a:prstGeom>
          </p:spPr>
        </p:pic>
      </p:grpSp>
      <p:pic>
        <p:nvPicPr>
          <p:cNvPr id="10" name="صورة 9">
            <a:extLst>
              <a:ext uri="{FF2B5EF4-FFF2-40B4-BE49-F238E27FC236}">
                <a16:creationId xmlns:a16="http://schemas.microsoft.com/office/drawing/2014/main" id="{8C8B9DE8-6ED1-4DA5-AA6A-A2CB23167C74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-20000" contrast="40000"/>
          </a:blip>
          <a:stretch>
            <a:fillRect/>
          </a:stretch>
        </p:blipFill>
        <p:spPr>
          <a:xfrm>
            <a:off x="2628901" y="958378"/>
            <a:ext cx="3886200" cy="383599"/>
          </a:xfrm>
          <a:prstGeom prst="rect">
            <a:avLst/>
          </a:prstGeom>
        </p:spPr>
      </p:pic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EE96BD33-4249-4DE0-B73C-125FDDA490E8}"/>
              </a:ext>
            </a:extLst>
          </p:cNvPr>
          <p:cNvGrpSpPr/>
          <p:nvPr/>
        </p:nvGrpSpPr>
        <p:grpSpPr>
          <a:xfrm>
            <a:off x="1232710" y="1385695"/>
            <a:ext cx="7278046" cy="369332"/>
            <a:chOff x="1717301" y="1981200"/>
            <a:chExt cx="7278046" cy="369332"/>
          </a:xfrm>
        </p:grpSpPr>
        <p:sp>
          <p:nvSpPr>
            <p:cNvPr id="29" name="مربع نص 28">
              <a:extLst>
                <a:ext uri="{FF2B5EF4-FFF2-40B4-BE49-F238E27FC236}">
                  <a16:creationId xmlns:a16="http://schemas.microsoft.com/office/drawing/2014/main" id="{433E2414-4046-4BE4-BB2C-5E94BE5780F9}"/>
                </a:ext>
              </a:extLst>
            </p:cNvPr>
            <p:cNvSpPr txBox="1"/>
            <p:nvPr/>
          </p:nvSpPr>
          <p:spPr>
            <a:xfrm>
              <a:off x="1717301" y="1981200"/>
              <a:ext cx="727804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ar-AE" b="1" dirty="0"/>
                <a:t>المنحنيين غير متقاطعين لذلك نأخذ قيمة اختيارية تنتمي إلى الفترة               و لتكن </a:t>
              </a:r>
              <a:endParaRPr lang="ar-KW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مربع نص 29">
                  <a:extLst>
                    <a:ext uri="{FF2B5EF4-FFF2-40B4-BE49-F238E27FC236}">
                      <a16:creationId xmlns:a16="http://schemas.microsoft.com/office/drawing/2014/main" id="{17EF1033-0819-4DF8-BEA4-26D88EE10515}"/>
                    </a:ext>
                  </a:extLst>
                </p:cNvPr>
                <p:cNvSpPr txBox="1"/>
                <p:nvPr/>
              </p:nvSpPr>
              <p:spPr>
                <a:xfrm>
                  <a:off x="3301397" y="2027365"/>
                  <a:ext cx="61875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E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E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AE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AE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AE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ar-KW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مربع نص 29">
                  <a:extLst>
                    <a:ext uri="{FF2B5EF4-FFF2-40B4-BE49-F238E27FC236}">
                      <a16:creationId xmlns:a16="http://schemas.microsoft.com/office/drawing/2014/main" id="{17EF1033-0819-4DF8-BEA4-26D88EE105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1397" y="2027365"/>
                  <a:ext cx="618759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1765" r="-12745" b="-3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مربع نص 30">
                  <a:extLst>
                    <a:ext uri="{FF2B5EF4-FFF2-40B4-BE49-F238E27FC236}">
                      <a16:creationId xmlns:a16="http://schemas.microsoft.com/office/drawing/2014/main" id="{E35210E9-D210-4126-8E21-7693F1C476C2}"/>
                    </a:ext>
                  </a:extLst>
                </p:cNvPr>
                <p:cNvSpPr txBox="1"/>
                <p:nvPr/>
              </p:nvSpPr>
              <p:spPr>
                <a:xfrm>
                  <a:off x="1935453" y="2027365"/>
                  <a:ext cx="63639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E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AE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ar-AE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ar-KW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مربع نص 30">
                  <a:extLst>
                    <a:ext uri="{FF2B5EF4-FFF2-40B4-BE49-F238E27FC236}">
                      <a16:creationId xmlns:a16="http://schemas.microsoft.com/office/drawing/2014/main" id="{E35210E9-D210-4126-8E21-7693F1C476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5453" y="2027365"/>
                  <a:ext cx="636393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3846" r="-8654"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1C9ED0E9-757E-43D8-8177-DA57E308F751}"/>
                  </a:ext>
                </a:extLst>
              </p:cNvPr>
              <p:cNvSpPr txBox="1"/>
              <p:nvPr/>
            </p:nvSpPr>
            <p:spPr>
              <a:xfrm>
                <a:off x="1482828" y="1820360"/>
                <a:ext cx="7545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AE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1C9ED0E9-757E-43D8-8177-DA57E308F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828" y="1820360"/>
                <a:ext cx="754566" cy="276999"/>
              </a:xfrm>
              <a:prstGeom prst="rect">
                <a:avLst/>
              </a:prstGeom>
              <a:blipFill>
                <a:blip r:embed="rId9"/>
                <a:stretch>
                  <a:fillRect l="-10484" t="-2222" r="-2419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01C61D5E-04EF-4B3E-91D0-23D36738A869}"/>
                  </a:ext>
                </a:extLst>
              </p:cNvPr>
              <p:cNvSpPr txBox="1"/>
              <p:nvPr/>
            </p:nvSpPr>
            <p:spPr>
              <a:xfrm>
                <a:off x="2237394" y="1820359"/>
                <a:ext cx="301301" cy="28321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E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01C61D5E-04EF-4B3E-91D0-23D36738A8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394" y="1820359"/>
                <a:ext cx="301301" cy="283219"/>
              </a:xfrm>
              <a:prstGeom prst="rect">
                <a:avLst/>
              </a:prstGeom>
              <a:blipFill>
                <a:blip r:embed="rId10"/>
                <a:stretch>
                  <a:fillRect l="-10204" t="-2174" r="-8163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مربع نص 33">
                <a:extLst>
                  <a:ext uri="{FF2B5EF4-FFF2-40B4-BE49-F238E27FC236}">
                    <a16:creationId xmlns:a16="http://schemas.microsoft.com/office/drawing/2014/main" id="{E3BB9CF1-9D8E-4A63-9783-E43A004EED83}"/>
                  </a:ext>
                </a:extLst>
              </p:cNvPr>
              <p:cNvSpPr txBox="1"/>
              <p:nvPr/>
            </p:nvSpPr>
            <p:spPr>
              <a:xfrm>
                <a:off x="2579380" y="1820358"/>
                <a:ext cx="4280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34" name="مربع نص 33">
                <a:extLst>
                  <a:ext uri="{FF2B5EF4-FFF2-40B4-BE49-F238E27FC236}">
                    <a16:creationId xmlns:a16="http://schemas.microsoft.com/office/drawing/2014/main" id="{E3BB9CF1-9D8E-4A63-9783-E43A004EED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380" y="1820358"/>
                <a:ext cx="428002" cy="276999"/>
              </a:xfrm>
              <a:prstGeom prst="rect">
                <a:avLst/>
              </a:prstGeom>
              <a:blipFill>
                <a:blip r:embed="rId11"/>
                <a:stretch>
                  <a:fillRect l="-4286" r="-7143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مربع نص 35">
                <a:extLst>
                  <a:ext uri="{FF2B5EF4-FFF2-40B4-BE49-F238E27FC236}">
                    <a16:creationId xmlns:a16="http://schemas.microsoft.com/office/drawing/2014/main" id="{39A6F261-4B9E-41B5-9443-E7DB76707716}"/>
                  </a:ext>
                </a:extLst>
              </p:cNvPr>
              <p:cNvSpPr txBox="1"/>
              <p:nvPr/>
            </p:nvSpPr>
            <p:spPr>
              <a:xfrm>
                <a:off x="3761503" y="1770929"/>
                <a:ext cx="1449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   ,  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AE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36" name="مربع نص 35">
                <a:extLst>
                  <a:ext uri="{FF2B5EF4-FFF2-40B4-BE49-F238E27FC236}">
                    <a16:creationId xmlns:a16="http://schemas.microsoft.com/office/drawing/2014/main" id="{39A6F261-4B9E-41B5-9443-E7DB76707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503" y="1770929"/>
                <a:ext cx="1449948" cy="276999"/>
              </a:xfrm>
              <a:prstGeom prst="rect">
                <a:avLst/>
              </a:prstGeom>
              <a:blipFill>
                <a:blip r:embed="rId12"/>
                <a:stretch>
                  <a:fillRect r="-840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مربع نص 36">
                <a:extLst>
                  <a:ext uri="{FF2B5EF4-FFF2-40B4-BE49-F238E27FC236}">
                    <a16:creationId xmlns:a16="http://schemas.microsoft.com/office/drawing/2014/main" id="{5E98AB44-B64A-4CA9-BFE9-A636133369FD}"/>
                  </a:ext>
                </a:extLst>
              </p:cNvPr>
              <p:cNvSpPr txBox="1"/>
              <p:nvPr/>
            </p:nvSpPr>
            <p:spPr>
              <a:xfrm>
                <a:off x="5155128" y="1766069"/>
                <a:ext cx="1091581" cy="28321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AE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37" name="مربع نص 36">
                <a:extLst>
                  <a:ext uri="{FF2B5EF4-FFF2-40B4-BE49-F238E27FC236}">
                    <a16:creationId xmlns:a16="http://schemas.microsoft.com/office/drawing/2014/main" id="{5E98AB44-B64A-4CA9-BFE9-A636133369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128" y="1766069"/>
                <a:ext cx="1091581" cy="283219"/>
              </a:xfrm>
              <a:prstGeom prst="rect">
                <a:avLst/>
              </a:prstGeom>
              <a:blipFill>
                <a:blip r:embed="rId13"/>
                <a:stretch>
                  <a:fillRect l="-559" t="-2174" r="-1676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مربع نص 37">
                <a:extLst>
                  <a:ext uri="{FF2B5EF4-FFF2-40B4-BE49-F238E27FC236}">
                    <a16:creationId xmlns:a16="http://schemas.microsoft.com/office/drawing/2014/main" id="{C03FC155-1209-4AE5-A6A8-075CF32A844B}"/>
                  </a:ext>
                </a:extLst>
              </p:cNvPr>
              <p:cNvSpPr txBox="1"/>
              <p:nvPr/>
            </p:nvSpPr>
            <p:spPr>
              <a:xfrm>
                <a:off x="6265791" y="1787094"/>
                <a:ext cx="6123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38" name="مربع نص 37">
                <a:extLst>
                  <a:ext uri="{FF2B5EF4-FFF2-40B4-BE49-F238E27FC236}">
                    <a16:creationId xmlns:a16="http://schemas.microsoft.com/office/drawing/2014/main" id="{C03FC155-1209-4AE5-A6A8-075CF32A8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791" y="1787094"/>
                <a:ext cx="612347" cy="276999"/>
              </a:xfrm>
              <a:prstGeom prst="rect">
                <a:avLst/>
              </a:prstGeom>
              <a:blipFill>
                <a:blip r:embed="rId14"/>
                <a:stretch>
                  <a:fillRect l="-3000" r="-800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مربع نص 39">
                <a:extLst>
                  <a:ext uri="{FF2B5EF4-FFF2-40B4-BE49-F238E27FC236}">
                    <a16:creationId xmlns:a16="http://schemas.microsoft.com/office/drawing/2014/main" id="{667B20F1-518F-4BFE-911E-A8ADFF6FC4E7}"/>
                  </a:ext>
                </a:extLst>
              </p:cNvPr>
              <p:cNvSpPr txBox="1"/>
              <p:nvPr/>
            </p:nvSpPr>
            <p:spPr>
              <a:xfrm>
                <a:off x="2178570" y="2270173"/>
                <a:ext cx="30128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AE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AE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AE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AE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E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AE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∀</m:t>
                      </m:r>
                      <m:r>
                        <a:rPr lang="en-AE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AE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∈[</m:t>
                      </m:r>
                      <m:r>
                        <a:rPr lang="en-AE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AE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AE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AE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40" name="مربع نص 39">
                <a:extLst>
                  <a:ext uri="{FF2B5EF4-FFF2-40B4-BE49-F238E27FC236}">
                    <a16:creationId xmlns:a16="http://schemas.microsoft.com/office/drawing/2014/main" id="{667B20F1-518F-4BFE-911E-A8ADFF6FC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570" y="2270173"/>
                <a:ext cx="3012812" cy="276999"/>
              </a:xfrm>
              <a:prstGeom prst="rect">
                <a:avLst/>
              </a:prstGeom>
              <a:blipFill>
                <a:blip r:embed="rId15"/>
                <a:stretch>
                  <a:fillRect l="-2626" r="-2626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مربع نص 41">
                <a:extLst>
                  <a:ext uri="{FF2B5EF4-FFF2-40B4-BE49-F238E27FC236}">
                    <a16:creationId xmlns:a16="http://schemas.microsoft.com/office/drawing/2014/main" id="{25CD9A26-EE35-4DA6-B9FD-849D0E1E3309}"/>
                  </a:ext>
                </a:extLst>
              </p:cNvPr>
              <p:cNvSpPr txBox="1"/>
              <p:nvPr/>
            </p:nvSpPr>
            <p:spPr>
              <a:xfrm>
                <a:off x="691902" y="2563074"/>
                <a:ext cx="3189538" cy="84183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2" name="مربع نص 41">
                <a:extLst>
                  <a:ext uri="{FF2B5EF4-FFF2-40B4-BE49-F238E27FC236}">
                    <a16:creationId xmlns:a16="http://schemas.microsoft.com/office/drawing/2014/main" id="{25CD9A26-EE35-4DA6-B9FD-849D0E1E33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902" y="2563074"/>
                <a:ext cx="3189538" cy="84183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مربع نص 42">
                <a:extLst>
                  <a:ext uri="{FF2B5EF4-FFF2-40B4-BE49-F238E27FC236}">
                    <a16:creationId xmlns:a16="http://schemas.microsoft.com/office/drawing/2014/main" id="{58724624-26FE-4140-B2DF-81F977CBEC76}"/>
                  </a:ext>
                </a:extLst>
              </p:cNvPr>
              <p:cNvSpPr txBox="1"/>
              <p:nvPr/>
            </p:nvSpPr>
            <p:spPr>
              <a:xfrm>
                <a:off x="1152369" y="3495448"/>
                <a:ext cx="2703496" cy="834780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AE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−(</m:t>
                              </m:r>
                              <m: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AE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AE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nary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3" name="مربع نص 42">
                <a:extLst>
                  <a:ext uri="{FF2B5EF4-FFF2-40B4-BE49-F238E27FC236}">
                    <a16:creationId xmlns:a16="http://schemas.microsoft.com/office/drawing/2014/main" id="{58724624-26FE-4140-B2DF-81F977CBEC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369" y="3495448"/>
                <a:ext cx="2703496" cy="834780"/>
              </a:xfrm>
              <a:prstGeom prst="rect">
                <a:avLst/>
              </a:prstGeom>
              <a:blipFill>
                <a:blip r:embed="rId17"/>
                <a:stretch>
                  <a:fillRect b="-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مربع نص 43">
                <a:extLst>
                  <a:ext uri="{FF2B5EF4-FFF2-40B4-BE49-F238E27FC236}">
                    <a16:creationId xmlns:a16="http://schemas.microsoft.com/office/drawing/2014/main" id="{DF8D3915-8B38-45AE-A2D5-F2A83EF8EFA7}"/>
                  </a:ext>
                </a:extLst>
              </p:cNvPr>
              <p:cNvSpPr txBox="1"/>
              <p:nvPr/>
            </p:nvSpPr>
            <p:spPr>
              <a:xfrm>
                <a:off x="1139745" y="4420768"/>
                <a:ext cx="2246512" cy="84144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AE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AE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AE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nary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4" name="مربع نص 43">
                <a:extLst>
                  <a:ext uri="{FF2B5EF4-FFF2-40B4-BE49-F238E27FC236}">
                    <a16:creationId xmlns:a16="http://schemas.microsoft.com/office/drawing/2014/main" id="{DF8D3915-8B38-45AE-A2D5-F2A83EF8E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745" y="4420768"/>
                <a:ext cx="2246512" cy="84144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مربع نص 44">
                <a:extLst>
                  <a:ext uri="{FF2B5EF4-FFF2-40B4-BE49-F238E27FC236}">
                    <a16:creationId xmlns:a16="http://schemas.microsoft.com/office/drawing/2014/main" id="{4DED0D21-2663-42BB-8FB8-AB7F8D34489C}"/>
                  </a:ext>
                </a:extLst>
              </p:cNvPr>
              <p:cNvSpPr txBox="1"/>
              <p:nvPr/>
            </p:nvSpPr>
            <p:spPr>
              <a:xfrm>
                <a:off x="1139745" y="5255548"/>
                <a:ext cx="1925206" cy="627095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AE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ctrlPr>
                                        <a:rPr lang="en-AE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AE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AE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  <m:r>
                                    <a:rPr lang="en-AE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AE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bSup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مربع نص 44">
                <a:extLst>
                  <a:ext uri="{FF2B5EF4-FFF2-40B4-BE49-F238E27FC236}">
                    <a16:creationId xmlns:a16="http://schemas.microsoft.com/office/drawing/2014/main" id="{4DED0D21-2663-42BB-8FB8-AB7F8D344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745" y="5255548"/>
                <a:ext cx="1925206" cy="62709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مربع نص 55">
                <a:extLst>
                  <a:ext uri="{FF2B5EF4-FFF2-40B4-BE49-F238E27FC236}">
                    <a16:creationId xmlns:a16="http://schemas.microsoft.com/office/drawing/2014/main" id="{D3A348DA-0A9A-4DC0-8CCD-F2B7AD0D5FBE}"/>
                  </a:ext>
                </a:extLst>
              </p:cNvPr>
              <p:cNvSpPr txBox="1"/>
              <p:nvPr/>
            </p:nvSpPr>
            <p:spPr>
              <a:xfrm>
                <a:off x="1139745" y="6129692"/>
                <a:ext cx="2019847" cy="52790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AE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مربع نص 55">
                <a:extLst>
                  <a:ext uri="{FF2B5EF4-FFF2-40B4-BE49-F238E27FC236}">
                    <a16:creationId xmlns:a16="http://schemas.microsoft.com/office/drawing/2014/main" id="{D3A348DA-0A9A-4DC0-8CCD-F2B7AD0D5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745" y="6129692"/>
                <a:ext cx="2019847" cy="52790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مربع نص 56">
                <a:extLst>
                  <a:ext uri="{FF2B5EF4-FFF2-40B4-BE49-F238E27FC236}">
                    <a16:creationId xmlns:a16="http://schemas.microsoft.com/office/drawing/2014/main" id="{F62FC738-F282-4180-81C5-9EFDDD8B0D87}"/>
                  </a:ext>
                </a:extLst>
              </p:cNvPr>
              <p:cNvSpPr txBox="1"/>
              <p:nvPr/>
            </p:nvSpPr>
            <p:spPr>
              <a:xfrm>
                <a:off x="3126186" y="6129692"/>
                <a:ext cx="1994199" cy="52790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AE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مربع نص 56">
                <a:extLst>
                  <a:ext uri="{FF2B5EF4-FFF2-40B4-BE49-F238E27FC236}">
                    <a16:creationId xmlns:a16="http://schemas.microsoft.com/office/drawing/2014/main" id="{F62FC738-F282-4180-81C5-9EFDDD8B0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186" y="6129692"/>
                <a:ext cx="1994199" cy="52790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مربع نص 59">
                <a:extLst>
                  <a:ext uri="{FF2B5EF4-FFF2-40B4-BE49-F238E27FC236}">
                    <a16:creationId xmlns:a16="http://schemas.microsoft.com/office/drawing/2014/main" id="{CEA925E7-5DF7-47A9-B5E2-B0B179F033A3}"/>
                  </a:ext>
                </a:extLst>
              </p:cNvPr>
              <p:cNvSpPr txBox="1"/>
              <p:nvPr/>
            </p:nvSpPr>
            <p:spPr>
              <a:xfrm>
                <a:off x="5155128" y="6299385"/>
                <a:ext cx="1089978" cy="28321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E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AE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𝟏𝟏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مربع نص 59">
                <a:extLst>
                  <a:ext uri="{FF2B5EF4-FFF2-40B4-BE49-F238E27FC236}">
                    <a16:creationId xmlns:a16="http://schemas.microsoft.com/office/drawing/2014/main" id="{CEA925E7-5DF7-47A9-B5E2-B0B179F03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128" y="6299385"/>
                <a:ext cx="1089978" cy="283219"/>
              </a:xfrm>
              <a:prstGeom prst="rect">
                <a:avLst/>
              </a:prstGeom>
              <a:blipFill>
                <a:blip r:embed="rId22"/>
                <a:stretch>
                  <a:fillRect l="-1685" r="-5056"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مربع نص 60">
                <a:extLst>
                  <a:ext uri="{FF2B5EF4-FFF2-40B4-BE49-F238E27FC236}">
                    <a16:creationId xmlns:a16="http://schemas.microsoft.com/office/drawing/2014/main" id="{85A414C5-A1A8-446E-BAEC-CCEFEA089CB6}"/>
                  </a:ext>
                </a:extLst>
              </p:cNvPr>
              <p:cNvSpPr txBox="1"/>
              <p:nvPr/>
            </p:nvSpPr>
            <p:spPr>
              <a:xfrm>
                <a:off x="6383231" y="6299385"/>
                <a:ext cx="16094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>
                          <a:latin typeface="Cambria Math" panose="02040503050406030204" pitchFamily="18" charset="0"/>
                        </a:rPr>
                        <m:t>𝒔𝒒𝒖𝒂𝒓𝒆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AE" b="1" i="1">
                          <a:latin typeface="Cambria Math" panose="02040503050406030204" pitchFamily="18" charset="0"/>
                        </a:rPr>
                        <m:t>𝒖𝒏𝒊𝒕𝒔</m:t>
                      </m:r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61" name="مربع نص 60">
                <a:extLst>
                  <a:ext uri="{FF2B5EF4-FFF2-40B4-BE49-F238E27FC236}">
                    <a16:creationId xmlns:a16="http://schemas.microsoft.com/office/drawing/2014/main" id="{85A414C5-A1A8-446E-BAEC-CCEFEA089C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231" y="6299385"/>
                <a:ext cx="1609415" cy="276999"/>
              </a:xfrm>
              <a:prstGeom prst="rect">
                <a:avLst/>
              </a:prstGeom>
              <a:blipFill>
                <a:blip r:embed="rId23"/>
                <a:stretch>
                  <a:fillRect l="-3030" r="-3030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152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/>
      <p:bldP spid="33" grpId="0"/>
      <p:bldP spid="34" grpId="0"/>
      <p:bldP spid="36" grpId="0"/>
      <p:bldP spid="37" grpId="0"/>
      <p:bldP spid="38" grpId="0"/>
      <p:bldP spid="40" grpId="0"/>
      <p:bldP spid="42" grpId="0"/>
      <p:bldP spid="43" grpId="0"/>
      <p:bldP spid="44" grpId="0"/>
      <p:bldP spid="45" grpId="0"/>
      <p:bldP spid="56" grpId="0"/>
      <p:bldP spid="57" grpId="0"/>
      <p:bldP spid="60" grpId="0"/>
      <p:bldP spid="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0862" y="-11541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cs typeface="Arial" pitchFamily="34" charset="0"/>
              </a:rPr>
              <a:t>كتاب الطالب ص  </a:t>
            </a:r>
            <a:r>
              <a:rPr lang="ar-AE" b="1" dirty="0">
                <a:cs typeface="Arial" pitchFamily="34" charset="0"/>
              </a:rPr>
              <a:t>71</a:t>
            </a:r>
            <a:endParaRPr lang="en-GB" b="1" dirty="0">
              <a:cs typeface="Arial" pitchFamily="34" charset="0"/>
            </a:endParaRPr>
          </a:p>
        </p:txBody>
      </p:sp>
      <p:sp>
        <p:nvSpPr>
          <p:cNvPr id="3" name="Date Placeholder 28">
            <a:extLst>
              <a:ext uri="{FF2B5EF4-FFF2-40B4-BE49-F238E27FC236}">
                <a16:creationId xmlns:a16="http://schemas.microsoft.com/office/drawing/2014/main" id="{7BC2CF42-E825-44F2-BD08-422B34ECCFD9}"/>
              </a:ext>
            </a:extLst>
          </p:cNvPr>
          <p:cNvSpPr txBox="1">
            <a:spLocks/>
          </p:cNvSpPr>
          <p:nvPr/>
        </p:nvSpPr>
        <p:spPr>
          <a:xfrm>
            <a:off x="2890862" y="11540"/>
            <a:ext cx="3362277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BD4B4-45BB-4BC5-AF96-2A5B9A95379A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06/05/2021 05:40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41F4B5A1-D7D9-42EE-87E2-145F7B3F2C1B}"/>
              </a:ext>
            </a:extLst>
          </p:cNvPr>
          <p:cNvSpPr txBox="1"/>
          <p:nvPr/>
        </p:nvSpPr>
        <p:spPr>
          <a:xfrm>
            <a:off x="6253139" y="0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cs typeface="Arial" pitchFamily="34" charset="0"/>
              </a:rPr>
              <a:t>(</a:t>
            </a:r>
            <a:r>
              <a:rPr lang="ar-KW" b="1" dirty="0">
                <a:cs typeface="Arial" pitchFamily="34" charset="0"/>
              </a:rPr>
              <a:t>6</a:t>
            </a:r>
            <a:r>
              <a:rPr lang="en-US" b="1" dirty="0">
                <a:cs typeface="Arial" pitchFamily="34" charset="0"/>
              </a:rPr>
              <a:t>-</a:t>
            </a:r>
            <a:r>
              <a:rPr lang="ar-KW" b="1" dirty="0">
                <a:cs typeface="Arial" pitchFamily="34" charset="0"/>
              </a:rPr>
              <a:t>1</a:t>
            </a:r>
            <a:r>
              <a:rPr lang="en-US" b="1" dirty="0">
                <a:cs typeface="Arial" pitchFamily="34" charset="0"/>
              </a:rPr>
              <a:t>)</a:t>
            </a:r>
            <a:r>
              <a:rPr lang="ar-KW" b="1" dirty="0">
                <a:cs typeface="Arial" pitchFamily="34" charset="0"/>
              </a:rPr>
              <a:t> المساحات في المستوي 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6C92EB39-36B4-455B-9B31-5506409541E2}"/>
              </a:ext>
            </a:extLst>
          </p:cNvPr>
          <p:cNvSpPr txBox="1"/>
          <p:nvPr/>
        </p:nvSpPr>
        <p:spPr>
          <a:xfrm>
            <a:off x="8198352" y="1311057"/>
            <a:ext cx="9334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b="1" dirty="0">
                <a:solidFill>
                  <a:srgbClr val="FF0000"/>
                </a:solidFill>
              </a:rPr>
              <a:t>الحل :</a:t>
            </a:r>
            <a:endParaRPr lang="ar-KW" b="1" dirty="0">
              <a:solidFill>
                <a:srgbClr val="FF0000"/>
              </a:solidFill>
            </a:endParaRPr>
          </a:p>
        </p:txBody>
      </p: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056FEDC7-BA22-45D7-A2AF-0794EF2E98D7}"/>
              </a:ext>
            </a:extLst>
          </p:cNvPr>
          <p:cNvGrpSpPr/>
          <p:nvPr/>
        </p:nvGrpSpPr>
        <p:grpSpPr>
          <a:xfrm>
            <a:off x="10668" y="380872"/>
            <a:ext cx="9122470" cy="930185"/>
            <a:chOff x="10668" y="380872"/>
            <a:chExt cx="9122470" cy="930185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AF3D1213-B47B-468F-9D42-B3E936F63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-20000" contrast="40000"/>
            </a:blip>
            <a:stretch>
              <a:fillRect/>
            </a:stretch>
          </p:blipFill>
          <p:spPr>
            <a:xfrm>
              <a:off x="7658099" y="397615"/>
              <a:ext cx="1475039" cy="479898"/>
            </a:xfrm>
            <a:prstGeom prst="rect">
              <a:avLst/>
            </a:prstGeom>
          </p:spPr>
        </p:pic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7F96EC24-D031-44F6-BC2B-460AC817E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-20000" contrast="40000"/>
            </a:blip>
            <a:stretch>
              <a:fillRect/>
            </a:stretch>
          </p:blipFill>
          <p:spPr>
            <a:xfrm>
              <a:off x="2688260" y="380872"/>
              <a:ext cx="5022761" cy="460443"/>
            </a:xfrm>
            <a:prstGeom prst="rect">
              <a:avLst/>
            </a:prstGeom>
          </p:spPr>
        </p:pic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99463609-A89D-4D0E-8399-FF09F3F80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-20000" contrast="40000"/>
            </a:blip>
            <a:stretch>
              <a:fillRect/>
            </a:stretch>
          </p:blipFill>
          <p:spPr>
            <a:xfrm>
              <a:off x="10668" y="423957"/>
              <a:ext cx="2730321" cy="324255"/>
            </a:xfrm>
            <a:prstGeom prst="rect">
              <a:avLst/>
            </a:prstGeom>
          </p:spPr>
        </p:pic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6A9E59C3-F438-4425-9395-E69F7A84EE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64322" y="864396"/>
              <a:ext cx="2491001" cy="369332"/>
            </a:xfrm>
            <a:prstGeom prst="rect">
              <a:avLst/>
            </a:prstGeom>
          </p:spPr>
        </p:pic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C848EF5D-302F-4F40-BFF4-BB85FF9C00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lum bright="-20000" contrast="40000"/>
            </a:blip>
            <a:stretch>
              <a:fillRect/>
            </a:stretch>
          </p:blipFill>
          <p:spPr>
            <a:xfrm>
              <a:off x="2545131" y="850615"/>
              <a:ext cx="3941376" cy="460442"/>
            </a:xfrm>
            <a:prstGeom prst="rect">
              <a:avLst/>
            </a:prstGeom>
          </p:spPr>
        </p:pic>
      </p:grpSp>
      <p:grpSp>
        <p:nvGrpSpPr>
          <p:cNvPr id="41" name="مجموعة 40">
            <a:extLst>
              <a:ext uri="{FF2B5EF4-FFF2-40B4-BE49-F238E27FC236}">
                <a16:creationId xmlns:a16="http://schemas.microsoft.com/office/drawing/2014/main" id="{A587C796-893E-4176-A862-B0603819B566}"/>
              </a:ext>
            </a:extLst>
          </p:cNvPr>
          <p:cNvGrpSpPr/>
          <p:nvPr/>
        </p:nvGrpSpPr>
        <p:grpSpPr>
          <a:xfrm>
            <a:off x="1232710" y="1320357"/>
            <a:ext cx="7278046" cy="369332"/>
            <a:chOff x="1717301" y="1981200"/>
            <a:chExt cx="7278046" cy="369332"/>
          </a:xfrm>
        </p:grpSpPr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2F955E95-17EF-4308-8D56-FC9E532B15F7}"/>
                </a:ext>
              </a:extLst>
            </p:cNvPr>
            <p:cNvSpPr txBox="1"/>
            <p:nvPr/>
          </p:nvSpPr>
          <p:spPr>
            <a:xfrm>
              <a:off x="1717301" y="1981200"/>
              <a:ext cx="727804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ar-AE" b="1" dirty="0"/>
                <a:t>المنحنيين غير متقاطعين لذلك نأخذ قيمة اختيارية تنتمي إلى الفترة               و لتكن </a:t>
              </a:r>
              <a:endParaRPr lang="ar-KW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مربع نص 46">
                  <a:extLst>
                    <a:ext uri="{FF2B5EF4-FFF2-40B4-BE49-F238E27FC236}">
                      <a16:creationId xmlns:a16="http://schemas.microsoft.com/office/drawing/2014/main" id="{7A3C5736-B95F-4B13-AD37-191662640069}"/>
                    </a:ext>
                  </a:extLst>
                </p:cNvPr>
                <p:cNvSpPr txBox="1"/>
                <p:nvPr/>
              </p:nvSpPr>
              <p:spPr>
                <a:xfrm>
                  <a:off x="3184979" y="1999995"/>
                  <a:ext cx="79188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E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ar-AE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AE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AE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ar-KW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مربع نص 46">
                  <a:extLst>
                    <a:ext uri="{FF2B5EF4-FFF2-40B4-BE49-F238E27FC236}">
                      <a16:creationId xmlns:a16="http://schemas.microsoft.com/office/drawing/2014/main" id="{7A3C5736-B95F-4B13-AD37-1916626400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4979" y="1999995"/>
                  <a:ext cx="791883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9231" t="-2222" r="-10000" b="-3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مربع نص 47">
                  <a:extLst>
                    <a:ext uri="{FF2B5EF4-FFF2-40B4-BE49-F238E27FC236}">
                      <a16:creationId xmlns:a16="http://schemas.microsoft.com/office/drawing/2014/main" id="{91EABDC4-7FD7-4639-862D-494E73F00284}"/>
                    </a:ext>
                  </a:extLst>
                </p:cNvPr>
                <p:cNvSpPr txBox="1"/>
                <p:nvPr/>
              </p:nvSpPr>
              <p:spPr>
                <a:xfrm>
                  <a:off x="1924896" y="2027366"/>
                  <a:ext cx="63639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E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AE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ar-AE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ar-KW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مربع نص 47">
                  <a:extLst>
                    <a:ext uri="{FF2B5EF4-FFF2-40B4-BE49-F238E27FC236}">
                      <a16:creationId xmlns:a16="http://schemas.microsoft.com/office/drawing/2014/main" id="{91EABDC4-7FD7-4639-862D-494E73F002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4896" y="2027366"/>
                  <a:ext cx="636393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3810" r="-7619" b="-8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مربع نص 48">
                <a:extLst>
                  <a:ext uri="{FF2B5EF4-FFF2-40B4-BE49-F238E27FC236}">
                    <a16:creationId xmlns:a16="http://schemas.microsoft.com/office/drawing/2014/main" id="{9BC1B667-37A5-4783-B596-1CEDF7B46F8D}"/>
                  </a:ext>
                </a:extLst>
              </p:cNvPr>
              <p:cNvSpPr txBox="1"/>
              <p:nvPr/>
            </p:nvSpPr>
            <p:spPr>
              <a:xfrm>
                <a:off x="1482828" y="1755022"/>
                <a:ext cx="7545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AE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49" name="مربع نص 48">
                <a:extLst>
                  <a:ext uri="{FF2B5EF4-FFF2-40B4-BE49-F238E27FC236}">
                    <a16:creationId xmlns:a16="http://schemas.microsoft.com/office/drawing/2014/main" id="{9BC1B667-37A5-4783-B596-1CEDF7B46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828" y="1755022"/>
                <a:ext cx="754566" cy="276999"/>
              </a:xfrm>
              <a:prstGeom prst="rect">
                <a:avLst/>
              </a:prstGeom>
              <a:blipFill>
                <a:blip r:embed="rId10"/>
                <a:stretch>
                  <a:fillRect l="-10484" r="-2419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مربع نص 49">
                <a:extLst>
                  <a:ext uri="{FF2B5EF4-FFF2-40B4-BE49-F238E27FC236}">
                    <a16:creationId xmlns:a16="http://schemas.microsoft.com/office/drawing/2014/main" id="{B72A4B6B-1104-4E9D-A7F8-21860AA5E87F}"/>
                  </a:ext>
                </a:extLst>
              </p:cNvPr>
              <p:cNvSpPr txBox="1"/>
              <p:nvPr/>
            </p:nvSpPr>
            <p:spPr>
              <a:xfrm>
                <a:off x="2237394" y="1755021"/>
                <a:ext cx="815864" cy="28321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E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E" b="1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AE" b="1" i="1" dirty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AE" b="1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AE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AE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E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50" name="مربع نص 49">
                <a:extLst>
                  <a:ext uri="{FF2B5EF4-FFF2-40B4-BE49-F238E27FC236}">
                    <a16:creationId xmlns:a16="http://schemas.microsoft.com/office/drawing/2014/main" id="{B72A4B6B-1104-4E9D-A7F8-21860AA5E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394" y="1755021"/>
                <a:ext cx="815864" cy="283219"/>
              </a:xfrm>
              <a:prstGeom prst="rect">
                <a:avLst/>
              </a:prstGeom>
              <a:blipFill>
                <a:blip r:embed="rId11"/>
                <a:stretch>
                  <a:fillRect l="-8955" r="-6716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مربع نص 50">
                <a:extLst>
                  <a:ext uri="{FF2B5EF4-FFF2-40B4-BE49-F238E27FC236}">
                    <a16:creationId xmlns:a16="http://schemas.microsoft.com/office/drawing/2014/main" id="{77EF6AD2-3DA0-4215-A018-C344F7CC1B2B}"/>
                  </a:ext>
                </a:extLst>
              </p:cNvPr>
              <p:cNvSpPr txBox="1"/>
              <p:nvPr/>
            </p:nvSpPr>
            <p:spPr>
              <a:xfrm>
                <a:off x="2968081" y="1744067"/>
                <a:ext cx="4392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51" name="مربع نص 50">
                <a:extLst>
                  <a:ext uri="{FF2B5EF4-FFF2-40B4-BE49-F238E27FC236}">
                    <a16:creationId xmlns:a16="http://schemas.microsoft.com/office/drawing/2014/main" id="{77EF6AD2-3DA0-4215-A018-C344F7CC1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8081" y="1744067"/>
                <a:ext cx="439223" cy="276999"/>
              </a:xfrm>
              <a:prstGeom prst="rect">
                <a:avLst/>
              </a:prstGeom>
              <a:blipFill>
                <a:blip r:embed="rId12"/>
                <a:stretch>
                  <a:fillRect l="-5556" r="-11111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9FBF1A8B-440A-4AB3-A925-99B5D17DBF2A}"/>
                  </a:ext>
                </a:extLst>
              </p:cNvPr>
              <p:cNvSpPr txBox="1"/>
              <p:nvPr/>
            </p:nvSpPr>
            <p:spPr>
              <a:xfrm>
                <a:off x="3761503" y="1705591"/>
                <a:ext cx="1449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   ,  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AE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9FBF1A8B-440A-4AB3-A925-99B5D17DB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503" y="1705591"/>
                <a:ext cx="1449948" cy="276999"/>
              </a:xfrm>
              <a:prstGeom prst="rect">
                <a:avLst/>
              </a:prstGeom>
              <a:blipFill>
                <a:blip r:embed="rId13"/>
                <a:stretch>
                  <a:fillRect r="-840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مربع نص 52">
                <a:extLst>
                  <a:ext uri="{FF2B5EF4-FFF2-40B4-BE49-F238E27FC236}">
                    <a16:creationId xmlns:a16="http://schemas.microsoft.com/office/drawing/2014/main" id="{04370A33-A387-4FDA-85C2-D6EC7BF61156}"/>
                  </a:ext>
                </a:extLst>
              </p:cNvPr>
              <p:cNvSpPr txBox="1"/>
              <p:nvPr/>
            </p:nvSpPr>
            <p:spPr>
              <a:xfrm>
                <a:off x="5155128" y="1700731"/>
                <a:ext cx="1090811" cy="28321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AE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</m:e>
                        <m:sup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53" name="مربع نص 52">
                <a:extLst>
                  <a:ext uri="{FF2B5EF4-FFF2-40B4-BE49-F238E27FC236}">
                    <a16:creationId xmlns:a16="http://schemas.microsoft.com/office/drawing/2014/main" id="{04370A33-A387-4FDA-85C2-D6EC7BF61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128" y="1700731"/>
                <a:ext cx="1090811" cy="283219"/>
              </a:xfrm>
              <a:prstGeom prst="rect">
                <a:avLst/>
              </a:prstGeom>
              <a:blipFill>
                <a:blip r:embed="rId14"/>
                <a:stretch>
                  <a:fillRect l="-559" r="-3911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مربع نص 53">
                <a:extLst>
                  <a:ext uri="{FF2B5EF4-FFF2-40B4-BE49-F238E27FC236}">
                    <a16:creationId xmlns:a16="http://schemas.microsoft.com/office/drawing/2014/main" id="{1F02EA8D-747B-43AA-9305-564E986B3151}"/>
                  </a:ext>
                </a:extLst>
              </p:cNvPr>
              <p:cNvSpPr txBox="1"/>
              <p:nvPr/>
            </p:nvSpPr>
            <p:spPr>
              <a:xfrm>
                <a:off x="6265791" y="1721756"/>
                <a:ext cx="6123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54" name="مربع نص 53">
                <a:extLst>
                  <a:ext uri="{FF2B5EF4-FFF2-40B4-BE49-F238E27FC236}">
                    <a16:creationId xmlns:a16="http://schemas.microsoft.com/office/drawing/2014/main" id="{1F02EA8D-747B-43AA-9305-564E986B31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791" y="1721756"/>
                <a:ext cx="612347" cy="276999"/>
              </a:xfrm>
              <a:prstGeom prst="rect">
                <a:avLst/>
              </a:prstGeom>
              <a:blipFill>
                <a:blip r:embed="rId15"/>
                <a:stretch>
                  <a:fillRect l="-3000" r="-800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مربع نص 54">
                <a:extLst>
                  <a:ext uri="{FF2B5EF4-FFF2-40B4-BE49-F238E27FC236}">
                    <a16:creationId xmlns:a16="http://schemas.microsoft.com/office/drawing/2014/main" id="{C7AF5244-C8AA-4814-B7D1-A80DDB828F85}"/>
                  </a:ext>
                </a:extLst>
              </p:cNvPr>
              <p:cNvSpPr txBox="1"/>
              <p:nvPr/>
            </p:nvSpPr>
            <p:spPr>
              <a:xfrm>
                <a:off x="2178570" y="2204835"/>
                <a:ext cx="32124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AE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AE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AE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AE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E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AE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∀</m:t>
                      </m:r>
                      <m:r>
                        <a:rPr lang="en-AE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AE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∈[−</m:t>
                      </m:r>
                      <m:r>
                        <a:rPr lang="en-AE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AE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AE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AE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55" name="مربع نص 54">
                <a:extLst>
                  <a:ext uri="{FF2B5EF4-FFF2-40B4-BE49-F238E27FC236}">
                    <a16:creationId xmlns:a16="http://schemas.microsoft.com/office/drawing/2014/main" id="{C7AF5244-C8AA-4814-B7D1-A80DDB828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570" y="2204835"/>
                <a:ext cx="3212482" cy="276999"/>
              </a:xfrm>
              <a:prstGeom prst="rect">
                <a:avLst/>
              </a:prstGeom>
              <a:blipFill>
                <a:blip r:embed="rId16"/>
                <a:stretch>
                  <a:fillRect l="-1898" t="-2222" r="-2277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مربع نص 57">
                <a:extLst>
                  <a:ext uri="{FF2B5EF4-FFF2-40B4-BE49-F238E27FC236}">
                    <a16:creationId xmlns:a16="http://schemas.microsoft.com/office/drawing/2014/main" id="{CD6CBAFB-3FE1-452D-9B42-E3544BDA67DD}"/>
                  </a:ext>
                </a:extLst>
              </p:cNvPr>
              <p:cNvSpPr txBox="1"/>
              <p:nvPr/>
            </p:nvSpPr>
            <p:spPr>
              <a:xfrm>
                <a:off x="691902" y="2497736"/>
                <a:ext cx="3189538" cy="84183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8" name="مربع نص 57">
                <a:extLst>
                  <a:ext uri="{FF2B5EF4-FFF2-40B4-BE49-F238E27FC236}">
                    <a16:creationId xmlns:a16="http://schemas.microsoft.com/office/drawing/2014/main" id="{CD6CBAFB-3FE1-452D-9B42-E3544BDA6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902" y="2497736"/>
                <a:ext cx="3189538" cy="84183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مربع نص 58">
                <a:extLst>
                  <a:ext uri="{FF2B5EF4-FFF2-40B4-BE49-F238E27FC236}">
                    <a16:creationId xmlns:a16="http://schemas.microsoft.com/office/drawing/2014/main" id="{DF7F8DD8-8992-4B80-A40D-09E1F00EA37B}"/>
                  </a:ext>
                </a:extLst>
              </p:cNvPr>
              <p:cNvSpPr txBox="1"/>
              <p:nvPr/>
            </p:nvSpPr>
            <p:spPr>
              <a:xfrm>
                <a:off x="1152369" y="3430110"/>
                <a:ext cx="3096039" cy="840102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AE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AE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AE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nary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9" name="مربع نص 58">
                <a:extLst>
                  <a:ext uri="{FF2B5EF4-FFF2-40B4-BE49-F238E27FC236}">
                    <a16:creationId xmlns:a16="http://schemas.microsoft.com/office/drawing/2014/main" id="{DF7F8DD8-8992-4B80-A40D-09E1F00EA3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369" y="3430110"/>
                <a:ext cx="3096039" cy="84010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مربع نص 61">
                <a:extLst>
                  <a:ext uri="{FF2B5EF4-FFF2-40B4-BE49-F238E27FC236}">
                    <a16:creationId xmlns:a16="http://schemas.microsoft.com/office/drawing/2014/main" id="{15E4041C-97DD-4283-93C5-C2A1E1D7EF10}"/>
                  </a:ext>
                </a:extLst>
              </p:cNvPr>
              <p:cNvSpPr txBox="1"/>
              <p:nvPr/>
            </p:nvSpPr>
            <p:spPr>
              <a:xfrm>
                <a:off x="1139745" y="4355430"/>
                <a:ext cx="1935530" cy="840102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AE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AE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nary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2" name="مربع نص 61">
                <a:extLst>
                  <a:ext uri="{FF2B5EF4-FFF2-40B4-BE49-F238E27FC236}">
                    <a16:creationId xmlns:a16="http://schemas.microsoft.com/office/drawing/2014/main" id="{15E4041C-97DD-4283-93C5-C2A1E1D7E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745" y="4355430"/>
                <a:ext cx="1935530" cy="84010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مربع نص 62">
                <a:extLst>
                  <a:ext uri="{FF2B5EF4-FFF2-40B4-BE49-F238E27FC236}">
                    <a16:creationId xmlns:a16="http://schemas.microsoft.com/office/drawing/2014/main" id="{F2E8832C-1F40-48E5-95CC-A1E38A0DE1D5}"/>
                  </a:ext>
                </a:extLst>
              </p:cNvPr>
              <p:cNvSpPr txBox="1"/>
              <p:nvPr/>
            </p:nvSpPr>
            <p:spPr>
              <a:xfrm>
                <a:off x="1139745" y="5190210"/>
                <a:ext cx="1675202" cy="62574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KW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E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AE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ar-KW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AE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b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مربع نص 62">
                <a:extLst>
                  <a:ext uri="{FF2B5EF4-FFF2-40B4-BE49-F238E27FC236}">
                    <a16:creationId xmlns:a16="http://schemas.microsoft.com/office/drawing/2014/main" id="{F2E8832C-1F40-48E5-95CC-A1E38A0DE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745" y="5190210"/>
                <a:ext cx="1675202" cy="62574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مربع نص 63">
                <a:extLst>
                  <a:ext uri="{FF2B5EF4-FFF2-40B4-BE49-F238E27FC236}">
                    <a16:creationId xmlns:a16="http://schemas.microsoft.com/office/drawing/2014/main" id="{33DA74DA-B6F9-4336-AD82-13CBF43912CA}"/>
                  </a:ext>
                </a:extLst>
              </p:cNvPr>
              <p:cNvSpPr txBox="1"/>
              <p:nvPr/>
            </p:nvSpPr>
            <p:spPr>
              <a:xfrm>
                <a:off x="1139745" y="6064354"/>
                <a:ext cx="1734577" cy="52790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KW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sSup>
                            <m:sSupPr>
                              <m:ctrlPr>
                                <a:rPr lang="ar-KW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AE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AE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مربع نص 63">
                <a:extLst>
                  <a:ext uri="{FF2B5EF4-FFF2-40B4-BE49-F238E27FC236}">
                    <a16:creationId xmlns:a16="http://schemas.microsoft.com/office/drawing/2014/main" id="{33DA74DA-B6F9-4336-AD82-13CBF4391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745" y="6064354"/>
                <a:ext cx="1734577" cy="52790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مربع نص 64">
                <a:extLst>
                  <a:ext uri="{FF2B5EF4-FFF2-40B4-BE49-F238E27FC236}">
                    <a16:creationId xmlns:a16="http://schemas.microsoft.com/office/drawing/2014/main" id="{061B184A-2DA7-49AD-9A4D-723344F32E10}"/>
                  </a:ext>
                </a:extLst>
              </p:cNvPr>
              <p:cNvSpPr txBox="1"/>
              <p:nvPr/>
            </p:nvSpPr>
            <p:spPr>
              <a:xfrm>
                <a:off x="2849243" y="6064354"/>
                <a:ext cx="2055178" cy="52790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KW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sSup>
                            <m:sSupPr>
                              <m:ctrlPr>
                                <a:rPr lang="ar-KW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(−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AE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AE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مربع نص 64">
                <a:extLst>
                  <a:ext uri="{FF2B5EF4-FFF2-40B4-BE49-F238E27FC236}">
                    <a16:creationId xmlns:a16="http://schemas.microsoft.com/office/drawing/2014/main" id="{061B184A-2DA7-49AD-9A4D-723344F32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243" y="6064354"/>
                <a:ext cx="2055178" cy="52790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مربع نص 65">
                <a:extLst>
                  <a:ext uri="{FF2B5EF4-FFF2-40B4-BE49-F238E27FC236}">
                    <a16:creationId xmlns:a16="http://schemas.microsoft.com/office/drawing/2014/main" id="{E025C096-F096-4CC9-8C3C-908C7270EFD0}"/>
                  </a:ext>
                </a:extLst>
              </p:cNvPr>
              <p:cNvSpPr txBox="1"/>
              <p:nvPr/>
            </p:nvSpPr>
            <p:spPr>
              <a:xfrm>
                <a:off x="4912459" y="6160342"/>
                <a:ext cx="577081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KW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𝟐𝟖</m:t>
                          </m:r>
                        </m:num>
                        <m:den>
                          <m:r>
                            <a:rPr lang="en-AE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مربع نص 65">
                <a:extLst>
                  <a:ext uri="{FF2B5EF4-FFF2-40B4-BE49-F238E27FC236}">
                    <a16:creationId xmlns:a16="http://schemas.microsoft.com/office/drawing/2014/main" id="{E025C096-F096-4CC9-8C3C-908C7270EF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2459" y="6160342"/>
                <a:ext cx="577081" cy="52039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مربع نص 66">
                <a:extLst>
                  <a:ext uri="{FF2B5EF4-FFF2-40B4-BE49-F238E27FC236}">
                    <a16:creationId xmlns:a16="http://schemas.microsoft.com/office/drawing/2014/main" id="{FBC8D18F-2D9A-4301-A965-D47760B34F7A}"/>
                  </a:ext>
                </a:extLst>
              </p:cNvPr>
              <p:cNvSpPr txBox="1"/>
              <p:nvPr/>
            </p:nvSpPr>
            <p:spPr>
              <a:xfrm>
                <a:off x="5770670" y="6234047"/>
                <a:ext cx="16094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>
                          <a:latin typeface="Cambria Math" panose="02040503050406030204" pitchFamily="18" charset="0"/>
                        </a:rPr>
                        <m:t>𝒔𝒒𝒖𝒂𝒓𝒆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AE" b="1" i="1">
                          <a:latin typeface="Cambria Math" panose="02040503050406030204" pitchFamily="18" charset="0"/>
                        </a:rPr>
                        <m:t>𝒖𝒏𝒊𝒕𝒔</m:t>
                      </m:r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67" name="مربع نص 66">
                <a:extLst>
                  <a:ext uri="{FF2B5EF4-FFF2-40B4-BE49-F238E27FC236}">
                    <a16:creationId xmlns:a16="http://schemas.microsoft.com/office/drawing/2014/main" id="{FBC8D18F-2D9A-4301-A965-D47760B34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670" y="6234047"/>
                <a:ext cx="1609415" cy="276999"/>
              </a:xfrm>
              <a:prstGeom prst="rect">
                <a:avLst/>
              </a:prstGeom>
              <a:blipFill>
                <a:blip r:embed="rId24"/>
                <a:stretch>
                  <a:fillRect l="-3030" r="-2652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557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9" grpId="0"/>
      <p:bldP spid="51" grpId="0"/>
      <p:bldP spid="52" grpId="0"/>
      <p:bldP spid="53" grpId="0"/>
      <p:bldP spid="54" grpId="0"/>
      <p:bldP spid="55" grpId="0"/>
      <p:bldP spid="58" grpId="0"/>
      <p:bldP spid="59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0862" y="-11541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cs typeface="Arial" pitchFamily="34" charset="0"/>
              </a:rPr>
              <a:t>كتاب الطالب ص  </a:t>
            </a:r>
            <a:r>
              <a:rPr lang="ar-AE" b="1" dirty="0">
                <a:cs typeface="Arial" pitchFamily="34" charset="0"/>
              </a:rPr>
              <a:t>71</a:t>
            </a:r>
            <a:endParaRPr lang="en-GB" b="1" dirty="0">
              <a:cs typeface="Arial" pitchFamily="34" charset="0"/>
            </a:endParaRPr>
          </a:p>
        </p:txBody>
      </p:sp>
      <p:sp>
        <p:nvSpPr>
          <p:cNvPr id="3" name="Date Placeholder 28">
            <a:extLst>
              <a:ext uri="{FF2B5EF4-FFF2-40B4-BE49-F238E27FC236}">
                <a16:creationId xmlns:a16="http://schemas.microsoft.com/office/drawing/2014/main" id="{7BC2CF42-E825-44F2-BD08-422B34ECCFD9}"/>
              </a:ext>
            </a:extLst>
          </p:cNvPr>
          <p:cNvSpPr txBox="1">
            <a:spLocks/>
          </p:cNvSpPr>
          <p:nvPr/>
        </p:nvSpPr>
        <p:spPr>
          <a:xfrm>
            <a:off x="2890862" y="11540"/>
            <a:ext cx="3362277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BD4B4-45BB-4BC5-AF96-2A5B9A95379A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06/05/2021 05:40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41F4B5A1-D7D9-42EE-87E2-145F7B3F2C1B}"/>
              </a:ext>
            </a:extLst>
          </p:cNvPr>
          <p:cNvSpPr txBox="1"/>
          <p:nvPr/>
        </p:nvSpPr>
        <p:spPr>
          <a:xfrm>
            <a:off x="6253139" y="0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cs typeface="Arial" pitchFamily="34" charset="0"/>
              </a:rPr>
              <a:t>(</a:t>
            </a:r>
            <a:r>
              <a:rPr lang="ar-KW" b="1" dirty="0">
                <a:cs typeface="Arial" pitchFamily="34" charset="0"/>
              </a:rPr>
              <a:t>6</a:t>
            </a:r>
            <a:r>
              <a:rPr lang="en-US" b="1" dirty="0">
                <a:cs typeface="Arial" pitchFamily="34" charset="0"/>
              </a:rPr>
              <a:t>-</a:t>
            </a:r>
            <a:r>
              <a:rPr lang="ar-KW" b="1" dirty="0">
                <a:cs typeface="Arial" pitchFamily="34" charset="0"/>
              </a:rPr>
              <a:t>1</a:t>
            </a:r>
            <a:r>
              <a:rPr lang="en-US" b="1" dirty="0">
                <a:cs typeface="Arial" pitchFamily="34" charset="0"/>
              </a:rPr>
              <a:t>)</a:t>
            </a:r>
            <a:r>
              <a:rPr lang="ar-KW" b="1" dirty="0">
                <a:cs typeface="Arial" pitchFamily="34" charset="0"/>
              </a:rPr>
              <a:t> المساحات في المستوي 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CAFC72E8-33BF-4549-8E42-F54E37BFE06E}"/>
              </a:ext>
            </a:extLst>
          </p:cNvPr>
          <p:cNvGrpSpPr/>
          <p:nvPr/>
        </p:nvGrpSpPr>
        <p:grpSpPr>
          <a:xfrm>
            <a:off x="10862" y="380872"/>
            <a:ext cx="9122276" cy="707886"/>
            <a:chOff x="10862" y="380872"/>
            <a:chExt cx="9122276" cy="707886"/>
          </a:xfrm>
        </p:grpSpPr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8E6E77A8-9642-45DC-A54B-D2EA50118C0C}"/>
                </a:ext>
              </a:extLst>
            </p:cNvPr>
            <p:cNvSpPr txBox="1"/>
            <p:nvPr/>
          </p:nvSpPr>
          <p:spPr>
            <a:xfrm>
              <a:off x="10862" y="380872"/>
              <a:ext cx="8289656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ar-AE" sz="2000" b="1" dirty="0">
                  <a:solidFill>
                    <a:srgbClr val="FF0000"/>
                  </a:solidFill>
                </a:rPr>
                <a:t>عندما تنحصر منطقة بين منحنيات متقاطعة ، فإن حدود التكامل هي الإحداثيات السينية لنقاط التقاطع </a:t>
              </a:r>
              <a:endParaRPr lang="ar-KW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34" name="مربع نص 33">
              <a:extLst>
                <a:ext uri="{FF2B5EF4-FFF2-40B4-BE49-F238E27FC236}">
                  <a16:creationId xmlns:a16="http://schemas.microsoft.com/office/drawing/2014/main" id="{5E3B10A7-745A-4D8B-9972-E81FF6B7CAE5}"/>
                </a:ext>
              </a:extLst>
            </p:cNvPr>
            <p:cNvSpPr txBox="1"/>
            <p:nvPr/>
          </p:nvSpPr>
          <p:spPr>
            <a:xfrm>
              <a:off x="8090670" y="380872"/>
              <a:ext cx="104246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ar-AE" sz="2000" b="1" dirty="0">
                  <a:solidFill>
                    <a:srgbClr val="00B050"/>
                  </a:solidFill>
                </a:rPr>
                <a:t>ملاحظة :</a:t>
              </a:r>
              <a:endParaRPr lang="ar-KW" sz="20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508A206C-9906-4B8B-ABF3-ED17BC326F8D}"/>
              </a:ext>
            </a:extLst>
          </p:cNvPr>
          <p:cNvGrpSpPr/>
          <p:nvPr/>
        </p:nvGrpSpPr>
        <p:grpSpPr>
          <a:xfrm>
            <a:off x="597675" y="757080"/>
            <a:ext cx="8485922" cy="525294"/>
            <a:chOff x="647216" y="804063"/>
            <a:chExt cx="8485922" cy="525294"/>
          </a:xfrm>
        </p:grpSpPr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3DDB52D4-CE68-4856-8420-57BA7F703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-20000" contrast="40000"/>
            </a:blip>
            <a:stretch>
              <a:fillRect/>
            </a:stretch>
          </p:blipFill>
          <p:spPr>
            <a:xfrm>
              <a:off x="7407369" y="804063"/>
              <a:ext cx="1725769" cy="525294"/>
            </a:xfrm>
            <a:prstGeom prst="rect">
              <a:avLst/>
            </a:prstGeom>
          </p:spPr>
        </p:pic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F2E784AF-A631-49F9-BFE8-E9D0FAFE6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-20000" contrast="40000"/>
            </a:blip>
            <a:stretch>
              <a:fillRect/>
            </a:stretch>
          </p:blipFill>
          <p:spPr>
            <a:xfrm>
              <a:off x="3524250" y="873837"/>
              <a:ext cx="3883119" cy="385745"/>
            </a:xfrm>
            <a:prstGeom prst="rect">
              <a:avLst/>
            </a:prstGeom>
          </p:spPr>
        </p:pic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766839D5-F5F5-4217-950B-3EA696A1A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-20000" contrast="40000"/>
            </a:blip>
            <a:stretch>
              <a:fillRect/>
            </a:stretch>
          </p:blipFill>
          <p:spPr>
            <a:xfrm>
              <a:off x="647216" y="915932"/>
              <a:ext cx="2958600" cy="376135"/>
            </a:xfrm>
            <a:prstGeom prst="rect">
              <a:avLst/>
            </a:prstGeom>
          </p:spPr>
        </p:pic>
      </p:grp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DAAD3C2B-6BE4-4F3C-861B-9CB937AB90F1}"/>
              </a:ext>
            </a:extLst>
          </p:cNvPr>
          <p:cNvSpPr txBox="1"/>
          <p:nvPr/>
        </p:nvSpPr>
        <p:spPr>
          <a:xfrm>
            <a:off x="8198352" y="1311057"/>
            <a:ext cx="9334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b="1" dirty="0">
                <a:solidFill>
                  <a:srgbClr val="FF0000"/>
                </a:solidFill>
              </a:rPr>
              <a:t>الحل :</a:t>
            </a:r>
            <a:endParaRPr lang="ar-KW" b="1" dirty="0">
              <a:solidFill>
                <a:srgbClr val="FF0000"/>
              </a:solidFill>
            </a:endParaRP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4E1D1B4B-CCA6-4608-B431-A938207CDF14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-20000" contrast="40000"/>
          </a:blip>
          <a:stretch>
            <a:fillRect/>
          </a:stretch>
        </p:blipFill>
        <p:spPr>
          <a:xfrm>
            <a:off x="6583701" y="1778847"/>
            <a:ext cx="2475987" cy="2475391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649BE7AC-BA73-4CF7-8915-D6BDEFD4DCDB}"/>
              </a:ext>
            </a:extLst>
          </p:cNvPr>
          <p:cNvSpPr txBox="1"/>
          <p:nvPr/>
        </p:nvSpPr>
        <p:spPr>
          <a:xfrm>
            <a:off x="4344796" y="1311057"/>
            <a:ext cx="38831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b="1" dirty="0"/>
              <a:t>لإيجاد الإحداثيات السينية لنقطتي التقاطع نضع :  </a:t>
            </a:r>
            <a:endParaRPr lang="ar-KW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4A22C17A-9E14-406E-8E15-8C0CA6489141}"/>
                  </a:ext>
                </a:extLst>
              </p:cNvPr>
              <p:cNvSpPr txBox="1"/>
              <p:nvPr/>
            </p:nvSpPr>
            <p:spPr>
              <a:xfrm>
                <a:off x="3524250" y="1346409"/>
                <a:ext cx="8622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KW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E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4A22C17A-9E14-406E-8E15-8C0CA64891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250" y="1346409"/>
                <a:ext cx="862287" cy="276999"/>
              </a:xfrm>
              <a:prstGeom prst="rect">
                <a:avLst/>
              </a:prstGeom>
              <a:blipFill>
                <a:blip r:embed="rId7"/>
                <a:stretch>
                  <a:fillRect l="-5634" r="-2113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مربع نص 55">
                <a:extLst>
                  <a:ext uri="{FF2B5EF4-FFF2-40B4-BE49-F238E27FC236}">
                    <a16:creationId xmlns:a16="http://schemas.microsoft.com/office/drawing/2014/main" id="{EE94672D-EE33-4BDD-92EB-B5CDF87727EE}"/>
                  </a:ext>
                </a:extLst>
              </p:cNvPr>
              <p:cNvSpPr txBox="1"/>
              <p:nvPr/>
            </p:nvSpPr>
            <p:spPr>
              <a:xfrm>
                <a:off x="3077269" y="1713426"/>
                <a:ext cx="1328825" cy="28321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AE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56" name="مربع نص 55">
                <a:extLst>
                  <a:ext uri="{FF2B5EF4-FFF2-40B4-BE49-F238E27FC236}">
                    <a16:creationId xmlns:a16="http://schemas.microsoft.com/office/drawing/2014/main" id="{EE94672D-EE33-4BDD-92EB-B5CDF87727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269" y="1713426"/>
                <a:ext cx="1328825" cy="283219"/>
              </a:xfrm>
              <a:prstGeom prst="rect">
                <a:avLst/>
              </a:prstGeom>
              <a:blipFill>
                <a:blip r:embed="rId8"/>
                <a:stretch>
                  <a:fillRect l="-3670" r="-1835"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مربع نص 56">
                <a:extLst>
                  <a:ext uri="{FF2B5EF4-FFF2-40B4-BE49-F238E27FC236}">
                    <a16:creationId xmlns:a16="http://schemas.microsoft.com/office/drawing/2014/main" id="{D7FEB640-8FE9-4CA1-8AA6-7C321192F84C}"/>
                  </a:ext>
                </a:extLst>
              </p:cNvPr>
              <p:cNvSpPr txBox="1"/>
              <p:nvPr/>
            </p:nvSpPr>
            <p:spPr>
              <a:xfrm>
                <a:off x="3083274" y="2054550"/>
                <a:ext cx="1569276" cy="28321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E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57" name="مربع نص 56">
                <a:extLst>
                  <a:ext uri="{FF2B5EF4-FFF2-40B4-BE49-F238E27FC236}">
                    <a16:creationId xmlns:a16="http://schemas.microsoft.com/office/drawing/2014/main" id="{D7FEB640-8FE9-4CA1-8AA6-7C321192F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274" y="2054550"/>
                <a:ext cx="1569276" cy="283219"/>
              </a:xfrm>
              <a:prstGeom prst="rect">
                <a:avLst/>
              </a:prstGeom>
              <a:blipFill>
                <a:blip r:embed="rId9"/>
                <a:stretch>
                  <a:fillRect l="-1556" r="-3113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مربع نص 59">
                <a:extLst>
                  <a:ext uri="{FF2B5EF4-FFF2-40B4-BE49-F238E27FC236}">
                    <a16:creationId xmlns:a16="http://schemas.microsoft.com/office/drawing/2014/main" id="{9B76F005-54AD-4A06-8D59-9EA809ABD1DB}"/>
                  </a:ext>
                </a:extLst>
              </p:cNvPr>
              <p:cNvSpPr txBox="1"/>
              <p:nvPr/>
            </p:nvSpPr>
            <p:spPr>
              <a:xfrm>
                <a:off x="3077269" y="2416265"/>
                <a:ext cx="19941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 ,   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60" name="مربع نص 59">
                <a:extLst>
                  <a:ext uri="{FF2B5EF4-FFF2-40B4-BE49-F238E27FC236}">
                    <a16:creationId xmlns:a16="http://schemas.microsoft.com/office/drawing/2014/main" id="{9B76F005-54AD-4A06-8D59-9EA809ABD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269" y="2416265"/>
                <a:ext cx="1994136" cy="276999"/>
              </a:xfrm>
              <a:prstGeom prst="rect">
                <a:avLst/>
              </a:prstGeom>
              <a:blipFill>
                <a:blip r:embed="rId10"/>
                <a:stretch>
                  <a:fillRect l="-917" r="-2141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مربع نص 60">
                <a:extLst>
                  <a:ext uri="{FF2B5EF4-FFF2-40B4-BE49-F238E27FC236}">
                    <a16:creationId xmlns:a16="http://schemas.microsoft.com/office/drawing/2014/main" id="{B8FACE08-0236-4B9A-98B4-E11B4DE75811}"/>
                  </a:ext>
                </a:extLst>
              </p:cNvPr>
              <p:cNvSpPr txBox="1"/>
              <p:nvPr/>
            </p:nvSpPr>
            <p:spPr>
              <a:xfrm>
                <a:off x="224276" y="2634074"/>
                <a:ext cx="2402196" cy="840102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=|</m:t>
                      </m:r>
                      <m:nary>
                        <m:naryPr>
                          <m:limLoc m:val="undOvr"/>
                          <m:ctrlPr>
                            <a:rPr lang="en-AE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AE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  <m:e>
                          <m:d>
                            <m:dPr>
                              <m:ctrlP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    |</m:t>
                          </m:r>
                        </m:e>
                      </m:nary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61" name="مربع نص 60">
                <a:extLst>
                  <a:ext uri="{FF2B5EF4-FFF2-40B4-BE49-F238E27FC236}">
                    <a16:creationId xmlns:a16="http://schemas.microsoft.com/office/drawing/2014/main" id="{B8FACE08-0236-4B9A-98B4-E11B4DE75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276" y="2634074"/>
                <a:ext cx="2402196" cy="84010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مربع نص 67">
                <a:extLst>
                  <a:ext uri="{FF2B5EF4-FFF2-40B4-BE49-F238E27FC236}">
                    <a16:creationId xmlns:a16="http://schemas.microsoft.com/office/drawing/2014/main" id="{35C3C627-074A-4BD4-8592-5EAB56ECAFB0}"/>
                  </a:ext>
                </a:extLst>
              </p:cNvPr>
              <p:cNvSpPr txBox="1"/>
              <p:nvPr/>
            </p:nvSpPr>
            <p:spPr>
              <a:xfrm>
                <a:off x="359168" y="3520558"/>
                <a:ext cx="3052823" cy="840102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=|</m:t>
                      </m:r>
                      <m:nary>
                        <m:naryPr>
                          <m:limLoc m:val="undOvr"/>
                          <m:ctrlPr>
                            <a:rPr lang="en-AE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AE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  <m:e>
                          <m:d>
                            <m:dPr>
                              <m:ctrlP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)−(−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    |</m:t>
                          </m:r>
                        </m:e>
                      </m:nary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68" name="مربع نص 67">
                <a:extLst>
                  <a:ext uri="{FF2B5EF4-FFF2-40B4-BE49-F238E27FC236}">
                    <a16:creationId xmlns:a16="http://schemas.microsoft.com/office/drawing/2014/main" id="{35C3C627-074A-4BD4-8592-5EAB56ECA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168" y="3520558"/>
                <a:ext cx="3052823" cy="84010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مربع نص 68">
                <a:extLst>
                  <a:ext uri="{FF2B5EF4-FFF2-40B4-BE49-F238E27FC236}">
                    <a16:creationId xmlns:a16="http://schemas.microsoft.com/office/drawing/2014/main" id="{701CCD0A-8F2D-46AC-939F-8EDB4FD15C5A}"/>
                  </a:ext>
                </a:extLst>
              </p:cNvPr>
              <p:cNvSpPr txBox="1"/>
              <p:nvPr/>
            </p:nvSpPr>
            <p:spPr>
              <a:xfrm>
                <a:off x="359168" y="4456291"/>
                <a:ext cx="2668102" cy="840102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=|</m:t>
                      </m:r>
                      <m:nary>
                        <m:naryPr>
                          <m:limLoc m:val="undOvr"/>
                          <m:ctrlPr>
                            <a:rPr lang="en-AE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AE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  <m:e>
                          <m:d>
                            <m:dPr>
                              <m:ctrlP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    |</m:t>
                          </m:r>
                        </m:e>
                      </m:nary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69" name="مربع نص 68">
                <a:extLst>
                  <a:ext uri="{FF2B5EF4-FFF2-40B4-BE49-F238E27FC236}">
                    <a16:creationId xmlns:a16="http://schemas.microsoft.com/office/drawing/2014/main" id="{701CCD0A-8F2D-46AC-939F-8EDB4FD15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168" y="4456291"/>
                <a:ext cx="2668102" cy="84010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مربع نص 69">
                <a:extLst>
                  <a:ext uri="{FF2B5EF4-FFF2-40B4-BE49-F238E27FC236}">
                    <a16:creationId xmlns:a16="http://schemas.microsoft.com/office/drawing/2014/main" id="{CA1A1B22-27E4-4385-8A95-C5E019F40BAC}"/>
                  </a:ext>
                </a:extLst>
              </p:cNvPr>
              <p:cNvSpPr txBox="1"/>
              <p:nvPr/>
            </p:nvSpPr>
            <p:spPr>
              <a:xfrm>
                <a:off x="439174" y="5335748"/>
                <a:ext cx="2832507" cy="62574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ar-KW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E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AE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ar-KW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AE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ar-KW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ar-KW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b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AE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0" name="مربع نص 69">
                <a:extLst>
                  <a:ext uri="{FF2B5EF4-FFF2-40B4-BE49-F238E27FC236}">
                    <a16:creationId xmlns:a16="http://schemas.microsoft.com/office/drawing/2014/main" id="{CA1A1B22-27E4-4385-8A95-C5E019F40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74" y="5335748"/>
                <a:ext cx="2832507" cy="62574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مربع نص 70">
                <a:extLst>
                  <a:ext uri="{FF2B5EF4-FFF2-40B4-BE49-F238E27FC236}">
                    <a16:creationId xmlns:a16="http://schemas.microsoft.com/office/drawing/2014/main" id="{40A645C3-090E-462D-9B27-A0286C132446}"/>
                  </a:ext>
                </a:extLst>
              </p:cNvPr>
              <p:cNvSpPr txBox="1"/>
              <p:nvPr/>
            </p:nvSpPr>
            <p:spPr>
              <a:xfrm>
                <a:off x="359168" y="6153266"/>
                <a:ext cx="3052246" cy="52790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["/>
                          <m:endChr m:val="]"/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E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ar-KW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sSup>
                            <m:sSupPr>
                              <m:ctrlPr>
                                <a:rPr lang="ar-KW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AE" b="1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ar-KW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sSup>
                            <m:sSupPr>
                              <m:ctrlPr>
                                <a:rPr lang="ar-KW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AE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مربع نص 70">
                <a:extLst>
                  <a:ext uri="{FF2B5EF4-FFF2-40B4-BE49-F238E27FC236}">
                    <a16:creationId xmlns:a16="http://schemas.microsoft.com/office/drawing/2014/main" id="{40A645C3-090E-462D-9B27-A0286C1324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168" y="6153266"/>
                <a:ext cx="3052246" cy="52790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مربع نص 71">
                <a:extLst>
                  <a:ext uri="{FF2B5EF4-FFF2-40B4-BE49-F238E27FC236}">
                    <a16:creationId xmlns:a16="http://schemas.microsoft.com/office/drawing/2014/main" id="{EAFD7FB4-2C63-444D-9767-788AF4D75455}"/>
                  </a:ext>
                </a:extLst>
              </p:cNvPr>
              <p:cNvSpPr txBox="1"/>
              <p:nvPr/>
            </p:nvSpPr>
            <p:spPr>
              <a:xfrm>
                <a:off x="3292608" y="6153265"/>
                <a:ext cx="3647793" cy="52790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E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ar-KW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sSup>
                            <m:sSupPr>
                              <m:ctrlPr>
                                <a:rPr lang="ar-KW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AE" b="1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ar-KW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sSup>
                            <m:sSupPr>
                              <m:ctrlPr>
                                <a:rPr lang="ar-KW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AE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d>
                            <m:dPr>
                              <m:ctrlP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d>
                      <m:r>
                        <a:rPr lang="en-AE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|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مربع نص 71">
                <a:extLst>
                  <a:ext uri="{FF2B5EF4-FFF2-40B4-BE49-F238E27FC236}">
                    <a16:creationId xmlns:a16="http://schemas.microsoft.com/office/drawing/2014/main" id="{EAFD7FB4-2C63-444D-9767-788AF4D75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608" y="6153265"/>
                <a:ext cx="3647793" cy="52790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مربع نص 72">
                <a:extLst>
                  <a:ext uri="{FF2B5EF4-FFF2-40B4-BE49-F238E27FC236}">
                    <a16:creationId xmlns:a16="http://schemas.microsoft.com/office/drawing/2014/main" id="{1CE93483-0F34-419C-ADB3-9CE4FF12DAEA}"/>
                  </a:ext>
                </a:extLst>
              </p:cNvPr>
              <p:cNvSpPr txBox="1"/>
              <p:nvPr/>
            </p:nvSpPr>
            <p:spPr>
              <a:xfrm>
                <a:off x="6911909" y="6207791"/>
                <a:ext cx="439223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KW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مربع نص 72">
                <a:extLst>
                  <a:ext uri="{FF2B5EF4-FFF2-40B4-BE49-F238E27FC236}">
                    <a16:creationId xmlns:a16="http://schemas.microsoft.com/office/drawing/2014/main" id="{1CE93483-0F34-419C-ADB3-9CE4FF12D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1909" y="6207791"/>
                <a:ext cx="439223" cy="51860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مربع نص 73">
                <a:extLst>
                  <a:ext uri="{FF2B5EF4-FFF2-40B4-BE49-F238E27FC236}">
                    <a16:creationId xmlns:a16="http://schemas.microsoft.com/office/drawing/2014/main" id="{35F90A01-4B9B-45A9-814C-A522E83652FA}"/>
                  </a:ext>
                </a:extLst>
              </p:cNvPr>
              <p:cNvSpPr txBox="1"/>
              <p:nvPr/>
            </p:nvSpPr>
            <p:spPr>
              <a:xfrm>
                <a:off x="7374833" y="6338628"/>
                <a:ext cx="16094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>
                          <a:latin typeface="Cambria Math" panose="02040503050406030204" pitchFamily="18" charset="0"/>
                        </a:rPr>
                        <m:t>𝒔𝒒𝒖𝒂𝒓𝒆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AE" b="1" i="1">
                          <a:latin typeface="Cambria Math" panose="02040503050406030204" pitchFamily="18" charset="0"/>
                        </a:rPr>
                        <m:t>𝒖𝒏𝒊𝒕𝒔</m:t>
                      </m:r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74" name="مربع نص 73">
                <a:extLst>
                  <a:ext uri="{FF2B5EF4-FFF2-40B4-BE49-F238E27FC236}">
                    <a16:creationId xmlns:a16="http://schemas.microsoft.com/office/drawing/2014/main" id="{35F90A01-4B9B-45A9-814C-A522E8365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4833" y="6338628"/>
                <a:ext cx="1609415" cy="276999"/>
              </a:xfrm>
              <a:prstGeom prst="rect">
                <a:avLst/>
              </a:prstGeom>
              <a:blipFill>
                <a:blip r:embed="rId18"/>
                <a:stretch>
                  <a:fillRect l="-3030" r="-2652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08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8" grpId="0"/>
      <p:bldP spid="21" grpId="0"/>
      <p:bldP spid="56" grpId="0"/>
      <p:bldP spid="57" grpId="0"/>
      <p:bldP spid="60" grpId="0"/>
      <p:bldP spid="61" grpId="0"/>
      <p:bldP spid="68" grpId="0"/>
      <p:bldP spid="69" grpId="0"/>
      <p:bldP spid="70" grpId="0"/>
      <p:bldP spid="71" grpId="0"/>
      <p:bldP spid="72" grpId="0"/>
      <p:bldP spid="73" grpId="0"/>
      <p:bldP spid="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0862" y="-11541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cs typeface="Arial" pitchFamily="34" charset="0"/>
              </a:rPr>
              <a:t>كتاب الطالب ص  </a:t>
            </a:r>
            <a:r>
              <a:rPr lang="ar-AE" b="1" dirty="0">
                <a:cs typeface="Arial" pitchFamily="34" charset="0"/>
              </a:rPr>
              <a:t>72</a:t>
            </a:r>
            <a:endParaRPr lang="en-GB" b="1" dirty="0">
              <a:cs typeface="Arial" pitchFamily="34" charset="0"/>
            </a:endParaRPr>
          </a:p>
        </p:txBody>
      </p:sp>
      <p:sp>
        <p:nvSpPr>
          <p:cNvPr id="3" name="Date Placeholder 28">
            <a:extLst>
              <a:ext uri="{FF2B5EF4-FFF2-40B4-BE49-F238E27FC236}">
                <a16:creationId xmlns:a16="http://schemas.microsoft.com/office/drawing/2014/main" id="{7BC2CF42-E825-44F2-BD08-422B34ECCFD9}"/>
              </a:ext>
            </a:extLst>
          </p:cNvPr>
          <p:cNvSpPr txBox="1">
            <a:spLocks/>
          </p:cNvSpPr>
          <p:nvPr/>
        </p:nvSpPr>
        <p:spPr>
          <a:xfrm>
            <a:off x="2890862" y="11540"/>
            <a:ext cx="3362277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BD4B4-45BB-4BC5-AF96-2A5B9A95379A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06/05/2021 05:40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41F4B5A1-D7D9-42EE-87E2-145F7B3F2C1B}"/>
              </a:ext>
            </a:extLst>
          </p:cNvPr>
          <p:cNvSpPr txBox="1"/>
          <p:nvPr/>
        </p:nvSpPr>
        <p:spPr>
          <a:xfrm>
            <a:off x="6253139" y="0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cs typeface="Arial" pitchFamily="34" charset="0"/>
              </a:rPr>
              <a:t>(</a:t>
            </a:r>
            <a:r>
              <a:rPr lang="ar-KW" b="1" dirty="0">
                <a:cs typeface="Arial" pitchFamily="34" charset="0"/>
              </a:rPr>
              <a:t>6</a:t>
            </a:r>
            <a:r>
              <a:rPr lang="en-US" b="1" dirty="0">
                <a:cs typeface="Arial" pitchFamily="34" charset="0"/>
              </a:rPr>
              <a:t>-</a:t>
            </a:r>
            <a:r>
              <a:rPr lang="ar-KW" b="1" dirty="0">
                <a:cs typeface="Arial" pitchFamily="34" charset="0"/>
              </a:rPr>
              <a:t>1</a:t>
            </a:r>
            <a:r>
              <a:rPr lang="en-US" b="1" dirty="0">
                <a:cs typeface="Arial" pitchFamily="34" charset="0"/>
              </a:rPr>
              <a:t>)</a:t>
            </a:r>
            <a:r>
              <a:rPr lang="ar-KW" b="1" dirty="0">
                <a:cs typeface="Arial" pitchFamily="34" charset="0"/>
              </a:rPr>
              <a:t> المساحات في المستوي </a:t>
            </a: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DAAD3C2B-6BE4-4F3C-861B-9CB937AB90F1}"/>
              </a:ext>
            </a:extLst>
          </p:cNvPr>
          <p:cNvSpPr txBox="1"/>
          <p:nvPr/>
        </p:nvSpPr>
        <p:spPr>
          <a:xfrm>
            <a:off x="8169686" y="968975"/>
            <a:ext cx="9334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b="1" dirty="0">
                <a:solidFill>
                  <a:srgbClr val="FF0000"/>
                </a:solidFill>
              </a:rPr>
              <a:t>الحل :</a:t>
            </a:r>
            <a:endParaRPr lang="ar-KW" b="1" dirty="0">
              <a:solidFill>
                <a:srgbClr val="FF0000"/>
              </a:solidFill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649BE7AC-BA73-4CF7-8915-D6BDEFD4DCDB}"/>
              </a:ext>
            </a:extLst>
          </p:cNvPr>
          <p:cNvSpPr txBox="1"/>
          <p:nvPr/>
        </p:nvSpPr>
        <p:spPr>
          <a:xfrm>
            <a:off x="4316130" y="968975"/>
            <a:ext cx="38831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b="1" dirty="0"/>
              <a:t>لإيجاد الإحداثيات السينية لنقطتي التقاطع نضع :  </a:t>
            </a:r>
            <a:endParaRPr lang="ar-KW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4A22C17A-9E14-406E-8E15-8C0CA6489141}"/>
                  </a:ext>
                </a:extLst>
              </p:cNvPr>
              <p:cNvSpPr txBox="1"/>
              <p:nvPr/>
            </p:nvSpPr>
            <p:spPr>
              <a:xfrm>
                <a:off x="3495584" y="1004327"/>
                <a:ext cx="8622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KW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E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4A22C17A-9E14-406E-8E15-8C0CA64891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584" y="1004327"/>
                <a:ext cx="862287" cy="276999"/>
              </a:xfrm>
              <a:prstGeom prst="rect">
                <a:avLst/>
              </a:prstGeom>
              <a:blipFill>
                <a:blip r:embed="rId3"/>
                <a:stretch>
                  <a:fillRect l="-5634" r="-2113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مربع نص 55">
                <a:extLst>
                  <a:ext uri="{FF2B5EF4-FFF2-40B4-BE49-F238E27FC236}">
                    <a16:creationId xmlns:a16="http://schemas.microsoft.com/office/drawing/2014/main" id="{EE94672D-EE33-4BDD-92EB-B5CDF87727EE}"/>
                  </a:ext>
                </a:extLst>
              </p:cNvPr>
              <p:cNvSpPr txBox="1"/>
              <p:nvPr/>
            </p:nvSpPr>
            <p:spPr>
              <a:xfrm>
                <a:off x="3048603" y="1371344"/>
                <a:ext cx="1880258" cy="28321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E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56" name="مربع نص 55">
                <a:extLst>
                  <a:ext uri="{FF2B5EF4-FFF2-40B4-BE49-F238E27FC236}">
                    <a16:creationId xmlns:a16="http://schemas.microsoft.com/office/drawing/2014/main" id="{EE94672D-EE33-4BDD-92EB-B5CDF87727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603" y="1371344"/>
                <a:ext cx="1880258" cy="283219"/>
              </a:xfrm>
              <a:prstGeom prst="rect">
                <a:avLst/>
              </a:prstGeom>
              <a:blipFill>
                <a:blip r:embed="rId4"/>
                <a:stretch>
                  <a:fillRect l="-971" r="-2265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مربع نص 56">
                <a:extLst>
                  <a:ext uri="{FF2B5EF4-FFF2-40B4-BE49-F238E27FC236}">
                    <a16:creationId xmlns:a16="http://schemas.microsoft.com/office/drawing/2014/main" id="{D7FEB640-8FE9-4CA1-8AA6-7C321192F84C}"/>
                  </a:ext>
                </a:extLst>
              </p:cNvPr>
              <p:cNvSpPr txBox="1"/>
              <p:nvPr/>
            </p:nvSpPr>
            <p:spPr>
              <a:xfrm>
                <a:off x="3054608" y="1712468"/>
                <a:ext cx="1707134" cy="28321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E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57" name="مربع نص 56">
                <a:extLst>
                  <a:ext uri="{FF2B5EF4-FFF2-40B4-BE49-F238E27FC236}">
                    <a16:creationId xmlns:a16="http://schemas.microsoft.com/office/drawing/2014/main" id="{D7FEB640-8FE9-4CA1-8AA6-7C321192F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608" y="1712468"/>
                <a:ext cx="1707134" cy="283219"/>
              </a:xfrm>
              <a:prstGeom prst="rect">
                <a:avLst/>
              </a:prstGeom>
              <a:blipFill>
                <a:blip r:embed="rId5"/>
                <a:stretch>
                  <a:fillRect l="-1071" r="-2857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مربع نص 59">
                <a:extLst>
                  <a:ext uri="{FF2B5EF4-FFF2-40B4-BE49-F238E27FC236}">
                    <a16:creationId xmlns:a16="http://schemas.microsoft.com/office/drawing/2014/main" id="{9B76F005-54AD-4A06-8D59-9EA809ABD1DB}"/>
                  </a:ext>
                </a:extLst>
              </p:cNvPr>
              <p:cNvSpPr txBox="1"/>
              <p:nvPr/>
            </p:nvSpPr>
            <p:spPr>
              <a:xfrm>
                <a:off x="3048603" y="2074183"/>
                <a:ext cx="19941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 ,   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60" name="مربع نص 59">
                <a:extLst>
                  <a:ext uri="{FF2B5EF4-FFF2-40B4-BE49-F238E27FC236}">
                    <a16:creationId xmlns:a16="http://schemas.microsoft.com/office/drawing/2014/main" id="{9B76F005-54AD-4A06-8D59-9EA809ABD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603" y="2074183"/>
                <a:ext cx="1994136" cy="276999"/>
              </a:xfrm>
              <a:prstGeom prst="rect">
                <a:avLst/>
              </a:prstGeom>
              <a:blipFill>
                <a:blip r:embed="rId6"/>
                <a:stretch>
                  <a:fillRect l="-917" r="-2446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مربع نص 60">
                <a:extLst>
                  <a:ext uri="{FF2B5EF4-FFF2-40B4-BE49-F238E27FC236}">
                    <a16:creationId xmlns:a16="http://schemas.microsoft.com/office/drawing/2014/main" id="{B8FACE08-0236-4B9A-98B4-E11B4DE75811}"/>
                  </a:ext>
                </a:extLst>
              </p:cNvPr>
              <p:cNvSpPr txBox="1"/>
              <p:nvPr/>
            </p:nvSpPr>
            <p:spPr>
              <a:xfrm>
                <a:off x="195610" y="2291992"/>
                <a:ext cx="2402196" cy="84144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=|</m:t>
                      </m:r>
                      <m:nary>
                        <m:naryPr>
                          <m:limLoc m:val="undOvr"/>
                          <m:ctrlPr>
                            <a:rPr lang="en-AE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AE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  <m:sup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d>
                            <m:dPr>
                              <m:ctrlP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    |</m:t>
                          </m:r>
                        </m:e>
                      </m:nary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61" name="مربع نص 60">
                <a:extLst>
                  <a:ext uri="{FF2B5EF4-FFF2-40B4-BE49-F238E27FC236}">
                    <a16:creationId xmlns:a16="http://schemas.microsoft.com/office/drawing/2014/main" id="{B8FACE08-0236-4B9A-98B4-E11B4DE75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10" y="2291992"/>
                <a:ext cx="2402196" cy="84144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مربع نص 67">
                <a:extLst>
                  <a:ext uri="{FF2B5EF4-FFF2-40B4-BE49-F238E27FC236}">
                    <a16:creationId xmlns:a16="http://schemas.microsoft.com/office/drawing/2014/main" id="{35C3C627-074A-4BD4-8592-5EAB56ECAFB0}"/>
                  </a:ext>
                </a:extLst>
              </p:cNvPr>
              <p:cNvSpPr txBox="1"/>
              <p:nvPr/>
            </p:nvSpPr>
            <p:spPr>
              <a:xfrm>
                <a:off x="330502" y="3178476"/>
                <a:ext cx="3604256" cy="84144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=|</m:t>
                      </m:r>
                      <m:nary>
                        <m:naryPr>
                          <m:limLoc m:val="undOvr"/>
                          <m:ctrlPr>
                            <a:rPr lang="en-AE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AE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  <m:sup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d>
                            <m:dPr>
                              <m:ctrlP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)−(−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    |</m:t>
                          </m:r>
                        </m:e>
                      </m:nary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68" name="مربع نص 67">
                <a:extLst>
                  <a:ext uri="{FF2B5EF4-FFF2-40B4-BE49-F238E27FC236}">
                    <a16:creationId xmlns:a16="http://schemas.microsoft.com/office/drawing/2014/main" id="{35C3C627-074A-4BD4-8592-5EAB56ECA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502" y="3178476"/>
                <a:ext cx="3604256" cy="84144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مربع نص 68">
                <a:extLst>
                  <a:ext uri="{FF2B5EF4-FFF2-40B4-BE49-F238E27FC236}">
                    <a16:creationId xmlns:a16="http://schemas.microsoft.com/office/drawing/2014/main" id="{701CCD0A-8F2D-46AC-939F-8EDB4FD15C5A}"/>
                  </a:ext>
                </a:extLst>
              </p:cNvPr>
              <p:cNvSpPr txBox="1"/>
              <p:nvPr/>
            </p:nvSpPr>
            <p:spPr>
              <a:xfrm>
                <a:off x="330502" y="4114209"/>
                <a:ext cx="2632837" cy="84144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=|</m:t>
                      </m:r>
                      <m:nary>
                        <m:naryPr>
                          <m:limLoc m:val="undOvr"/>
                          <m:ctrlPr>
                            <a:rPr lang="en-AE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AE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  <m:sup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d>
                            <m:dPr>
                              <m:ctrlP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    |</m:t>
                          </m:r>
                        </m:e>
                      </m:nary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69" name="مربع نص 68">
                <a:extLst>
                  <a:ext uri="{FF2B5EF4-FFF2-40B4-BE49-F238E27FC236}">
                    <a16:creationId xmlns:a16="http://schemas.microsoft.com/office/drawing/2014/main" id="{701CCD0A-8F2D-46AC-939F-8EDB4FD15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502" y="4114209"/>
                <a:ext cx="2632837" cy="84144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مربع نص 69">
                <a:extLst>
                  <a:ext uri="{FF2B5EF4-FFF2-40B4-BE49-F238E27FC236}">
                    <a16:creationId xmlns:a16="http://schemas.microsoft.com/office/drawing/2014/main" id="{CA1A1B22-27E4-4385-8A95-C5E019F40BAC}"/>
                  </a:ext>
                </a:extLst>
              </p:cNvPr>
              <p:cNvSpPr txBox="1"/>
              <p:nvPr/>
            </p:nvSpPr>
            <p:spPr>
              <a:xfrm>
                <a:off x="410508" y="4993666"/>
                <a:ext cx="2444580" cy="627095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KW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E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AE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ar-KW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AE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ar-KW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b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  <m:sup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AE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0" name="مربع نص 69">
                <a:extLst>
                  <a:ext uri="{FF2B5EF4-FFF2-40B4-BE49-F238E27FC236}">
                    <a16:creationId xmlns:a16="http://schemas.microsoft.com/office/drawing/2014/main" id="{CA1A1B22-27E4-4385-8A95-C5E019F40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08" y="4993666"/>
                <a:ext cx="2444580" cy="62709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مربع نص 70">
                <a:extLst>
                  <a:ext uri="{FF2B5EF4-FFF2-40B4-BE49-F238E27FC236}">
                    <a16:creationId xmlns:a16="http://schemas.microsoft.com/office/drawing/2014/main" id="{40A645C3-090E-462D-9B27-A0286C132446}"/>
                  </a:ext>
                </a:extLst>
              </p:cNvPr>
              <p:cNvSpPr txBox="1"/>
              <p:nvPr/>
            </p:nvSpPr>
            <p:spPr>
              <a:xfrm>
                <a:off x="330502" y="5811184"/>
                <a:ext cx="2460674" cy="52790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["/>
                          <m:endChr m:val="]"/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KW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sSup>
                            <m:sSupPr>
                              <m:ctrlPr>
                                <a:rPr lang="ar-KW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AE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ar-KW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AE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مربع نص 70">
                <a:extLst>
                  <a:ext uri="{FF2B5EF4-FFF2-40B4-BE49-F238E27FC236}">
                    <a16:creationId xmlns:a16="http://schemas.microsoft.com/office/drawing/2014/main" id="{40A645C3-090E-462D-9B27-A0286C1324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502" y="5811184"/>
                <a:ext cx="2460674" cy="52790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مربع نص 71">
                <a:extLst>
                  <a:ext uri="{FF2B5EF4-FFF2-40B4-BE49-F238E27FC236}">
                    <a16:creationId xmlns:a16="http://schemas.microsoft.com/office/drawing/2014/main" id="{EAFD7FB4-2C63-444D-9767-788AF4D75455}"/>
                  </a:ext>
                </a:extLst>
              </p:cNvPr>
              <p:cNvSpPr txBox="1"/>
              <p:nvPr/>
            </p:nvSpPr>
            <p:spPr>
              <a:xfrm>
                <a:off x="2738982" y="5809380"/>
                <a:ext cx="3056991" cy="52790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KW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sSup>
                            <m:sSupPr>
                              <m:ctrlPr>
                                <a:rPr lang="ar-KW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(−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AE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ar-KW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(−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AE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AE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|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مربع نص 71">
                <a:extLst>
                  <a:ext uri="{FF2B5EF4-FFF2-40B4-BE49-F238E27FC236}">
                    <a16:creationId xmlns:a16="http://schemas.microsoft.com/office/drawing/2014/main" id="{EAFD7FB4-2C63-444D-9767-788AF4D75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982" y="5809380"/>
                <a:ext cx="3056991" cy="52790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مربع نص 72">
                <a:extLst>
                  <a:ext uri="{FF2B5EF4-FFF2-40B4-BE49-F238E27FC236}">
                    <a16:creationId xmlns:a16="http://schemas.microsoft.com/office/drawing/2014/main" id="{1CE93483-0F34-419C-ADB3-9CE4FF12DAEA}"/>
                  </a:ext>
                </a:extLst>
              </p:cNvPr>
              <p:cNvSpPr txBox="1"/>
              <p:nvPr/>
            </p:nvSpPr>
            <p:spPr>
              <a:xfrm>
                <a:off x="5823534" y="5857373"/>
                <a:ext cx="577081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KW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𝟑𝟐</m:t>
                          </m:r>
                        </m:num>
                        <m:den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مربع نص 72">
                <a:extLst>
                  <a:ext uri="{FF2B5EF4-FFF2-40B4-BE49-F238E27FC236}">
                    <a16:creationId xmlns:a16="http://schemas.microsoft.com/office/drawing/2014/main" id="{1CE93483-0F34-419C-ADB3-9CE4FF12D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534" y="5857373"/>
                <a:ext cx="577081" cy="5203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مربع نص 73">
                <a:extLst>
                  <a:ext uri="{FF2B5EF4-FFF2-40B4-BE49-F238E27FC236}">
                    <a16:creationId xmlns:a16="http://schemas.microsoft.com/office/drawing/2014/main" id="{35F90A01-4B9B-45A9-814C-A522E83652FA}"/>
                  </a:ext>
                </a:extLst>
              </p:cNvPr>
              <p:cNvSpPr txBox="1"/>
              <p:nvPr/>
            </p:nvSpPr>
            <p:spPr>
              <a:xfrm>
                <a:off x="6589834" y="5979072"/>
                <a:ext cx="16094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>
                          <a:latin typeface="Cambria Math" panose="02040503050406030204" pitchFamily="18" charset="0"/>
                        </a:rPr>
                        <m:t>𝒔𝒒𝒖𝒂𝒓𝒆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AE" b="1" i="1">
                          <a:latin typeface="Cambria Math" panose="02040503050406030204" pitchFamily="18" charset="0"/>
                        </a:rPr>
                        <m:t>𝒖𝒏𝒊𝒕𝒔</m:t>
                      </m:r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74" name="مربع نص 73">
                <a:extLst>
                  <a:ext uri="{FF2B5EF4-FFF2-40B4-BE49-F238E27FC236}">
                    <a16:creationId xmlns:a16="http://schemas.microsoft.com/office/drawing/2014/main" id="{35F90A01-4B9B-45A9-814C-A522E8365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9834" y="5979072"/>
                <a:ext cx="1609415" cy="276999"/>
              </a:xfrm>
              <a:prstGeom prst="rect">
                <a:avLst/>
              </a:prstGeom>
              <a:blipFill>
                <a:blip r:embed="rId14"/>
                <a:stretch>
                  <a:fillRect l="-3030" r="-3030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F3BC50CB-4C41-4002-A605-F871DA6E60CA}"/>
              </a:ext>
            </a:extLst>
          </p:cNvPr>
          <p:cNvGrpSpPr/>
          <p:nvPr/>
        </p:nvGrpSpPr>
        <p:grpSpPr>
          <a:xfrm>
            <a:off x="224276" y="392789"/>
            <a:ext cx="8878860" cy="542254"/>
            <a:chOff x="265140" y="347316"/>
            <a:chExt cx="8878860" cy="542254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31E758AE-D644-46D5-830A-0352D3629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lum bright="-20000" contrast="40000"/>
            </a:blip>
            <a:stretch>
              <a:fillRect/>
            </a:stretch>
          </p:blipFill>
          <p:spPr>
            <a:xfrm>
              <a:off x="7572777" y="357791"/>
              <a:ext cx="1571223" cy="531779"/>
            </a:xfrm>
            <a:prstGeom prst="rect">
              <a:avLst/>
            </a:prstGeom>
          </p:spPr>
        </p:pic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864D339C-2E14-4851-A7AD-8CE61993B1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lum bright="-20000" contrast="40000"/>
            </a:blip>
            <a:stretch>
              <a:fillRect/>
            </a:stretch>
          </p:blipFill>
          <p:spPr>
            <a:xfrm>
              <a:off x="265140" y="347316"/>
              <a:ext cx="7228433" cy="5317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755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8" grpId="0"/>
      <p:bldP spid="21" grpId="0"/>
      <p:bldP spid="56" grpId="0"/>
      <p:bldP spid="57" grpId="0"/>
      <p:bldP spid="60" grpId="0"/>
      <p:bldP spid="61" grpId="0"/>
      <p:bldP spid="68" grpId="0"/>
      <p:bldP spid="69" grpId="0"/>
      <p:bldP spid="70" grpId="0"/>
      <p:bldP spid="71" grpId="0"/>
      <p:bldP spid="72" grpId="0"/>
      <p:bldP spid="73" grpId="0"/>
      <p:bldP spid="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0862" y="-11541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cs typeface="Arial" pitchFamily="34" charset="0"/>
              </a:rPr>
              <a:t>كتاب الطالب ص  </a:t>
            </a:r>
            <a:r>
              <a:rPr lang="ar-AE" b="1" dirty="0">
                <a:cs typeface="Arial" pitchFamily="34" charset="0"/>
              </a:rPr>
              <a:t>72</a:t>
            </a:r>
            <a:endParaRPr lang="en-GB" b="1" dirty="0">
              <a:cs typeface="Arial" pitchFamily="34" charset="0"/>
            </a:endParaRPr>
          </a:p>
        </p:txBody>
      </p:sp>
      <p:sp>
        <p:nvSpPr>
          <p:cNvPr id="3" name="Date Placeholder 28">
            <a:extLst>
              <a:ext uri="{FF2B5EF4-FFF2-40B4-BE49-F238E27FC236}">
                <a16:creationId xmlns:a16="http://schemas.microsoft.com/office/drawing/2014/main" id="{7BC2CF42-E825-44F2-BD08-422B34ECCFD9}"/>
              </a:ext>
            </a:extLst>
          </p:cNvPr>
          <p:cNvSpPr txBox="1">
            <a:spLocks/>
          </p:cNvSpPr>
          <p:nvPr/>
        </p:nvSpPr>
        <p:spPr>
          <a:xfrm>
            <a:off x="2890862" y="11540"/>
            <a:ext cx="3362277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BD4B4-45BB-4BC5-AF96-2A5B9A95379A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06/05/2021 05:40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41F4B5A1-D7D9-42EE-87E2-145F7B3F2C1B}"/>
              </a:ext>
            </a:extLst>
          </p:cNvPr>
          <p:cNvSpPr txBox="1"/>
          <p:nvPr/>
        </p:nvSpPr>
        <p:spPr>
          <a:xfrm>
            <a:off x="6253139" y="0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cs typeface="Arial" pitchFamily="34" charset="0"/>
              </a:rPr>
              <a:t>(</a:t>
            </a:r>
            <a:r>
              <a:rPr lang="ar-KW" b="1" dirty="0">
                <a:cs typeface="Arial" pitchFamily="34" charset="0"/>
              </a:rPr>
              <a:t>6</a:t>
            </a:r>
            <a:r>
              <a:rPr lang="en-US" b="1" dirty="0">
                <a:cs typeface="Arial" pitchFamily="34" charset="0"/>
              </a:rPr>
              <a:t>-</a:t>
            </a:r>
            <a:r>
              <a:rPr lang="ar-KW" b="1" dirty="0">
                <a:cs typeface="Arial" pitchFamily="34" charset="0"/>
              </a:rPr>
              <a:t>1</a:t>
            </a:r>
            <a:r>
              <a:rPr lang="en-US" b="1" dirty="0">
                <a:cs typeface="Arial" pitchFamily="34" charset="0"/>
              </a:rPr>
              <a:t>)</a:t>
            </a:r>
            <a:r>
              <a:rPr lang="ar-KW" b="1" dirty="0">
                <a:cs typeface="Arial" pitchFamily="34" charset="0"/>
              </a:rPr>
              <a:t> المساحات في المستوي </a:t>
            </a: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DAAD3C2B-6BE4-4F3C-861B-9CB937AB90F1}"/>
              </a:ext>
            </a:extLst>
          </p:cNvPr>
          <p:cNvSpPr txBox="1"/>
          <p:nvPr/>
        </p:nvSpPr>
        <p:spPr>
          <a:xfrm>
            <a:off x="8169686" y="968975"/>
            <a:ext cx="9334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b="1" dirty="0">
                <a:solidFill>
                  <a:srgbClr val="FF0000"/>
                </a:solidFill>
              </a:rPr>
              <a:t>الحل :</a:t>
            </a:r>
            <a:endParaRPr lang="ar-KW" b="1" dirty="0">
              <a:solidFill>
                <a:srgbClr val="FF0000"/>
              </a:solidFill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649BE7AC-BA73-4CF7-8915-D6BDEFD4DCDB}"/>
              </a:ext>
            </a:extLst>
          </p:cNvPr>
          <p:cNvSpPr txBox="1"/>
          <p:nvPr/>
        </p:nvSpPr>
        <p:spPr>
          <a:xfrm>
            <a:off x="4316130" y="968975"/>
            <a:ext cx="38831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b="1" dirty="0"/>
              <a:t>لإيجاد الإحداثيات السينية لنقطتي التقاطع نضع :  </a:t>
            </a:r>
            <a:endParaRPr lang="ar-KW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4A22C17A-9E14-406E-8E15-8C0CA6489141}"/>
                  </a:ext>
                </a:extLst>
              </p:cNvPr>
              <p:cNvSpPr txBox="1"/>
              <p:nvPr/>
            </p:nvSpPr>
            <p:spPr>
              <a:xfrm>
                <a:off x="3328166" y="993534"/>
                <a:ext cx="12894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4A22C17A-9E14-406E-8E15-8C0CA64891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166" y="993534"/>
                <a:ext cx="1289456" cy="276999"/>
              </a:xfrm>
              <a:prstGeom prst="rect">
                <a:avLst/>
              </a:prstGeom>
              <a:blipFill>
                <a:blip r:embed="rId3"/>
                <a:stretch>
                  <a:fillRect l="-6161" r="-6635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مربع نص 55">
                <a:extLst>
                  <a:ext uri="{FF2B5EF4-FFF2-40B4-BE49-F238E27FC236}">
                    <a16:creationId xmlns:a16="http://schemas.microsoft.com/office/drawing/2014/main" id="{EE94672D-EE33-4BDD-92EB-B5CDF87727EE}"/>
                  </a:ext>
                </a:extLst>
              </p:cNvPr>
              <p:cNvSpPr txBox="1"/>
              <p:nvPr/>
            </p:nvSpPr>
            <p:spPr>
              <a:xfrm>
                <a:off x="3048603" y="1371344"/>
                <a:ext cx="1852943" cy="28321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E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AE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E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AE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56" name="مربع نص 55">
                <a:extLst>
                  <a:ext uri="{FF2B5EF4-FFF2-40B4-BE49-F238E27FC236}">
                    <a16:creationId xmlns:a16="http://schemas.microsoft.com/office/drawing/2014/main" id="{EE94672D-EE33-4BDD-92EB-B5CDF87727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603" y="1371344"/>
                <a:ext cx="1852943" cy="283219"/>
              </a:xfrm>
              <a:prstGeom prst="rect">
                <a:avLst/>
              </a:prstGeom>
              <a:blipFill>
                <a:blip r:embed="rId4"/>
                <a:stretch>
                  <a:fillRect l="-987" r="-2632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مربع نص 56">
                <a:extLst>
                  <a:ext uri="{FF2B5EF4-FFF2-40B4-BE49-F238E27FC236}">
                    <a16:creationId xmlns:a16="http://schemas.microsoft.com/office/drawing/2014/main" id="{D7FEB640-8FE9-4CA1-8AA6-7C321192F84C}"/>
                  </a:ext>
                </a:extLst>
              </p:cNvPr>
              <p:cNvSpPr txBox="1"/>
              <p:nvPr/>
            </p:nvSpPr>
            <p:spPr>
              <a:xfrm>
                <a:off x="3054608" y="1712468"/>
                <a:ext cx="1298368" cy="28321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E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57" name="مربع نص 56">
                <a:extLst>
                  <a:ext uri="{FF2B5EF4-FFF2-40B4-BE49-F238E27FC236}">
                    <a16:creationId xmlns:a16="http://schemas.microsoft.com/office/drawing/2014/main" id="{D7FEB640-8FE9-4CA1-8AA6-7C321192F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608" y="1712468"/>
                <a:ext cx="1298368" cy="283219"/>
              </a:xfrm>
              <a:prstGeom prst="rect">
                <a:avLst/>
              </a:prstGeom>
              <a:blipFill>
                <a:blip r:embed="rId5"/>
                <a:stretch>
                  <a:fillRect l="-3286" r="-3756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مربع نص 59">
                <a:extLst>
                  <a:ext uri="{FF2B5EF4-FFF2-40B4-BE49-F238E27FC236}">
                    <a16:creationId xmlns:a16="http://schemas.microsoft.com/office/drawing/2014/main" id="{9B76F005-54AD-4A06-8D59-9EA809ABD1DB}"/>
                  </a:ext>
                </a:extLst>
              </p:cNvPr>
              <p:cNvSpPr txBox="1"/>
              <p:nvPr/>
            </p:nvSpPr>
            <p:spPr>
              <a:xfrm>
                <a:off x="3048603" y="2074183"/>
                <a:ext cx="19941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 ,   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60" name="مربع نص 59">
                <a:extLst>
                  <a:ext uri="{FF2B5EF4-FFF2-40B4-BE49-F238E27FC236}">
                    <a16:creationId xmlns:a16="http://schemas.microsoft.com/office/drawing/2014/main" id="{9B76F005-54AD-4A06-8D59-9EA809ABD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603" y="2074183"/>
                <a:ext cx="1994136" cy="276999"/>
              </a:xfrm>
              <a:prstGeom prst="rect">
                <a:avLst/>
              </a:prstGeom>
              <a:blipFill>
                <a:blip r:embed="rId6"/>
                <a:stretch>
                  <a:fillRect l="-917" r="-2446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مربع نص 60">
                <a:extLst>
                  <a:ext uri="{FF2B5EF4-FFF2-40B4-BE49-F238E27FC236}">
                    <a16:creationId xmlns:a16="http://schemas.microsoft.com/office/drawing/2014/main" id="{B8FACE08-0236-4B9A-98B4-E11B4DE75811}"/>
                  </a:ext>
                </a:extLst>
              </p:cNvPr>
              <p:cNvSpPr txBox="1"/>
              <p:nvPr/>
            </p:nvSpPr>
            <p:spPr>
              <a:xfrm>
                <a:off x="195610" y="2291992"/>
                <a:ext cx="2840778" cy="840102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=|</m:t>
                      </m:r>
                      <m:nary>
                        <m:naryPr>
                          <m:limLoc m:val="undOvr"/>
                          <m:ctrlPr>
                            <a:rPr lang="en-AE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AE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  <m:e>
                          <m:d>
                            <m:dPr>
                              <m:ctrlP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    |</m:t>
                          </m:r>
                        </m:e>
                      </m:nary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61" name="مربع نص 60">
                <a:extLst>
                  <a:ext uri="{FF2B5EF4-FFF2-40B4-BE49-F238E27FC236}">
                    <a16:creationId xmlns:a16="http://schemas.microsoft.com/office/drawing/2014/main" id="{B8FACE08-0236-4B9A-98B4-E11B4DE75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10" y="2291992"/>
                <a:ext cx="2840778" cy="8401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مربع نص 67">
                <a:extLst>
                  <a:ext uri="{FF2B5EF4-FFF2-40B4-BE49-F238E27FC236}">
                    <a16:creationId xmlns:a16="http://schemas.microsoft.com/office/drawing/2014/main" id="{35C3C627-074A-4BD4-8592-5EAB56ECAFB0}"/>
                  </a:ext>
                </a:extLst>
              </p:cNvPr>
              <p:cNvSpPr txBox="1"/>
              <p:nvPr/>
            </p:nvSpPr>
            <p:spPr>
              <a:xfrm>
                <a:off x="330502" y="3178476"/>
                <a:ext cx="3576940" cy="840102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=|</m:t>
                      </m:r>
                      <m:nary>
                        <m:naryPr>
                          <m:limLoc m:val="undOvr"/>
                          <m:ctrlPr>
                            <a:rPr lang="en-AE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AE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  <m:e>
                          <m:d>
                            <m:dPr>
                              <m:ctrlP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)−(−</m:t>
                              </m:r>
                              <m:sSup>
                                <m:sSupPr>
                                  <m:ctrlP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    |</m:t>
                          </m:r>
                        </m:e>
                      </m:nary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68" name="مربع نص 67">
                <a:extLst>
                  <a:ext uri="{FF2B5EF4-FFF2-40B4-BE49-F238E27FC236}">
                    <a16:creationId xmlns:a16="http://schemas.microsoft.com/office/drawing/2014/main" id="{35C3C627-074A-4BD4-8592-5EAB56ECA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502" y="3178476"/>
                <a:ext cx="3576940" cy="84010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مربع نص 68">
                <a:extLst>
                  <a:ext uri="{FF2B5EF4-FFF2-40B4-BE49-F238E27FC236}">
                    <a16:creationId xmlns:a16="http://schemas.microsoft.com/office/drawing/2014/main" id="{701CCD0A-8F2D-46AC-939F-8EDB4FD15C5A}"/>
                  </a:ext>
                </a:extLst>
              </p:cNvPr>
              <p:cNvSpPr txBox="1"/>
              <p:nvPr/>
            </p:nvSpPr>
            <p:spPr>
              <a:xfrm>
                <a:off x="330502" y="4114209"/>
                <a:ext cx="2224070" cy="840102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=|</m:t>
                      </m:r>
                      <m:nary>
                        <m:naryPr>
                          <m:limLoc m:val="undOvr"/>
                          <m:ctrlPr>
                            <a:rPr lang="en-AE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AE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  <m:e>
                          <m:d>
                            <m:dPr>
                              <m:ctrlP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e>
                          </m:d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    |</m:t>
                          </m:r>
                        </m:e>
                      </m:nary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69" name="مربع نص 68">
                <a:extLst>
                  <a:ext uri="{FF2B5EF4-FFF2-40B4-BE49-F238E27FC236}">
                    <a16:creationId xmlns:a16="http://schemas.microsoft.com/office/drawing/2014/main" id="{701CCD0A-8F2D-46AC-939F-8EDB4FD15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502" y="4114209"/>
                <a:ext cx="2224070" cy="84010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مربع نص 69">
                <a:extLst>
                  <a:ext uri="{FF2B5EF4-FFF2-40B4-BE49-F238E27FC236}">
                    <a16:creationId xmlns:a16="http://schemas.microsoft.com/office/drawing/2014/main" id="{CA1A1B22-27E4-4385-8A95-C5E019F40BAC}"/>
                  </a:ext>
                </a:extLst>
              </p:cNvPr>
              <p:cNvSpPr txBox="1"/>
              <p:nvPr/>
            </p:nvSpPr>
            <p:spPr>
              <a:xfrm>
                <a:off x="410508" y="4993666"/>
                <a:ext cx="1925271" cy="62574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KW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E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AE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ar-KW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AE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  <m: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b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AE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0" name="مربع نص 69">
                <a:extLst>
                  <a:ext uri="{FF2B5EF4-FFF2-40B4-BE49-F238E27FC236}">
                    <a16:creationId xmlns:a16="http://schemas.microsoft.com/office/drawing/2014/main" id="{CA1A1B22-27E4-4385-8A95-C5E019F40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08" y="4993666"/>
                <a:ext cx="1925271" cy="62574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مربع نص 70">
                <a:extLst>
                  <a:ext uri="{FF2B5EF4-FFF2-40B4-BE49-F238E27FC236}">
                    <a16:creationId xmlns:a16="http://schemas.microsoft.com/office/drawing/2014/main" id="{40A645C3-090E-462D-9B27-A0286C132446}"/>
                  </a:ext>
                </a:extLst>
              </p:cNvPr>
              <p:cNvSpPr txBox="1"/>
              <p:nvPr/>
            </p:nvSpPr>
            <p:spPr>
              <a:xfrm>
                <a:off x="330502" y="5811184"/>
                <a:ext cx="1846788" cy="52790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["/>
                          <m:endChr m:val="]"/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KW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sSup>
                            <m:sSupPr>
                              <m:ctrlPr>
                                <a:rPr lang="ar-KW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AE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مربع نص 70">
                <a:extLst>
                  <a:ext uri="{FF2B5EF4-FFF2-40B4-BE49-F238E27FC236}">
                    <a16:creationId xmlns:a16="http://schemas.microsoft.com/office/drawing/2014/main" id="{40A645C3-090E-462D-9B27-A0286C1324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502" y="5811184"/>
                <a:ext cx="1846788" cy="52790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مربع نص 71">
                <a:extLst>
                  <a:ext uri="{FF2B5EF4-FFF2-40B4-BE49-F238E27FC236}">
                    <a16:creationId xmlns:a16="http://schemas.microsoft.com/office/drawing/2014/main" id="{EAFD7FB4-2C63-444D-9767-788AF4D75455}"/>
                  </a:ext>
                </a:extLst>
              </p:cNvPr>
              <p:cNvSpPr txBox="1"/>
              <p:nvPr/>
            </p:nvSpPr>
            <p:spPr>
              <a:xfrm>
                <a:off x="2187212" y="5808481"/>
                <a:ext cx="2321276" cy="52790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KW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sSup>
                            <m:sSupPr>
                              <m:ctrlPr>
                                <a:rPr lang="ar-KW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(−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ar-KW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AE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|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مربع نص 71">
                <a:extLst>
                  <a:ext uri="{FF2B5EF4-FFF2-40B4-BE49-F238E27FC236}">
                    <a16:creationId xmlns:a16="http://schemas.microsoft.com/office/drawing/2014/main" id="{EAFD7FB4-2C63-444D-9767-788AF4D75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212" y="5808481"/>
                <a:ext cx="2321276" cy="52790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مربع نص 72">
                <a:extLst>
                  <a:ext uri="{FF2B5EF4-FFF2-40B4-BE49-F238E27FC236}">
                    <a16:creationId xmlns:a16="http://schemas.microsoft.com/office/drawing/2014/main" id="{1CE93483-0F34-419C-ADB3-9CE4FF12DAEA}"/>
                  </a:ext>
                </a:extLst>
              </p:cNvPr>
              <p:cNvSpPr txBox="1"/>
              <p:nvPr/>
            </p:nvSpPr>
            <p:spPr>
              <a:xfrm>
                <a:off x="4513625" y="5851599"/>
                <a:ext cx="577081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KW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𝟔𝟒</m:t>
                          </m:r>
                        </m:num>
                        <m:den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مربع نص 72">
                <a:extLst>
                  <a:ext uri="{FF2B5EF4-FFF2-40B4-BE49-F238E27FC236}">
                    <a16:creationId xmlns:a16="http://schemas.microsoft.com/office/drawing/2014/main" id="{1CE93483-0F34-419C-ADB3-9CE4FF12D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625" y="5851599"/>
                <a:ext cx="577081" cy="5203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مربع نص 73">
                <a:extLst>
                  <a:ext uri="{FF2B5EF4-FFF2-40B4-BE49-F238E27FC236}">
                    <a16:creationId xmlns:a16="http://schemas.microsoft.com/office/drawing/2014/main" id="{35F90A01-4B9B-45A9-814C-A522E83652FA}"/>
                  </a:ext>
                </a:extLst>
              </p:cNvPr>
              <p:cNvSpPr txBox="1"/>
              <p:nvPr/>
            </p:nvSpPr>
            <p:spPr>
              <a:xfrm>
                <a:off x="5448431" y="6004808"/>
                <a:ext cx="16094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>
                          <a:latin typeface="Cambria Math" panose="02040503050406030204" pitchFamily="18" charset="0"/>
                        </a:rPr>
                        <m:t>𝒔𝒒𝒖𝒂𝒓𝒆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AE" b="1" i="1">
                          <a:latin typeface="Cambria Math" panose="02040503050406030204" pitchFamily="18" charset="0"/>
                        </a:rPr>
                        <m:t>𝒖𝒏𝒊𝒕𝒔</m:t>
                      </m:r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74" name="مربع نص 73">
                <a:extLst>
                  <a:ext uri="{FF2B5EF4-FFF2-40B4-BE49-F238E27FC236}">
                    <a16:creationId xmlns:a16="http://schemas.microsoft.com/office/drawing/2014/main" id="{35F90A01-4B9B-45A9-814C-A522E8365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431" y="6004808"/>
                <a:ext cx="1609415" cy="276999"/>
              </a:xfrm>
              <a:prstGeom prst="rect">
                <a:avLst/>
              </a:prstGeom>
              <a:blipFill>
                <a:blip r:embed="rId14"/>
                <a:stretch>
                  <a:fillRect l="-3030" r="-2652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047FFCD6-16FE-4B21-A61B-2425C484216C}"/>
              </a:ext>
            </a:extLst>
          </p:cNvPr>
          <p:cNvGrpSpPr/>
          <p:nvPr/>
        </p:nvGrpSpPr>
        <p:grpSpPr>
          <a:xfrm>
            <a:off x="255737" y="377672"/>
            <a:ext cx="8888263" cy="474590"/>
            <a:chOff x="255737" y="377672"/>
            <a:chExt cx="8888263" cy="474590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FC04F8BD-9F43-4D41-9187-E3CC58405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lum bright="-20000" contrast="40000"/>
            </a:blip>
            <a:stretch>
              <a:fillRect/>
            </a:stretch>
          </p:blipFill>
          <p:spPr>
            <a:xfrm>
              <a:off x="7418231" y="398305"/>
              <a:ext cx="1725769" cy="453957"/>
            </a:xfrm>
            <a:prstGeom prst="rect">
              <a:avLst/>
            </a:prstGeom>
          </p:spPr>
        </p:pic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79182B89-13C3-460F-B8EA-F016E572F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lum bright="-20000" contrast="40000"/>
            </a:blip>
            <a:stretch>
              <a:fillRect/>
            </a:stretch>
          </p:blipFill>
          <p:spPr>
            <a:xfrm>
              <a:off x="255737" y="377672"/>
              <a:ext cx="7222621" cy="457212"/>
            </a:xfrm>
            <a:prstGeom prst="rect">
              <a:avLst/>
            </a:prstGeom>
          </p:spPr>
        </p:pic>
      </p:grpSp>
      <p:pic>
        <p:nvPicPr>
          <p:cNvPr id="27" name="صورة 26">
            <a:extLst>
              <a:ext uri="{FF2B5EF4-FFF2-40B4-BE49-F238E27FC236}">
                <a16:creationId xmlns:a16="http://schemas.microsoft.com/office/drawing/2014/main" id="{F38E1101-F197-450E-A4AF-65489BC0FE92}"/>
              </a:ext>
            </a:extLst>
          </p:cNvPr>
          <p:cNvPicPr>
            <a:picLocks noChangeAspect="1"/>
          </p:cNvPicPr>
          <p:nvPr/>
        </p:nvPicPr>
        <p:blipFill>
          <a:blip r:embed="rId17">
            <a:lum bright="-20000" contrast="40000"/>
          </a:blip>
          <a:stretch>
            <a:fillRect/>
          </a:stretch>
        </p:blipFill>
        <p:spPr>
          <a:xfrm>
            <a:off x="6650838" y="1503767"/>
            <a:ext cx="2297552" cy="385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5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8" grpId="0"/>
      <p:bldP spid="21" grpId="0"/>
      <p:bldP spid="56" grpId="0"/>
      <p:bldP spid="57" grpId="0"/>
      <p:bldP spid="60" grpId="0"/>
      <p:bldP spid="61" grpId="0"/>
      <p:bldP spid="68" grpId="0"/>
      <p:bldP spid="69" grpId="0"/>
      <p:bldP spid="70" grpId="0"/>
      <p:bldP spid="71" grpId="0"/>
      <p:bldP spid="72" grpId="0"/>
      <p:bldP spid="73" grpId="0"/>
      <p:bldP spid="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0862" y="-11541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cs typeface="Arial" pitchFamily="34" charset="0"/>
              </a:rPr>
              <a:t>كتاب الطالب ص  </a:t>
            </a:r>
            <a:r>
              <a:rPr lang="ar-AE" b="1" dirty="0">
                <a:cs typeface="Arial" pitchFamily="34" charset="0"/>
              </a:rPr>
              <a:t>72</a:t>
            </a:r>
            <a:endParaRPr lang="en-GB" b="1" dirty="0">
              <a:cs typeface="Arial" pitchFamily="34" charset="0"/>
            </a:endParaRPr>
          </a:p>
        </p:txBody>
      </p:sp>
      <p:sp>
        <p:nvSpPr>
          <p:cNvPr id="3" name="Date Placeholder 28">
            <a:extLst>
              <a:ext uri="{FF2B5EF4-FFF2-40B4-BE49-F238E27FC236}">
                <a16:creationId xmlns:a16="http://schemas.microsoft.com/office/drawing/2014/main" id="{7BC2CF42-E825-44F2-BD08-422B34ECCFD9}"/>
              </a:ext>
            </a:extLst>
          </p:cNvPr>
          <p:cNvSpPr txBox="1">
            <a:spLocks/>
          </p:cNvSpPr>
          <p:nvPr/>
        </p:nvSpPr>
        <p:spPr>
          <a:xfrm>
            <a:off x="2890862" y="11540"/>
            <a:ext cx="3362277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BD4B4-45BB-4BC5-AF96-2A5B9A95379A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06/05/2021 05:40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41F4B5A1-D7D9-42EE-87E2-145F7B3F2C1B}"/>
              </a:ext>
            </a:extLst>
          </p:cNvPr>
          <p:cNvSpPr txBox="1"/>
          <p:nvPr/>
        </p:nvSpPr>
        <p:spPr>
          <a:xfrm>
            <a:off x="6253139" y="0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cs typeface="Arial" pitchFamily="34" charset="0"/>
              </a:rPr>
              <a:t>(</a:t>
            </a:r>
            <a:r>
              <a:rPr lang="ar-KW" b="1" dirty="0">
                <a:cs typeface="Arial" pitchFamily="34" charset="0"/>
              </a:rPr>
              <a:t>6</a:t>
            </a:r>
            <a:r>
              <a:rPr lang="en-US" b="1" dirty="0">
                <a:cs typeface="Arial" pitchFamily="34" charset="0"/>
              </a:rPr>
              <a:t>-</a:t>
            </a:r>
            <a:r>
              <a:rPr lang="ar-KW" b="1" dirty="0">
                <a:cs typeface="Arial" pitchFamily="34" charset="0"/>
              </a:rPr>
              <a:t>1</a:t>
            </a:r>
            <a:r>
              <a:rPr lang="en-US" b="1" dirty="0">
                <a:cs typeface="Arial" pitchFamily="34" charset="0"/>
              </a:rPr>
              <a:t>)</a:t>
            </a:r>
            <a:r>
              <a:rPr lang="ar-KW" b="1" dirty="0">
                <a:cs typeface="Arial" pitchFamily="34" charset="0"/>
              </a:rPr>
              <a:t> المساحات في المستوي </a:t>
            </a: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DAAD3C2B-6BE4-4F3C-861B-9CB937AB90F1}"/>
              </a:ext>
            </a:extLst>
          </p:cNvPr>
          <p:cNvSpPr txBox="1"/>
          <p:nvPr/>
        </p:nvSpPr>
        <p:spPr>
          <a:xfrm>
            <a:off x="8169686" y="968975"/>
            <a:ext cx="9334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b="1" dirty="0">
                <a:solidFill>
                  <a:srgbClr val="FF0000"/>
                </a:solidFill>
              </a:rPr>
              <a:t>الحل :</a:t>
            </a:r>
            <a:endParaRPr lang="ar-KW" b="1" dirty="0">
              <a:solidFill>
                <a:srgbClr val="FF0000"/>
              </a:solidFill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649BE7AC-BA73-4CF7-8915-D6BDEFD4DCDB}"/>
              </a:ext>
            </a:extLst>
          </p:cNvPr>
          <p:cNvSpPr txBox="1"/>
          <p:nvPr/>
        </p:nvSpPr>
        <p:spPr>
          <a:xfrm>
            <a:off x="4316130" y="968975"/>
            <a:ext cx="38831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b="1" dirty="0"/>
              <a:t>لإيجاد الإحداثيات السينية لنقطتي التقاطع نضع :  </a:t>
            </a:r>
            <a:endParaRPr lang="ar-KW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4A22C17A-9E14-406E-8E15-8C0CA6489141}"/>
                  </a:ext>
                </a:extLst>
              </p:cNvPr>
              <p:cNvSpPr txBox="1"/>
              <p:nvPr/>
            </p:nvSpPr>
            <p:spPr>
              <a:xfrm>
                <a:off x="3328166" y="993534"/>
                <a:ext cx="12894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4A22C17A-9E14-406E-8E15-8C0CA64891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166" y="993534"/>
                <a:ext cx="1289456" cy="276999"/>
              </a:xfrm>
              <a:prstGeom prst="rect">
                <a:avLst/>
              </a:prstGeom>
              <a:blipFill>
                <a:blip r:embed="rId3"/>
                <a:stretch>
                  <a:fillRect l="-6161" r="-6635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مربع نص 55">
                <a:extLst>
                  <a:ext uri="{FF2B5EF4-FFF2-40B4-BE49-F238E27FC236}">
                    <a16:creationId xmlns:a16="http://schemas.microsoft.com/office/drawing/2014/main" id="{EE94672D-EE33-4BDD-92EB-B5CDF87727EE}"/>
                  </a:ext>
                </a:extLst>
              </p:cNvPr>
              <p:cNvSpPr txBox="1"/>
              <p:nvPr/>
            </p:nvSpPr>
            <p:spPr>
              <a:xfrm>
                <a:off x="3048603" y="1371344"/>
                <a:ext cx="1990801" cy="28321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E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E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E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AE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56" name="مربع نص 55">
                <a:extLst>
                  <a:ext uri="{FF2B5EF4-FFF2-40B4-BE49-F238E27FC236}">
                    <a16:creationId xmlns:a16="http://schemas.microsoft.com/office/drawing/2014/main" id="{EE94672D-EE33-4BDD-92EB-B5CDF87727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603" y="1371344"/>
                <a:ext cx="1990801" cy="283219"/>
              </a:xfrm>
              <a:prstGeom prst="rect">
                <a:avLst/>
              </a:prstGeom>
              <a:blipFill>
                <a:blip r:embed="rId4"/>
                <a:stretch>
                  <a:fillRect r="-2141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مربع نص 56">
                <a:extLst>
                  <a:ext uri="{FF2B5EF4-FFF2-40B4-BE49-F238E27FC236}">
                    <a16:creationId xmlns:a16="http://schemas.microsoft.com/office/drawing/2014/main" id="{D7FEB640-8FE9-4CA1-8AA6-7C321192F84C}"/>
                  </a:ext>
                </a:extLst>
              </p:cNvPr>
              <p:cNvSpPr txBox="1"/>
              <p:nvPr/>
            </p:nvSpPr>
            <p:spPr>
              <a:xfrm>
                <a:off x="3054608" y="1712468"/>
                <a:ext cx="1298368" cy="28321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E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57" name="مربع نص 56">
                <a:extLst>
                  <a:ext uri="{FF2B5EF4-FFF2-40B4-BE49-F238E27FC236}">
                    <a16:creationId xmlns:a16="http://schemas.microsoft.com/office/drawing/2014/main" id="{D7FEB640-8FE9-4CA1-8AA6-7C321192F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608" y="1712468"/>
                <a:ext cx="1298368" cy="283219"/>
              </a:xfrm>
              <a:prstGeom prst="rect">
                <a:avLst/>
              </a:prstGeom>
              <a:blipFill>
                <a:blip r:embed="rId5"/>
                <a:stretch>
                  <a:fillRect l="-3286" r="-3756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مربع نص 59">
                <a:extLst>
                  <a:ext uri="{FF2B5EF4-FFF2-40B4-BE49-F238E27FC236}">
                    <a16:creationId xmlns:a16="http://schemas.microsoft.com/office/drawing/2014/main" id="{9B76F005-54AD-4A06-8D59-9EA809ABD1DB}"/>
                  </a:ext>
                </a:extLst>
              </p:cNvPr>
              <p:cNvSpPr txBox="1"/>
              <p:nvPr/>
            </p:nvSpPr>
            <p:spPr>
              <a:xfrm>
                <a:off x="3048603" y="2074183"/>
                <a:ext cx="19941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 ,   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60" name="مربع نص 59">
                <a:extLst>
                  <a:ext uri="{FF2B5EF4-FFF2-40B4-BE49-F238E27FC236}">
                    <a16:creationId xmlns:a16="http://schemas.microsoft.com/office/drawing/2014/main" id="{9B76F005-54AD-4A06-8D59-9EA809ABD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603" y="2074183"/>
                <a:ext cx="1994136" cy="276999"/>
              </a:xfrm>
              <a:prstGeom prst="rect">
                <a:avLst/>
              </a:prstGeom>
              <a:blipFill>
                <a:blip r:embed="rId6"/>
                <a:stretch>
                  <a:fillRect l="-917" r="-2446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مربع نص 60">
                <a:extLst>
                  <a:ext uri="{FF2B5EF4-FFF2-40B4-BE49-F238E27FC236}">
                    <a16:creationId xmlns:a16="http://schemas.microsoft.com/office/drawing/2014/main" id="{B8FACE08-0236-4B9A-98B4-E11B4DE75811}"/>
                  </a:ext>
                </a:extLst>
              </p:cNvPr>
              <p:cNvSpPr txBox="1"/>
              <p:nvPr/>
            </p:nvSpPr>
            <p:spPr>
              <a:xfrm>
                <a:off x="195610" y="2291992"/>
                <a:ext cx="2840778" cy="840102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=|</m:t>
                      </m:r>
                      <m:nary>
                        <m:naryPr>
                          <m:limLoc m:val="undOvr"/>
                          <m:ctrlPr>
                            <a:rPr lang="en-AE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AE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d>
                            <m:dPr>
                              <m:ctrlP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    |</m:t>
                          </m:r>
                        </m:e>
                      </m:nary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61" name="مربع نص 60">
                <a:extLst>
                  <a:ext uri="{FF2B5EF4-FFF2-40B4-BE49-F238E27FC236}">
                    <a16:creationId xmlns:a16="http://schemas.microsoft.com/office/drawing/2014/main" id="{B8FACE08-0236-4B9A-98B4-E11B4DE75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10" y="2291992"/>
                <a:ext cx="2840778" cy="8401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مربع نص 67">
                <a:extLst>
                  <a:ext uri="{FF2B5EF4-FFF2-40B4-BE49-F238E27FC236}">
                    <a16:creationId xmlns:a16="http://schemas.microsoft.com/office/drawing/2014/main" id="{35C3C627-074A-4BD4-8592-5EAB56ECAFB0}"/>
                  </a:ext>
                </a:extLst>
              </p:cNvPr>
              <p:cNvSpPr txBox="1"/>
              <p:nvPr/>
            </p:nvSpPr>
            <p:spPr>
              <a:xfrm>
                <a:off x="330502" y="3178476"/>
                <a:ext cx="3560911" cy="840102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=|</m:t>
                      </m:r>
                      <m:nary>
                        <m:naryPr>
                          <m:limLoc m:val="undOvr"/>
                          <m:ctrlPr>
                            <a:rPr lang="en-AE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AE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d>
                            <m:dPr>
                              <m:ctrlP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(−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)−(</m:t>
                              </m:r>
                              <m:sSup>
                                <m:sSupPr>
                                  <m:ctrlP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 |</m:t>
                          </m:r>
                        </m:e>
                      </m:nary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68" name="مربع نص 67">
                <a:extLst>
                  <a:ext uri="{FF2B5EF4-FFF2-40B4-BE49-F238E27FC236}">
                    <a16:creationId xmlns:a16="http://schemas.microsoft.com/office/drawing/2014/main" id="{35C3C627-074A-4BD4-8592-5EAB56ECA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502" y="3178476"/>
                <a:ext cx="3560911" cy="84010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مربع نص 68">
                <a:extLst>
                  <a:ext uri="{FF2B5EF4-FFF2-40B4-BE49-F238E27FC236}">
                    <a16:creationId xmlns:a16="http://schemas.microsoft.com/office/drawing/2014/main" id="{701CCD0A-8F2D-46AC-939F-8EDB4FD15C5A}"/>
                  </a:ext>
                </a:extLst>
              </p:cNvPr>
              <p:cNvSpPr txBox="1"/>
              <p:nvPr/>
            </p:nvSpPr>
            <p:spPr>
              <a:xfrm>
                <a:off x="330502" y="4114209"/>
                <a:ext cx="2294603" cy="840102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=|</m:t>
                      </m:r>
                      <m:nary>
                        <m:naryPr>
                          <m:limLoc m:val="undOvr"/>
                          <m:ctrlPr>
                            <a:rPr lang="en-AE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AE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d>
                            <m:dPr>
                              <m:ctrlP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  |</m:t>
                          </m:r>
                        </m:e>
                      </m:nary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69" name="مربع نص 68">
                <a:extLst>
                  <a:ext uri="{FF2B5EF4-FFF2-40B4-BE49-F238E27FC236}">
                    <a16:creationId xmlns:a16="http://schemas.microsoft.com/office/drawing/2014/main" id="{701CCD0A-8F2D-46AC-939F-8EDB4FD15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502" y="4114209"/>
                <a:ext cx="2294603" cy="84010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مربع نص 69">
                <a:extLst>
                  <a:ext uri="{FF2B5EF4-FFF2-40B4-BE49-F238E27FC236}">
                    <a16:creationId xmlns:a16="http://schemas.microsoft.com/office/drawing/2014/main" id="{CA1A1B22-27E4-4385-8A95-C5E019F40BAC}"/>
                  </a:ext>
                </a:extLst>
              </p:cNvPr>
              <p:cNvSpPr txBox="1"/>
              <p:nvPr/>
            </p:nvSpPr>
            <p:spPr>
              <a:xfrm>
                <a:off x="332602" y="5140473"/>
                <a:ext cx="1872949" cy="410497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ar-KW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AE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b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AE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0" name="مربع نص 69">
                <a:extLst>
                  <a:ext uri="{FF2B5EF4-FFF2-40B4-BE49-F238E27FC236}">
                    <a16:creationId xmlns:a16="http://schemas.microsoft.com/office/drawing/2014/main" id="{CA1A1B22-27E4-4385-8A95-C5E019F40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602" y="5140473"/>
                <a:ext cx="1872949" cy="410497"/>
              </a:xfrm>
              <a:prstGeom prst="rect">
                <a:avLst/>
              </a:prstGeom>
              <a:blipFill>
                <a:blip r:embed="rId10"/>
                <a:stretch>
                  <a:fillRect l="-651" r="-3583" b="-1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مربع نص 70">
                <a:extLst>
                  <a:ext uri="{FF2B5EF4-FFF2-40B4-BE49-F238E27FC236}">
                    <a16:creationId xmlns:a16="http://schemas.microsoft.com/office/drawing/2014/main" id="{40A645C3-090E-462D-9B27-A0286C132446}"/>
                  </a:ext>
                </a:extLst>
              </p:cNvPr>
              <p:cNvSpPr txBox="1"/>
              <p:nvPr/>
            </p:nvSpPr>
            <p:spPr>
              <a:xfrm>
                <a:off x="330502" y="5811184"/>
                <a:ext cx="1896288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["/>
                          <m:endChr m:val="]"/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ar-KW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مربع نص 70">
                <a:extLst>
                  <a:ext uri="{FF2B5EF4-FFF2-40B4-BE49-F238E27FC236}">
                    <a16:creationId xmlns:a16="http://schemas.microsoft.com/office/drawing/2014/main" id="{40A645C3-090E-462D-9B27-A0286C1324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502" y="5811184"/>
                <a:ext cx="1896288" cy="312650"/>
              </a:xfrm>
              <a:prstGeom prst="rect">
                <a:avLst/>
              </a:prstGeom>
              <a:blipFill>
                <a:blip r:embed="rId11"/>
                <a:stretch>
                  <a:fillRect l="-322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مربع نص 71">
                <a:extLst>
                  <a:ext uri="{FF2B5EF4-FFF2-40B4-BE49-F238E27FC236}">
                    <a16:creationId xmlns:a16="http://schemas.microsoft.com/office/drawing/2014/main" id="{EAFD7FB4-2C63-444D-9767-788AF4D75455}"/>
                  </a:ext>
                </a:extLst>
              </p:cNvPr>
              <p:cNvSpPr txBox="1"/>
              <p:nvPr/>
            </p:nvSpPr>
            <p:spPr>
              <a:xfrm>
                <a:off x="2187212" y="5808481"/>
                <a:ext cx="2332305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ar-KW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ar-KW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AE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|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مربع نص 71">
                <a:extLst>
                  <a:ext uri="{FF2B5EF4-FFF2-40B4-BE49-F238E27FC236}">
                    <a16:creationId xmlns:a16="http://schemas.microsoft.com/office/drawing/2014/main" id="{EAFD7FB4-2C63-444D-9767-788AF4D75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212" y="5808481"/>
                <a:ext cx="2332305" cy="312650"/>
              </a:xfrm>
              <a:prstGeom prst="rect">
                <a:avLst/>
              </a:prstGeom>
              <a:blipFill>
                <a:blip r:embed="rId12"/>
                <a:stretch>
                  <a:fillRect r="-2094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مربع نص 72">
                <a:extLst>
                  <a:ext uri="{FF2B5EF4-FFF2-40B4-BE49-F238E27FC236}">
                    <a16:creationId xmlns:a16="http://schemas.microsoft.com/office/drawing/2014/main" id="{1CE93483-0F34-419C-ADB3-9CE4FF12DAEA}"/>
                  </a:ext>
                </a:extLst>
              </p:cNvPr>
              <p:cNvSpPr txBox="1"/>
              <p:nvPr/>
            </p:nvSpPr>
            <p:spPr>
              <a:xfrm>
                <a:off x="4513625" y="5851599"/>
                <a:ext cx="4392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مربع نص 72">
                <a:extLst>
                  <a:ext uri="{FF2B5EF4-FFF2-40B4-BE49-F238E27FC236}">
                    <a16:creationId xmlns:a16="http://schemas.microsoft.com/office/drawing/2014/main" id="{1CE93483-0F34-419C-ADB3-9CE4FF12D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625" y="5851599"/>
                <a:ext cx="439223" cy="276999"/>
              </a:xfrm>
              <a:prstGeom prst="rect">
                <a:avLst/>
              </a:prstGeom>
              <a:blipFill>
                <a:blip r:embed="rId13"/>
                <a:stretch>
                  <a:fillRect l="-4167" r="-12500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مربع نص 73">
                <a:extLst>
                  <a:ext uri="{FF2B5EF4-FFF2-40B4-BE49-F238E27FC236}">
                    <a16:creationId xmlns:a16="http://schemas.microsoft.com/office/drawing/2014/main" id="{35F90A01-4B9B-45A9-814C-A522E83652FA}"/>
                  </a:ext>
                </a:extLst>
              </p:cNvPr>
              <p:cNvSpPr txBox="1"/>
              <p:nvPr/>
            </p:nvSpPr>
            <p:spPr>
              <a:xfrm>
                <a:off x="5196937" y="5889025"/>
                <a:ext cx="16094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>
                          <a:latin typeface="Cambria Math" panose="02040503050406030204" pitchFamily="18" charset="0"/>
                        </a:rPr>
                        <m:t>𝒔𝒒𝒖𝒂𝒓𝒆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AE" b="1" i="1">
                          <a:latin typeface="Cambria Math" panose="02040503050406030204" pitchFamily="18" charset="0"/>
                        </a:rPr>
                        <m:t>𝒖𝒏𝒊𝒕𝒔</m:t>
                      </m:r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74" name="مربع نص 73">
                <a:extLst>
                  <a:ext uri="{FF2B5EF4-FFF2-40B4-BE49-F238E27FC236}">
                    <a16:creationId xmlns:a16="http://schemas.microsoft.com/office/drawing/2014/main" id="{35F90A01-4B9B-45A9-814C-A522E8365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937" y="5889025"/>
                <a:ext cx="1609415" cy="276999"/>
              </a:xfrm>
              <a:prstGeom prst="rect">
                <a:avLst/>
              </a:prstGeom>
              <a:blipFill>
                <a:blip r:embed="rId14"/>
                <a:stretch>
                  <a:fillRect l="-3030" r="-2652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6DEBAEB5-0565-4819-BAA5-708796A75AB0}"/>
              </a:ext>
            </a:extLst>
          </p:cNvPr>
          <p:cNvGrpSpPr/>
          <p:nvPr/>
        </p:nvGrpSpPr>
        <p:grpSpPr>
          <a:xfrm>
            <a:off x="40864" y="396495"/>
            <a:ext cx="9062272" cy="512323"/>
            <a:chOff x="40864" y="397697"/>
            <a:chExt cx="9062272" cy="512323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4D110622-C421-4553-8856-3A28DBCAA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531913" y="397697"/>
              <a:ext cx="1571223" cy="512323"/>
            </a:xfrm>
            <a:prstGeom prst="rect">
              <a:avLst/>
            </a:prstGeom>
          </p:spPr>
        </p:pic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180BE432-E60E-469D-AED1-BFDF62253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lum bright="-20000" contrast="40000"/>
            </a:blip>
            <a:stretch>
              <a:fillRect/>
            </a:stretch>
          </p:blipFill>
          <p:spPr>
            <a:xfrm>
              <a:off x="40864" y="413168"/>
              <a:ext cx="7537824" cy="4539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057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8" grpId="0"/>
      <p:bldP spid="21" grpId="0"/>
      <p:bldP spid="56" grpId="0"/>
      <p:bldP spid="57" grpId="0"/>
      <p:bldP spid="60" grpId="0"/>
      <p:bldP spid="61" grpId="0"/>
      <p:bldP spid="68" grpId="0"/>
      <p:bldP spid="69" grpId="0"/>
      <p:bldP spid="70" grpId="0"/>
      <p:bldP spid="71" grpId="0"/>
      <p:bldP spid="72" grpId="0"/>
      <p:bldP spid="73" grpId="0"/>
      <p:bldP spid="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0862" y="-11541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cs typeface="Arial" pitchFamily="34" charset="0"/>
              </a:rPr>
              <a:t>كتاب الطالب ص  </a:t>
            </a:r>
            <a:r>
              <a:rPr lang="ar-AE" b="1" dirty="0">
                <a:cs typeface="Arial" pitchFamily="34" charset="0"/>
              </a:rPr>
              <a:t>73</a:t>
            </a:r>
            <a:endParaRPr lang="en-GB" b="1" dirty="0">
              <a:cs typeface="Arial" pitchFamily="34" charset="0"/>
            </a:endParaRPr>
          </a:p>
        </p:txBody>
      </p:sp>
      <p:sp>
        <p:nvSpPr>
          <p:cNvPr id="3" name="Date Placeholder 28">
            <a:extLst>
              <a:ext uri="{FF2B5EF4-FFF2-40B4-BE49-F238E27FC236}">
                <a16:creationId xmlns:a16="http://schemas.microsoft.com/office/drawing/2014/main" id="{7BC2CF42-E825-44F2-BD08-422B34ECCFD9}"/>
              </a:ext>
            </a:extLst>
          </p:cNvPr>
          <p:cNvSpPr txBox="1">
            <a:spLocks/>
          </p:cNvSpPr>
          <p:nvPr/>
        </p:nvSpPr>
        <p:spPr>
          <a:xfrm>
            <a:off x="2890862" y="11540"/>
            <a:ext cx="3362277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BD4B4-45BB-4BC5-AF96-2A5B9A95379A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06/05/2021 05:40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41F4B5A1-D7D9-42EE-87E2-145F7B3F2C1B}"/>
              </a:ext>
            </a:extLst>
          </p:cNvPr>
          <p:cNvSpPr txBox="1"/>
          <p:nvPr/>
        </p:nvSpPr>
        <p:spPr>
          <a:xfrm>
            <a:off x="6253139" y="0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cs typeface="Arial" pitchFamily="34" charset="0"/>
              </a:rPr>
              <a:t>(</a:t>
            </a:r>
            <a:r>
              <a:rPr lang="ar-KW" b="1" dirty="0">
                <a:cs typeface="Arial" pitchFamily="34" charset="0"/>
              </a:rPr>
              <a:t>6</a:t>
            </a:r>
            <a:r>
              <a:rPr lang="en-US" b="1" dirty="0">
                <a:cs typeface="Arial" pitchFamily="34" charset="0"/>
              </a:rPr>
              <a:t>-</a:t>
            </a:r>
            <a:r>
              <a:rPr lang="ar-KW" b="1" dirty="0">
                <a:cs typeface="Arial" pitchFamily="34" charset="0"/>
              </a:rPr>
              <a:t>1</a:t>
            </a:r>
            <a:r>
              <a:rPr lang="en-US" b="1" dirty="0">
                <a:cs typeface="Arial" pitchFamily="34" charset="0"/>
              </a:rPr>
              <a:t>)</a:t>
            </a:r>
            <a:r>
              <a:rPr lang="ar-KW" b="1" dirty="0">
                <a:cs typeface="Arial" pitchFamily="34" charset="0"/>
              </a:rPr>
              <a:t> المساحات في المستوي </a:t>
            </a:r>
          </a:p>
        </p:txBody>
      </p: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C01063B0-D32E-44FB-B9BA-8C8D156EC252}"/>
              </a:ext>
            </a:extLst>
          </p:cNvPr>
          <p:cNvGrpSpPr/>
          <p:nvPr/>
        </p:nvGrpSpPr>
        <p:grpSpPr>
          <a:xfrm>
            <a:off x="1412512" y="369332"/>
            <a:ext cx="7720627" cy="944236"/>
            <a:chOff x="1412512" y="369332"/>
            <a:chExt cx="7720627" cy="944236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52E2EEFC-2ACB-4177-84FF-B43208FF1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-20000" contrast="40000"/>
            </a:blip>
            <a:stretch>
              <a:fillRect/>
            </a:stretch>
          </p:blipFill>
          <p:spPr>
            <a:xfrm>
              <a:off x="7381612" y="369332"/>
              <a:ext cx="1751527" cy="479898"/>
            </a:xfrm>
            <a:prstGeom prst="rect">
              <a:avLst/>
            </a:prstGeom>
          </p:spPr>
        </p:pic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F71C5775-68D5-4206-9CD7-1F7B1AD92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-20000" contrast="40000"/>
            </a:blip>
            <a:stretch>
              <a:fillRect/>
            </a:stretch>
          </p:blipFill>
          <p:spPr>
            <a:xfrm>
              <a:off x="1412512" y="411890"/>
              <a:ext cx="5969100" cy="437340"/>
            </a:xfrm>
            <a:prstGeom prst="rect">
              <a:avLst/>
            </a:prstGeom>
          </p:spPr>
        </p:pic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D447322D-5DF2-43A9-8A53-DA7555886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-20000" contrast="40000"/>
            </a:blip>
            <a:stretch>
              <a:fillRect/>
            </a:stretch>
          </p:blipFill>
          <p:spPr>
            <a:xfrm>
              <a:off x="1486571" y="849230"/>
              <a:ext cx="2910491" cy="464338"/>
            </a:xfrm>
            <a:prstGeom prst="rect">
              <a:avLst/>
            </a:prstGeom>
          </p:spPr>
        </p:pic>
      </p:grp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677CD6B3-9E1F-4129-A69C-07E5B95D4386}"/>
              </a:ext>
            </a:extLst>
          </p:cNvPr>
          <p:cNvSpPr txBox="1"/>
          <p:nvPr/>
        </p:nvSpPr>
        <p:spPr>
          <a:xfrm>
            <a:off x="8150636" y="1218562"/>
            <a:ext cx="9334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b="1" dirty="0">
                <a:solidFill>
                  <a:srgbClr val="FF0000"/>
                </a:solidFill>
              </a:rPr>
              <a:t>الحل :</a:t>
            </a:r>
            <a:endParaRPr lang="ar-KW" b="1" dirty="0">
              <a:solidFill>
                <a:srgbClr val="FF0000"/>
              </a:solidFill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BC2252CF-6E7A-4305-A045-82DF2E4A7518}"/>
              </a:ext>
            </a:extLst>
          </p:cNvPr>
          <p:cNvSpPr txBox="1"/>
          <p:nvPr/>
        </p:nvSpPr>
        <p:spPr>
          <a:xfrm>
            <a:off x="4297080" y="1218562"/>
            <a:ext cx="38831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b="1" dirty="0"/>
              <a:t>لإيجاد الإحداثيات السينية لنقاط  التقاطع نضع :  </a:t>
            </a:r>
            <a:endParaRPr lang="ar-KW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مربع نص 25">
                <a:extLst>
                  <a:ext uri="{FF2B5EF4-FFF2-40B4-BE49-F238E27FC236}">
                    <a16:creationId xmlns:a16="http://schemas.microsoft.com/office/drawing/2014/main" id="{A0076BF8-49BA-4109-BE76-C548D4DD14D2}"/>
                  </a:ext>
                </a:extLst>
              </p:cNvPr>
              <p:cNvSpPr txBox="1"/>
              <p:nvPr/>
            </p:nvSpPr>
            <p:spPr>
              <a:xfrm>
                <a:off x="3309116" y="1243121"/>
                <a:ext cx="12894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26" name="مربع نص 25">
                <a:extLst>
                  <a:ext uri="{FF2B5EF4-FFF2-40B4-BE49-F238E27FC236}">
                    <a16:creationId xmlns:a16="http://schemas.microsoft.com/office/drawing/2014/main" id="{A0076BF8-49BA-4109-BE76-C548D4DD1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116" y="1243121"/>
                <a:ext cx="1289456" cy="276999"/>
              </a:xfrm>
              <a:prstGeom prst="rect">
                <a:avLst/>
              </a:prstGeom>
              <a:blipFill>
                <a:blip r:embed="rId6"/>
                <a:stretch>
                  <a:fillRect l="-6161" r="-6635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9548F739-C7C4-484A-86ED-5D8BFE868E3E}"/>
                  </a:ext>
                </a:extLst>
              </p:cNvPr>
              <p:cNvSpPr txBox="1"/>
              <p:nvPr/>
            </p:nvSpPr>
            <p:spPr>
              <a:xfrm>
                <a:off x="3029553" y="1620931"/>
                <a:ext cx="1569276" cy="28321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E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9548F739-C7C4-484A-86ED-5D8BFE868E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9553" y="1620931"/>
                <a:ext cx="1569276" cy="283219"/>
              </a:xfrm>
              <a:prstGeom prst="rect">
                <a:avLst/>
              </a:prstGeom>
              <a:blipFill>
                <a:blip r:embed="rId7"/>
                <a:stretch>
                  <a:fillRect l="-1556" r="-3113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F8333C2C-40A5-480E-B1A5-10DFD7FEE637}"/>
                  </a:ext>
                </a:extLst>
              </p:cNvPr>
              <p:cNvSpPr txBox="1"/>
              <p:nvPr/>
            </p:nvSpPr>
            <p:spPr>
              <a:xfrm>
                <a:off x="3035558" y="1962055"/>
                <a:ext cx="1155701" cy="28321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E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F8333C2C-40A5-480E-B1A5-10DFD7FEE6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5558" y="1962055"/>
                <a:ext cx="1155701" cy="283219"/>
              </a:xfrm>
              <a:prstGeom prst="rect">
                <a:avLst/>
              </a:prstGeom>
              <a:blipFill>
                <a:blip r:embed="rId8"/>
                <a:stretch>
                  <a:fillRect l="-2105" r="-3684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DC8DD8C5-E1F5-43E7-8E4B-7383832FF1D9}"/>
                  </a:ext>
                </a:extLst>
              </p:cNvPr>
              <p:cNvSpPr txBox="1"/>
              <p:nvPr/>
            </p:nvSpPr>
            <p:spPr>
              <a:xfrm>
                <a:off x="3029553" y="2323770"/>
                <a:ext cx="31787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 ,   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  ,  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DC8DD8C5-E1F5-43E7-8E4B-7383832FF1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9553" y="2323770"/>
                <a:ext cx="3178755" cy="276999"/>
              </a:xfrm>
              <a:prstGeom prst="rect">
                <a:avLst/>
              </a:prstGeom>
              <a:blipFill>
                <a:blip r:embed="rId9"/>
                <a:stretch>
                  <a:fillRect l="-384" r="-1152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مربع نص 35">
                <a:extLst>
                  <a:ext uri="{FF2B5EF4-FFF2-40B4-BE49-F238E27FC236}">
                    <a16:creationId xmlns:a16="http://schemas.microsoft.com/office/drawing/2014/main" id="{C829632C-DD8B-4410-9CA5-92D46417853C}"/>
                  </a:ext>
                </a:extLst>
              </p:cNvPr>
              <p:cNvSpPr txBox="1"/>
              <p:nvPr/>
            </p:nvSpPr>
            <p:spPr>
              <a:xfrm>
                <a:off x="2716070" y="2703200"/>
                <a:ext cx="2840778" cy="840102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=|</m:t>
                      </m:r>
                      <m:nary>
                        <m:naryPr>
                          <m:limLoc m:val="undOvr"/>
                          <m:ctrlPr>
                            <a:rPr lang="en-AE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AE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  <m:e>
                          <m:d>
                            <m:dPr>
                              <m:ctrlP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    |</m:t>
                          </m:r>
                        </m:e>
                      </m:nary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36" name="مربع نص 35">
                <a:extLst>
                  <a:ext uri="{FF2B5EF4-FFF2-40B4-BE49-F238E27FC236}">
                    <a16:creationId xmlns:a16="http://schemas.microsoft.com/office/drawing/2014/main" id="{C829632C-DD8B-4410-9CA5-92D4641785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070" y="2703200"/>
                <a:ext cx="2840778" cy="84010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مربع نص 36">
                <a:extLst>
                  <a:ext uri="{FF2B5EF4-FFF2-40B4-BE49-F238E27FC236}">
                    <a16:creationId xmlns:a16="http://schemas.microsoft.com/office/drawing/2014/main" id="{FAA71EB4-0C71-4F21-BCF0-3A5EAE250A61}"/>
                  </a:ext>
                </a:extLst>
              </p:cNvPr>
              <p:cNvSpPr txBox="1"/>
              <p:nvPr/>
            </p:nvSpPr>
            <p:spPr>
              <a:xfrm>
                <a:off x="311452" y="3428063"/>
                <a:ext cx="3348161" cy="832472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=|</m:t>
                      </m:r>
                      <m:nary>
                        <m:naryPr>
                          <m:limLoc m:val="undOvr"/>
                          <m:ctrlPr>
                            <a:rPr lang="en-AE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AE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  <m:e>
                          <m:d>
                            <m:dPr>
                              <m:ctrlP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)−(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    |</m:t>
                          </m:r>
                        </m:e>
                      </m:nary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37" name="مربع نص 36">
                <a:extLst>
                  <a:ext uri="{FF2B5EF4-FFF2-40B4-BE49-F238E27FC236}">
                    <a16:creationId xmlns:a16="http://schemas.microsoft.com/office/drawing/2014/main" id="{FAA71EB4-0C71-4F21-BCF0-3A5EAE250A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52" y="3428063"/>
                <a:ext cx="3348161" cy="832472"/>
              </a:xfrm>
              <a:prstGeom prst="rect">
                <a:avLst/>
              </a:prstGeom>
              <a:blipFill>
                <a:blip r:embed="rId11"/>
                <a:stretch>
                  <a:fillRect b="-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مربع نص 37">
                <a:extLst>
                  <a:ext uri="{FF2B5EF4-FFF2-40B4-BE49-F238E27FC236}">
                    <a16:creationId xmlns:a16="http://schemas.microsoft.com/office/drawing/2014/main" id="{0DBB93AA-CCB7-4F46-AC9E-A9E3EBA47BF8}"/>
                  </a:ext>
                </a:extLst>
              </p:cNvPr>
              <p:cNvSpPr txBox="1"/>
              <p:nvPr/>
            </p:nvSpPr>
            <p:spPr>
              <a:xfrm>
                <a:off x="311452" y="4363796"/>
                <a:ext cx="2081404" cy="840102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=|</m:t>
                      </m:r>
                      <m:nary>
                        <m:naryPr>
                          <m:limLoc m:val="undOvr"/>
                          <m:ctrlPr>
                            <a:rPr lang="en-AE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AE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  <m:e>
                          <m:d>
                            <m:dPr>
                              <m:ctrlP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    |</m:t>
                          </m:r>
                        </m:e>
                      </m:nary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38" name="مربع نص 37">
                <a:extLst>
                  <a:ext uri="{FF2B5EF4-FFF2-40B4-BE49-F238E27FC236}">
                    <a16:creationId xmlns:a16="http://schemas.microsoft.com/office/drawing/2014/main" id="{0DBB93AA-CCB7-4F46-AC9E-A9E3EBA47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52" y="4363796"/>
                <a:ext cx="2081404" cy="84010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مربع نص 38">
                <a:extLst>
                  <a:ext uri="{FF2B5EF4-FFF2-40B4-BE49-F238E27FC236}">
                    <a16:creationId xmlns:a16="http://schemas.microsoft.com/office/drawing/2014/main" id="{E554E484-A4B0-4993-9A23-7CB3F4387DA3}"/>
                  </a:ext>
                </a:extLst>
              </p:cNvPr>
              <p:cNvSpPr txBox="1"/>
              <p:nvPr/>
            </p:nvSpPr>
            <p:spPr>
              <a:xfrm>
                <a:off x="310936" y="5196268"/>
                <a:ext cx="1723933" cy="729880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KW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ar-KW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AE" b="1" i="1" smtClean="0"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ar-KW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ar-KW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AE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r>
                        <a:rPr lang="en-AE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مربع نص 38">
                <a:extLst>
                  <a:ext uri="{FF2B5EF4-FFF2-40B4-BE49-F238E27FC236}">
                    <a16:creationId xmlns:a16="http://schemas.microsoft.com/office/drawing/2014/main" id="{E554E484-A4B0-4993-9A23-7CB3F4387D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36" y="5196268"/>
                <a:ext cx="1723933" cy="72988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مربع نص 39">
                <a:extLst>
                  <a:ext uri="{FF2B5EF4-FFF2-40B4-BE49-F238E27FC236}">
                    <a16:creationId xmlns:a16="http://schemas.microsoft.com/office/drawing/2014/main" id="{48F577B8-C909-475A-A9C9-7C9CFF012B2E}"/>
                  </a:ext>
                </a:extLst>
              </p:cNvPr>
              <p:cNvSpPr txBox="1"/>
              <p:nvPr/>
            </p:nvSpPr>
            <p:spPr>
              <a:xfrm>
                <a:off x="311452" y="6060771"/>
                <a:ext cx="1748043" cy="63203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["/>
                          <m:endChr m:val="]"/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KW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ar-KW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AE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n-AE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AE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AE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  <m:r>
                            <a:rPr lang="en-AE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ar-KW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ar-KW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AE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n-AE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AE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AE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مربع نص 39">
                <a:extLst>
                  <a:ext uri="{FF2B5EF4-FFF2-40B4-BE49-F238E27FC236}">
                    <a16:creationId xmlns:a16="http://schemas.microsoft.com/office/drawing/2014/main" id="{48F577B8-C909-475A-A9C9-7C9CFF012B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52" y="6060771"/>
                <a:ext cx="1748043" cy="63203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مربع نص 40">
                <a:extLst>
                  <a:ext uri="{FF2B5EF4-FFF2-40B4-BE49-F238E27FC236}">
                    <a16:creationId xmlns:a16="http://schemas.microsoft.com/office/drawing/2014/main" id="{E4FC3080-DB7D-418D-8884-70F16957551F}"/>
                  </a:ext>
                </a:extLst>
              </p:cNvPr>
              <p:cNvSpPr txBox="1"/>
              <p:nvPr/>
            </p:nvSpPr>
            <p:spPr>
              <a:xfrm>
                <a:off x="2033847" y="6071822"/>
                <a:ext cx="2171235" cy="63203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KW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ar-KW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  <m:t>(−</m:t>
                                  </m:r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  <m:r>
                            <a:rPr lang="en-AE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ar-KW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ar-KW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  <m:t>(−</m:t>
                                  </m:r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AE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|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مربع نص 40">
                <a:extLst>
                  <a:ext uri="{FF2B5EF4-FFF2-40B4-BE49-F238E27FC236}">
                    <a16:creationId xmlns:a16="http://schemas.microsoft.com/office/drawing/2014/main" id="{E4FC3080-DB7D-418D-8884-70F1695755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847" y="6071822"/>
                <a:ext cx="2171235" cy="63203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مربع نص 41">
                <a:extLst>
                  <a:ext uri="{FF2B5EF4-FFF2-40B4-BE49-F238E27FC236}">
                    <a16:creationId xmlns:a16="http://schemas.microsoft.com/office/drawing/2014/main" id="{295117F8-77BB-4EB4-89B3-2D3DD2B24358}"/>
                  </a:ext>
                </a:extLst>
              </p:cNvPr>
              <p:cNvSpPr txBox="1"/>
              <p:nvPr/>
            </p:nvSpPr>
            <p:spPr>
              <a:xfrm>
                <a:off x="7578354" y="6113958"/>
                <a:ext cx="439223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KW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AE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مربع نص 41">
                <a:extLst>
                  <a:ext uri="{FF2B5EF4-FFF2-40B4-BE49-F238E27FC236}">
                    <a16:creationId xmlns:a16="http://schemas.microsoft.com/office/drawing/2014/main" id="{295117F8-77BB-4EB4-89B3-2D3DD2B24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8354" y="6113958"/>
                <a:ext cx="439223" cy="51860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مربع نص 42">
                <a:extLst>
                  <a:ext uri="{FF2B5EF4-FFF2-40B4-BE49-F238E27FC236}">
                    <a16:creationId xmlns:a16="http://schemas.microsoft.com/office/drawing/2014/main" id="{036923C2-0936-4B56-A096-0837A8732916}"/>
                  </a:ext>
                </a:extLst>
              </p:cNvPr>
              <p:cNvSpPr txBox="1"/>
              <p:nvPr/>
            </p:nvSpPr>
            <p:spPr>
              <a:xfrm>
                <a:off x="8017577" y="6115850"/>
                <a:ext cx="94897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𝒔𝒒𝒖𝒂𝒓𝒆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E" b="1" i="1">
                          <a:latin typeface="Cambria Math" panose="02040503050406030204" pitchFamily="18" charset="0"/>
                        </a:rPr>
                        <m:t>𝒖𝒏𝒊𝒕𝒔</m:t>
                      </m:r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43" name="مربع نص 42">
                <a:extLst>
                  <a:ext uri="{FF2B5EF4-FFF2-40B4-BE49-F238E27FC236}">
                    <a16:creationId xmlns:a16="http://schemas.microsoft.com/office/drawing/2014/main" id="{036923C2-0936-4B56-A096-0837A87329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7577" y="6115850"/>
                <a:ext cx="948978" cy="553998"/>
              </a:xfrm>
              <a:prstGeom prst="rect">
                <a:avLst/>
              </a:prstGeom>
              <a:blipFill>
                <a:blip r:embed="rId17"/>
                <a:stretch>
                  <a:fillRect l="-5769" b="-4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مربع نص 43">
                <a:extLst>
                  <a:ext uri="{FF2B5EF4-FFF2-40B4-BE49-F238E27FC236}">
                    <a16:creationId xmlns:a16="http://schemas.microsoft.com/office/drawing/2014/main" id="{5BFAE201-BF3B-404E-AB10-30CD3F71284D}"/>
                  </a:ext>
                </a:extLst>
              </p:cNvPr>
              <p:cNvSpPr txBox="1"/>
              <p:nvPr/>
            </p:nvSpPr>
            <p:spPr>
              <a:xfrm>
                <a:off x="5520236" y="2695737"/>
                <a:ext cx="2601994" cy="84144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+  |</m:t>
                      </m:r>
                      <m:nary>
                        <m:naryPr>
                          <m:limLoc m:val="undOvr"/>
                          <m:ctrlPr>
                            <a:rPr lang="en-AE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d>
                            <m:dPr>
                              <m:ctrlP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    |</m:t>
                          </m:r>
                        </m:e>
                      </m:nary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44" name="مربع نص 43">
                <a:extLst>
                  <a:ext uri="{FF2B5EF4-FFF2-40B4-BE49-F238E27FC236}">
                    <a16:creationId xmlns:a16="http://schemas.microsoft.com/office/drawing/2014/main" id="{5BFAE201-BF3B-404E-AB10-30CD3F712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236" y="2695737"/>
                <a:ext cx="2601994" cy="84144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مربع نص 44">
                <a:extLst>
                  <a:ext uri="{FF2B5EF4-FFF2-40B4-BE49-F238E27FC236}">
                    <a16:creationId xmlns:a16="http://schemas.microsoft.com/office/drawing/2014/main" id="{C32D6916-895C-4D47-9ECD-C460372A1589}"/>
                  </a:ext>
                </a:extLst>
              </p:cNvPr>
              <p:cNvSpPr txBox="1"/>
              <p:nvPr/>
            </p:nvSpPr>
            <p:spPr>
              <a:xfrm>
                <a:off x="3574036" y="3436360"/>
                <a:ext cx="3219599" cy="84144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+ |</m:t>
                      </m:r>
                      <m:nary>
                        <m:naryPr>
                          <m:limLoc m:val="undOvr"/>
                          <m:ctrlPr>
                            <a:rPr lang="en-AE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d>
                            <m:dPr>
                              <m:ctrlPr>
                                <a:rPr lang="en-AE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)−(</m:t>
                              </m:r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    |</m:t>
                          </m:r>
                        </m:e>
                      </m:nary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45" name="مربع نص 44">
                <a:extLst>
                  <a:ext uri="{FF2B5EF4-FFF2-40B4-BE49-F238E27FC236}">
                    <a16:creationId xmlns:a16="http://schemas.microsoft.com/office/drawing/2014/main" id="{C32D6916-895C-4D47-9ECD-C460372A1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036" y="3436360"/>
                <a:ext cx="3219599" cy="84144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مربع نص 45">
                <a:extLst>
                  <a:ext uri="{FF2B5EF4-FFF2-40B4-BE49-F238E27FC236}">
                    <a16:creationId xmlns:a16="http://schemas.microsoft.com/office/drawing/2014/main" id="{120669D0-0193-4599-8C8E-F3A9A0A16368}"/>
                  </a:ext>
                </a:extLst>
              </p:cNvPr>
              <p:cNvSpPr txBox="1"/>
              <p:nvPr/>
            </p:nvSpPr>
            <p:spPr>
              <a:xfrm>
                <a:off x="2354515" y="4369612"/>
                <a:ext cx="2007729" cy="84144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+ |</m:t>
                      </m:r>
                      <m:nary>
                        <m:naryPr>
                          <m:limLoc m:val="undOvr"/>
                          <m:ctrlPr>
                            <a:rPr lang="en-AE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d>
                            <m:dPr>
                              <m:ctrlP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    |</m:t>
                          </m:r>
                        </m:e>
                      </m:nary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46" name="مربع نص 45">
                <a:extLst>
                  <a:ext uri="{FF2B5EF4-FFF2-40B4-BE49-F238E27FC236}">
                    <a16:creationId xmlns:a16="http://schemas.microsoft.com/office/drawing/2014/main" id="{120669D0-0193-4599-8C8E-F3A9A0A163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515" y="4369612"/>
                <a:ext cx="2007729" cy="84144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مربع نص 46">
                <a:extLst>
                  <a:ext uri="{FF2B5EF4-FFF2-40B4-BE49-F238E27FC236}">
                    <a16:creationId xmlns:a16="http://schemas.microsoft.com/office/drawing/2014/main" id="{2EC113A8-F3E6-4142-9B58-65F6C594B590}"/>
                  </a:ext>
                </a:extLst>
              </p:cNvPr>
              <p:cNvSpPr txBox="1"/>
              <p:nvPr/>
            </p:nvSpPr>
            <p:spPr>
              <a:xfrm>
                <a:off x="2112336" y="5204787"/>
                <a:ext cx="1576457" cy="731226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  |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KW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ar-KW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AE" b="1" i="1" smtClean="0"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ar-KW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ar-KW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AE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AE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مربع نص 46">
                <a:extLst>
                  <a:ext uri="{FF2B5EF4-FFF2-40B4-BE49-F238E27FC236}">
                    <a16:creationId xmlns:a16="http://schemas.microsoft.com/office/drawing/2014/main" id="{2EC113A8-F3E6-4142-9B58-65F6C594B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336" y="5204787"/>
                <a:ext cx="1576457" cy="73122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مربع نص 47">
                <a:extLst>
                  <a:ext uri="{FF2B5EF4-FFF2-40B4-BE49-F238E27FC236}">
                    <a16:creationId xmlns:a16="http://schemas.microsoft.com/office/drawing/2014/main" id="{11E048C1-E606-404E-8B62-79595889FE1B}"/>
                  </a:ext>
                </a:extLst>
              </p:cNvPr>
              <p:cNvSpPr txBox="1"/>
              <p:nvPr/>
            </p:nvSpPr>
            <p:spPr>
              <a:xfrm>
                <a:off x="4136434" y="6069368"/>
                <a:ext cx="1683923" cy="63203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+|</m:t>
                      </m:r>
                      <m:d>
                        <m:dPr>
                          <m:begChr m:val="["/>
                          <m:endChr m:val="]"/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KW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ar-KW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AE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AE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AE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AE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  <m:r>
                            <a:rPr lang="en-AE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ar-KW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ar-KW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AE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AE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AE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AE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مربع نص 47">
                <a:extLst>
                  <a:ext uri="{FF2B5EF4-FFF2-40B4-BE49-F238E27FC236}">
                    <a16:creationId xmlns:a16="http://schemas.microsoft.com/office/drawing/2014/main" id="{11E048C1-E606-404E-8B62-79595889F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434" y="6069368"/>
                <a:ext cx="1683923" cy="632033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مربع نص 48">
                <a:extLst>
                  <a:ext uri="{FF2B5EF4-FFF2-40B4-BE49-F238E27FC236}">
                    <a16:creationId xmlns:a16="http://schemas.microsoft.com/office/drawing/2014/main" id="{CEE6F5C1-BF23-4A11-9D6F-026D1F052193}"/>
                  </a:ext>
                </a:extLst>
              </p:cNvPr>
              <p:cNvSpPr txBox="1"/>
              <p:nvPr/>
            </p:nvSpPr>
            <p:spPr>
              <a:xfrm>
                <a:off x="5779015" y="6069368"/>
                <a:ext cx="1824987" cy="63203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KW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ar-KW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  <m:r>
                            <a:rPr lang="en-AE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ar-KW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ar-KW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AE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|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مربع نص 48">
                <a:extLst>
                  <a:ext uri="{FF2B5EF4-FFF2-40B4-BE49-F238E27FC236}">
                    <a16:creationId xmlns:a16="http://schemas.microsoft.com/office/drawing/2014/main" id="{CEE6F5C1-BF23-4A11-9D6F-026D1F0521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015" y="6069368"/>
                <a:ext cx="1824987" cy="63203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صورة 16">
            <a:extLst>
              <a:ext uri="{FF2B5EF4-FFF2-40B4-BE49-F238E27FC236}">
                <a16:creationId xmlns:a16="http://schemas.microsoft.com/office/drawing/2014/main" id="{E1A5E303-56BC-4031-AD34-ACCC076E5FC7}"/>
              </a:ext>
            </a:extLst>
          </p:cNvPr>
          <p:cNvPicPr>
            <a:picLocks noChangeAspect="1"/>
          </p:cNvPicPr>
          <p:nvPr/>
        </p:nvPicPr>
        <p:blipFill>
          <a:blip r:embed="rId24">
            <a:lum bright="-20000" contrast="40000"/>
          </a:blip>
          <a:stretch>
            <a:fillRect/>
          </a:stretch>
        </p:blipFill>
        <p:spPr>
          <a:xfrm>
            <a:off x="229471" y="1268540"/>
            <a:ext cx="2366081" cy="212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3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9" grpId="0"/>
      <p:bldP spid="30" grpId="0"/>
      <p:bldP spid="33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0862" y="-11541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cs typeface="Arial" pitchFamily="34" charset="0"/>
              </a:rPr>
              <a:t>كتاب الطالب ص  </a:t>
            </a:r>
            <a:r>
              <a:rPr lang="ar-AE" b="1" dirty="0">
                <a:cs typeface="Arial" pitchFamily="34" charset="0"/>
              </a:rPr>
              <a:t>74</a:t>
            </a:r>
            <a:endParaRPr lang="en-GB" b="1" dirty="0">
              <a:cs typeface="Arial" pitchFamily="34" charset="0"/>
            </a:endParaRPr>
          </a:p>
        </p:txBody>
      </p:sp>
      <p:sp>
        <p:nvSpPr>
          <p:cNvPr id="3" name="Date Placeholder 28">
            <a:extLst>
              <a:ext uri="{FF2B5EF4-FFF2-40B4-BE49-F238E27FC236}">
                <a16:creationId xmlns:a16="http://schemas.microsoft.com/office/drawing/2014/main" id="{7BC2CF42-E825-44F2-BD08-422B34ECCFD9}"/>
              </a:ext>
            </a:extLst>
          </p:cNvPr>
          <p:cNvSpPr txBox="1">
            <a:spLocks/>
          </p:cNvSpPr>
          <p:nvPr/>
        </p:nvSpPr>
        <p:spPr>
          <a:xfrm>
            <a:off x="2890862" y="11540"/>
            <a:ext cx="3362277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BD4B4-45BB-4BC5-AF96-2A5B9A95379A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06/05/2021 05:40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41F4B5A1-D7D9-42EE-87E2-145F7B3F2C1B}"/>
              </a:ext>
            </a:extLst>
          </p:cNvPr>
          <p:cNvSpPr txBox="1"/>
          <p:nvPr/>
        </p:nvSpPr>
        <p:spPr>
          <a:xfrm>
            <a:off x="6253139" y="0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cs typeface="Arial" pitchFamily="34" charset="0"/>
              </a:rPr>
              <a:t>(</a:t>
            </a:r>
            <a:r>
              <a:rPr lang="ar-KW" b="1" dirty="0">
                <a:cs typeface="Arial" pitchFamily="34" charset="0"/>
              </a:rPr>
              <a:t>6</a:t>
            </a:r>
            <a:r>
              <a:rPr lang="en-US" b="1" dirty="0">
                <a:cs typeface="Arial" pitchFamily="34" charset="0"/>
              </a:rPr>
              <a:t>-</a:t>
            </a:r>
            <a:r>
              <a:rPr lang="ar-KW" b="1" dirty="0">
                <a:cs typeface="Arial" pitchFamily="34" charset="0"/>
              </a:rPr>
              <a:t>1</a:t>
            </a:r>
            <a:r>
              <a:rPr lang="en-US" b="1" dirty="0">
                <a:cs typeface="Arial" pitchFamily="34" charset="0"/>
              </a:rPr>
              <a:t>)</a:t>
            </a:r>
            <a:r>
              <a:rPr lang="ar-KW" b="1" dirty="0">
                <a:cs typeface="Arial" pitchFamily="34" charset="0"/>
              </a:rPr>
              <a:t> المساحات في المستوي 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677CD6B3-9E1F-4129-A69C-07E5B95D4386}"/>
              </a:ext>
            </a:extLst>
          </p:cNvPr>
          <p:cNvSpPr txBox="1"/>
          <p:nvPr/>
        </p:nvSpPr>
        <p:spPr>
          <a:xfrm>
            <a:off x="8150636" y="1218562"/>
            <a:ext cx="9334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b="1" dirty="0">
                <a:solidFill>
                  <a:srgbClr val="FF0000"/>
                </a:solidFill>
              </a:rPr>
              <a:t>الحل :</a:t>
            </a:r>
            <a:endParaRPr lang="ar-KW" b="1" dirty="0">
              <a:solidFill>
                <a:srgbClr val="FF0000"/>
              </a:solidFill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BC2252CF-6E7A-4305-A045-82DF2E4A7518}"/>
              </a:ext>
            </a:extLst>
          </p:cNvPr>
          <p:cNvSpPr txBox="1"/>
          <p:nvPr/>
        </p:nvSpPr>
        <p:spPr>
          <a:xfrm>
            <a:off x="4297080" y="1218562"/>
            <a:ext cx="38831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b="1" dirty="0"/>
              <a:t>لإيجاد الإحداثيات السينية لنقاط التقاطع نضع :  </a:t>
            </a:r>
            <a:endParaRPr lang="ar-KW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مربع نص 25">
                <a:extLst>
                  <a:ext uri="{FF2B5EF4-FFF2-40B4-BE49-F238E27FC236}">
                    <a16:creationId xmlns:a16="http://schemas.microsoft.com/office/drawing/2014/main" id="{A0076BF8-49BA-4109-BE76-C548D4DD14D2}"/>
                  </a:ext>
                </a:extLst>
              </p:cNvPr>
              <p:cNvSpPr txBox="1"/>
              <p:nvPr/>
            </p:nvSpPr>
            <p:spPr>
              <a:xfrm>
                <a:off x="3309116" y="1243121"/>
                <a:ext cx="12894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26" name="مربع نص 25">
                <a:extLst>
                  <a:ext uri="{FF2B5EF4-FFF2-40B4-BE49-F238E27FC236}">
                    <a16:creationId xmlns:a16="http://schemas.microsoft.com/office/drawing/2014/main" id="{A0076BF8-49BA-4109-BE76-C548D4DD1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116" y="1243121"/>
                <a:ext cx="1289456" cy="276999"/>
              </a:xfrm>
              <a:prstGeom prst="rect">
                <a:avLst/>
              </a:prstGeom>
              <a:blipFill>
                <a:blip r:embed="rId3"/>
                <a:stretch>
                  <a:fillRect l="-6161" r="-6635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9548F739-C7C4-484A-86ED-5D8BFE868E3E}"/>
                  </a:ext>
                </a:extLst>
              </p:cNvPr>
              <p:cNvSpPr txBox="1"/>
              <p:nvPr/>
            </p:nvSpPr>
            <p:spPr>
              <a:xfrm>
                <a:off x="3029553" y="1620931"/>
                <a:ext cx="1880258" cy="28321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E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9548F739-C7C4-484A-86ED-5D8BFE868E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9553" y="1620931"/>
                <a:ext cx="1880258" cy="283219"/>
              </a:xfrm>
              <a:prstGeom prst="rect">
                <a:avLst/>
              </a:prstGeom>
              <a:blipFill>
                <a:blip r:embed="rId4"/>
                <a:stretch>
                  <a:fillRect l="-2273" r="-2273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F8333C2C-40A5-480E-B1A5-10DFD7FEE637}"/>
                  </a:ext>
                </a:extLst>
              </p:cNvPr>
              <p:cNvSpPr txBox="1"/>
              <p:nvPr/>
            </p:nvSpPr>
            <p:spPr>
              <a:xfrm>
                <a:off x="3035558" y="1962055"/>
                <a:ext cx="1293559" cy="28321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E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F8333C2C-40A5-480E-B1A5-10DFD7FEE6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5558" y="1962055"/>
                <a:ext cx="1293559" cy="283219"/>
              </a:xfrm>
              <a:prstGeom prst="rect">
                <a:avLst/>
              </a:prstGeom>
              <a:blipFill>
                <a:blip r:embed="rId5"/>
                <a:stretch>
                  <a:fillRect l="-1887" r="-3302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DC8DD8C5-E1F5-43E7-8E4B-7383832FF1D9}"/>
                  </a:ext>
                </a:extLst>
              </p:cNvPr>
              <p:cNvSpPr txBox="1"/>
              <p:nvPr/>
            </p:nvSpPr>
            <p:spPr>
              <a:xfrm>
                <a:off x="3029553" y="2323770"/>
                <a:ext cx="31787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 ,   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  ,  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DC8DD8C5-E1F5-43E7-8E4B-7383832FF1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9553" y="2323770"/>
                <a:ext cx="3178755" cy="276999"/>
              </a:xfrm>
              <a:prstGeom prst="rect">
                <a:avLst/>
              </a:prstGeom>
              <a:blipFill>
                <a:blip r:embed="rId6"/>
                <a:stretch>
                  <a:fillRect l="-384" r="-1152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مربع نص 35">
                <a:extLst>
                  <a:ext uri="{FF2B5EF4-FFF2-40B4-BE49-F238E27FC236}">
                    <a16:creationId xmlns:a16="http://schemas.microsoft.com/office/drawing/2014/main" id="{C829632C-DD8B-4410-9CA5-92D46417853C}"/>
                  </a:ext>
                </a:extLst>
              </p:cNvPr>
              <p:cNvSpPr txBox="1"/>
              <p:nvPr/>
            </p:nvSpPr>
            <p:spPr>
              <a:xfrm>
                <a:off x="137650" y="2598812"/>
                <a:ext cx="2840778" cy="840102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=|</m:t>
                      </m:r>
                      <m:nary>
                        <m:naryPr>
                          <m:limLoc m:val="undOvr"/>
                          <m:ctrlPr>
                            <a:rPr lang="en-AE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AE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  <m:e>
                          <m:d>
                            <m:dPr>
                              <m:ctrlP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    |</m:t>
                          </m:r>
                        </m:e>
                      </m:nary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36" name="مربع نص 35">
                <a:extLst>
                  <a:ext uri="{FF2B5EF4-FFF2-40B4-BE49-F238E27FC236}">
                    <a16:creationId xmlns:a16="http://schemas.microsoft.com/office/drawing/2014/main" id="{C829632C-DD8B-4410-9CA5-92D4641785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50" y="2598812"/>
                <a:ext cx="2840778" cy="8401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مربع نص 36">
                <a:extLst>
                  <a:ext uri="{FF2B5EF4-FFF2-40B4-BE49-F238E27FC236}">
                    <a16:creationId xmlns:a16="http://schemas.microsoft.com/office/drawing/2014/main" id="{FAA71EB4-0C71-4F21-BCF0-3A5EAE250A61}"/>
                  </a:ext>
                </a:extLst>
              </p:cNvPr>
              <p:cNvSpPr txBox="1"/>
              <p:nvPr/>
            </p:nvSpPr>
            <p:spPr>
              <a:xfrm>
                <a:off x="311452" y="3428063"/>
                <a:ext cx="3604256" cy="840102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=|</m:t>
                      </m:r>
                      <m:nary>
                        <m:naryPr>
                          <m:limLoc m:val="undOvr"/>
                          <m:ctrlPr>
                            <a:rPr lang="en-AE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AE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  <m:e>
                          <m:d>
                            <m:dPr>
                              <m:ctrlP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)−(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    |</m:t>
                          </m:r>
                        </m:e>
                      </m:nary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37" name="مربع نص 36">
                <a:extLst>
                  <a:ext uri="{FF2B5EF4-FFF2-40B4-BE49-F238E27FC236}">
                    <a16:creationId xmlns:a16="http://schemas.microsoft.com/office/drawing/2014/main" id="{FAA71EB4-0C71-4F21-BCF0-3A5EAE250A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52" y="3428063"/>
                <a:ext cx="3604256" cy="84010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مربع نص 37">
                <a:extLst>
                  <a:ext uri="{FF2B5EF4-FFF2-40B4-BE49-F238E27FC236}">
                    <a16:creationId xmlns:a16="http://schemas.microsoft.com/office/drawing/2014/main" id="{0DBB93AA-CCB7-4F46-AC9E-A9E3EBA47BF8}"/>
                  </a:ext>
                </a:extLst>
              </p:cNvPr>
              <p:cNvSpPr txBox="1"/>
              <p:nvPr/>
            </p:nvSpPr>
            <p:spPr>
              <a:xfrm>
                <a:off x="199505" y="4359761"/>
                <a:ext cx="2238498" cy="840102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|</m:t>
                      </m:r>
                      <m:nary>
                        <m:naryPr>
                          <m:limLoc m:val="undOvr"/>
                          <m:ctrlPr>
                            <a:rPr lang="en-AE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AE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  <m:e>
                          <m:d>
                            <m:dPr>
                              <m:ctrlP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 |</m:t>
                          </m:r>
                        </m:e>
                      </m:nary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38" name="مربع نص 37">
                <a:extLst>
                  <a:ext uri="{FF2B5EF4-FFF2-40B4-BE49-F238E27FC236}">
                    <a16:creationId xmlns:a16="http://schemas.microsoft.com/office/drawing/2014/main" id="{0DBB93AA-CCB7-4F46-AC9E-A9E3EBA47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05" y="4359761"/>
                <a:ext cx="2238498" cy="84010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مربع نص 38">
                <a:extLst>
                  <a:ext uri="{FF2B5EF4-FFF2-40B4-BE49-F238E27FC236}">
                    <a16:creationId xmlns:a16="http://schemas.microsoft.com/office/drawing/2014/main" id="{E554E484-A4B0-4993-9A23-7CB3F4387DA3}"/>
                  </a:ext>
                </a:extLst>
              </p:cNvPr>
              <p:cNvSpPr txBox="1"/>
              <p:nvPr/>
            </p:nvSpPr>
            <p:spPr>
              <a:xfrm>
                <a:off x="4443425" y="4460648"/>
                <a:ext cx="2247410" cy="62574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ar-KW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ar-KW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  <m: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ar-KW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r>
                        <a:rPr lang="en-AE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مربع نص 38">
                <a:extLst>
                  <a:ext uri="{FF2B5EF4-FFF2-40B4-BE49-F238E27FC236}">
                    <a16:creationId xmlns:a16="http://schemas.microsoft.com/office/drawing/2014/main" id="{E554E484-A4B0-4993-9A23-7CB3F4387D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425" y="4460648"/>
                <a:ext cx="2247410" cy="62574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مربع نص 39">
                <a:extLst>
                  <a:ext uri="{FF2B5EF4-FFF2-40B4-BE49-F238E27FC236}">
                    <a16:creationId xmlns:a16="http://schemas.microsoft.com/office/drawing/2014/main" id="{48F577B8-C909-475A-A9C9-7C9CFF012B2E}"/>
                  </a:ext>
                </a:extLst>
              </p:cNvPr>
              <p:cNvSpPr txBox="1"/>
              <p:nvPr/>
            </p:nvSpPr>
            <p:spPr>
              <a:xfrm>
                <a:off x="173876" y="5311993"/>
                <a:ext cx="2168927" cy="52790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["/>
                          <m:endChr m:val="]"/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E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ar-KW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  <m:sSup>
                            <m:sSupPr>
                              <m:ctrlPr>
                                <a:rPr lang="ar-KW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  <m:r>
                            <a:rPr lang="en-AE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ar-KW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مربع نص 39">
                <a:extLst>
                  <a:ext uri="{FF2B5EF4-FFF2-40B4-BE49-F238E27FC236}">
                    <a16:creationId xmlns:a16="http://schemas.microsoft.com/office/drawing/2014/main" id="{48F577B8-C909-475A-A9C9-7C9CFF012B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76" y="5311993"/>
                <a:ext cx="2168927" cy="52790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مربع نص 40">
                <a:extLst>
                  <a:ext uri="{FF2B5EF4-FFF2-40B4-BE49-F238E27FC236}">
                    <a16:creationId xmlns:a16="http://schemas.microsoft.com/office/drawing/2014/main" id="{E4FC3080-DB7D-418D-8884-70F16957551F}"/>
                  </a:ext>
                </a:extLst>
              </p:cNvPr>
              <p:cNvSpPr txBox="1"/>
              <p:nvPr/>
            </p:nvSpPr>
            <p:spPr>
              <a:xfrm>
                <a:off x="2221751" y="5311994"/>
                <a:ext cx="2592120" cy="52790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E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ar-KW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  <m:sSup>
                            <m:sSupPr>
                              <m:ctrlPr>
                                <a:rPr lang="ar-KW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(−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  <m:r>
                            <a:rPr lang="en-AE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ar-KW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(−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AE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|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مربع نص 40">
                <a:extLst>
                  <a:ext uri="{FF2B5EF4-FFF2-40B4-BE49-F238E27FC236}">
                    <a16:creationId xmlns:a16="http://schemas.microsoft.com/office/drawing/2014/main" id="{E4FC3080-DB7D-418D-8884-70F1695755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1751" y="5311994"/>
                <a:ext cx="2592120" cy="52790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مربع نص 41">
                <a:extLst>
                  <a:ext uri="{FF2B5EF4-FFF2-40B4-BE49-F238E27FC236}">
                    <a16:creationId xmlns:a16="http://schemas.microsoft.com/office/drawing/2014/main" id="{295117F8-77BB-4EB4-89B3-2D3DD2B24358}"/>
                  </a:ext>
                </a:extLst>
              </p:cNvPr>
              <p:cNvSpPr txBox="1"/>
              <p:nvPr/>
            </p:nvSpPr>
            <p:spPr>
              <a:xfrm>
                <a:off x="199505" y="6120710"/>
                <a:ext cx="4392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مربع نص 41">
                <a:extLst>
                  <a:ext uri="{FF2B5EF4-FFF2-40B4-BE49-F238E27FC236}">
                    <a16:creationId xmlns:a16="http://schemas.microsoft.com/office/drawing/2014/main" id="{295117F8-77BB-4EB4-89B3-2D3DD2B24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05" y="6120710"/>
                <a:ext cx="439223" cy="276999"/>
              </a:xfrm>
              <a:prstGeom prst="rect">
                <a:avLst/>
              </a:prstGeom>
              <a:blipFill>
                <a:blip r:embed="rId13"/>
                <a:stretch>
                  <a:fillRect l="-5556" r="-11111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مربع نص 42">
                <a:extLst>
                  <a:ext uri="{FF2B5EF4-FFF2-40B4-BE49-F238E27FC236}">
                    <a16:creationId xmlns:a16="http://schemas.microsoft.com/office/drawing/2014/main" id="{036923C2-0936-4B56-A096-0837A8732916}"/>
                  </a:ext>
                </a:extLst>
              </p:cNvPr>
              <p:cNvSpPr txBox="1"/>
              <p:nvPr/>
            </p:nvSpPr>
            <p:spPr>
              <a:xfrm>
                <a:off x="1013121" y="6137232"/>
                <a:ext cx="16094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>
                          <a:latin typeface="Cambria Math" panose="02040503050406030204" pitchFamily="18" charset="0"/>
                        </a:rPr>
                        <m:t>𝒔𝒒𝒖𝒂𝒓𝒆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AE" b="1" i="1">
                          <a:latin typeface="Cambria Math" panose="02040503050406030204" pitchFamily="18" charset="0"/>
                        </a:rPr>
                        <m:t>𝒖𝒏𝒊𝒕𝒔</m:t>
                      </m:r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43" name="مربع نص 42">
                <a:extLst>
                  <a:ext uri="{FF2B5EF4-FFF2-40B4-BE49-F238E27FC236}">
                    <a16:creationId xmlns:a16="http://schemas.microsoft.com/office/drawing/2014/main" id="{036923C2-0936-4B56-A096-0837A87329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121" y="6137232"/>
                <a:ext cx="1609415" cy="276999"/>
              </a:xfrm>
              <a:prstGeom prst="rect">
                <a:avLst/>
              </a:prstGeom>
              <a:blipFill>
                <a:blip r:embed="rId14"/>
                <a:stretch>
                  <a:fillRect l="-3030" r="-3030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مربع نص 43">
                <a:extLst>
                  <a:ext uri="{FF2B5EF4-FFF2-40B4-BE49-F238E27FC236}">
                    <a16:creationId xmlns:a16="http://schemas.microsoft.com/office/drawing/2014/main" id="{5BFAE201-BF3B-404E-AB10-30CD3F71284D}"/>
                  </a:ext>
                </a:extLst>
              </p:cNvPr>
              <p:cNvSpPr txBox="1"/>
              <p:nvPr/>
            </p:nvSpPr>
            <p:spPr>
              <a:xfrm>
                <a:off x="2941816" y="2625693"/>
                <a:ext cx="2601994" cy="84144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+  |</m:t>
                      </m:r>
                      <m:nary>
                        <m:naryPr>
                          <m:limLoc m:val="undOvr"/>
                          <m:ctrlPr>
                            <a:rPr lang="en-AE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  <m:e>
                          <m:d>
                            <m:dPr>
                              <m:ctrlP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    |</m:t>
                          </m:r>
                        </m:e>
                      </m:nary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44" name="مربع نص 43">
                <a:extLst>
                  <a:ext uri="{FF2B5EF4-FFF2-40B4-BE49-F238E27FC236}">
                    <a16:creationId xmlns:a16="http://schemas.microsoft.com/office/drawing/2014/main" id="{5BFAE201-BF3B-404E-AB10-30CD3F712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816" y="2625693"/>
                <a:ext cx="2601994" cy="84144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مربع نص 44">
                <a:extLst>
                  <a:ext uri="{FF2B5EF4-FFF2-40B4-BE49-F238E27FC236}">
                    <a16:creationId xmlns:a16="http://schemas.microsoft.com/office/drawing/2014/main" id="{C32D6916-895C-4D47-9ECD-C460372A1589}"/>
                  </a:ext>
                </a:extLst>
              </p:cNvPr>
              <p:cNvSpPr txBox="1"/>
              <p:nvPr/>
            </p:nvSpPr>
            <p:spPr>
              <a:xfrm>
                <a:off x="3834912" y="3447773"/>
                <a:ext cx="3530582" cy="84144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+ |</m:t>
                      </m:r>
                      <m:nary>
                        <m:naryPr>
                          <m:limLoc m:val="undOvr"/>
                          <m:ctrlPr>
                            <a:rPr lang="en-AE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  <m:e>
                          <m:d>
                            <m:dPr>
                              <m:ctrlPr>
                                <a:rPr lang="en-AE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)−(−</m:t>
                              </m:r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    |</m:t>
                          </m:r>
                        </m:e>
                      </m:nary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45" name="مربع نص 44">
                <a:extLst>
                  <a:ext uri="{FF2B5EF4-FFF2-40B4-BE49-F238E27FC236}">
                    <a16:creationId xmlns:a16="http://schemas.microsoft.com/office/drawing/2014/main" id="{C32D6916-895C-4D47-9ECD-C460372A1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912" y="3447773"/>
                <a:ext cx="3530582" cy="84144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مربع نص 45">
                <a:extLst>
                  <a:ext uri="{FF2B5EF4-FFF2-40B4-BE49-F238E27FC236}">
                    <a16:creationId xmlns:a16="http://schemas.microsoft.com/office/drawing/2014/main" id="{120669D0-0193-4599-8C8E-F3A9A0A16368}"/>
                  </a:ext>
                </a:extLst>
              </p:cNvPr>
              <p:cNvSpPr txBox="1"/>
              <p:nvPr/>
            </p:nvSpPr>
            <p:spPr>
              <a:xfrm>
                <a:off x="2355881" y="4358414"/>
                <a:ext cx="2216119" cy="84144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+ |</m:t>
                      </m:r>
                      <m:nary>
                        <m:naryPr>
                          <m:limLoc m:val="undOvr"/>
                          <m:ctrlPr>
                            <a:rPr lang="en-AE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  <m:e>
                          <m:d>
                            <m:dPr>
                              <m:ctrlP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 |</m:t>
                          </m:r>
                        </m:e>
                      </m:nary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46" name="مربع نص 45">
                <a:extLst>
                  <a:ext uri="{FF2B5EF4-FFF2-40B4-BE49-F238E27FC236}">
                    <a16:creationId xmlns:a16="http://schemas.microsoft.com/office/drawing/2014/main" id="{120669D0-0193-4599-8C8E-F3A9A0A163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881" y="4358414"/>
                <a:ext cx="2216119" cy="84144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مربع نص 46">
                <a:extLst>
                  <a:ext uri="{FF2B5EF4-FFF2-40B4-BE49-F238E27FC236}">
                    <a16:creationId xmlns:a16="http://schemas.microsoft.com/office/drawing/2014/main" id="{2EC113A8-F3E6-4142-9B58-65F6C594B590}"/>
                  </a:ext>
                </a:extLst>
              </p:cNvPr>
              <p:cNvSpPr txBox="1"/>
              <p:nvPr/>
            </p:nvSpPr>
            <p:spPr>
              <a:xfrm>
                <a:off x="6662359" y="4468407"/>
                <a:ext cx="2099934" cy="627095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  |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ar-KW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ar-KW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ar-KW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AE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مربع نص 46">
                <a:extLst>
                  <a:ext uri="{FF2B5EF4-FFF2-40B4-BE49-F238E27FC236}">
                    <a16:creationId xmlns:a16="http://schemas.microsoft.com/office/drawing/2014/main" id="{2EC113A8-F3E6-4142-9B58-65F6C594B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359" y="4468407"/>
                <a:ext cx="2099934" cy="62709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مربع نص 47">
                <a:extLst>
                  <a:ext uri="{FF2B5EF4-FFF2-40B4-BE49-F238E27FC236}">
                    <a16:creationId xmlns:a16="http://schemas.microsoft.com/office/drawing/2014/main" id="{11E048C1-E606-404E-8B62-79595889FE1B}"/>
                  </a:ext>
                </a:extLst>
              </p:cNvPr>
              <p:cNvSpPr txBox="1"/>
              <p:nvPr/>
            </p:nvSpPr>
            <p:spPr>
              <a:xfrm>
                <a:off x="4759904" y="5319581"/>
                <a:ext cx="2104807" cy="52790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+|</m:t>
                      </m:r>
                      <m:d>
                        <m:dPr>
                          <m:begChr m:val="["/>
                          <m:endChr m:val="]"/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E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ar-KW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  <m:sSup>
                            <m:sSupPr>
                              <m:ctrlPr>
                                <a:rPr lang="ar-KW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  <m:r>
                            <a:rPr lang="en-AE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ar-KW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مربع نص 47">
                <a:extLst>
                  <a:ext uri="{FF2B5EF4-FFF2-40B4-BE49-F238E27FC236}">
                    <a16:creationId xmlns:a16="http://schemas.microsoft.com/office/drawing/2014/main" id="{11E048C1-E606-404E-8B62-79595889F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904" y="5319581"/>
                <a:ext cx="2104807" cy="52790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مربع نص 48">
                <a:extLst>
                  <a:ext uri="{FF2B5EF4-FFF2-40B4-BE49-F238E27FC236}">
                    <a16:creationId xmlns:a16="http://schemas.microsoft.com/office/drawing/2014/main" id="{CEE6F5C1-BF23-4A11-9D6F-026D1F052193}"/>
                  </a:ext>
                </a:extLst>
              </p:cNvPr>
              <p:cNvSpPr txBox="1"/>
              <p:nvPr/>
            </p:nvSpPr>
            <p:spPr>
              <a:xfrm>
                <a:off x="6751504" y="5327168"/>
                <a:ext cx="2143279" cy="52790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E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ar-KW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  <m:sSup>
                            <m:sSupPr>
                              <m:ctrlPr>
                                <a:rPr lang="ar-KW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  <m:r>
                            <a:rPr lang="en-AE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ar-KW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AE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مربع نص 48">
                <a:extLst>
                  <a:ext uri="{FF2B5EF4-FFF2-40B4-BE49-F238E27FC236}">
                    <a16:creationId xmlns:a16="http://schemas.microsoft.com/office/drawing/2014/main" id="{CEE6F5C1-BF23-4A11-9D6F-026D1F0521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504" y="5327168"/>
                <a:ext cx="2143279" cy="52790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989B3032-9308-4261-BBB4-344D0ACA845D}"/>
              </a:ext>
            </a:extLst>
          </p:cNvPr>
          <p:cNvGrpSpPr/>
          <p:nvPr/>
        </p:nvGrpSpPr>
        <p:grpSpPr>
          <a:xfrm>
            <a:off x="83268" y="410507"/>
            <a:ext cx="9049871" cy="781413"/>
            <a:chOff x="83268" y="410507"/>
            <a:chExt cx="9049871" cy="781413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7802C62E-EBF2-4669-9D8C-6342E3B91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lum bright="-20000" contrast="40000"/>
            </a:blip>
            <a:stretch>
              <a:fillRect/>
            </a:stretch>
          </p:blipFill>
          <p:spPr>
            <a:xfrm>
              <a:off x="7613432" y="410507"/>
              <a:ext cx="1519707" cy="492868"/>
            </a:xfrm>
            <a:prstGeom prst="rect">
              <a:avLst/>
            </a:prstGeom>
          </p:spPr>
        </p:pic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8FAFAE50-385A-4085-A9D3-AA7A152CE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lum bright="-20000" contrast="40000"/>
            </a:blip>
            <a:stretch>
              <a:fillRect/>
            </a:stretch>
          </p:blipFill>
          <p:spPr>
            <a:xfrm>
              <a:off x="1792181" y="443769"/>
              <a:ext cx="5821251" cy="447472"/>
            </a:xfrm>
            <a:prstGeom prst="rect">
              <a:avLst/>
            </a:prstGeom>
          </p:spPr>
        </p:pic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1D480118-13DB-4D8F-A0B6-EDA33AEF4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lum bright="-20000" contrast="40000"/>
            </a:blip>
            <a:stretch>
              <a:fillRect/>
            </a:stretch>
          </p:blipFill>
          <p:spPr>
            <a:xfrm>
              <a:off x="83268" y="835239"/>
              <a:ext cx="2807594" cy="3566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205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9" grpId="0"/>
      <p:bldP spid="30" grpId="0"/>
      <p:bldP spid="33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4">
            <a:extLst>
              <a:ext uri="{FF2B5EF4-FFF2-40B4-BE49-F238E27FC236}">
                <a16:creationId xmlns:a16="http://schemas.microsoft.com/office/drawing/2014/main" id="{C0468004-4702-46A3-BF59-43CAE069B016}"/>
              </a:ext>
            </a:extLst>
          </p:cNvPr>
          <p:cNvSpPr txBox="1"/>
          <p:nvPr/>
        </p:nvSpPr>
        <p:spPr>
          <a:xfrm>
            <a:off x="10862" y="11540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b="1" dirty="0">
                <a:latin typeface="Arial" pitchFamily="34" charset="0"/>
                <a:cs typeface="Arial" pitchFamily="34" charset="0"/>
              </a:rPr>
              <a:t>كتاب الطالب ص 66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61D3527B-2DA5-46ED-91EB-727FC1BF7E20}"/>
              </a:ext>
            </a:extLst>
          </p:cNvPr>
          <p:cNvSpPr txBox="1"/>
          <p:nvPr/>
        </p:nvSpPr>
        <p:spPr>
          <a:xfrm>
            <a:off x="6096000" y="0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AE" b="1" dirty="0">
                <a:cs typeface="Arial" pitchFamily="34" charset="0"/>
              </a:rPr>
              <a:t>المساحات في المستوي  ( 1 - 6 ) </a:t>
            </a:r>
            <a:r>
              <a:rPr lang="en-AE" b="1" dirty="0">
                <a:cs typeface="Arial" pitchFamily="34" charset="0"/>
              </a:rPr>
              <a:t> </a:t>
            </a:r>
            <a:r>
              <a:rPr lang="ar-AE" b="1" dirty="0">
                <a:cs typeface="Arial" pitchFamily="34" charset="0"/>
              </a:rPr>
              <a:t> </a:t>
            </a:r>
          </a:p>
        </p:txBody>
      </p:sp>
      <p:sp>
        <p:nvSpPr>
          <p:cNvPr id="15" name="Date Placeholder 28">
            <a:extLst>
              <a:ext uri="{FF2B5EF4-FFF2-40B4-BE49-F238E27FC236}">
                <a16:creationId xmlns:a16="http://schemas.microsoft.com/office/drawing/2014/main" id="{E1F79F11-AEF6-4514-BE6C-403F3C8E99AF}"/>
              </a:ext>
            </a:extLst>
          </p:cNvPr>
          <p:cNvSpPr txBox="1">
            <a:spLocks/>
          </p:cNvSpPr>
          <p:nvPr/>
        </p:nvSpPr>
        <p:spPr>
          <a:xfrm>
            <a:off x="2890862" y="11540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06/05/2021 05:40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7AC8834A-8311-4544-A1A1-C93E612DFA15}"/>
              </a:ext>
            </a:extLst>
          </p:cNvPr>
          <p:cNvGrpSpPr/>
          <p:nvPr/>
        </p:nvGrpSpPr>
        <p:grpSpPr>
          <a:xfrm>
            <a:off x="831200" y="380872"/>
            <a:ext cx="8160400" cy="2763816"/>
            <a:chOff x="831200" y="380872"/>
            <a:chExt cx="8160400" cy="2763816"/>
          </a:xfrm>
        </p:grpSpPr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EC6032B1-49D8-4E00-9B3F-57C7D56A7B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-20000" contrast="40000"/>
            </a:blip>
            <a:stretch>
              <a:fillRect/>
            </a:stretch>
          </p:blipFill>
          <p:spPr>
            <a:xfrm>
              <a:off x="831200" y="412070"/>
              <a:ext cx="2369200" cy="2732618"/>
            </a:xfrm>
            <a:prstGeom prst="rect">
              <a:avLst/>
            </a:prstGeom>
          </p:spPr>
        </p:pic>
        <p:pic>
          <p:nvPicPr>
            <p:cNvPr id="30" name="صورة 29">
              <a:extLst>
                <a:ext uri="{FF2B5EF4-FFF2-40B4-BE49-F238E27FC236}">
                  <a16:creationId xmlns:a16="http://schemas.microsoft.com/office/drawing/2014/main" id="{0D7785E4-0CDA-4D95-B5C4-9D1C6D7E8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-20000" contrast="40000"/>
            </a:blip>
            <a:stretch>
              <a:fillRect/>
            </a:stretch>
          </p:blipFill>
          <p:spPr>
            <a:xfrm>
              <a:off x="3705225" y="380872"/>
              <a:ext cx="5286375" cy="2183911"/>
            </a:xfrm>
            <a:prstGeom prst="rect">
              <a:avLst/>
            </a:prstGeom>
          </p:spPr>
        </p:pic>
      </p:grp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02621E08-1B66-4763-A18C-F8695DF6BE01}"/>
              </a:ext>
            </a:extLst>
          </p:cNvPr>
          <p:cNvSpPr txBox="1"/>
          <p:nvPr/>
        </p:nvSpPr>
        <p:spPr>
          <a:xfrm>
            <a:off x="8058150" y="2775356"/>
            <a:ext cx="9334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b="1" dirty="0">
                <a:solidFill>
                  <a:srgbClr val="FF0000"/>
                </a:solidFill>
              </a:rPr>
              <a:t>الحل :</a:t>
            </a:r>
            <a:endParaRPr lang="ar-KW" b="1" dirty="0">
              <a:solidFill>
                <a:srgbClr val="FF0000"/>
              </a:solidFill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F8891912-D404-4FD2-96C1-C64E9F6E963B}"/>
              </a:ext>
            </a:extLst>
          </p:cNvPr>
          <p:cNvSpPr txBox="1"/>
          <p:nvPr/>
        </p:nvSpPr>
        <p:spPr>
          <a:xfrm>
            <a:off x="7084075" y="2786657"/>
            <a:ext cx="12287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AE" b="1" dirty="0"/>
              <a:t> :</a:t>
            </a:r>
            <a:r>
              <a:rPr lang="ar-AE" b="1" dirty="0"/>
              <a:t>من الشكل </a:t>
            </a:r>
            <a:endParaRPr lang="ar-KW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B42FE6AE-769D-4CC0-AB8E-C32A6CE3EF1C}"/>
                  </a:ext>
                </a:extLst>
              </p:cNvPr>
              <p:cNvSpPr txBox="1"/>
              <p:nvPr/>
            </p:nvSpPr>
            <p:spPr>
              <a:xfrm>
                <a:off x="4512666" y="2832823"/>
                <a:ext cx="25714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AE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AE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AE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AE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∀</m:t>
                      </m:r>
                      <m:r>
                        <a:rPr lang="en-AE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AE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∈[</m:t>
                      </m:r>
                      <m:r>
                        <a:rPr lang="ar-AE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AE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ar-AE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AE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B42FE6AE-769D-4CC0-AB8E-C32A6CE3E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2666" y="2832823"/>
                <a:ext cx="2571409" cy="276999"/>
              </a:xfrm>
              <a:prstGeom prst="rect">
                <a:avLst/>
              </a:prstGeom>
              <a:blipFill>
                <a:blip r:embed="rId4"/>
                <a:stretch>
                  <a:fillRect l="-3081" t="-2222" r="-3318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مربع نص 35">
                <a:extLst>
                  <a:ext uri="{FF2B5EF4-FFF2-40B4-BE49-F238E27FC236}">
                    <a16:creationId xmlns:a16="http://schemas.microsoft.com/office/drawing/2014/main" id="{F4AF3E92-A51D-4EE3-8F4A-A5B62198AA68}"/>
                  </a:ext>
                </a:extLst>
              </p:cNvPr>
              <p:cNvSpPr txBox="1"/>
              <p:nvPr/>
            </p:nvSpPr>
            <p:spPr>
              <a:xfrm>
                <a:off x="1684865" y="3127435"/>
                <a:ext cx="1479058" cy="844205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AE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  <m:e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36" name="مربع نص 35">
                <a:extLst>
                  <a:ext uri="{FF2B5EF4-FFF2-40B4-BE49-F238E27FC236}">
                    <a16:creationId xmlns:a16="http://schemas.microsoft.com/office/drawing/2014/main" id="{F4AF3E92-A51D-4EE3-8F4A-A5B62198A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865" y="3127435"/>
                <a:ext cx="1479058" cy="8442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مربع نص 36">
                <a:extLst>
                  <a:ext uri="{FF2B5EF4-FFF2-40B4-BE49-F238E27FC236}">
                    <a16:creationId xmlns:a16="http://schemas.microsoft.com/office/drawing/2014/main" id="{A4F38539-6E40-44A5-BEEF-73879CDAA8F1}"/>
                  </a:ext>
                </a:extLst>
              </p:cNvPr>
              <p:cNvSpPr txBox="1"/>
              <p:nvPr/>
            </p:nvSpPr>
            <p:spPr>
              <a:xfrm>
                <a:off x="3271639" y="3137784"/>
                <a:ext cx="2180853" cy="844205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AE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  <m:e>
                          <m:d>
                            <m:dPr>
                              <m:ctrlP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37" name="مربع نص 36">
                <a:extLst>
                  <a:ext uri="{FF2B5EF4-FFF2-40B4-BE49-F238E27FC236}">
                    <a16:creationId xmlns:a16="http://schemas.microsoft.com/office/drawing/2014/main" id="{A4F38539-6E40-44A5-BEEF-73879CDAA8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1639" y="3137784"/>
                <a:ext cx="2180853" cy="8442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مربع نص 37">
                <a:extLst>
                  <a:ext uri="{FF2B5EF4-FFF2-40B4-BE49-F238E27FC236}">
                    <a16:creationId xmlns:a16="http://schemas.microsoft.com/office/drawing/2014/main" id="{CFEF6489-ED68-4757-92CF-AEE0568D7827}"/>
                  </a:ext>
                </a:extLst>
              </p:cNvPr>
              <p:cNvSpPr txBox="1"/>
              <p:nvPr/>
            </p:nvSpPr>
            <p:spPr>
              <a:xfrm>
                <a:off x="3200400" y="4004984"/>
                <a:ext cx="2355517" cy="73398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KW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ar-KW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ar-KW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bSup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مربع نص 37">
                <a:extLst>
                  <a:ext uri="{FF2B5EF4-FFF2-40B4-BE49-F238E27FC236}">
                    <a16:creationId xmlns:a16="http://schemas.microsoft.com/office/drawing/2014/main" id="{CFEF6489-ED68-4757-92CF-AEE0568D7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4004984"/>
                <a:ext cx="2355517" cy="7339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مربع نص 38">
                <a:extLst>
                  <a:ext uri="{FF2B5EF4-FFF2-40B4-BE49-F238E27FC236}">
                    <a16:creationId xmlns:a16="http://schemas.microsoft.com/office/drawing/2014/main" id="{9AD68575-263D-4F00-B784-8A8276B0C2B5}"/>
                  </a:ext>
                </a:extLst>
              </p:cNvPr>
              <p:cNvSpPr txBox="1"/>
              <p:nvPr/>
            </p:nvSpPr>
            <p:spPr>
              <a:xfrm>
                <a:off x="3211815" y="4754908"/>
                <a:ext cx="2087815" cy="73398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KW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ar-KW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bSup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مربع نص 38">
                <a:extLst>
                  <a:ext uri="{FF2B5EF4-FFF2-40B4-BE49-F238E27FC236}">
                    <a16:creationId xmlns:a16="http://schemas.microsoft.com/office/drawing/2014/main" id="{9AD68575-263D-4F00-B784-8A8276B0C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815" y="4754908"/>
                <a:ext cx="2087815" cy="733983"/>
              </a:xfrm>
              <a:prstGeom prst="rect">
                <a:avLst/>
              </a:prstGeom>
              <a:blipFill>
                <a:blip r:embed="rId8"/>
                <a:stretch>
                  <a:fillRect b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مربع نص 39">
                <a:extLst>
                  <a:ext uri="{FF2B5EF4-FFF2-40B4-BE49-F238E27FC236}">
                    <a16:creationId xmlns:a16="http://schemas.microsoft.com/office/drawing/2014/main" id="{6B437FFD-6E2D-42C7-B428-FD1CEB8D327D}"/>
                  </a:ext>
                </a:extLst>
              </p:cNvPr>
              <p:cNvSpPr txBox="1"/>
              <p:nvPr/>
            </p:nvSpPr>
            <p:spPr>
              <a:xfrm>
                <a:off x="3148535" y="5552917"/>
                <a:ext cx="2516715" cy="63203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KW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ar-KW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AE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مربع نص 39">
                <a:extLst>
                  <a:ext uri="{FF2B5EF4-FFF2-40B4-BE49-F238E27FC236}">
                    <a16:creationId xmlns:a16="http://schemas.microsoft.com/office/drawing/2014/main" id="{6B437FFD-6E2D-42C7-B428-FD1CEB8D3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535" y="5552917"/>
                <a:ext cx="2516715" cy="6320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مربع نص 40">
                <a:extLst>
                  <a:ext uri="{FF2B5EF4-FFF2-40B4-BE49-F238E27FC236}">
                    <a16:creationId xmlns:a16="http://schemas.microsoft.com/office/drawing/2014/main" id="{49339E6B-99F1-4749-A399-05FC7E0C4280}"/>
                  </a:ext>
                </a:extLst>
              </p:cNvPr>
              <p:cNvSpPr txBox="1"/>
              <p:nvPr/>
            </p:nvSpPr>
            <p:spPr>
              <a:xfrm>
                <a:off x="5668456" y="5564218"/>
                <a:ext cx="2491067" cy="63203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KW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ar-KW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AE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مربع نص 40">
                <a:extLst>
                  <a:ext uri="{FF2B5EF4-FFF2-40B4-BE49-F238E27FC236}">
                    <a16:creationId xmlns:a16="http://schemas.microsoft.com/office/drawing/2014/main" id="{49339E6B-99F1-4749-A399-05FC7E0C4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456" y="5564218"/>
                <a:ext cx="2491067" cy="6320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مربع نص 41">
                <a:extLst>
                  <a:ext uri="{FF2B5EF4-FFF2-40B4-BE49-F238E27FC236}">
                    <a16:creationId xmlns:a16="http://schemas.microsoft.com/office/drawing/2014/main" id="{D777AF26-1FC9-49D6-98DC-029BEEEE71F3}"/>
                  </a:ext>
                </a:extLst>
              </p:cNvPr>
              <p:cNvSpPr txBox="1"/>
              <p:nvPr/>
            </p:nvSpPr>
            <p:spPr>
              <a:xfrm>
                <a:off x="3148535" y="6357037"/>
                <a:ext cx="4392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42" name="مربع نص 41">
                <a:extLst>
                  <a:ext uri="{FF2B5EF4-FFF2-40B4-BE49-F238E27FC236}">
                    <a16:creationId xmlns:a16="http://schemas.microsoft.com/office/drawing/2014/main" id="{D777AF26-1FC9-49D6-98DC-029BEEEE71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535" y="6357037"/>
                <a:ext cx="439223" cy="276999"/>
              </a:xfrm>
              <a:prstGeom prst="rect">
                <a:avLst/>
              </a:prstGeom>
              <a:blipFill>
                <a:blip r:embed="rId11"/>
                <a:stretch>
                  <a:fillRect l="-4110" r="-10959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مربع نص 42">
                <a:extLst>
                  <a:ext uri="{FF2B5EF4-FFF2-40B4-BE49-F238E27FC236}">
                    <a16:creationId xmlns:a16="http://schemas.microsoft.com/office/drawing/2014/main" id="{68B56BA5-74D9-4728-A01B-70098903717C}"/>
                  </a:ext>
                </a:extLst>
              </p:cNvPr>
              <p:cNvSpPr txBox="1"/>
              <p:nvPr/>
            </p:nvSpPr>
            <p:spPr>
              <a:xfrm>
                <a:off x="3822477" y="6357037"/>
                <a:ext cx="16094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𝒔𝒒𝒖𝒂𝒓𝒆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AE" b="1" i="1">
                          <a:latin typeface="Cambria Math" panose="02040503050406030204" pitchFamily="18" charset="0"/>
                        </a:rPr>
                        <m:t>𝒖𝒏𝒊𝒕𝒔</m:t>
                      </m:r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43" name="مربع نص 42">
                <a:extLst>
                  <a:ext uri="{FF2B5EF4-FFF2-40B4-BE49-F238E27FC236}">
                    <a16:creationId xmlns:a16="http://schemas.microsoft.com/office/drawing/2014/main" id="{68B56BA5-74D9-4728-A01B-700989037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2477" y="6357037"/>
                <a:ext cx="1609415" cy="276999"/>
              </a:xfrm>
              <a:prstGeom prst="rect">
                <a:avLst/>
              </a:prstGeom>
              <a:blipFill>
                <a:blip r:embed="rId12"/>
                <a:stretch>
                  <a:fillRect l="-3030" r="-3030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607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0862" y="-11541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cs typeface="Arial" pitchFamily="34" charset="0"/>
              </a:rPr>
              <a:t>كتاب الطالب ص  </a:t>
            </a:r>
            <a:r>
              <a:rPr lang="ar-AE" b="1" dirty="0">
                <a:cs typeface="Arial" pitchFamily="34" charset="0"/>
              </a:rPr>
              <a:t>74</a:t>
            </a:r>
            <a:endParaRPr lang="en-GB" b="1" dirty="0">
              <a:cs typeface="Arial" pitchFamily="34" charset="0"/>
            </a:endParaRPr>
          </a:p>
        </p:txBody>
      </p:sp>
      <p:sp>
        <p:nvSpPr>
          <p:cNvPr id="3" name="Date Placeholder 28">
            <a:extLst>
              <a:ext uri="{FF2B5EF4-FFF2-40B4-BE49-F238E27FC236}">
                <a16:creationId xmlns:a16="http://schemas.microsoft.com/office/drawing/2014/main" id="{7BC2CF42-E825-44F2-BD08-422B34ECCFD9}"/>
              </a:ext>
            </a:extLst>
          </p:cNvPr>
          <p:cNvSpPr txBox="1">
            <a:spLocks/>
          </p:cNvSpPr>
          <p:nvPr/>
        </p:nvSpPr>
        <p:spPr>
          <a:xfrm>
            <a:off x="2890862" y="11540"/>
            <a:ext cx="3362277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BD4B4-45BB-4BC5-AF96-2A5B9A95379A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06/05/2021 05:40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41F4B5A1-D7D9-42EE-87E2-145F7B3F2C1B}"/>
              </a:ext>
            </a:extLst>
          </p:cNvPr>
          <p:cNvSpPr txBox="1"/>
          <p:nvPr/>
        </p:nvSpPr>
        <p:spPr>
          <a:xfrm>
            <a:off x="6253139" y="0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cs typeface="Arial" pitchFamily="34" charset="0"/>
              </a:rPr>
              <a:t>(</a:t>
            </a:r>
            <a:r>
              <a:rPr lang="ar-KW" b="1" dirty="0">
                <a:cs typeface="Arial" pitchFamily="34" charset="0"/>
              </a:rPr>
              <a:t>6</a:t>
            </a:r>
            <a:r>
              <a:rPr lang="en-US" b="1" dirty="0">
                <a:cs typeface="Arial" pitchFamily="34" charset="0"/>
              </a:rPr>
              <a:t>-</a:t>
            </a:r>
            <a:r>
              <a:rPr lang="ar-KW" b="1" dirty="0">
                <a:cs typeface="Arial" pitchFamily="34" charset="0"/>
              </a:rPr>
              <a:t>1</a:t>
            </a:r>
            <a:r>
              <a:rPr lang="en-US" b="1" dirty="0">
                <a:cs typeface="Arial" pitchFamily="34" charset="0"/>
              </a:rPr>
              <a:t>)</a:t>
            </a:r>
            <a:r>
              <a:rPr lang="ar-KW" b="1" dirty="0">
                <a:cs typeface="Arial" pitchFamily="34" charset="0"/>
              </a:rPr>
              <a:t> المساحات في المستوي 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677CD6B3-9E1F-4129-A69C-07E5B95D4386}"/>
              </a:ext>
            </a:extLst>
          </p:cNvPr>
          <p:cNvSpPr txBox="1"/>
          <p:nvPr/>
        </p:nvSpPr>
        <p:spPr>
          <a:xfrm>
            <a:off x="8150636" y="896839"/>
            <a:ext cx="9334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b="1" dirty="0">
                <a:solidFill>
                  <a:srgbClr val="FF0000"/>
                </a:solidFill>
              </a:rPr>
              <a:t>الحل :</a:t>
            </a:r>
            <a:endParaRPr lang="ar-KW" b="1" dirty="0">
              <a:solidFill>
                <a:srgbClr val="FF0000"/>
              </a:solidFill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BC2252CF-6E7A-4305-A045-82DF2E4A7518}"/>
              </a:ext>
            </a:extLst>
          </p:cNvPr>
          <p:cNvSpPr txBox="1"/>
          <p:nvPr/>
        </p:nvSpPr>
        <p:spPr>
          <a:xfrm>
            <a:off x="4297080" y="896839"/>
            <a:ext cx="38831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b="1" dirty="0"/>
              <a:t>لإيجاد الإحداثيات السينية لنقاط  التقاطع نضع :  </a:t>
            </a:r>
            <a:endParaRPr lang="ar-KW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مربع نص 25">
                <a:extLst>
                  <a:ext uri="{FF2B5EF4-FFF2-40B4-BE49-F238E27FC236}">
                    <a16:creationId xmlns:a16="http://schemas.microsoft.com/office/drawing/2014/main" id="{A0076BF8-49BA-4109-BE76-C548D4DD14D2}"/>
                  </a:ext>
                </a:extLst>
              </p:cNvPr>
              <p:cNvSpPr txBox="1"/>
              <p:nvPr/>
            </p:nvSpPr>
            <p:spPr>
              <a:xfrm>
                <a:off x="3309116" y="921398"/>
                <a:ext cx="12894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26" name="مربع نص 25">
                <a:extLst>
                  <a:ext uri="{FF2B5EF4-FFF2-40B4-BE49-F238E27FC236}">
                    <a16:creationId xmlns:a16="http://schemas.microsoft.com/office/drawing/2014/main" id="{A0076BF8-49BA-4109-BE76-C548D4DD1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116" y="921398"/>
                <a:ext cx="1289456" cy="276999"/>
              </a:xfrm>
              <a:prstGeom prst="rect">
                <a:avLst/>
              </a:prstGeom>
              <a:blipFill>
                <a:blip r:embed="rId3"/>
                <a:stretch>
                  <a:fillRect l="-6161" r="-6635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9548F739-C7C4-484A-86ED-5D8BFE868E3E}"/>
                  </a:ext>
                </a:extLst>
              </p:cNvPr>
              <p:cNvSpPr txBox="1"/>
              <p:nvPr/>
            </p:nvSpPr>
            <p:spPr>
              <a:xfrm>
                <a:off x="3029553" y="1299208"/>
                <a:ext cx="1812868" cy="28321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E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AE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E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9548F739-C7C4-484A-86ED-5D8BFE868E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9553" y="1299208"/>
                <a:ext cx="1812868" cy="283219"/>
              </a:xfrm>
              <a:prstGeom prst="rect">
                <a:avLst/>
              </a:prstGeom>
              <a:blipFill>
                <a:blip r:embed="rId4"/>
                <a:stretch>
                  <a:fillRect l="-1010" r="-1010"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F8333C2C-40A5-480E-B1A5-10DFD7FEE637}"/>
                  </a:ext>
                </a:extLst>
              </p:cNvPr>
              <p:cNvSpPr txBox="1"/>
              <p:nvPr/>
            </p:nvSpPr>
            <p:spPr>
              <a:xfrm>
                <a:off x="2941816" y="1636208"/>
                <a:ext cx="2226442" cy="28321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E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AE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E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F8333C2C-40A5-480E-B1A5-10DFD7FEE6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816" y="1636208"/>
                <a:ext cx="2226442" cy="283219"/>
              </a:xfrm>
              <a:prstGeom prst="rect">
                <a:avLst/>
              </a:prstGeom>
              <a:blipFill>
                <a:blip r:embed="rId5"/>
                <a:stretch>
                  <a:fillRect l="-822" r="-1918"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DC8DD8C5-E1F5-43E7-8E4B-7383832FF1D9}"/>
                  </a:ext>
                </a:extLst>
              </p:cNvPr>
              <p:cNvSpPr txBox="1"/>
              <p:nvPr/>
            </p:nvSpPr>
            <p:spPr>
              <a:xfrm>
                <a:off x="3029553" y="2002047"/>
                <a:ext cx="33518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 ,   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  ,  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DC8DD8C5-E1F5-43E7-8E4B-7383832FF1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9553" y="2002047"/>
                <a:ext cx="3351880" cy="276999"/>
              </a:xfrm>
              <a:prstGeom prst="rect">
                <a:avLst/>
              </a:prstGeom>
              <a:blipFill>
                <a:blip r:embed="rId6"/>
                <a:stretch>
                  <a:fillRect l="-364" r="-1091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مربع نص 35">
                <a:extLst>
                  <a:ext uri="{FF2B5EF4-FFF2-40B4-BE49-F238E27FC236}">
                    <a16:creationId xmlns:a16="http://schemas.microsoft.com/office/drawing/2014/main" id="{C829632C-DD8B-4410-9CA5-92D46417853C}"/>
                  </a:ext>
                </a:extLst>
              </p:cNvPr>
              <p:cNvSpPr txBox="1"/>
              <p:nvPr/>
            </p:nvSpPr>
            <p:spPr>
              <a:xfrm>
                <a:off x="2522138" y="2302067"/>
                <a:ext cx="2901627" cy="84144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=|</m:t>
                      </m:r>
                      <m:nary>
                        <m:naryPr>
                          <m:limLoc m:val="undOvr"/>
                          <m:ctrlPr>
                            <a:rPr lang="en-AE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AE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  <m:sup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d>
                            <m:dPr>
                              <m:ctrlP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    |</m:t>
                          </m:r>
                        </m:e>
                      </m:nary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36" name="مربع نص 35">
                <a:extLst>
                  <a:ext uri="{FF2B5EF4-FFF2-40B4-BE49-F238E27FC236}">
                    <a16:creationId xmlns:a16="http://schemas.microsoft.com/office/drawing/2014/main" id="{C829632C-DD8B-4410-9CA5-92D4641785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138" y="2302067"/>
                <a:ext cx="2901627" cy="84144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مربع نص 36">
                <a:extLst>
                  <a:ext uri="{FF2B5EF4-FFF2-40B4-BE49-F238E27FC236}">
                    <a16:creationId xmlns:a16="http://schemas.microsoft.com/office/drawing/2014/main" id="{FAA71EB4-0C71-4F21-BCF0-3A5EAE250A61}"/>
                  </a:ext>
                </a:extLst>
              </p:cNvPr>
              <p:cNvSpPr txBox="1"/>
              <p:nvPr/>
            </p:nvSpPr>
            <p:spPr>
              <a:xfrm>
                <a:off x="1871324" y="3199229"/>
                <a:ext cx="3597973" cy="83388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=|</m:t>
                      </m:r>
                      <m:nary>
                        <m:naryPr>
                          <m:limLoc m:val="undOvr"/>
                          <m:ctrlPr>
                            <a:rPr lang="en-AE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AE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  <m:sup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d>
                            <m:dPr>
                              <m:ctrlP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)−(</m:t>
                              </m:r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sSup>
                                <m:sSupPr>
                                  <m:ctrlP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    |</m:t>
                          </m:r>
                        </m:e>
                      </m:nary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37" name="مربع نص 36">
                <a:extLst>
                  <a:ext uri="{FF2B5EF4-FFF2-40B4-BE49-F238E27FC236}">
                    <a16:creationId xmlns:a16="http://schemas.microsoft.com/office/drawing/2014/main" id="{FAA71EB4-0C71-4F21-BCF0-3A5EAE250A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324" y="3199229"/>
                <a:ext cx="3597973" cy="833883"/>
              </a:xfrm>
              <a:prstGeom prst="rect">
                <a:avLst/>
              </a:prstGeom>
              <a:blipFill>
                <a:blip r:embed="rId8"/>
                <a:stretch>
                  <a:fillRect b="-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مربع نص 37">
                <a:extLst>
                  <a:ext uri="{FF2B5EF4-FFF2-40B4-BE49-F238E27FC236}">
                    <a16:creationId xmlns:a16="http://schemas.microsoft.com/office/drawing/2014/main" id="{0DBB93AA-CCB7-4F46-AC9E-A9E3EBA47BF8}"/>
                  </a:ext>
                </a:extLst>
              </p:cNvPr>
              <p:cNvSpPr txBox="1"/>
              <p:nvPr/>
            </p:nvSpPr>
            <p:spPr>
              <a:xfrm>
                <a:off x="1871324" y="4134962"/>
                <a:ext cx="3212995" cy="84144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=|</m:t>
                      </m:r>
                      <m:nary>
                        <m:naryPr>
                          <m:limLoc m:val="undOvr"/>
                          <m:ctrlPr>
                            <a:rPr lang="en-AE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AE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  <m:sup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d>
                            <m:dPr>
                              <m:ctrlP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sSup>
                                <m:sSupPr>
                                  <m:ctrlP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    |</m:t>
                          </m:r>
                        </m:e>
                      </m:nary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38" name="مربع نص 37">
                <a:extLst>
                  <a:ext uri="{FF2B5EF4-FFF2-40B4-BE49-F238E27FC236}">
                    <a16:creationId xmlns:a16="http://schemas.microsoft.com/office/drawing/2014/main" id="{0DBB93AA-CCB7-4F46-AC9E-A9E3EBA47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324" y="4134962"/>
                <a:ext cx="3212995" cy="84144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مربع نص 38">
                <a:extLst>
                  <a:ext uri="{FF2B5EF4-FFF2-40B4-BE49-F238E27FC236}">
                    <a16:creationId xmlns:a16="http://schemas.microsoft.com/office/drawing/2014/main" id="{E554E484-A4B0-4993-9A23-7CB3F4387DA3}"/>
                  </a:ext>
                </a:extLst>
              </p:cNvPr>
              <p:cNvSpPr txBox="1"/>
              <p:nvPr/>
            </p:nvSpPr>
            <p:spPr>
              <a:xfrm>
                <a:off x="1870808" y="4967434"/>
                <a:ext cx="3140219" cy="627095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KW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ar-KW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  <m: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ar-KW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ar-KW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ar-KW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b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  <m:sup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AE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مربع نص 38">
                <a:extLst>
                  <a:ext uri="{FF2B5EF4-FFF2-40B4-BE49-F238E27FC236}">
                    <a16:creationId xmlns:a16="http://schemas.microsoft.com/office/drawing/2014/main" id="{E554E484-A4B0-4993-9A23-7CB3F4387D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808" y="4967434"/>
                <a:ext cx="3140219" cy="62709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مربع نص 39">
                <a:extLst>
                  <a:ext uri="{FF2B5EF4-FFF2-40B4-BE49-F238E27FC236}">
                    <a16:creationId xmlns:a16="http://schemas.microsoft.com/office/drawing/2014/main" id="{48F577B8-C909-475A-A9C9-7C9CFF012B2E}"/>
                  </a:ext>
                </a:extLst>
              </p:cNvPr>
              <p:cNvSpPr txBox="1"/>
              <p:nvPr/>
            </p:nvSpPr>
            <p:spPr>
              <a:xfrm>
                <a:off x="117690" y="5778040"/>
                <a:ext cx="1967077" cy="52790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["/>
                          <m:endChr m:val="]"/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KW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AE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ar-KW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AE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مربع نص 39">
                <a:extLst>
                  <a:ext uri="{FF2B5EF4-FFF2-40B4-BE49-F238E27FC236}">
                    <a16:creationId xmlns:a16="http://schemas.microsoft.com/office/drawing/2014/main" id="{48F577B8-C909-475A-A9C9-7C9CFF012B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90" y="5778040"/>
                <a:ext cx="1967077" cy="52790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مربع نص 40">
                <a:extLst>
                  <a:ext uri="{FF2B5EF4-FFF2-40B4-BE49-F238E27FC236}">
                    <a16:creationId xmlns:a16="http://schemas.microsoft.com/office/drawing/2014/main" id="{E4FC3080-DB7D-418D-8884-70F16957551F}"/>
                  </a:ext>
                </a:extLst>
              </p:cNvPr>
              <p:cNvSpPr txBox="1"/>
              <p:nvPr/>
            </p:nvSpPr>
            <p:spPr>
              <a:xfrm>
                <a:off x="2048603" y="5796916"/>
                <a:ext cx="2319738" cy="52790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KW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𝟖𝟏</m:t>
                              </m:r>
                            </m:num>
                            <m:den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𝟐𝟕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ar-KW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num>
                            <m:den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e>
                      </m:d>
                      <m:r>
                        <a:rPr lang="en-AE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|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مربع نص 40">
                <a:extLst>
                  <a:ext uri="{FF2B5EF4-FFF2-40B4-BE49-F238E27FC236}">
                    <a16:creationId xmlns:a16="http://schemas.microsoft.com/office/drawing/2014/main" id="{E4FC3080-DB7D-418D-8884-70F1695755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603" y="5796916"/>
                <a:ext cx="2319738" cy="52790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مربع نص 41">
                <a:extLst>
                  <a:ext uri="{FF2B5EF4-FFF2-40B4-BE49-F238E27FC236}">
                    <a16:creationId xmlns:a16="http://schemas.microsoft.com/office/drawing/2014/main" id="{295117F8-77BB-4EB4-89B3-2D3DD2B24358}"/>
                  </a:ext>
                </a:extLst>
              </p:cNvPr>
              <p:cNvSpPr txBox="1"/>
              <p:nvPr/>
            </p:nvSpPr>
            <p:spPr>
              <a:xfrm>
                <a:off x="8150636" y="6010293"/>
                <a:ext cx="4392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مربع نص 41">
                <a:extLst>
                  <a:ext uri="{FF2B5EF4-FFF2-40B4-BE49-F238E27FC236}">
                    <a16:creationId xmlns:a16="http://schemas.microsoft.com/office/drawing/2014/main" id="{295117F8-77BB-4EB4-89B3-2D3DD2B24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0636" y="6010293"/>
                <a:ext cx="439223" cy="276999"/>
              </a:xfrm>
              <a:prstGeom prst="rect">
                <a:avLst/>
              </a:prstGeom>
              <a:blipFill>
                <a:blip r:embed="rId13"/>
                <a:stretch>
                  <a:fillRect l="-4167" r="-12500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مربع نص 43">
                <a:extLst>
                  <a:ext uri="{FF2B5EF4-FFF2-40B4-BE49-F238E27FC236}">
                    <a16:creationId xmlns:a16="http://schemas.microsoft.com/office/drawing/2014/main" id="{5BFAE201-BF3B-404E-AB10-30CD3F71284D}"/>
                  </a:ext>
                </a:extLst>
              </p:cNvPr>
              <p:cNvSpPr txBox="1"/>
              <p:nvPr/>
            </p:nvSpPr>
            <p:spPr>
              <a:xfrm>
                <a:off x="5429282" y="2352400"/>
                <a:ext cx="2662844" cy="840102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+  |</m:t>
                      </m:r>
                      <m:nary>
                        <m:naryPr>
                          <m:limLoc m:val="undOvr"/>
                          <m:ctrlPr>
                            <a:rPr lang="en-AE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d>
                            <m:dPr>
                              <m:ctrlP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    |</m:t>
                          </m:r>
                        </m:e>
                      </m:nary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44" name="مربع نص 43">
                <a:extLst>
                  <a:ext uri="{FF2B5EF4-FFF2-40B4-BE49-F238E27FC236}">
                    <a16:creationId xmlns:a16="http://schemas.microsoft.com/office/drawing/2014/main" id="{5BFAE201-BF3B-404E-AB10-30CD3F712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82" y="2352400"/>
                <a:ext cx="2662844" cy="84010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مربع نص 44">
                <a:extLst>
                  <a:ext uri="{FF2B5EF4-FFF2-40B4-BE49-F238E27FC236}">
                    <a16:creationId xmlns:a16="http://schemas.microsoft.com/office/drawing/2014/main" id="{C32D6916-895C-4D47-9ECD-C460372A1589}"/>
                  </a:ext>
                </a:extLst>
              </p:cNvPr>
              <p:cNvSpPr txBox="1"/>
              <p:nvPr/>
            </p:nvSpPr>
            <p:spPr>
              <a:xfrm>
                <a:off x="5394784" y="3218939"/>
                <a:ext cx="3523721" cy="83304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+ |</m:t>
                      </m:r>
                      <m:nary>
                        <m:naryPr>
                          <m:limLoc m:val="undOvr"/>
                          <m:ctrlPr>
                            <a:rPr lang="en-AE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d>
                            <m:dPr>
                              <m:ctrlPr>
                                <a:rPr lang="en-AE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)−(</m:t>
                              </m:r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sSup>
                                <m:sSupPr>
                                  <m:ctrlP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    |</m:t>
                          </m:r>
                        </m:e>
                      </m:nary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45" name="مربع نص 44">
                <a:extLst>
                  <a:ext uri="{FF2B5EF4-FFF2-40B4-BE49-F238E27FC236}">
                    <a16:creationId xmlns:a16="http://schemas.microsoft.com/office/drawing/2014/main" id="{C32D6916-895C-4D47-9ECD-C460372A1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784" y="3218939"/>
                <a:ext cx="3523721" cy="833049"/>
              </a:xfrm>
              <a:prstGeom prst="rect">
                <a:avLst/>
              </a:prstGeom>
              <a:blipFill>
                <a:blip r:embed="rId15"/>
                <a:stretch>
                  <a:fillRect b="-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مربع نص 45">
                <a:extLst>
                  <a:ext uri="{FF2B5EF4-FFF2-40B4-BE49-F238E27FC236}">
                    <a16:creationId xmlns:a16="http://schemas.microsoft.com/office/drawing/2014/main" id="{120669D0-0193-4599-8C8E-F3A9A0A16368}"/>
                  </a:ext>
                </a:extLst>
              </p:cNvPr>
              <p:cNvSpPr txBox="1"/>
              <p:nvPr/>
            </p:nvSpPr>
            <p:spPr>
              <a:xfrm>
                <a:off x="4987888" y="4148735"/>
                <a:ext cx="3139321" cy="840102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+ |</m:t>
                      </m:r>
                      <m:nary>
                        <m:naryPr>
                          <m:limLoc m:val="undOvr"/>
                          <m:ctrlPr>
                            <a:rPr lang="en-AE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d>
                            <m:dPr>
                              <m:ctrlP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sSup>
                                <m:sSupPr>
                                  <m:ctrlP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    |</m:t>
                          </m:r>
                        </m:e>
                      </m:nary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46" name="مربع نص 45">
                <a:extLst>
                  <a:ext uri="{FF2B5EF4-FFF2-40B4-BE49-F238E27FC236}">
                    <a16:creationId xmlns:a16="http://schemas.microsoft.com/office/drawing/2014/main" id="{120669D0-0193-4599-8C8E-F3A9A0A163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888" y="4148735"/>
                <a:ext cx="3139321" cy="84010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مربع نص 46">
                <a:extLst>
                  <a:ext uri="{FF2B5EF4-FFF2-40B4-BE49-F238E27FC236}">
                    <a16:creationId xmlns:a16="http://schemas.microsoft.com/office/drawing/2014/main" id="{2EC113A8-F3E6-4142-9B58-65F6C594B590}"/>
                  </a:ext>
                </a:extLst>
              </p:cNvPr>
              <p:cNvSpPr txBox="1"/>
              <p:nvPr/>
            </p:nvSpPr>
            <p:spPr>
              <a:xfrm>
                <a:off x="4978069" y="4976641"/>
                <a:ext cx="3114571" cy="62574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  |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KW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ar-KW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ar-KW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ar-KW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ar-KW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b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AE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مربع نص 46">
                <a:extLst>
                  <a:ext uri="{FF2B5EF4-FFF2-40B4-BE49-F238E27FC236}">
                    <a16:creationId xmlns:a16="http://schemas.microsoft.com/office/drawing/2014/main" id="{2EC113A8-F3E6-4142-9B58-65F6C594B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069" y="4976641"/>
                <a:ext cx="3114571" cy="62574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مربع نص 47">
                <a:extLst>
                  <a:ext uri="{FF2B5EF4-FFF2-40B4-BE49-F238E27FC236}">
                    <a16:creationId xmlns:a16="http://schemas.microsoft.com/office/drawing/2014/main" id="{11E048C1-E606-404E-8B62-79595889FE1B}"/>
                  </a:ext>
                </a:extLst>
              </p:cNvPr>
              <p:cNvSpPr txBox="1"/>
              <p:nvPr/>
            </p:nvSpPr>
            <p:spPr>
              <a:xfrm>
                <a:off x="4307928" y="5815792"/>
                <a:ext cx="1902957" cy="52790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+|</m:t>
                      </m:r>
                      <m:d>
                        <m:dPr>
                          <m:begChr m:val="["/>
                          <m:endChr m:val="]"/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KW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  <m:r>
                            <a:rPr lang="en-AE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ar-KW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مربع نص 47">
                <a:extLst>
                  <a:ext uri="{FF2B5EF4-FFF2-40B4-BE49-F238E27FC236}">
                    <a16:creationId xmlns:a16="http://schemas.microsoft.com/office/drawing/2014/main" id="{11E048C1-E606-404E-8B62-79595889F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928" y="5815792"/>
                <a:ext cx="1902957" cy="52790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مربع نص 48">
                <a:extLst>
                  <a:ext uri="{FF2B5EF4-FFF2-40B4-BE49-F238E27FC236}">
                    <a16:creationId xmlns:a16="http://schemas.microsoft.com/office/drawing/2014/main" id="{CEE6F5C1-BF23-4A11-9D6F-026D1F052193}"/>
                  </a:ext>
                </a:extLst>
              </p:cNvPr>
              <p:cNvSpPr txBox="1"/>
              <p:nvPr/>
            </p:nvSpPr>
            <p:spPr>
              <a:xfrm>
                <a:off x="6142779" y="5815792"/>
                <a:ext cx="2044021" cy="52790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KW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ar-KW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AE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AE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|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مربع نص 48">
                <a:extLst>
                  <a:ext uri="{FF2B5EF4-FFF2-40B4-BE49-F238E27FC236}">
                    <a16:creationId xmlns:a16="http://schemas.microsoft.com/office/drawing/2014/main" id="{CEE6F5C1-BF23-4A11-9D6F-026D1F0521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779" y="5815792"/>
                <a:ext cx="2044021" cy="52790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F9757D89-E38E-4520-8381-3CA1AB9B1848}"/>
              </a:ext>
            </a:extLst>
          </p:cNvPr>
          <p:cNvGrpSpPr/>
          <p:nvPr/>
        </p:nvGrpSpPr>
        <p:grpSpPr>
          <a:xfrm>
            <a:off x="252474" y="372746"/>
            <a:ext cx="8831612" cy="505838"/>
            <a:chOff x="252474" y="372746"/>
            <a:chExt cx="8831612" cy="505838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143002C8-BD63-45DF-9758-5C04492AE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lum bright="-20000" contrast="40000"/>
            </a:blip>
            <a:stretch>
              <a:fillRect/>
            </a:stretch>
          </p:blipFill>
          <p:spPr>
            <a:xfrm>
              <a:off x="7409832" y="372746"/>
              <a:ext cx="1674254" cy="505838"/>
            </a:xfrm>
            <a:prstGeom prst="rect">
              <a:avLst/>
            </a:prstGeom>
          </p:spPr>
        </p:pic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90841624-DAB6-469D-87EF-6AD20B08F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lum bright="-20000" contrast="40000"/>
            </a:blip>
            <a:stretch>
              <a:fillRect/>
            </a:stretch>
          </p:blipFill>
          <p:spPr>
            <a:xfrm>
              <a:off x="4012982" y="440750"/>
              <a:ext cx="3347798" cy="387877"/>
            </a:xfrm>
            <a:prstGeom prst="rect">
              <a:avLst/>
            </a:prstGeom>
          </p:spPr>
        </p:pic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CE7C5281-F7CA-43A1-9202-4F7FCDF39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lum bright="-20000" contrast="40000"/>
            </a:blip>
            <a:stretch>
              <a:fillRect/>
            </a:stretch>
          </p:blipFill>
          <p:spPr>
            <a:xfrm>
              <a:off x="252474" y="399097"/>
              <a:ext cx="3723043" cy="431353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مربع نص 49">
                <a:extLst>
                  <a:ext uri="{FF2B5EF4-FFF2-40B4-BE49-F238E27FC236}">
                    <a16:creationId xmlns:a16="http://schemas.microsoft.com/office/drawing/2014/main" id="{94EBEBF8-C5E0-4A2D-B0D1-93ABDAB57CDE}"/>
                  </a:ext>
                </a:extLst>
              </p:cNvPr>
              <p:cNvSpPr txBox="1"/>
              <p:nvPr/>
            </p:nvSpPr>
            <p:spPr>
              <a:xfrm>
                <a:off x="8246959" y="6337234"/>
                <a:ext cx="1009828" cy="42819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AE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𝒔𝒒𝒖𝒂𝒓𝒆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𝒖𝒏𝒊𝒕𝒔</m:t>
                              </m:r>
                              <m:r>
                                <m:rPr>
                                  <m:nor/>
                                </m:rPr>
                                <a:rPr lang="ar-KW" b="1" dirty="0"/>
                                <m:t> </m:t>
                              </m:r>
                            </m:e>
                          </m:eqAr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ar-KW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50" name="مربع نص 49">
                <a:extLst>
                  <a:ext uri="{FF2B5EF4-FFF2-40B4-BE49-F238E27FC236}">
                    <a16:creationId xmlns:a16="http://schemas.microsoft.com/office/drawing/2014/main" id="{94EBEBF8-C5E0-4A2D-B0D1-93ABDAB57C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6959" y="6337234"/>
                <a:ext cx="1009828" cy="428194"/>
              </a:xfrm>
              <a:prstGeom prst="rect">
                <a:avLst/>
              </a:prstGeom>
              <a:blipFill>
                <a:blip r:embed="rId23"/>
                <a:stretch>
                  <a:fillRect l="-4819" t="-4286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صورة 15">
            <a:extLst>
              <a:ext uri="{FF2B5EF4-FFF2-40B4-BE49-F238E27FC236}">
                <a16:creationId xmlns:a16="http://schemas.microsoft.com/office/drawing/2014/main" id="{2AB9E9C3-C23E-48B1-8D83-2FCC41F97A47}"/>
              </a:ext>
            </a:extLst>
          </p:cNvPr>
          <p:cNvPicPr>
            <a:picLocks noChangeAspect="1"/>
          </p:cNvPicPr>
          <p:nvPr/>
        </p:nvPicPr>
        <p:blipFill>
          <a:blip r:embed="rId24">
            <a:lum bright="-20000" contrast="40000"/>
          </a:blip>
          <a:stretch>
            <a:fillRect/>
          </a:stretch>
        </p:blipFill>
        <p:spPr>
          <a:xfrm>
            <a:off x="278025" y="932300"/>
            <a:ext cx="1930913" cy="24146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86A3034-670D-477B-B8B2-41FE929ED150}"/>
                  </a:ext>
                </a:extLst>
              </p:cNvPr>
              <p:cNvSpPr txBox="1"/>
              <p:nvPr/>
            </p:nvSpPr>
            <p:spPr>
              <a:xfrm>
                <a:off x="4359306" y="3220070"/>
                <a:ext cx="425387" cy="3404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/>
                        <m:sup/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86A3034-670D-477B-B8B2-41FE929ED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9306" y="3220070"/>
                <a:ext cx="425387" cy="34048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517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9" grpId="0"/>
      <p:bldP spid="30" grpId="0"/>
      <p:bldP spid="33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0862" y="-11541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cs typeface="Arial" pitchFamily="34" charset="0"/>
              </a:rPr>
              <a:t>كتاب الطالب ص  </a:t>
            </a:r>
            <a:r>
              <a:rPr lang="ar-AE" b="1" dirty="0">
                <a:cs typeface="Arial" pitchFamily="34" charset="0"/>
              </a:rPr>
              <a:t>74</a:t>
            </a:r>
            <a:endParaRPr lang="en-GB" b="1" dirty="0">
              <a:cs typeface="Arial" pitchFamily="34" charset="0"/>
            </a:endParaRPr>
          </a:p>
        </p:txBody>
      </p:sp>
      <p:sp>
        <p:nvSpPr>
          <p:cNvPr id="3" name="Date Placeholder 28">
            <a:extLst>
              <a:ext uri="{FF2B5EF4-FFF2-40B4-BE49-F238E27FC236}">
                <a16:creationId xmlns:a16="http://schemas.microsoft.com/office/drawing/2014/main" id="{7BC2CF42-E825-44F2-BD08-422B34ECCFD9}"/>
              </a:ext>
            </a:extLst>
          </p:cNvPr>
          <p:cNvSpPr txBox="1">
            <a:spLocks/>
          </p:cNvSpPr>
          <p:nvPr/>
        </p:nvSpPr>
        <p:spPr>
          <a:xfrm>
            <a:off x="2890862" y="11540"/>
            <a:ext cx="3362277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BD4B4-45BB-4BC5-AF96-2A5B9A95379A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06/05/2021 05:40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41F4B5A1-D7D9-42EE-87E2-145F7B3F2C1B}"/>
              </a:ext>
            </a:extLst>
          </p:cNvPr>
          <p:cNvSpPr txBox="1"/>
          <p:nvPr/>
        </p:nvSpPr>
        <p:spPr>
          <a:xfrm>
            <a:off x="6253139" y="0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cs typeface="Arial" pitchFamily="34" charset="0"/>
              </a:rPr>
              <a:t>(</a:t>
            </a:r>
            <a:r>
              <a:rPr lang="ar-KW" b="1" dirty="0">
                <a:cs typeface="Arial" pitchFamily="34" charset="0"/>
              </a:rPr>
              <a:t>6</a:t>
            </a:r>
            <a:r>
              <a:rPr lang="en-US" b="1" dirty="0">
                <a:cs typeface="Arial" pitchFamily="34" charset="0"/>
              </a:rPr>
              <a:t>-</a:t>
            </a:r>
            <a:r>
              <a:rPr lang="ar-KW" b="1" dirty="0">
                <a:cs typeface="Arial" pitchFamily="34" charset="0"/>
              </a:rPr>
              <a:t>1</a:t>
            </a:r>
            <a:r>
              <a:rPr lang="en-US" b="1" dirty="0">
                <a:cs typeface="Arial" pitchFamily="34" charset="0"/>
              </a:rPr>
              <a:t>)</a:t>
            </a:r>
            <a:r>
              <a:rPr lang="ar-KW" b="1" dirty="0">
                <a:cs typeface="Arial" pitchFamily="34" charset="0"/>
              </a:rPr>
              <a:t> المساحات في المستوي 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C6F3540B-4077-4EB7-BA97-D320EF4BAF08}"/>
              </a:ext>
            </a:extLst>
          </p:cNvPr>
          <p:cNvSpPr txBox="1"/>
          <p:nvPr/>
        </p:nvSpPr>
        <p:spPr>
          <a:xfrm>
            <a:off x="8099724" y="960375"/>
            <a:ext cx="9334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b="1" dirty="0">
                <a:solidFill>
                  <a:srgbClr val="FF0000"/>
                </a:solidFill>
              </a:rPr>
              <a:t>الحل :</a:t>
            </a:r>
            <a:endParaRPr lang="ar-KW" b="1" dirty="0">
              <a:solidFill>
                <a:srgbClr val="FF0000"/>
              </a:solidFill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A062945D-79BE-4ECC-8273-18EC5B15E220}"/>
              </a:ext>
            </a:extLst>
          </p:cNvPr>
          <p:cNvSpPr txBox="1"/>
          <p:nvPr/>
        </p:nvSpPr>
        <p:spPr>
          <a:xfrm>
            <a:off x="4496721" y="902702"/>
            <a:ext cx="38831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b="1" dirty="0"/>
              <a:t>لإيجاد الإحداثيات السينية لنقاط  التقاطع نضع :  </a:t>
            </a:r>
            <a:endParaRPr lang="ar-KW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مربع نص 33">
                <a:extLst>
                  <a:ext uri="{FF2B5EF4-FFF2-40B4-BE49-F238E27FC236}">
                    <a16:creationId xmlns:a16="http://schemas.microsoft.com/office/drawing/2014/main" id="{3D278419-FB86-47F0-9099-E1EA92CFDEB3}"/>
                  </a:ext>
                </a:extLst>
              </p:cNvPr>
              <p:cNvSpPr txBox="1"/>
              <p:nvPr/>
            </p:nvSpPr>
            <p:spPr>
              <a:xfrm>
                <a:off x="1178438" y="948868"/>
                <a:ext cx="12894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34" name="مربع نص 33">
                <a:extLst>
                  <a:ext uri="{FF2B5EF4-FFF2-40B4-BE49-F238E27FC236}">
                    <a16:creationId xmlns:a16="http://schemas.microsoft.com/office/drawing/2014/main" id="{3D278419-FB86-47F0-9099-E1EA92CFD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438" y="948868"/>
                <a:ext cx="1289456" cy="276999"/>
              </a:xfrm>
              <a:prstGeom prst="rect">
                <a:avLst/>
              </a:prstGeom>
              <a:blipFill>
                <a:blip r:embed="rId3"/>
                <a:stretch>
                  <a:fillRect l="-6132" t="-2222" r="-6132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مربع نص 42">
                <a:extLst>
                  <a:ext uri="{FF2B5EF4-FFF2-40B4-BE49-F238E27FC236}">
                    <a16:creationId xmlns:a16="http://schemas.microsoft.com/office/drawing/2014/main" id="{CEF19E66-484D-4233-A918-EDA389168AB5}"/>
                  </a:ext>
                </a:extLst>
              </p:cNvPr>
              <p:cNvSpPr txBox="1"/>
              <p:nvPr/>
            </p:nvSpPr>
            <p:spPr>
              <a:xfrm>
                <a:off x="1418976" y="1273699"/>
                <a:ext cx="787973" cy="47654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AE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rad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E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43" name="مربع نص 42">
                <a:extLst>
                  <a:ext uri="{FF2B5EF4-FFF2-40B4-BE49-F238E27FC236}">
                    <a16:creationId xmlns:a16="http://schemas.microsoft.com/office/drawing/2014/main" id="{CEF19E66-484D-4233-A918-EDA389168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976" y="1273699"/>
                <a:ext cx="787973" cy="4765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مربع نص 50">
                <a:extLst>
                  <a:ext uri="{FF2B5EF4-FFF2-40B4-BE49-F238E27FC236}">
                    <a16:creationId xmlns:a16="http://schemas.microsoft.com/office/drawing/2014/main" id="{D55AF0EA-FCE9-4AAE-8C98-285D3A63062B}"/>
                  </a:ext>
                </a:extLst>
              </p:cNvPr>
              <p:cNvSpPr txBox="1"/>
              <p:nvPr/>
            </p:nvSpPr>
            <p:spPr>
              <a:xfrm>
                <a:off x="1457576" y="1820057"/>
                <a:ext cx="742126" cy="56105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E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51" name="مربع نص 50">
                <a:extLst>
                  <a:ext uri="{FF2B5EF4-FFF2-40B4-BE49-F238E27FC236}">
                    <a16:creationId xmlns:a16="http://schemas.microsoft.com/office/drawing/2014/main" id="{D55AF0EA-FCE9-4AAE-8C98-285D3A630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576" y="1820057"/>
                <a:ext cx="742126" cy="5610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05C492B9-7172-4691-8C94-1B77198F9AB9}"/>
                  </a:ext>
                </a:extLst>
              </p:cNvPr>
              <p:cNvSpPr txBox="1"/>
              <p:nvPr/>
            </p:nvSpPr>
            <p:spPr>
              <a:xfrm>
                <a:off x="1066800" y="3626832"/>
                <a:ext cx="23339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            ,  </m:t>
                      </m:r>
                      <m:r>
                        <a:rPr lang="en-AE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05C492B9-7172-4691-8C94-1B77198F9A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626832"/>
                <a:ext cx="2333972" cy="276999"/>
              </a:xfrm>
              <a:prstGeom prst="rect">
                <a:avLst/>
              </a:prstGeom>
              <a:blipFill>
                <a:blip r:embed="rId6"/>
                <a:stretch>
                  <a:fillRect l="-783" r="-1567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مربع نص 52">
                <a:extLst>
                  <a:ext uri="{FF2B5EF4-FFF2-40B4-BE49-F238E27FC236}">
                    <a16:creationId xmlns:a16="http://schemas.microsoft.com/office/drawing/2014/main" id="{46348D09-CACD-4EAE-BC10-F2B248399591}"/>
                  </a:ext>
                </a:extLst>
              </p:cNvPr>
              <p:cNvSpPr txBox="1"/>
              <p:nvPr/>
            </p:nvSpPr>
            <p:spPr>
              <a:xfrm>
                <a:off x="615726" y="4537167"/>
                <a:ext cx="2779927" cy="84074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=|</m:t>
                      </m:r>
                      <m:nary>
                        <m:naryPr>
                          <m:limLoc m:val="undOvr"/>
                          <m:ctrlPr>
                            <a:rPr lang="en-AE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  <m:e>
                          <m:d>
                            <m:dPr>
                              <m:ctrlP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    |</m:t>
                          </m:r>
                        </m:e>
                      </m:nary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53" name="مربع نص 52">
                <a:extLst>
                  <a:ext uri="{FF2B5EF4-FFF2-40B4-BE49-F238E27FC236}">
                    <a16:creationId xmlns:a16="http://schemas.microsoft.com/office/drawing/2014/main" id="{46348D09-CACD-4EAE-BC10-F2B248399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726" y="4537167"/>
                <a:ext cx="2779927" cy="8407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مربع نص 53">
                <a:extLst>
                  <a:ext uri="{FF2B5EF4-FFF2-40B4-BE49-F238E27FC236}">
                    <a16:creationId xmlns:a16="http://schemas.microsoft.com/office/drawing/2014/main" id="{5F370EDD-CE85-4904-8D87-FF55B79AD364}"/>
                  </a:ext>
                </a:extLst>
              </p:cNvPr>
              <p:cNvSpPr txBox="1"/>
              <p:nvPr/>
            </p:nvSpPr>
            <p:spPr>
              <a:xfrm>
                <a:off x="755470" y="5465734"/>
                <a:ext cx="2162322" cy="84074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=|</m:t>
                      </m:r>
                      <m:nary>
                        <m:naryPr>
                          <m:limLoc m:val="undOvr"/>
                          <m:ctrlPr>
                            <a:rPr lang="en-AE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  <m:e>
                          <m:d>
                            <m:dPr>
                              <m:ctrlP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rad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num>
                                <m:den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    |</m:t>
                          </m:r>
                        </m:e>
                      </m:nary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54" name="مربع نص 53">
                <a:extLst>
                  <a:ext uri="{FF2B5EF4-FFF2-40B4-BE49-F238E27FC236}">
                    <a16:creationId xmlns:a16="http://schemas.microsoft.com/office/drawing/2014/main" id="{5F370EDD-CE85-4904-8D87-FF55B79AD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470" y="5465734"/>
                <a:ext cx="2162322" cy="8407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مربع نص 54">
                <a:extLst>
                  <a:ext uri="{FF2B5EF4-FFF2-40B4-BE49-F238E27FC236}">
                    <a16:creationId xmlns:a16="http://schemas.microsoft.com/office/drawing/2014/main" id="{A1A953C6-375C-4195-93E2-6DCDA56474D3}"/>
                  </a:ext>
                </a:extLst>
              </p:cNvPr>
              <p:cNvSpPr txBox="1"/>
              <p:nvPr/>
            </p:nvSpPr>
            <p:spPr>
              <a:xfrm>
                <a:off x="3360644" y="4554474"/>
                <a:ext cx="2630400" cy="83304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+  |</m:t>
                      </m:r>
                      <m:nary>
                        <m:naryPr>
                          <m:limLoc m:val="undOvr"/>
                          <m:ctrlPr>
                            <a:rPr lang="en-AE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  <m:sup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sup>
                        <m:e>
                          <m:d>
                            <m:dPr>
                              <m:ctrlP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    |</m:t>
                          </m:r>
                        </m:e>
                      </m:nary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55" name="مربع نص 54">
                <a:extLst>
                  <a:ext uri="{FF2B5EF4-FFF2-40B4-BE49-F238E27FC236}">
                    <a16:creationId xmlns:a16="http://schemas.microsoft.com/office/drawing/2014/main" id="{A1A953C6-375C-4195-93E2-6DCDA5647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644" y="4554474"/>
                <a:ext cx="2630400" cy="833049"/>
              </a:xfrm>
              <a:prstGeom prst="rect">
                <a:avLst/>
              </a:prstGeom>
              <a:blipFill>
                <a:blip r:embed="rId9"/>
                <a:stretch>
                  <a:fillRect b="-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مربع نص 55">
                <a:extLst>
                  <a:ext uri="{FF2B5EF4-FFF2-40B4-BE49-F238E27FC236}">
                    <a16:creationId xmlns:a16="http://schemas.microsoft.com/office/drawing/2014/main" id="{11ED6597-29B1-403F-9693-0BBA6EC16F74}"/>
                  </a:ext>
                </a:extLst>
              </p:cNvPr>
              <p:cNvSpPr txBox="1"/>
              <p:nvPr/>
            </p:nvSpPr>
            <p:spPr>
              <a:xfrm>
                <a:off x="2890862" y="5471262"/>
                <a:ext cx="2149498" cy="840102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+ |</m:t>
                      </m:r>
                      <m:nary>
                        <m:naryPr>
                          <m:limLoc m:val="undOvr"/>
                          <m:ctrlPr>
                            <a:rPr lang="en-AE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  <m:sup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sup>
                        <m:e>
                          <m:d>
                            <m:dPr>
                              <m:ctrlPr>
                                <a:rPr lang="en-AE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rad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num>
                                <m:den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    |</m:t>
                          </m:r>
                        </m:e>
                      </m:nary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56" name="مربع نص 55">
                <a:extLst>
                  <a:ext uri="{FF2B5EF4-FFF2-40B4-BE49-F238E27FC236}">
                    <a16:creationId xmlns:a16="http://schemas.microsoft.com/office/drawing/2014/main" id="{11ED6597-29B1-403F-9693-0BBA6EC16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862" y="5471262"/>
                <a:ext cx="2149498" cy="84010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34266765-AC61-42B8-8AD3-E4E1645788CE}"/>
              </a:ext>
            </a:extLst>
          </p:cNvPr>
          <p:cNvGrpSpPr/>
          <p:nvPr/>
        </p:nvGrpSpPr>
        <p:grpSpPr>
          <a:xfrm>
            <a:off x="194044" y="436511"/>
            <a:ext cx="8949956" cy="512323"/>
            <a:chOff x="36089" y="350276"/>
            <a:chExt cx="9082796" cy="512323"/>
          </a:xfrm>
        </p:grpSpPr>
        <p:pic>
          <p:nvPicPr>
            <p:cNvPr id="58" name="صورة 57">
              <a:extLst>
                <a:ext uri="{FF2B5EF4-FFF2-40B4-BE49-F238E27FC236}">
                  <a16:creationId xmlns:a16="http://schemas.microsoft.com/office/drawing/2014/main" id="{56C6986A-2483-42AB-A26C-ADBF0763E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lum bright="-20000" contrast="40000"/>
            </a:blip>
            <a:stretch>
              <a:fillRect/>
            </a:stretch>
          </p:blipFill>
          <p:spPr>
            <a:xfrm>
              <a:off x="4525986" y="423731"/>
              <a:ext cx="3322749" cy="350196"/>
            </a:xfrm>
            <a:prstGeom prst="rect">
              <a:avLst/>
            </a:prstGeom>
          </p:spPr>
        </p:pic>
        <p:pic>
          <p:nvPicPr>
            <p:cNvPr id="59" name="صورة 58">
              <a:extLst>
                <a:ext uri="{FF2B5EF4-FFF2-40B4-BE49-F238E27FC236}">
                  <a16:creationId xmlns:a16="http://schemas.microsoft.com/office/drawing/2014/main" id="{D729C089-606C-4188-8651-5214F23CA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lum bright="-20000" contrast="40000"/>
            </a:blip>
            <a:stretch>
              <a:fillRect/>
            </a:stretch>
          </p:blipFill>
          <p:spPr>
            <a:xfrm>
              <a:off x="7848734" y="350276"/>
              <a:ext cx="1270151" cy="512323"/>
            </a:xfrm>
            <a:prstGeom prst="rect">
              <a:avLst/>
            </a:prstGeom>
          </p:spPr>
        </p:pic>
        <p:pic>
          <p:nvPicPr>
            <p:cNvPr id="60" name="صورة 59">
              <a:extLst>
                <a:ext uri="{FF2B5EF4-FFF2-40B4-BE49-F238E27FC236}">
                  <a16:creationId xmlns:a16="http://schemas.microsoft.com/office/drawing/2014/main" id="{B9A412B0-F6B4-4414-B4A3-5588F2638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lum bright="-20000" contrast="40000"/>
            </a:blip>
            <a:stretch>
              <a:fillRect/>
            </a:stretch>
          </p:blipFill>
          <p:spPr>
            <a:xfrm>
              <a:off x="36089" y="391562"/>
              <a:ext cx="2522169" cy="319530"/>
            </a:xfrm>
            <a:prstGeom prst="rect">
              <a:avLst/>
            </a:prstGeom>
          </p:spPr>
        </p:pic>
        <p:pic>
          <p:nvPicPr>
            <p:cNvPr id="61" name="صورة 60">
              <a:extLst>
                <a:ext uri="{FF2B5EF4-FFF2-40B4-BE49-F238E27FC236}">
                  <a16:creationId xmlns:a16="http://schemas.microsoft.com/office/drawing/2014/main" id="{D594108B-D546-42D4-9BE2-8E98071D8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lum bright="-20000" contrast="40000"/>
            </a:blip>
            <a:stretch>
              <a:fillRect/>
            </a:stretch>
          </p:blipFill>
          <p:spPr>
            <a:xfrm>
              <a:off x="3650223" y="433948"/>
              <a:ext cx="875763" cy="350196"/>
            </a:xfrm>
            <a:prstGeom prst="rect">
              <a:avLst/>
            </a:prstGeom>
          </p:spPr>
        </p:pic>
        <p:pic>
          <p:nvPicPr>
            <p:cNvPr id="62" name="صورة 61">
              <a:extLst>
                <a:ext uri="{FF2B5EF4-FFF2-40B4-BE49-F238E27FC236}">
                  <a16:creationId xmlns:a16="http://schemas.microsoft.com/office/drawing/2014/main" id="{17AC319B-9E0D-4DFE-8549-28AEA41EA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505178" y="440881"/>
              <a:ext cx="128789" cy="246434"/>
            </a:xfrm>
            <a:prstGeom prst="rect">
              <a:avLst/>
            </a:prstGeom>
          </p:spPr>
        </p:pic>
        <p:pic>
          <p:nvPicPr>
            <p:cNvPr id="63" name="صورة 62">
              <a:extLst>
                <a:ext uri="{FF2B5EF4-FFF2-40B4-BE49-F238E27FC236}">
                  <a16:creationId xmlns:a16="http://schemas.microsoft.com/office/drawing/2014/main" id="{60E8AC1D-8E88-4898-BEBA-F80C044C8C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lum bright="-20000" contrast="40000"/>
            </a:blip>
            <a:stretch>
              <a:fillRect/>
            </a:stretch>
          </p:blipFill>
          <p:spPr>
            <a:xfrm>
              <a:off x="2535885" y="426694"/>
              <a:ext cx="953037" cy="32425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مربع نص 63">
                <a:extLst>
                  <a:ext uri="{FF2B5EF4-FFF2-40B4-BE49-F238E27FC236}">
                    <a16:creationId xmlns:a16="http://schemas.microsoft.com/office/drawing/2014/main" id="{DDA30562-69A0-400B-B7D9-189156B1C9F7}"/>
                  </a:ext>
                </a:extLst>
              </p:cNvPr>
              <p:cNvSpPr txBox="1"/>
              <p:nvPr/>
            </p:nvSpPr>
            <p:spPr>
              <a:xfrm>
                <a:off x="1358832" y="2605388"/>
                <a:ext cx="879984" cy="28321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E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64" name="مربع نص 63">
                <a:extLst>
                  <a:ext uri="{FF2B5EF4-FFF2-40B4-BE49-F238E27FC236}">
                    <a16:creationId xmlns:a16="http://schemas.microsoft.com/office/drawing/2014/main" id="{DDA30562-69A0-400B-B7D9-189156B1C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832" y="2605388"/>
                <a:ext cx="879984" cy="283219"/>
              </a:xfrm>
              <a:prstGeom prst="rect">
                <a:avLst/>
              </a:prstGeom>
              <a:blipFill>
                <a:blip r:embed="rId17"/>
                <a:stretch>
                  <a:fillRect l="-2778" r="-5556"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مربع نص 64">
                <a:extLst>
                  <a:ext uri="{FF2B5EF4-FFF2-40B4-BE49-F238E27FC236}">
                    <a16:creationId xmlns:a16="http://schemas.microsoft.com/office/drawing/2014/main" id="{33FDB9AB-BCC3-46C7-8072-8CCFF389D7DD}"/>
                  </a:ext>
                </a:extLst>
              </p:cNvPr>
              <p:cNvSpPr txBox="1"/>
              <p:nvPr/>
            </p:nvSpPr>
            <p:spPr>
              <a:xfrm>
                <a:off x="1349307" y="3077293"/>
                <a:ext cx="1293559" cy="28321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E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AE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b="1" i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65" name="مربع نص 64">
                <a:extLst>
                  <a:ext uri="{FF2B5EF4-FFF2-40B4-BE49-F238E27FC236}">
                    <a16:creationId xmlns:a16="http://schemas.microsoft.com/office/drawing/2014/main" id="{33FDB9AB-BCC3-46C7-8072-8CCFF389D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307" y="3077293"/>
                <a:ext cx="1293559" cy="283219"/>
              </a:xfrm>
              <a:prstGeom prst="rect">
                <a:avLst/>
              </a:prstGeom>
              <a:blipFill>
                <a:blip r:embed="rId18"/>
                <a:stretch>
                  <a:fillRect l="-1878" r="-3286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مربع نص 65">
                <a:extLst>
                  <a:ext uri="{FF2B5EF4-FFF2-40B4-BE49-F238E27FC236}">
                    <a16:creationId xmlns:a16="http://schemas.microsoft.com/office/drawing/2014/main" id="{74277157-2DA5-444D-805D-210E37B12E2F}"/>
                  </a:ext>
                </a:extLst>
              </p:cNvPr>
              <p:cNvSpPr txBox="1"/>
              <p:nvPr/>
            </p:nvSpPr>
            <p:spPr>
              <a:xfrm>
                <a:off x="2356251" y="4149999"/>
                <a:ext cx="10291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AE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∈(</m:t>
                      </m:r>
                      <m:r>
                        <a:rPr lang="en-AE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AE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AE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r>
                        <a:rPr lang="en-AE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KW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6" name="مربع نص 65">
                <a:extLst>
                  <a:ext uri="{FF2B5EF4-FFF2-40B4-BE49-F238E27FC236}">
                    <a16:creationId xmlns:a16="http://schemas.microsoft.com/office/drawing/2014/main" id="{74277157-2DA5-444D-805D-210E37B12E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251" y="4149999"/>
                <a:ext cx="1029128" cy="276999"/>
              </a:xfrm>
              <a:prstGeom prst="rect">
                <a:avLst/>
              </a:prstGeom>
              <a:blipFill>
                <a:blip r:embed="rId19"/>
                <a:stretch>
                  <a:fillRect l="-4762" r="-8333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مربع نص 66">
                <a:extLst>
                  <a:ext uri="{FF2B5EF4-FFF2-40B4-BE49-F238E27FC236}">
                    <a16:creationId xmlns:a16="http://schemas.microsoft.com/office/drawing/2014/main" id="{F69F8E67-14DA-4EAB-B377-F330A22EA362}"/>
                  </a:ext>
                </a:extLst>
              </p:cNvPr>
              <p:cNvSpPr txBox="1"/>
              <p:nvPr/>
            </p:nvSpPr>
            <p:spPr>
              <a:xfrm>
                <a:off x="998067" y="4150000"/>
                <a:ext cx="10323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AE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</m:t>
                      </m:r>
                      <m:r>
                        <a:rPr lang="en-AE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AE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AE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AE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r>
                        <a:rPr lang="en-AE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KW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7" name="مربع نص 66">
                <a:extLst>
                  <a:ext uri="{FF2B5EF4-FFF2-40B4-BE49-F238E27FC236}">
                    <a16:creationId xmlns:a16="http://schemas.microsoft.com/office/drawing/2014/main" id="{F69F8E67-14DA-4EAB-B377-F330A22EA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067" y="4150000"/>
                <a:ext cx="1032334" cy="276999"/>
              </a:xfrm>
              <a:prstGeom prst="rect">
                <a:avLst/>
              </a:prstGeom>
              <a:blipFill>
                <a:blip r:embed="rId20"/>
                <a:stretch>
                  <a:fillRect l="-4734" r="-7692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مربع نص 67">
            <a:extLst>
              <a:ext uri="{FF2B5EF4-FFF2-40B4-BE49-F238E27FC236}">
                <a16:creationId xmlns:a16="http://schemas.microsoft.com/office/drawing/2014/main" id="{DD1FEF7E-E70E-4A1E-A456-82C168128AEB}"/>
              </a:ext>
            </a:extLst>
          </p:cNvPr>
          <p:cNvSpPr txBox="1"/>
          <p:nvPr/>
        </p:nvSpPr>
        <p:spPr>
          <a:xfrm>
            <a:off x="4011163" y="1749453"/>
            <a:ext cx="20171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b="1" dirty="0"/>
              <a:t>نربع الطرفين :  </a:t>
            </a:r>
            <a:endParaRPr lang="ar-KW" b="1" dirty="0"/>
          </a:p>
        </p:txBody>
      </p:sp>
    </p:spTree>
    <p:extLst>
      <p:ext uri="{BB962C8B-B14F-4D97-AF65-F5344CB8AC3E}">
        <p14:creationId xmlns:p14="http://schemas.microsoft.com/office/powerpoint/2010/main" val="15767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  <p:bldP spid="43" grpId="0"/>
      <p:bldP spid="51" grpId="0"/>
      <p:bldP spid="52" grpId="0"/>
      <p:bldP spid="53" grpId="0"/>
      <p:bldP spid="54" grpId="0"/>
      <p:bldP spid="55" grpId="0"/>
      <p:bldP spid="56" grpId="0"/>
      <p:bldP spid="64" grpId="0"/>
      <p:bldP spid="65" grpId="0"/>
      <p:bldP spid="66" grpId="0"/>
      <p:bldP spid="67" grpId="0"/>
      <p:bldP spid="6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0862" y="-11541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cs typeface="Arial" pitchFamily="34" charset="0"/>
              </a:rPr>
              <a:t>كتاب الطالب ص  </a:t>
            </a:r>
            <a:r>
              <a:rPr lang="ar-AE" b="1" dirty="0">
                <a:cs typeface="Arial" pitchFamily="34" charset="0"/>
              </a:rPr>
              <a:t>75</a:t>
            </a:r>
            <a:endParaRPr lang="en-GB" b="1" dirty="0">
              <a:cs typeface="Arial" pitchFamily="34" charset="0"/>
            </a:endParaRPr>
          </a:p>
        </p:txBody>
      </p:sp>
      <p:sp>
        <p:nvSpPr>
          <p:cNvPr id="3" name="Date Placeholder 28">
            <a:extLst>
              <a:ext uri="{FF2B5EF4-FFF2-40B4-BE49-F238E27FC236}">
                <a16:creationId xmlns:a16="http://schemas.microsoft.com/office/drawing/2014/main" id="{7BC2CF42-E825-44F2-BD08-422B34ECCFD9}"/>
              </a:ext>
            </a:extLst>
          </p:cNvPr>
          <p:cNvSpPr txBox="1">
            <a:spLocks/>
          </p:cNvSpPr>
          <p:nvPr/>
        </p:nvSpPr>
        <p:spPr>
          <a:xfrm>
            <a:off x="2890862" y="11540"/>
            <a:ext cx="3362277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BD4B4-45BB-4BC5-AF96-2A5B9A95379A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06/05/2021 05:40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41F4B5A1-D7D9-42EE-87E2-145F7B3F2C1B}"/>
              </a:ext>
            </a:extLst>
          </p:cNvPr>
          <p:cNvSpPr txBox="1"/>
          <p:nvPr/>
        </p:nvSpPr>
        <p:spPr>
          <a:xfrm>
            <a:off x="6253139" y="0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cs typeface="Arial" pitchFamily="34" charset="0"/>
              </a:rPr>
              <a:t>(</a:t>
            </a:r>
            <a:r>
              <a:rPr lang="ar-KW" b="1" dirty="0">
                <a:cs typeface="Arial" pitchFamily="34" charset="0"/>
              </a:rPr>
              <a:t>6</a:t>
            </a:r>
            <a:r>
              <a:rPr lang="en-US" b="1" dirty="0">
                <a:cs typeface="Arial" pitchFamily="34" charset="0"/>
              </a:rPr>
              <a:t>-</a:t>
            </a:r>
            <a:r>
              <a:rPr lang="ar-KW" b="1" dirty="0">
                <a:cs typeface="Arial" pitchFamily="34" charset="0"/>
              </a:rPr>
              <a:t>1</a:t>
            </a:r>
            <a:r>
              <a:rPr lang="en-US" b="1" dirty="0">
                <a:cs typeface="Arial" pitchFamily="34" charset="0"/>
              </a:rPr>
              <a:t>)</a:t>
            </a:r>
            <a:r>
              <a:rPr lang="ar-KW" b="1" dirty="0">
                <a:cs typeface="Arial" pitchFamily="34" charset="0"/>
              </a:rPr>
              <a:t> المساحات في المستوي 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677CD6B3-9E1F-4129-A69C-07E5B95D4386}"/>
              </a:ext>
            </a:extLst>
          </p:cNvPr>
          <p:cNvSpPr txBox="1"/>
          <p:nvPr/>
        </p:nvSpPr>
        <p:spPr>
          <a:xfrm>
            <a:off x="7979634" y="469568"/>
            <a:ext cx="114647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b="1" dirty="0">
                <a:solidFill>
                  <a:srgbClr val="FF0000"/>
                </a:solidFill>
              </a:rPr>
              <a:t>تابع للحل :</a:t>
            </a:r>
            <a:endParaRPr lang="ar-KW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مربع نص 37">
                <a:extLst>
                  <a:ext uri="{FF2B5EF4-FFF2-40B4-BE49-F238E27FC236}">
                    <a16:creationId xmlns:a16="http://schemas.microsoft.com/office/drawing/2014/main" id="{0DBB93AA-CCB7-4F46-AC9E-A9E3EBA47BF8}"/>
                  </a:ext>
                </a:extLst>
              </p:cNvPr>
              <p:cNvSpPr txBox="1"/>
              <p:nvPr/>
            </p:nvSpPr>
            <p:spPr>
              <a:xfrm>
                <a:off x="948190" y="1424492"/>
                <a:ext cx="2123082" cy="84074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=|</m:t>
                      </m:r>
                      <m:nary>
                        <m:naryPr>
                          <m:limLoc m:val="undOvr"/>
                          <m:ctrlPr>
                            <a:rPr lang="en-AE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  <m:e>
                          <m:d>
                            <m:dPr>
                              <m:ctrlP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AE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AE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AE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num>
                                <m:den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    |</m:t>
                          </m:r>
                        </m:e>
                      </m:nary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38" name="مربع نص 37">
                <a:extLst>
                  <a:ext uri="{FF2B5EF4-FFF2-40B4-BE49-F238E27FC236}">
                    <a16:creationId xmlns:a16="http://schemas.microsoft.com/office/drawing/2014/main" id="{0DBB93AA-CCB7-4F46-AC9E-A9E3EBA47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190" y="1424492"/>
                <a:ext cx="2123082" cy="8407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مربع نص 38">
                <a:extLst>
                  <a:ext uri="{FF2B5EF4-FFF2-40B4-BE49-F238E27FC236}">
                    <a16:creationId xmlns:a16="http://schemas.microsoft.com/office/drawing/2014/main" id="{E554E484-A4B0-4993-9A23-7CB3F4387DA3}"/>
                  </a:ext>
                </a:extLst>
              </p:cNvPr>
              <p:cNvSpPr txBox="1"/>
              <p:nvPr/>
            </p:nvSpPr>
            <p:spPr>
              <a:xfrm>
                <a:off x="864417" y="2554668"/>
                <a:ext cx="1952458" cy="626390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KW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ar-KW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AE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AE" b="1" i="1" smtClean="0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num>
                                    <m:den>
                                      <m:r>
                                        <a:rPr lang="en-AE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ar-KW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ar-KW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bSup>
                      <m:r>
                        <a:rPr lang="en-AE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مربع نص 38">
                <a:extLst>
                  <a:ext uri="{FF2B5EF4-FFF2-40B4-BE49-F238E27FC236}">
                    <a16:creationId xmlns:a16="http://schemas.microsoft.com/office/drawing/2014/main" id="{E554E484-A4B0-4993-9A23-7CB3F4387D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417" y="2554668"/>
                <a:ext cx="1952458" cy="6263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مربع نص 39">
                <a:extLst>
                  <a:ext uri="{FF2B5EF4-FFF2-40B4-BE49-F238E27FC236}">
                    <a16:creationId xmlns:a16="http://schemas.microsoft.com/office/drawing/2014/main" id="{48F577B8-C909-475A-A9C9-7C9CFF012B2E}"/>
                  </a:ext>
                </a:extLst>
              </p:cNvPr>
              <p:cNvSpPr txBox="1"/>
              <p:nvPr/>
            </p:nvSpPr>
            <p:spPr>
              <a:xfrm>
                <a:off x="864417" y="3736090"/>
                <a:ext cx="2034275" cy="52790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["/>
                          <m:endChr m:val="]"/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KW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sSup>
                            <m:sSupPr>
                              <m:ctrlPr>
                                <a:rPr lang="ar-KW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  <m:r>
                            <a:rPr lang="en-AE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ar-KW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  <m:sSup>
                            <m:sSupPr>
                              <m:ctrlPr>
                                <a:rPr lang="ar-KW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مربع نص 39">
                <a:extLst>
                  <a:ext uri="{FF2B5EF4-FFF2-40B4-BE49-F238E27FC236}">
                    <a16:creationId xmlns:a16="http://schemas.microsoft.com/office/drawing/2014/main" id="{48F577B8-C909-475A-A9C9-7C9CFF012B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417" y="3736090"/>
                <a:ext cx="2034275" cy="5279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مربع نص 40">
                <a:extLst>
                  <a:ext uri="{FF2B5EF4-FFF2-40B4-BE49-F238E27FC236}">
                    <a16:creationId xmlns:a16="http://schemas.microsoft.com/office/drawing/2014/main" id="{E4FC3080-DB7D-418D-8884-70F16957551F}"/>
                  </a:ext>
                </a:extLst>
              </p:cNvPr>
              <p:cNvSpPr txBox="1"/>
              <p:nvPr/>
            </p:nvSpPr>
            <p:spPr>
              <a:xfrm>
                <a:off x="2856116" y="3736090"/>
                <a:ext cx="2111219" cy="52790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KW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sSup>
                            <m:sSupPr>
                              <m:ctrlPr>
                                <a:rPr lang="ar-KW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  <m:r>
                            <a:rPr lang="en-AE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ar-KW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  <m:sSup>
                            <m:sSupPr>
                              <m:ctrlPr>
                                <a:rPr lang="ar-KW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AE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|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مربع نص 40">
                <a:extLst>
                  <a:ext uri="{FF2B5EF4-FFF2-40B4-BE49-F238E27FC236}">
                    <a16:creationId xmlns:a16="http://schemas.microsoft.com/office/drawing/2014/main" id="{E4FC3080-DB7D-418D-8884-70F1695755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116" y="3736090"/>
                <a:ext cx="2111219" cy="5279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مربع نص 41">
                <a:extLst>
                  <a:ext uri="{FF2B5EF4-FFF2-40B4-BE49-F238E27FC236}">
                    <a16:creationId xmlns:a16="http://schemas.microsoft.com/office/drawing/2014/main" id="{295117F8-77BB-4EB4-89B3-2D3DD2B24358}"/>
                  </a:ext>
                </a:extLst>
              </p:cNvPr>
              <p:cNvSpPr txBox="1"/>
              <p:nvPr/>
            </p:nvSpPr>
            <p:spPr>
              <a:xfrm>
                <a:off x="864417" y="4580937"/>
                <a:ext cx="642485" cy="54245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KW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𝟓𝟗</m:t>
                          </m:r>
                        </m:num>
                        <m:den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مربع نص 41">
                <a:extLst>
                  <a:ext uri="{FF2B5EF4-FFF2-40B4-BE49-F238E27FC236}">
                    <a16:creationId xmlns:a16="http://schemas.microsoft.com/office/drawing/2014/main" id="{295117F8-77BB-4EB4-89B3-2D3DD2B24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417" y="4580937"/>
                <a:ext cx="642485" cy="54245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مربع نص 47">
                <a:extLst>
                  <a:ext uri="{FF2B5EF4-FFF2-40B4-BE49-F238E27FC236}">
                    <a16:creationId xmlns:a16="http://schemas.microsoft.com/office/drawing/2014/main" id="{11E048C1-E606-404E-8B62-79595889FE1B}"/>
                  </a:ext>
                </a:extLst>
              </p:cNvPr>
              <p:cNvSpPr txBox="1"/>
              <p:nvPr/>
            </p:nvSpPr>
            <p:spPr>
              <a:xfrm>
                <a:off x="4924759" y="3736090"/>
                <a:ext cx="1970155" cy="52790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+|</m:t>
                      </m:r>
                      <m:d>
                        <m:dPr>
                          <m:begChr m:val="["/>
                          <m:endChr m:val="]"/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KW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sSup>
                            <m:sSupPr>
                              <m:ctrlPr>
                                <a:rPr lang="ar-KW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  <m:r>
                            <a:rPr lang="en-AE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ar-KW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  <m:sSup>
                            <m:sSupPr>
                              <m:ctrlPr>
                                <a:rPr lang="ar-KW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مربع نص 47">
                <a:extLst>
                  <a:ext uri="{FF2B5EF4-FFF2-40B4-BE49-F238E27FC236}">
                    <a16:creationId xmlns:a16="http://schemas.microsoft.com/office/drawing/2014/main" id="{11E048C1-E606-404E-8B62-79595889F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759" y="3736090"/>
                <a:ext cx="1970155" cy="52790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مربع نص 48">
                <a:extLst>
                  <a:ext uri="{FF2B5EF4-FFF2-40B4-BE49-F238E27FC236}">
                    <a16:creationId xmlns:a16="http://schemas.microsoft.com/office/drawing/2014/main" id="{CEE6F5C1-BF23-4A11-9D6F-026D1F052193}"/>
                  </a:ext>
                </a:extLst>
              </p:cNvPr>
              <p:cNvSpPr txBox="1"/>
              <p:nvPr/>
            </p:nvSpPr>
            <p:spPr>
              <a:xfrm>
                <a:off x="6852338" y="3747631"/>
                <a:ext cx="2111219" cy="52790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KW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sSup>
                            <m:sSupPr>
                              <m:ctrlPr>
                                <a:rPr lang="ar-KW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  <m:r>
                            <a:rPr lang="en-AE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ar-KW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  <m:sSup>
                            <m:sSupPr>
                              <m:ctrlPr>
                                <a:rPr lang="ar-KW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AE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|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مربع نص 48">
                <a:extLst>
                  <a:ext uri="{FF2B5EF4-FFF2-40B4-BE49-F238E27FC236}">
                    <a16:creationId xmlns:a16="http://schemas.microsoft.com/office/drawing/2014/main" id="{CEE6F5C1-BF23-4A11-9D6F-026D1F0521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2338" y="3747631"/>
                <a:ext cx="2111219" cy="52790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مربع نص 49">
                <a:extLst>
                  <a:ext uri="{FF2B5EF4-FFF2-40B4-BE49-F238E27FC236}">
                    <a16:creationId xmlns:a16="http://schemas.microsoft.com/office/drawing/2014/main" id="{94EBEBF8-C5E0-4A2D-B0D1-93ABDAB57CDE}"/>
                  </a:ext>
                </a:extLst>
              </p:cNvPr>
              <p:cNvSpPr txBox="1"/>
              <p:nvPr/>
            </p:nvSpPr>
            <p:spPr>
              <a:xfrm>
                <a:off x="1631821" y="4687641"/>
                <a:ext cx="16094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>
                          <a:latin typeface="Cambria Math" panose="02040503050406030204" pitchFamily="18" charset="0"/>
                        </a:rPr>
                        <m:t>𝒔𝒒𝒖𝒂𝒓𝒆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AE" b="1" i="1">
                          <a:latin typeface="Cambria Math" panose="02040503050406030204" pitchFamily="18" charset="0"/>
                        </a:rPr>
                        <m:t>𝒖𝒏𝒊𝒕𝒔</m:t>
                      </m:r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50" name="مربع نص 49">
                <a:extLst>
                  <a:ext uri="{FF2B5EF4-FFF2-40B4-BE49-F238E27FC236}">
                    <a16:creationId xmlns:a16="http://schemas.microsoft.com/office/drawing/2014/main" id="{94EBEBF8-C5E0-4A2D-B0D1-93ABDAB57C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821" y="4687641"/>
                <a:ext cx="1609415" cy="276999"/>
              </a:xfrm>
              <a:prstGeom prst="rect">
                <a:avLst/>
              </a:prstGeom>
              <a:blipFill>
                <a:blip r:embed="rId10"/>
                <a:stretch>
                  <a:fillRect l="-3030" r="-2652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EBC54438-BE8E-42B7-AF62-550F0559EACB}"/>
              </a:ext>
            </a:extLst>
          </p:cNvPr>
          <p:cNvGrpSpPr/>
          <p:nvPr/>
        </p:nvGrpSpPr>
        <p:grpSpPr>
          <a:xfrm>
            <a:off x="728560" y="466244"/>
            <a:ext cx="4497128" cy="848475"/>
            <a:chOff x="2436608" y="458358"/>
            <a:chExt cx="4497128" cy="8484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مربع نص 33">
                  <a:extLst>
                    <a:ext uri="{FF2B5EF4-FFF2-40B4-BE49-F238E27FC236}">
                      <a16:creationId xmlns:a16="http://schemas.microsoft.com/office/drawing/2014/main" id="{2B150E50-EDBF-4B6D-BCB2-491AF616B99A}"/>
                    </a:ext>
                  </a:extLst>
                </p:cNvPr>
                <p:cNvSpPr txBox="1"/>
                <p:nvPr/>
              </p:nvSpPr>
              <p:spPr>
                <a:xfrm>
                  <a:off x="2436608" y="458358"/>
                  <a:ext cx="2378728" cy="8407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E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AE" b="1" i="1" smtClean="0">
                            <a:latin typeface="Cambria Math" panose="02040503050406030204" pitchFamily="18" charset="0"/>
                          </a:rPr>
                          <m:t>=|</m:t>
                        </m:r>
                        <m:nary>
                          <m:naryPr>
                            <m:limLoc m:val="undOvr"/>
                            <m:ctrlPr>
                              <a:rPr lang="en-AE" b="1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AE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AE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  <m:e>
                            <m:d>
                              <m:dPr>
                                <m:ctrlPr>
                                  <a:rPr lang="en-AE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AE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AE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rad>
                                <m:r>
                                  <a:rPr lang="en-AE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AE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E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num>
                                  <m:den>
                                    <m:r>
                                      <a:rPr lang="en-AE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AE" b="1" i="1" smtClean="0">
                                <a:latin typeface="Cambria Math" panose="02040503050406030204" pitchFamily="18" charset="0"/>
                              </a:rPr>
                              <m:t>𝒅𝒙</m:t>
                            </m:r>
                            <m:r>
                              <a:rPr lang="en-AE" b="1" i="1" smtClean="0">
                                <a:latin typeface="Cambria Math" panose="02040503050406030204" pitchFamily="18" charset="0"/>
                              </a:rPr>
                              <m:t>    |</m:t>
                            </m:r>
                          </m:e>
                        </m:nary>
                      </m:oMath>
                    </m:oMathPara>
                  </a14:m>
                  <a:endParaRPr lang="ar-KW" b="1" dirty="0"/>
                </a:p>
              </p:txBody>
            </p:sp>
          </mc:Choice>
          <mc:Fallback xmlns="">
            <p:sp>
              <p:nvSpPr>
                <p:cNvPr id="34" name="مربع نص 33">
                  <a:extLst>
                    <a:ext uri="{FF2B5EF4-FFF2-40B4-BE49-F238E27FC236}">
                      <a16:creationId xmlns:a16="http://schemas.microsoft.com/office/drawing/2014/main" id="{2B150E50-EDBF-4B6D-BCB2-491AF616B9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6608" y="458358"/>
                  <a:ext cx="2378728" cy="84074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مربع نص 42">
                  <a:extLst>
                    <a:ext uri="{FF2B5EF4-FFF2-40B4-BE49-F238E27FC236}">
                      <a16:creationId xmlns:a16="http://schemas.microsoft.com/office/drawing/2014/main" id="{01479744-F6AC-456F-BD3B-FC4ED1214138}"/>
                    </a:ext>
                  </a:extLst>
                </p:cNvPr>
                <p:cNvSpPr txBox="1"/>
                <p:nvPr/>
              </p:nvSpPr>
              <p:spPr>
                <a:xfrm>
                  <a:off x="4784238" y="466731"/>
                  <a:ext cx="2149498" cy="8401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E" b="1" i="1" smtClean="0">
                            <a:latin typeface="Cambria Math" panose="02040503050406030204" pitchFamily="18" charset="0"/>
                          </a:rPr>
                          <m:t>+ |</m:t>
                        </m:r>
                        <m:nary>
                          <m:naryPr>
                            <m:limLoc m:val="undOvr"/>
                            <m:ctrlPr>
                              <a:rPr lang="en-AE" b="1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AE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AE" b="1" i="1" smtClean="0">
                                <a:latin typeface="Cambria Math" panose="02040503050406030204" pitchFamily="18" charset="0"/>
                              </a:rPr>
                              <m:t>𝟗</m:t>
                            </m:r>
                          </m:sup>
                          <m:e>
                            <m:d>
                              <m:dPr>
                                <m:ctrlPr>
                                  <a:rPr lang="en-AE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AE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AE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rad>
                                <m:r>
                                  <a:rPr lang="en-AE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AE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E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num>
                                  <m:den>
                                    <m:r>
                                      <a:rPr lang="en-AE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AE" b="1" i="1" smtClean="0">
                                <a:latin typeface="Cambria Math" panose="02040503050406030204" pitchFamily="18" charset="0"/>
                              </a:rPr>
                              <m:t>𝒅𝒙</m:t>
                            </m:r>
                            <m:r>
                              <a:rPr lang="en-AE" b="1" i="1" smtClean="0">
                                <a:latin typeface="Cambria Math" panose="02040503050406030204" pitchFamily="18" charset="0"/>
                              </a:rPr>
                              <m:t>    |</m:t>
                            </m:r>
                          </m:e>
                        </m:nary>
                      </m:oMath>
                    </m:oMathPara>
                  </a14:m>
                  <a:endParaRPr lang="ar-KW" b="1" dirty="0"/>
                </a:p>
              </p:txBody>
            </p:sp>
          </mc:Choice>
          <mc:Fallback xmlns="">
            <p:sp>
              <p:nvSpPr>
                <p:cNvPr id="43" name="مربع نص 42">
                  <a:extLst>
                    <a:ext uri="{FF2B5EF4-FFF2-40B4-BE49-F238E27FC236}">
                      <a16:creationId xmlns:a16="http://schemas.microsoft.com/office/drawing/2014/main" id="{01479744-F6AC-456F-BD3B-FC4ED12141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4238" y="466731"/>
                  <a:ext cx="2149498" cy="84010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6FD53A6C-D083-48F4-9D99-A9E2AF737C99}"/>
                  </a:ext>
                </a:extLst>
              </p:cNvPr>
              <p:cNvSpPr txBox="1"/>
              <p:nvPr/>
            </p:nvSpPr>
            <p:spPr>
              <a:xfrm>
                <a:off x="3063495" y="1424492"/>
                <a:ext cx="2161553" cy="840102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+  |</m:t>
                      </m:r>
                      <m:nary>
                        <m:naryPr>
                          <m:limLoc m:val="undOvr"/>
                          <m:ctrlPr>
                            <a:rPr lang="en-AE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  <m:sup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sup>
                        <m:e>
                          <m:d>
                            <m:dPr>
                              <m:ctrlP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AE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AE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AE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num>
                                <m:den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    |</m:t>
                          </m:r>
                        </m:e>
                      </m:nary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6FD53A6C-D083-48F4-9D99-A9E2AF737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495" y="1424492"/>
                <a:ext cx="2161553" cy="84010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مربع نص 52">
                <a:extLst>
                  <a:ext uri="{FF2B5EF4-FFF2-40B4-BE49-F238E27FC236}">
                    <a16:creationId xmlns:a16="http://schemas.microsoft.com/office/drawing/2014/main" id="{419DAA3B-2839-406E-A278-2FB4CD60C36B}"/>
                  </a:ext>
                </a:extLst>
              </p:cNvPr>
              <p:cNvSpPr txBox="1"/>
              <p:nvPr/>
            </p:nvSpPr>
            <p:spPr>
              <a:xfrm>
                <a:off x="2796356" y="2554668"/>
                <a:ext cx="1875513" cy="62574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 |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KW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ar-KW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AE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AE" b="1" i="1" smtClean="0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num>
                                    <m:den>
                                      <m:r>
                                        <a:rPr lang="en-AE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ar-KW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ar-KW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  <m:sup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sup>
                      </m:sSubSup>
                      <m:r>
                        <a:rPr lang="en-AE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مربع نص 52">
                <a:extLst>
                  <a:ext uri="{FF2B5EF4-FFF2-40B4-BE49-F238E27FC236}">
                    <a16:creationId xmlns:a16="http://schemas.microsoft.com/office/drawing/2014/main" id="{419DAA3B-2839-406E-A278-2FB4CD60C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6356" y="2554668"/>
                <a:ext cx="1875513" cy="62574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954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8" grpId="0"/>
      <p:bldP spid="49" grpId="0"/>
      <p:bldP spid="50" grpId="0"/>
      <p:bldP spid="52" grpId="0"/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0862" y="-11541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ص  67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8">
            <a:extLst>
              <a:ext uri="{FF2B5EF4-FFF2-40B4-BE49-F238E27FC236}">
                <a16:creationId xmlns:a16="http://schemas.microsoft.com/office/drawing/2014/main" id="{7BC2CF42-E825-44F2-BD08-422B34ECCFD9}"/>
              </a:ext>
            </a:extLst>
          </p:cNvPr>
          <p:cNvSpPr txBox="1">
            <a:spLocks/>
          </p:cNvSpPr>
          <p:nvPr/>
        </p:nvSpPr>
        <p:spPr>
          <a:xfrm>
            <a:off x="2890862" y="11540"/>
            <a:ext cx="3362277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BD4B4-45BB-4BC5-AF96-2A5B9A95379A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06/05/2021 05:40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5" name="مجموعة 64">
            <a:extLst>
              <a:ext uri="{FF2B5EF4-FFF2-40B4-BE49-F238E27FC236}">
                <a16:creationId xmlns:a16="http://schemas.microsoft.com/office/drawing/2014/main" id="{7FBEA9A6-36C0-457B-AB5A-6ED774DB4CA3}"/>
              </a:ext>
            </a:extLst>
          </p:cNvPr>
          <p:cNvGrpSpPr/>
          <p:nvPr/>
        </p:nvGrpSpPr>
        <p:grpSpPr>
          <a:xfrm>
            <a:off x="67078" y="184665"/>
            <a:ext cx="3524250" cy="3994353"/>
            <a:chOff x="85728" y="1097777"/>
            <a:chExt cx="3524250" cy="3994353"/>
          </a:xfrm>
        </p:grpSpPr>
        <p:grpSp>
          <p:nvGrpSpPr>
            <p:cNvPr id="64" name="مجموعة 63">
              <a:extLst>
                <a:ext uri="{FF2B5EF4-FFF2-40B4-BE49-F238E27FC236}">
                  <a16:creationId xmlns:a16="http://schemas.microsoft.com/office/drawing/2014/main" id="{537A4D78-0365-48CC-9970-80D716FE6EBC}"/>
                </a:ext>
              </a:extLst>
            </p:cNvPr>
            <p:cNvGrpSpPr/>
            <p:nvPr/>
          </p:nvGrpSpPr>
          <p:grpSpPr>
            <a:xfrm>
              <a:off x="920660" y="1097777"/>
              <a:ext cx="2221557" cy="3027055"/>
              <a:chOff x="920660" y="1097777"/>
              <a:chExt cx="2221557" cy="3027055"/>
            </a:xfrm>
          </p:grpSpPr>
          <p:sp>
            <p:nvSpPr>
              <p:cNvPr id="63" name="مستطيل 62">
                <a:extLst>
                  <a:ext uri="{FF2B5EF4-FFF2-40B4-BE49-F238E27FC236}">
                    <a16:creationId xmlns:a16="http://schemas.microsoft.com/office/drawing/2014/main" id="{002688B3-220D-46FD-8DC9-DAC6579B1B93}"/>
                  </a:ext>
                </a:extLst>
              </p:cNvPr>
              <p:cNvSpPr/>
              <p:nvPr/>
            </p:nvSpPr>
            <p:spPr>
              <a:xfrm>
                <a:off x="1152527" y="1914531"/>
                <a:ext cx="1724025" cy="2210301"/>
              </a:xfrm>
              <a:prstGeom prst="rect">
                <a:avLst/>
              </a:prstGeom>
              <a:solidFill>
                <a:srgbClr val="00B050">
                  <a:alpha val="91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 b="1" dirty="0"/>
              </a:p>
            </p:txBody>
          </p:sp>
          <p:sp useBgFill="1">
            <p:nvSpPr>
              <p:cNvPr id="55" name="شكل حر: شكل 54">
                <a:extLst>
                  <a:ext uri="{FF2B5EF4-FFF2-40B4-BE49-F238E27FC236}">
                    <a16:creationId xmlns:a16="http://schemas.microsoft.com/office/drawing/2014/main" id="{93B65E27-DE59-4676-AB94-E0689AF82844}"/>
                  </a:ext>
                </a:extLst>
              </p:cNvPr>
              <p:cNvSpPr/>
              <p:nvPr/>
            </p:nvSpPr>
            <p:spPr>
              <a:xfrm rot="533215">
                <a:off x="920660" y="1097777"/>
                <a:ext cx="2221557" cy="2988348"/>
              </a:xfrm>
              <a:custGeom>
                <a:avLst/>
                <a:gdLst>
                  <a:gd name="connsiteX0" fmla="*/ 0 w 2221557"/>
                  <a:gd name="connsiteY0" fmla="*/ 671893 h 2988348"/>
                  <a:gd name="connsiteX1" fmla="*/ 1514475 w 2221557"/>
                  <a:gd name="connsiteY1" fmla="*/ 2986468 h 2988348"/>
                  <a:gd name="connsiteX2" fmla="*/ 2143125 w 2221557"/>
                  <a:gd name="connsiteY2" fmla="*/ 338518 h 2988348"/>
                  <a:gd name="connsiteX3" fmla="*/ 2190750 w 2221557"/>
                  <a:gd name="connsiteY3" fmla="*/ 119443 h 2988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21557" h="2988348">
                    <a:moveTo>
                      <a:pt x="0" y="671893"/>
                    </a:moveTo>
                    <a:cubicBezTo>
                      <a:pt x="578644" y="1856961"/>
                      <a:pt x="1157288" y="3042030"/>
                      <a:pt x="1514475" y="2986468"/>
                    </a:cubicBezTo>
                    <a:cubicBezTo>
                      <a:pt x="1871662" y="2930906"/>
                      <a:pt x="2030413" y="816355"/>
                      <a:pt x="2143125" y="338518"/>
                    </a:cubicBezTo>
                    <a:cubicBezTo>
                      <a:pt x="2255837" y="-139319"/>
                      <a:pt x="2223293" y="-9938"/>
                      <a:pt x="2190750" y="119443"/>
                    </a:cubicBezTo>
                  </a:path>
                </a:pathLst>
              </a:custGeom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 b="1"/>
              </a:p>
            </p:txBody>
          </p:sp>
        </p:grpSp>
        <p:grpSp>
          <p:nvGrpSpPr>
            <p:cNvPr id="18" name="مجموعة 17">
              <a:extLst>
                <a:ext uri="{FF2B5EF4-FFF2-40B4-BE49-F238E27FC236}">
                  <a16:creationId xmlns:a16="http://schemas.microsoft.com/office/drawing/2014/main" id="{FCB08B3C-2123-452F-9D1D-E386186EDCF7}"/>
                </a:ext>
              </a:extLst>
            </p:cNvPr>
            <p:cNvGrpSpPr/>
            <p:nvPr/>
          </p:nvGrpSpPr>
          <p:grpSpPr>
            <a:xfrm>
              <a:off x="85728" y="2213745"/>
              <a:ext cx="3524250" cy="2878385"/>
              <a:chOff x="161925" y="2991868"/>
              <a:chExt cx="3524250" cy="2878385"/>
            </a:xfrm>
          </p:grpSpPr>
          <p:grpSp>
            <p:nvGrpSpPr>
              <p:cNvPr id="19" name="مجموعة 18">
                <a:extLst>
                  <a:ext uri="{FF2B5EF4-FFF2-40B4-BE49-F238E27FC236}">
                    <a16:creationId xmlns:a16="http://schemas.microsoft.com/office/drawing/2014/main" id="{1F9C9CF3-59F9-426D-8E4E-6C5EFDCC04A6}"/>
                  </a:ext>
                </a:extLst>
              </p:cNvPr>
              <p:cNvGrpSpPr/>
              <p:nvPr/>
            </p:nvGrpSpPr>
            <p:grpSpPr>
              <a:xfrm>
                <a:off x="161925" y="3041451"/>
                <a:ext cx="3524250" cy="2828802"/>
                <a:chOff x="161925" y="3041451"/>
                <a:chExt cx="3524250" cy="2828802"/>
              </a:xfrm>
            </p:grpSpPr>
            <p:cxnSp>
              <p:nvCxnSpPr>
                <p:cNvPr id="30" name="رابط مستقيم 29">
                  <a:extLst>
                    <a:ext uri="{FF2B5EF4-FFF2-40B4-BE49-F238E27FC236}">
                      <a16:creationId xmlns:a16="http://schemas.microsoft.com/office/drawing/2014/main" id="{458AF50D-917D-4B27-A237-85FEC33F08CF}"/>
                    </a:ext>
                  </a:extLst>
                </p:cNvPr>
                <p:cNvCxnSpPr/>
                <p:nvPr/>
              </p:nvCxnSpPr>
              <p:spPr>
                <a:xfrm>
                  <a:off x="180975" y="3352800"/>
                  <a:ext cx="35052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رابط مستقيم 30">
                  <a:extLst>
                    <a:ext uri="{FF2B5EF4-FFF2-40B4-BE49-F238E27FC236}">
                      <a16:creationId xmlns:a16="http://schemas.microsoft.com/office/drawing/2014/main" id="{BFEA6A79-F059-4B27-B9FB-82AAA4CF46ED}"/>
                    </a:ext>
                  </a:extLst>
                </p:cNvPr>
                <p:cNvCxnSpPr/>
                <p:nvPr/>
              </p:nvCxnSpPr>
              <p:spPr>
                <a:xfrm>
                  <a:off x="171450" y="3048000"/>
                  <a:ext cx="35052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رابط مستقيم 31">
                  <a:extLst>
                    <a:ext uri="{FF2B5EF4-FFF2-40B4-BE49-F238E27FC236}">
                      <a16:creationId xmlns:a16="http://schemas.microsoft.com/office/drawing/2014/main" id="{B3F5DBB0-A2D0-4992-A792-C7C011FD31DF}"/>
                    </a:ext>
                  </a:extLst>
                </p:cNvPr>
                <p:cNvCxnSpPr/>
                <p:nvPr/>
              </p:nvCxnSpPr>
              <p:spPr>
                <a:xfrm>
                  <a:off x="180975" y="3971925"/>
                  <a:ext cx="35052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رابط مستقيم 32">
                  <a:extLst>
                    <a:ext uri="{FF2B5EF4-FFF2-40B4-BE49-F238E27FC236}">
                      <a16:creationId xmlns:a16="http://schemas.microsoft.com/office/drawing/2014/main" id="{EBCE512F-A292-43F4-A793-20FFD67A6A43}"/>
                    </a:ext>
                  </a:extLst>
                </p:cNvPr>
                <p:cNvCxnSpPr/>
                <p:nvPr/>
              </p:nvCxnSpPr>
              <p:spPr>
                <a:xfrm>
                  <a:off x="161925" y="3667125"/>
                  <a:ext cx="35052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رابط مستقيم 33">
                  <a:extLst>
                    <a:ext uri="{FF2B5EF4-FFF2-40B4-BE49-F238E27FC236}">
                      <a16:creationId xmlns:a16="http://schemas.microsoft.com/office/drawing/2014/main" id="{9829D9CF-A468-44C0-9979-728F67481E3E}"/>
                    </a:ext>
                  </a:extLst>
                </p:cNvPr>
                <p:cNvCxnSpPr/>
                <p:nvPr/>
              </p:nvCxnSpPr>
              <p:spPr>
                <a:xfrm>
                  <a:off x="161925" y="4610100"/>
                  <a:ext cx="35052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رابط مستقيم 36">
                  <a:extLst>
                    <a:ext uri="{FF2B5EF4-FFF2-40B4-BE49-F238E27FC236}">
                      <a16:creationId xmlns:a16="http://schemas.microsoft.com/office/drawing/2014/main" id="{5C1B99C0-8640-4E58-9D73-868390C06065}"/>
                    </a:ext>
                  </a:extLst>
                </p:cNvPr>
                <p:cNvCxnSpPr/>
                <p:nvPr/>
              </p:nvCxnSpPr>
              <p:spPr>
                <a:xfrm>
                  <a:off x="161925" y="4305300"/>
                  <a:ext cx="35052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رابط مستقيم 37">
                  <a:extLst>
                    <a:ext uri="{FF2B5EF4-FFF2-40B4-BE49-F238E27FC236}">
                      <a16:creationId xmlns:a16="http://schemas.microsoft.com/office/drawing/2014/main" id="{FB048C71-8325-444F-97FD-C39A516BFB8D}"/>
                    </a:ext>
                  </a:extLst>
                </p:cNvPr>
                <p:cNvCxnSpPr/>
                <p:nvPr/>
              </p:nvCxnSpPr>
              <p:spPr>
                <a:xfrm>
                  <a:off x="171450" y="5229225"/>
                  <a:ext cx="35052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رابط مستقيم 38">
                  <a:extLst>
                    <a:ext uri="{FF2B5EF4-FFF2-40B4-BE49-F238E27FC236}">
                      <a16:creationId xmlns:a16="http://schemas.microsoft.com/office/drawing/2014/main" id="{0765E498-86BB-4C7F-A92E-B9DE87F98E3E}"/>
                    </a:ext>
                  </a:extLst>
                </p:cNvPr>
                <p:cNvCxnSpPr/>
                <p:nvPr/>
              </p:nvCxnSpPr>
              <p:spPr>
                <a:xfrm>
                  <a:off x="161925" y="4924425"/>
                  <a:ext cx="35052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رابط مستقيم 39">
                  <a:extLst>
                    <a:ext uri="{FF2B5EF4-FFF2-40B4-BE49-F238E27FC236}">
                      <a16:creationId xmlns:a16="http://schemas.microsoft.com/office/drawing/2014/main" id="{14A7BA25-BA40-4B6C-AEDA-858F80E15FF7}"/>
                    </a:ext>
                  </a:extLst>
                </p:cNvPr>
                <p:cNvCxnSpPr/>
                <p:nvPr/>
              </p:nvCxnSpPr>
              <p:spPr>
                <a:xfrm>
                  <a:off x="180975" y="5857875"/>
                  <a:ext cx="35052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رابط مستقيم 40">
                  <a:extLst>
                    <a:ext uri="{FF2B5EF4-FFF2-40B4-BE49-F238E27FC236}">
                      <a16:creationId xmlns:a16="http://schemas.microsoft.com/office/drawing/2014/main" id="{2B02F5FA-AB92-4DFA-8919-A1876F0C68F2}"/>
                    </a:ext>
                  </a:extLst>
                </p:cNvPr>
                <p:cNvCxnSpPr/>
                <p:nvPr/>
              </p:nvCxnSpPr>
              <p:spPr>
                <a:xfrm>
                  <a:off x="171450" y="5553075"/>
                  <a:ext cx="35052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رابط مستقيم 41">
                  <a:extLst>
                    <a:ext uri="{FF2B5EF4-FFF2-40B4-BE49-F238E27FC236}">
                      <a16:creationId xmlns:a16="http://schemas.microsoft.com/office/drawing/2014/main" id="{3010FCC6-012D-44A5-B8C0-C59A3B3E8E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76650" y="3048000"/>
                  <a:ext cx="9525" cy="28098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رابط مستقيم 42">
                  <a:extLst>
                    <a:ext uri="{FF2B5EF4-FFF2-40B4-BE49-F238E27FC236}">
                      <a16:creationId xmlns:a16="http://schemas.microsoft.com/office/drawing/2014/main" id="{3837E055-6F93-45C0-B8ED-37C19DC7E7A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24225" y="3048000"/>
                  <a:ext cx="9525" cy="28098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رابط مستقيم 43">
                  <a:extLst>
                    <a:ext uri="{FF2B5EF4-FFF2-40B4-BE49-F238E27FC236}">
                      <a16:creationId xmlns:a16="http://schemas.microsoft.com/office/drawing/2014/main" id="{19EA8F1A-56D3-4A45-A0AC-C9F9649981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62275" y="3057402"/>
                  <a:ext cx="9525" cy="28098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رابط مستقيم 44">
                  <a:extLst>
                    <a:ext uri="{FF2B5EF4-FFF2-40B4-BE49-F238E27FC236}">
                      <a16:creationId xmlns:a16="http://schemas.microsoft.com/office/drawing/2014/main" id="{75196091-131E-45ED-A55F-108F86C219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09850" y="3057402"/>
                  <a:ext cx="9525" cy="28098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رابط مستقيم 45">
                  <a:extLst>
                    <a:ext uri="{FF2B5EF4-FFF2-40B4-BE49-F238E27FC236}">
                      <a16:creationId xmlns:a16="http://schemas.microsoft.com/office/drawing/2014/main" id="{2A60A8A2-9E5A-4D02-8D12-5C49DFF181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66950" y="3057402"/>
                  <a:ext cx="9525" cy="28098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رابط مستقيم 46">
                  <a:extLst>
                    <a:ext uri="{FF2B5EF4-FFF2-40B4-BE49-F238E27FC236}">
                      <a16:creationId xmlns:a16="http://schemas.microsoft.com/office/drawing/2014/main" id="{72BBC420-5D51-4D46-BC6B-91E45424D1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14525" y="3047877"/>
                  <a:ext cx="9525" cy="28098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رابط مستقيم 47">
                  <a:extLst>
                    <a:ext uri="{FF2B5EF4-FFF2-40B4-BE49-F238E27FC236}">
                      <a16:creationId xmlns:a16="http://schemas.microsoft.com/office/drawing/2014/main" id="{89109AB2-B7AF-4D16-90CE-F97A9A5560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52575" y="3057279"/>
                  <a:ext cx="9525" cy="28098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رابط مستقيم 48">
                  <a:extLst>
                    <a:ext uri="{FF2B5EF4-FFF2-40B4-BE49-F238E27FC236}">
                      <a16:creationId xmlns:a16="http://schemas.microsoft.com/office/drawing/2014/main" id="{E6D5BF63-B3EC-40C9-91D7-3A983500EB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00150" y="3057279"/>
                  <a:ext cx="9525" cy="28098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رابط مستقيم 49">
                  <a:extLst>
                    <a:ext uri="{FF2B5EF4-FFF2-40B4-BE49-F238E27FC236}">
                      <a16:creationId xmlns:a16="http://schemas.microsoft.com/office/drawing/2014/main" id="{5B6B2EE6-736A-4755-9516-24E6434ED6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6300" y="3041451"/>
                  <a:ext cx="9525" cy="28098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رابط مستقيم 50">
                  <a:extLst>
                    <a:ext uri="{FF2B5EF4-FFF2-40B4-BE49-F238E27FC236}">
                      <a16:creationId xmlns:a16="http://schemas.microsoft.com/office/drawing/2014/main" id="{442FAB9F-793A-48D3-810D-3D6A9C6418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4350" y="3050853"/>
                  <a:ext cx="9525" cy="28098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رابط مستقيم 51">
                  <a:extLst>
                    <a:ext uri="{FF2B5EF4-FFF2-40B4-BE49-F238E27FC236}">
                      <a16:creationId xmlns:a16="http://schemas.microsoft.com/office/drawing/2014/main" id="{1B2EE110-958A-4FEF-9187-8088330368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1925" y="3060378"/>
                  <a:ext cx="9525" cy="28098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" name="رابط كسهم مستقيم 19">
                <a:extLst>
                  <a:ext uri="{FF2B5EF4-FFF2-40B4-BE49-F238E27FC236}">
                    <a16:creationId xmlns:a16="http://schemas.microsoft.com/office/drawing/2014/main" id="{03C1407E-6DCF-423C-A9F6-1819452211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0975" y="4927352"/>
                <a:ext cx="3505200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رابط كسهم مستقيم 20">
                <a:extLst>
                  <a:ext uri="{FF2B5EF4-FFF2-40B4-BE49-F238E27FC236}">
                    <a16:creationId xmlns:a16="http://schemas.microsoft.com/office/drawing/2014/main" id="{A3678C03-2E9C-4DC5-9531-233BF8EB499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62100" y="2991868"/>
                <a:ext cx="0" cy="282570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مربع نص 21">
                    <a:extLst>
                      <a:ext uri="{FF2B5EF4-FFF2-40B4-BE49-F238E27FC236}">
                        <a16:creationId xmlns:a16="http://schemas.microsoft.com/office/drawing/2014/main" id="{D6685964-1A26-44AF-B09C-35C85C76F6E9}"/>
                      </a:ext>
                    </a:extLst>
                  </p:cNvPr>
                  <p:cNvSpPr txBox="1"/>
                  <p:nvPr/>
                </p:nvSpPr>
                <p:spPr>
                  <a:xfrm>
                    <a:off x="1722072" y="4889928"/>
                    <a:ext cx="20197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oMath>
                      </m:oMathPara>
                    </a14:m>
                    <a:endParaRPr lang="ar-KW" b="1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مربع نص 21">
                    <a:extLst>
                      <a:ext uri="{FF2B5EF4-FFF2-40B4-BE49-F238E27FC236}">
                        <a16:creationId xmlns:a16="http://schemas.microsoft.com/office/drawing/2014/main" id="{D6685964-1A26-44AF-B09C-35C85C76F6E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22072" y="4889928"/>
                    <a:ext cx="201978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7273" r="-24242" b="-8889"/>
                    </a:stretch>
                  </a:blipFill>
                </p:spPr>
                <p:txBody>
                  <a:bodyPr/>
                  <a:lstStyle/>
                  <a:p>
                    <a:r>
                      <a:rPr lang="ar-KW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مربع نص 22">
                    <a:extLst>
                      <a:ext uri="{FF2B5EF4-FFF2-40B4-BE49-F238E27FC236}">
                        <a16:creationId xmlns:a16="http://schemas.microsoft.com/office/drawing/2014/main" id="{D6845CFF-78E6-426D-9F21-9A8037C137AE}"/>
                      </a:ext>
                    </a:extLst>
                  </p:cNvPr>
                  <p:cNvSpPr txBox="1"/>
                  <p:nvPr/>
                </p:nvSpPr>
                <p:spPr>
                  <a:xfrm>
                    <a:off x="1360981" y="4911921"/>
                    <a:ext cx="20197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ar-KW" b="1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مربع نص 22">
                    <a:extLst>
                      <a:ext uri="{FF2B5EF4-FFF2-40B4-BE49-F238E27FC236}">
                        <a16:creationId xmlns:a16="http://schemas.microsoft.com/office/drawing/2014/main" id="{D6845CFF-78E6-426D-9F21-9A8037C137A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60981" y="4911921"/>
                    <a:ext cx="201978" cy="2769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7273" r="-24242" b="-8696"/>
                    </a:stretch>
                  </a:blipFill>
                </p:spPr>
                <p:txBody>
                  <a:bodyPr/>
                  <a:lstStyle/>
                  <a:p>
                    <a:r>
                      <a:rPr lang="ar-KW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مربع نص 23">
                    <a:extLst>
                      <a:ext uri="{FF2B5EF4-FFF2-40B4-BE49-F238E27FC236}">
                        <a16:creationId xmlns:a16="http://schemas.microsoft.com/office/drawing/2014/main" id="{73419AE3-4B81-4034-93E6-78DB77B2662E}"/>
                      </a:ext>
                    </a:extLst>
                  </p:cNvPr>
                  <p:cNvSpPr txBox="1"/>
                  <p:nvPr/>
                </p:nvSpPr>
                <p:spPr>
                  <a:xfrm>
                    <a:off x="2074500" y="4887707"/>
                    <a:ext cx="20197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oMath>
                      </m:oMathPara>
                    </a14:m>
                    <a:endParaRPr lang="ar-KW" b="1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مربع نص 23">
                    <a:extLst>
                      <a:ext uri="{FF2B5EF4-FFF2-40B4-BE49-F238E27FC236}">
                        <a16:creationId xmlns:a16="http://schemas.microsoft.com/office/drawing/2014/main" id="{73419AE3-4B81-4034-93E6-78DB77B2662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74500" y="4887707"/>
                    <a:ext cx="201978" cy="2769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27273" r="-24242" b="-8696"/>
                    </a:stretch>
                  </a:blipFill>
                </p:spPr>
                <p:txBody>
                  <a:bodyPr/>
                  <a:lstStyle/>
                  <a:p>
                    <a:r>
                      <a:rPr lang="ar-KW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مربع نص 24">
                    <a:extLst>
                      <a:ext uri="{FF2B5EF4-FFF2-40B4-BE49-F238E27FC236}">
                        <a16:creationId xmlns:a16="http://schemas.microsoft.com/office/drawing/2014/main" id="{F6AFB7B0-3AF6-4500-AC3D-3B5DF346A0D6}"/>
                      </a:ext>
                    </a:extLst>
                  </p:cNvPr>
                  <p:cNvSpPr txBox="1"/>
                  <p:nvPr/>
                </p:nvSpPr>
                <p:spPr>
                  <a:xfrm>
                    <a:off x="2436450" y="4887707"/>
                    <a:ext cx="20197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ar-KW" b="1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5" name="مربع نص 24">
                    <a:extLst>
                      <a:ext uri="{FF2B5EF4-FFF2-40B4-BE49-F238E27FC236}">
                        <a16:creationId xmlns:a16="http://schemas.microsoft.com/office/drawing/2014/main" id="{F6AFB7B0-3AF6-4500-AC3D-3B5DF346A0D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36450" y="4887707"/>
                    <a:ext cx="201978" cy="2769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4242" r="-27273" b="-8696"/>
                    </a:stretch>
                  </a:blipFill>
                </p:spPr>
                <p:txBody>
                  <a:bodyPr/>
                  <a:lstStyle/>
                  <a:p>
                    <a:r>
                      <a:rPr lang="ar-KW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مربع نص 25">
                    <a:extLst>
                      <a:ext uri="{FF2B5EF4-FFF2-40B4-BE49-F238E27FC236}">
                        <a16:creationId xmlns:a16="http://schemas.microsoft.com/office/drawing/2014/main" id="{16BC1159-E661-4015-A3CA-82E7993124FB}"/>
                      </a:ext>
                    </a:extLst>
                  </p:cNvPr>
                  <p:cNvSpPr txBox="1"/>
                  <p:nvPr/>
                </p:nvSpPr>
                <p:spPr>
                  <a:xfrm>
                    <a:off x="2798400" y="4887706"/>
                    <a:ext cx="20197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oMath>
                      </m:oMathPara>
                    </a14:m>
                    <a:endParaRPr lang="ar-KW" b="1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مربع نص 25">
                    <a:extLst>
                      <a:ext uri="{FF2B5EF4-FFF2-40B4-BE49-F238E27FC236}">
                        <a16:creationId xmlns:a16="http://schemas.microsoft.com/office/drawing/2014/main" id="{16BC1159-E661-4015-A3CA-82E7993124F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98400" y="4887706"/>
                    <a:ext cx="201978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23529" r="-23529" b="-8696"/>
                    </a:stretch>
                  </a:blipFill>
                </p:spPr>
                <p:txBody>
                  <a:bodyPr/>
                  <a:lstStyle/>
                  <a:p>
                    <a:r>
                      <a:rPr lang="ar-KW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مربع نص 26">
                    <a:extLst>
                      <a:ext uri="{FF2B5EF4-FFF2-40B4-BE49-F238E27FC236}">
                        <a16:creationId xmlns:a16="http://schemas.microsoft.com/office/drawing/2014/main" id="{22F1B968-C772-48C2-BD8D-94E0C3DFD79D}"/>
                      </a:ext>
                    </a:extLst>
                  </p:cNvPr>
                  <p:cNvSpPr txBox="1"/>
                  <p:nvPr/>
                </p:nvSpPr>
                <p:spPr>
                  <a:xfrm>
                    <a:off x="3169875" y="4887705"/>
                    <a:ext cx="20197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oMath>
                      </m:oMathPara>
                    </a14:m>
                    <a:endParaRPr lang="ar-KW" b="1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7" name="مربع نص 26">
                    <a:extLst>
                      <a:ext uri="{FF2B5EF4-FFF2-40B4-BE49-F238E27FC236}">
                        <a16:creationId xmlns:a16="http://schemas.microsoft.com/office/drawing/2014/main" id="{22F1B968-C772-48C2-BD8D-94E0C3DFD79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69875" y="4887705"/>
                    <a:ext cx="201978" cy="2769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26471" r="-23529" b="-8696"/>
                    </a:stretch>
                  </a:blipFill>
                </p:spPr>
                <p:txBody>
                  <a:bodyPr/>
                  <a:lstStyle/>
                  <a:p>
                    <a:r>
                      <a:rPr lang="ar-KW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مربع نص 27">
                    <a:extLst>
                      <a:ext uri="{FF2B5EF4-FFF2-40B4-BE49-F238E27FC236}">
                        <a16:creationId xmlns:a16="http://schemas.microsoft.com/office/drawing/2014/main" id="{E3FD2250-1EA2-4DDA-A1C4-DD22C46ABBFE}"/>
                      </a:ext>
                    </a:extLst>
                  </p:cNvPr>
                  <p:cNvSpPr txBox="1"/>
                  <p:nvPr/>
                </p:nvSpPr>
                <p:spPr>
                  <a:xfrm>
                    <a:off x="872675" y="4919965"/>
                    <a:ext cx="37510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KW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oMath>
                      </m:oMathPara>
                    </a14:m>
                    <a:endParaRPr lang="ar-KW" b="1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8" name="مربع نص 27">
                    <a:extLst>
                      <a:ext uri="{FF2B5EF4-FFF2-40B4-BE49-F238E27FC236}">
                        <a16:creationId xmlns:a16="http://schemas.microsoft.com/office/drawing/2014/main" id="{E3FD2250-1EA2-4DDA-A1C4-DD22C46ABBF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2675" y="4919965"/>
                    <a:ext cx="375103" cy="2769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3279" r="-14754" b="-8889"/>
                    </a:stretch>
                  </a:blipFill>
                </p:spPr>
                <p:txBody>
                  <a:bodyPr/>
                  <a:lstStyle/>
                  <a:p>
                    <a:r>
                      <a:rPr lang="ar-KW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مربع نص 28">
                    <a:extLst>
                      <a:ext uri="{FF2B5EF4-FFF2-40B4-BE49-F238E27FC236}">
                        <a16:creationId xmlns:a16="http://schemas.microsoft.com/office/drawing/2014/main" id="{DBFCF789-1D0A-48AE-9B0B-6C1246318907}"/>
                      </a:ext>
                    </a:extLst>
                  </p:cNvPr>
                  <p:cNvSpPr txBox="1"/>
                  <p:nvPr/>
                </p:nvSpPr>
                <p:spPr>
                  <a:xfrm>
                    <a:off x="520250" y="4932073"/>
                    <a:ext cx="37510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KW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oMath>
                      </m:oMathPara>
                    </a14:m>
                    <a:endParaRPr lang="ar-KW" b="1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مربع نص 28">
                    <a:extLst>
                      <a:ext uri="{FF2B5EF4-FFF2-40B4-BE49-F238E27FC236}">
                        <a16:creationId xmlns:a16="http://schemas.microsoft.com/office/drawing/2014/main" id="{DBFCF789-1D0A-48AE-9B0B-6C124631890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250" y="4932073"/>
                    <a:ext cx="375103" cy="2769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3279" r="-14754" b="-8889"/>
                    </a:stretch>
                  </a:blipFill>
                </p:spPr>
                <p:txBody>
                  <a:bodyPr/>
                  <a:lstStyle/>
                  <a:p>
                    <a:r>
                      <a:rPr lang="ar-KW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59" name="رابط كسهم مستقيم 58">
              <a:extLst>
                <a:ext uri="{FF2B5EF4-FFF2-40B4-BE49-F238E27FC236}">
                  <a16:creationId xmlns:a16="http://schemas.microsoft.com/office/drawing/2014/main" id="{2963CB40-A4C0-46EA-A38C-2E1227CA77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93036" y="1485900"/>
              <a:ext cx="7113" cy="3380941"/>
            </a:xfrm>
            <a:prstGeom prst="straightConnector1">
              <a:avLst/>
            </a:prstGeom>
            <a:ln w="44450">
              <a:solidFill>
                <a:srgbClr val="00B050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رابط كسهم مستقيم 59">
              <a:extLst>
                <a:ext uri="{FF2B5EF4-FFF2-40B4-BE49-F238E27FC236}">
                  <a16:creationId xmlns:a16="http://schemas.microsoft.com/office/drawing/2014/main" id="{57699557-D2B1-4F05-BD02-A8AC26285068}"/>
                </a:ext>
              </a:extLst>
            </p:cNvPr>
            <p:cNvCxnSpPr>
              <a:cxnSpLocks/>
            </p:cNvCxnSpPr>
            <p:nvPr/>
          </p:nvCxnSpPr>
          <p:spPr>
            <a:xfrm>
              <a:off x="1143442" y="1379346"/>
              <a:ext cx="9525" cy="3519393"/>
            </a:xfrm>
            <a:prstGeom prst="straightConnector1">
              <a:avLst/>
            </a:prstGeom>
            <a:ln w="50800">
              <a:solidFill>
                <a:srgbClr val="00B050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مربع نص 65">
            <a:extLst>
              <a:ext uri="{FF2B5EF4-FFF2-40B4-BE49-F238E27FC236}">
                <a16:creationId xmlns:a16="http://schemas.microsoft.com/office/drawing/2014/main" id="{5A35E1D5-C844-473B-988D-678EEC20D5D1}"/>
              </a:ext>
            </a:extLst>
          </p:cNvPr>
          <p:cNvSpPr txBox="1"/>
          <p:nvPr/>
        </p:nvSpPr>
        <p:spPr>
          <a:xfrm>
            <a:off x="7218791" y="1661565"/>
            <a:ext cx="107384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b="1" dirty="0"/>
              <a:t>من الشكل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مربع نص 66">
                <a:extLst>
                  <a:ext uri="{FF2B5EF4-FFF2-40B4-BE49-F238E27FC236}">
                    <a16:creationId xmlns:a16="http://schemas.microsoft.com/office/drawing/2014/main" id="{5D6EFC27-147B-4E7F-9EE2-67B4D935018F}"/>
                  </a:ext>
                </a:extLst>
              </p:cNvPr>
              <p:cNvSpPr txBox="1"/>
              <p:nvPr/>
            </p:nvSpPr>
            <p:spPr>
              <a:xfrm>
                <a:off x="4037125" y="1680383"/>
                <a:ext cx="27370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∀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∈[−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]</m:t>
                      </m:r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67" name="مربع نص 66">
                <a:extLst>
                  <a:ext uri="{FF2B5EF4-FFF2-40B4-BE49-F238E27FC236}">
                    <a16:creationId xmlns:a16="http://schemas.microsoft.com/office/drawing/2014/main" id="{5D6EFC27-147B-4E7F-9EE2-67B4D9350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125" y="1680383"/>
                <a:ext cx="2737031" cy="276999"/>
              </a:xfrm>
              <a:prstGeom prst="rect">
                <a:avLst/>
              </a:prstGeom>
              <a:blipFill>
                <a:blip r:embed="rId14"/>
                <a:stretch>
                  <a:fillRect l="-2004" t="-2222" r="-2227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مربع نص 67">
                <a:extLst>
                  <a:ext uri="{FF2B5EF4-FFF2-40B4-BE49-F238E27FC236}">
                    <a16:creationId xmlns:a16="http://schemas.microsoft.com/office/drawing/2014/main" id="{9B37F33B-4425-4951-9E61-2BE813032E87}"/>
                  </a:ext>
                </a:extLst>
              </p:cNvPr>
              <p:cNvSpPr txBox="1"/>
              <p:nvPr/>
            </p:nvSpPr>
            <p:spPr>
              <a:xfrm>
                <a:off x="3778743" y="2084582"/>
                <a:ext cx="1697452" cy="857542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limLoc m:val="undOvr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nary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68" name="مربع نص 67">
                <a:extLst>
                  <a:ext uri="{FF2B5EF4-FFF2-40B4-BE49-F238E27FC236}">
                    <a16:creationId xmlns:a16="http://schemas.microsoft.com/office/drawing/2014/main" id="{9B37F33B-4425-4951-9E61-2BE813032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743" y="2084582"/>
                <a:ext cx="1697452" cy="85754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مربع نص 68">
                <a:extLst>
                  <a:ext uri="{FF2B5EF4-FFF2-40B4-BE49-F238E27FC236}">
                    <a16:creationId xmlns:a16="http://schemas.microsoft.com/office/drawing/2014/main" id="{0E520B96-9A67-46F7-90A3-889FEEE6CD46}"/>
                  </a:ext>
                </a:extLst>
              </p:cNvPr>
              <p:cNvSpPr txBox="1"/>
              <p:nvPr/>
            </p:nvSpPr>
            <p:spPr>
              <a:xfrm>
                <a:off x="3930603" y="2963390"/>
                <a:ext cx="2534475" cy="839397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limLoc m:val="undOvr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) 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nary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69" name="مربع نص 68">
                <a:extLst>
                  <a:ext uri="{FF2B5EF4-FFF2-40B4-BE49-F238E27FC236}">
                    <a16:creationId xmlns:a16="http://schemas.microsoft.com/office/drawing/2014/main" id="{0E520B96-9A67-46F7-90A3-889FEEE6C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603" y="2963390"/>
                <a:ext cx="2534475" cy="83939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مربع نص 70">
                <a:extLst>
                  <a:ext uri="{FF2B5EF4-FFF2-40B4-BE49-F238E27FC236}">
                    <a16:creationId xmlns:a16="http://schemas.microsoft.com/office/drawing/2014/main" id="{FD84E8CA-1CE0-4EB8-84A6-D86BCC323BB7}"/>
                  </a:ext>
                </a:extLst>
              </p:cNvPr>
              <p:cNvSpPr txBox="1"/>
              <p:nvPr/>
            </p:nvSpPr>
            <p:spPr>
              <a:xfrm>
                <a:off x="3896125" y="3912647"/>
                <a:ext cx="2477345" cy="72917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KW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ar-KW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ar-KW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bSup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مربع نص 70">
                <a:extLst>
                  <a:ext uri="{FF2B5EF4-FFF2-40B4-BE49-F238E27FC236}">
                    <a16:creationId xmlns:a16="http://schemas.microsoft.com/office/drawing/2014/main" id="{FD84E8CA-1CE0-4EB8-84A6-D86BCC323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125" y="3912647"/>
                <a:ext cx="2477345" cy="72917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مربع نص 71">
                <a:extLst>
                  <a:ext uri="{FF2B5EF4-FFF2-40B4-BE49-F238E27FC236}">
                    <a16:creationId xmlns:a16="http://schemas.microsoft.com/office/drawing/2014/main" id="{D75D280E-B38B-4FA8-A48F-9E988E561ADA}"/>
                  </a:ext>
                </a:extLst>
              </p:cNvPr>
              <p:cNvSpPr txBox="1"/>
              <p:nvPr/>
            </p:nvSpPr>
            <p:spPr>
              <a:xfrm>
                <a:off x="3915361" y="4668915"/>
                <a:ext cx="2209643" cy="72917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KW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ar-KW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bSup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مربع نص 71">
                <a:extLst>
                  <a:ext uri="{FF2B5EF4-FFF2-40B4-BE49-F238E27FC236}">
                    <a16:creationId xmlns:a16="http://schemas.microsoft.com/office/drawing/2014/main" id="{D75D280E-B38B-4FA8-A48F-9E988E561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361" y="4668915"/>
                <a:ext cx="2209643" cy="72917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مربع نص 72">
                <a:extLst>
                  <a:ext uri="{FF2B5EF4-FFF2-40B4-BE49-F238E27FC236}">
                    <a16:creationId xmlns:a16="http://schemas.microsoft.com/office/drawing/2014/main" id="{7AD0673E-F2BB-4F50-A113-2AA0D25CA7A7}"/>
                  </a:ext>
                </a:extLst>
              </p:cNvPr>
              <p:cNvSpPr txBox="1"/>
              <p:nvPr/>
            </p:nvSpPr>
            <p:spPr>
              <a:xfrm>
                <a:off x="3598864" y="5543559"/>
                <a:ext cx="2516715" cy="63203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KW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ar-KW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مربع نص 72">
                <a:extLst>
                  <a:ext uri="{FF2B5EF4-FFF2-40B4-BE49-F238E27FC236}">
                    <a16:creationId xmlns:a16="http://schemas.microsoft.com/office/drawing/2014/main" id="{7AD0673E-F2BB-4F50-A113-2AA0D25CA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8864" y="5543559"/>
                <a:ext cx="2516715" cy="63203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مربع نص 74">
                <a:extLst>
                  <a:ext uri="{FF2B5EF4-FFF2-40B4-BE49-F238E27FC236}">
                    <a16:creationId xmlns:a16="http://schemas.microsoft.com/office/drawing/2014/main" id="{58BA3FC6-9404-45EB-A33F-2E5877D75236}"/>
                  </a:ext>
                </a:extLst>
              </p:cNvPr>
              <p:cNvSpPr txBox="1"/>
              <p:nvPr/>
            </p:nvSpPr>
            <p:spPr>
              <a:xfrm>
                <a:off x="6074195" y="5543560"/>
                <a:ext cx="3010440" cy="63203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KW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ar-KW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(−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(−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5" name="مربع نص 74">
                <a:extLst>
                  <a:ext uri="{FF2B5EF4-FFF2-40B4-BE49-F238E27FC236}">
                    <a16:creationId xmlns:a16="http://schemas.microsoft.com/office/drawing/2014/main" id="{58BA3FC6-9404-45EB-A33F-2E5877D75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195" y="5543560"/>
                <a:ext cx="3010440" cy="63203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مربع نص 75">
                <a:extLst>
                  <a:ext uri="{FF2B5EF4-FFF2-40B4-BE49-F238E27FC236}">
                    <a16:creationId xmlns:a16="http://schemas.microsoft.com/office/drawing/2014/main" id="{BCFA78D7-EA5C-46C6-84CD-41CF85F68705}"/>
                  </a:ext>
                </a:extLst>
              </p:cNvPr>
              <p:cNvSpPr txBox="1"/>
              <p:nvPr/>
            </p:nvSpPr>
            <p:spPr>
              <a:xfrm>
                <a:off x="3625504" y="6214769"/>
                <a:ext cx="628377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𝟑𝟓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مربع نص 75">
                <a:extLst>
                  <a:ext uri="{FF2B5EF4-FFF2-40B4-BE49-F238E27FC236}">
                    <a16:creationId xmlns:a16="http://schemas.microsoft.com/office/drawing/2014/main" id="{BCFA78D7-EA5C-46C6-84CD-41CF85F68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504" y="6214769"/>
                <a:ext cx="628377" cy="52597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35">
            <a:extLst>
              <a:ext uri="{FF2B5EF4-FFF2-40B4-BE49-F238E27FC236}">
                <a16:creationId xmlns:a16="http://schemas.microsoft.com/office/drawing/2014/main" id="{89BAE9B6-23C6-4188-BE0F-5279EB253849}"/>
              </a:ext>
            </a:extLst>
          </p:cNvPr>
          <p:cNvSpPr txBox="1"/>
          <p:nvPr/>
        </p:nvSpPr>
        <p:spPr>
          <a:xfrm>
            <a:off x="6253139" y="0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(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6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-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1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)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المساحات في المستوي </a:t>
            </a:r>
          </a:p>
        </p:txBody>
      </p: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DEA02CAA-D116-471F-89BB-0820040D6CB4}"/>
              </a:ext>
            </a:extLst>
          </p:cNvPr>
          <p:cNvSpPr txBox="1"/>
          <p:nvPr/>
        </p:nvSpPr>
        <p:spPr>
          <a:xfrm>
            <a:off x="8161186" y="1588050"/>
            <a:ext cx="9334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b="1" dirty="0">
                <a:solidFill>
                  <a:srgbClr val="FF0000"/>
                </a:solidFill>
              </a:rPr>
              <a:t>الحل :</a:t>
            </a:r>
            <a:endParaRPr lang="ar-KW" b="1" dirty="0">
              <a:solidFill>
                <a:srgbClr val="FF0000"/>
              </a:solidFill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0F1DB89-7B87-42F3-A08C-E1840E2D278D}"/>
              </a:ext>
            </a:extLst>
          </p:cNvPr>
          <p:cNvGrpSpPr/>
          <p:nvPr/>
        </p:nvGrpSpPr>
        <p:grpSpPr>
          <a:xfrm>
            <a:off x="3674432" y="453696"/>
            <a:ext cx="5458707" cy="1090506"/>
            <a:chOff x="3674432" y="453696"/>
            <a:chExt cx="5458707" cy="1090506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972DF275-57CF-4B81-A79C-3440EF316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7639190" y="453696"/>
              <a:ext cx="1493949" cy="479898"/>
            </a:xfrm>
            <a:prstGeom prst="rect">
              <a:avLst/>
            </a:prstGeom>
          </p:spPr>
        </p:pic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03493511-3FAB-4F55-9B8A-A6A1DEC05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7376935" y="498150"/>
              <a:ext cx="334851" cy="382621"/>
            </a:xfrm>
            <a:prstGeom prst="rect">
              <a:avLst/>
            </a:prstGeom>
          </p:spPr>
        </p:pic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A6A5B146-6E8F-4477-B740-1843135AA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lum bright="-20000" contrast="40000"/>
            </a:blip>
            <a:stretch>
              <a:fillRect/>
            </a:stretch>
          </p:blipFill>
          <p:spPr>
            <a:xfrm>
              <a:off x="3674432" y="513070"/>
              <a:ext cx="3709115" cy="103113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مربع نص 61">
                  <a:extLst>
                    <a:ext uri="{FF2B5EF4-FFF2-40B4-BE49-F238E27FC236}">
                      <a16:creationId xmlns:a16="http://schemas.microsoft.com/office/drawing/2014/main" id="{CC4B0713-91DB-4AED-B80C-781589D50B74}"/>
                    </a:ext>
                  </a:extLst>
                </p:cNvPr>
                <p:cNvSpPr txBox="1"/>
                <p:nvPr/>
              </p:nvSpPr>
              <p:spPr>
                <a:xfrm>
                  <a:off x="4792182" y="1202753"/>
                  <a:ext cx="1687065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E" sz="2000" b="1" i="1" smtClean="0">
                            <a:solidFill>
                              <a:srgbClr val="6A1082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AE" sz="2000" b="1" i="1" smtClean="0">
                            <a:solidFill>
                              <a:srgbClr val="6A1082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AE" sz="2000" b="1" i="1" smtClean="0">
                            <a:solidFill>
                              <a:srgbClr val="6A108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AE" sz="2000" b="1" i="1" smtClean="0">
                            <a:solidFill>
                              <a:srgbClr val="6A1082"/>
                            </a:solidFill>
                            <a:latin typeface="Cambria Math" panose="02040503050406030204" pitchFamily="18" charset="0"/>
                          </a:rPr>
                          <m:t> , </m:t>
                        </m:r>
                        <m:r>
                          <a:rPr lang="en-AE" sz="2000" b="1" i="1" smtClean="0">
                            <a:solidFill>
                              <a:srgbClr val="6A1082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AE" sz="2000" b="1" i="1" smtClean="0">
                            <a:solidFill>
                              <a:srgbClr val="6A108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AE" sz="2000" b="1" i="1" smtClean="0">
                            <a:solidFill>
                              <a:srgbClr val="6A1082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oMath>
                    </m:oMathPara>
                  </a14:m>
                  <a:endParaRPr lang="ar-KW" sz="2000" b="1" dirty="0">
                    <a:solidFill>
                      <a:srgbClr val="6A1082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مربع نص 61">
                  <a:extLst>
                    <a:ext uri="{FF2B5EF4-FFF2-40B4-BE49-F238E27FC236}">
                      <a16:creationId xmlns:a16="http://schemas.microsoft.com/office/drawing/2014/main" id="{CC4B0713-91DB-4AED-B80C-781589D50B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2182" y="1202753"/>
                  <a:ext cx="1687065" cy="307777"/>
                </a:xfrm>
                <a:prstGeom prst="rect">
                  <a:avLst/>
                </a:prstGeom>
                <a:blipFill>
                  <a:blip r:embed="rId25"/>
                  <a:stretch>
                    <a:fillRect l="-1444" r="-2888" b="-98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مربع نص 69">
                <a:extLst>
                  <a:ext uri="{FF2B5EF4-FFF2-40B4-BE49-F238E27FC236}">
                    <a16:creationId xmlns:a16="http://schemas.microsoft.com/office/drawing/2014/main" id="{DB85FC7F-D378-4A92-9D6E-98BA351AFDE2}"/>
                  </a:ext>
                </a:extLst>
              </p:cNvPr>
              <p:cNvSpPr txBox="1"/>
              <p:nvPr/>
            </p:nvSpPr>
            <p:spPr>
              <a:xfrm>
                <a:off x="5113297" y="6419299"/>
                <a:ext cx="16094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>
                          <a:latin typeface="Cambria Math" panose="02040503050406030204" pitchFamily="18" charset="0"/>
                        </a:rPr>
                        <m:t>𝒔𝒒𝒖𝒂𝒓𝒆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AE" b="1" i="1">
                          <a:latin typeface="Cambria Math" panose="02040503050406030204" pitchFamily="18" charset="0"/>
                        </a:rPr>
                        <m:t>𝒖𝒏𝒊𝒕𝒔</m:t>
                      </m:r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70" name="مربع نص 69">
                <a:extLst>
                  <a:ext uri="{FF2B5EF4-FFF2-40B4-BE49-F238E27FC236}">
                    <a16:creationId xmlns:a16="http://schemas.microsoft.com/office/drawing/2014/main" id="{DB85FC7F-D378-4A92-9D6E-98BA351AFD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3297" y="6419299"/>
                <a:ext cx="1609415" cy="276999"/>
              </a:xfrm>
              <a:prstGeom prst="rect">
                <a:avLst/>
              </a:prstGeom>
              <a:blipFill>
                <a:blip r:embed="rId26"/>
                <a:stretch>
                  <a:fillRect l="-3030" r="-2652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573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69" grpId="0"/>
      <p:bldP spid="71" grpId="0"/>
      <p:bldP spid="72" grpId="0"/>
      <p:bldP spid="73" grpId="0"/>
      <p:bldP spid="75" grpId="0"/>
      <p:bldP spid="76" grpId="0"/>
      <p:bldP spid="61" grpId="0"/>
      <p:bldP spid="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0862" y="-11541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ص  67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8">
            <a:extLst>
              <a:ext uri="{FF2B5EF4-FFF2-40B4-BE49-F238E27FC236}">
                <a16:creationId xmlns:a16="http://schemas.microsoft.com/office/drawing/2014/main" id="{7BC2CF42-E825-44F2-BD08-422B34ECCFD9}"/>
              </a:ext>
            </a:extLst>
          </p:cNvPr>
          <p:cNvSpPr txBox="1">
            <a:spLocks/>
          </p:cNvSpPr>
          <p:nvPr/>
        </p:nvSpPr>
        <p:spPr>
          <a:xfrm>
            <a:off x="2890862" y="11540"/>
            <a:ext cx="3362277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BD4B4-45BB-4BC5-AF96-2A5B9A95379A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06/05/2021 05:40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مربع نص 67">
                <a:extLst>
                  <a:ext uri="{FF2B5EF4-FFF2-40B4-BE49-F238E27FC236}">
                    <a16:creationId xmlns:a16="http://schemas.microsoft.com/office/drawing/2014/main" id="{9B37F33B-4425-4951-9E61-2BE813032E87}"/>
                  </a:ext>
                </a:extLst>
              </p:cNvPr>
              <p:cNvSpPr txBox="1"/>
              <p:nvPr/>
            </p:nvSpPr>
            <p:spPr>
              <a:xfrm>
                <a:off x="2102706" y="3787713"/>
                <a:ext cx="1793248" cy="84144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nary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68" name="مربع نص 67">
                <a:extLst>
                  <a:ext uri="{FF2B5EF4-FFF2-40B4-BE49-F238E27FC236}">
                    <a16:creationId xmlns:a16="http://schemas.microsoft.com/office/drawing/2014/main" id="{9B37F33B-4425-4951-9E61-2BE813032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706" y="3787713"/>
                <a:ext cx="1793248" cy="84144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مربع نص 68">
                <a:extLst>
                  <a:ext uri="{FF2B5EF4-FFF2-40B4-BE49-F238E27FC236}">
                    <a16:creationId xmlns:a16="http://schemas.microsoft.com/office/drawing/2014/main" id="{0E520B96-9A67-46F7-90A3-889FEEE6CD46}"/>
                  </a:ext>
                </a:extLst>
              </p:cNvPr>
              <p:cNvSpPr txBox="1"/>
              <p:nvPr/>
            </p:nvSpPr>
            <p:spPr>
              <a:xfrm>
                <a:off x="3760981" y="3829642"/>
                <a:ext cx="2169055" cy="84144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) 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nary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69" name="مربع نص 68">
                <a:extLst>
                  <a:ext uri="{FF2B5EF4-FFF2-40B4-BE49-F238E27FC236}">
                    <a16:creationId xmlns:a16="http://schemas.microsoft.com/office/drawing/2014/main" id="{0E520B96-9A67-46F7-90A3-889FEEE6C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981" y="3829642"/>
                <a:ext cx="2169055" cy="8414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مربع نص 71">
                <a:extLst>
                  <a:ext uri="{FF2B5EF4-FFF2-40B4-BE49-F238E27FC236}">
                    <a16:creationId xmlns:a16="http://schemas.microsoft.com/office/drawing/2014/main" id="{D75D280E-B38B-4FA8-A48F-9E988E561ADA}"/>
                  </a:ext>
                </a:extLst>
              </p:cNvPr>
              <p:cNvSpPr txBox="1"/>
              <p:nvPr/>
            </p:nvSpPr>
            <p:spPr>
              <a:xfrm>
                <a:off x="3883819" y="4608035"/>
                <a:ext cx="1739964" cy="731226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KW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ar-KW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AE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E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AE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bSup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مربع نص 71">
                <a:extLst>
                  <a:ext uri="{FF2B5EF4-FFF2-40B4-BE49-F238E27FC236}">
                    <a16:creationId xmlns:a16="http://schemas.microsoft.com/office/drawing/2014/main" id="{D75D280E-B38B-4FA8-A48F-9E988E561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819" y="4608035"/>
                <a:ext cx="1739964" cy="7312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مربع نص 72">
                <a:extLst>
                  <a:ext uri="{FF2B5EF4-FFF2-40B4-BE49-F238E27FC236}">
                    <a16:creationId xmlns:a16="http://schemas.microsoft.com/office/drawing/2014/main" id="{7AD0673E-F2BB-4F50-A113-2AA0D25CA7A7}"/>
                  </a:ext>
                </a:extLst>
              </p:cNvPr>
              <p:cNvSpPr txBox="1"/>
              <p:nvPr/>
            </p:nvSpPr>
            <p:spPr>
              <a:xfrm>
                <a:off x="3598864" y="5543559"/>
                <a:ext cx="2079928" cy="63203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−(</m:t>
                      </m:r>
                      <m:d>
                        <m:dPr>
                          <m:begChr m:val="["/>
                          <m:endChr m:val="]"/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KW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ar-KW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AE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AE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AE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مربع نص 72">
                <a:extLst>
                  <a:ext uri="{FF2B5EF4-FFF2-40B4-BE49-F238E27FC236}">
                    <a16:creationId xmlns:a16="http://schemas.microsoft.com/office/drawing/2014/main" id="{7AD0673E-F2BB-4F50-A113-2AA0D25CA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8864" y="5543559"/>
                <a:ext cx="2079928" cy="6320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مربع نص 75">
                <a:extLst>
                  <a:ext uri="{FF2B5EF4-FFF2-40B4-BE49-F238E27FC236}">
                    <a16:creationId xmlns:a16="http://schemas.microsoft.com/office/drawing/2014/main" id="{BCFA78D7-EA5C-46C6-84CD-41CF85F68705}"/>
                  </a:ext>
                </a:extLst>
              </p:cNvPr>
              <p:cNvSpPr txBox="1"/>
              <p:nvPr/>
            </p:nvSpPr>
            <p:spPr>
              <a:xfrm>
                <a:off x="3625504" y="6214769"/>
                <a:ext cx="490519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مربع نص 75">
                <a:extLst>
                  <a:ext uri="{FF2B5EF4-FFF2-40B4-BE49-F238E27FC236}">
                    <a16:creationId xmlns:a16="http://schemas.microsoft.com/office/drawing/2014/main" id="{BCFA78D7-EA5C-46C6-84CD-41CF85F68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504" y="6214769"/>
                <a:ext cx="490519" cy="5186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35">
            <a:extLst>
              <a:ext uri="{FF2B5EF4-FFF2-40B4-BE49-F238E27FC236}">
                <a16:creationId xmlns:a16="http://schemas.microsoft.com/office/drawing/2014/main" id="{89BAE9B6-23C6-4188-BE0F-5279EB253849}"/>
              </a:ext>
            </a:extLst>
          </p:cNvPr>
          <p:cNvSpPr txBox="1"/>
          <p:nvPr/>
        </p:nvSpPr>
        <p:spPr>
          <a:xfrm>
            <a:off x="6253139" y="0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(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6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-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1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)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المساحات في المستوي </a:t>
            </a:r>
          </a:p>
        </p:txBody>
      </p: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DEA02CAA-D116-471F-89BB-0820040D6CB4}"/>
              </a:ext>
            </a:extLst>
          </p:cNvPr>
          <p:cNvSpPr txBox="1"/>
          <p:nvPr/>
        </p:nvSpPr>
        <p:spPr>
          <a:xfrm>
            <a:off x="8096682" y="875653"/>
            <a:ext cx="9334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b="1" dirty="0">
                <a:solidFill>
                  <a:srgbClr val="FF0000"/>
                </a:solidFill>
              </a:rPr>
              <a:t>الحل :</a:t>
            </a:r>
            <a:endParaRPr lang="ar-KW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مربع نص 69">
                <a:extLst>
                  <a:ext uri="{FF2B5EF4-FFF2-40B4-BE49-F238E27FC236}">
                    <a16:creationId xmlns:a16="http://schemas.microsoft.com/office/drawing/2014/main" id="{DB85FC7F-D378-4A92-9D6E-98BA351AFDE2}"/>
                  </a:ext>
                </a:extLst>
              </p:cNvPr>
              <p:cNvSpPr txBox="1"/>
              <p:nvPr/>
            </p:nvSpPr>
            <p:spPr>
              <a:xfrm>
                <a:off x="4486492" y="6344930"/>
                <a:ext cx="16094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>
                          <a:latin typeface="Cambria Math" panose="02040503050406030204" pitchFamily="18" charset="0"/>
                        </a:rPr>
                        <m:t>𝒔𝒒𝒖𝒂𝒓𝒆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AE" b="1" i="1">
                          <a:latin typeface="Cambria Math" panose="02040503050406030204" pitchFamily="18" charset="0"/>
                        </a:rPr>
                        <m:t>𝒖𝒏𝒊𝒕𝒔</m:t>
                      </m:r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70" name="مربع نص 69">
                <a:extLst>
                  <a:ext uri="{FF2B5EF4-FFF2-40B4-BE49-F238E27FC236}">
                    <a16:creationId xmlns:a16="http://schemas.microsoft.com/office/drawing/2014/main" id="{DB85FC7F-D378-4A92-9D6E-98BA351AFD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492" y="6344930"/>
                <a:ext cx="1609415" cy="276999"/>
              </a:xfrm>
              <a:prstGeom prst="rect">
                <a:avLst/>
              </a:prstGeom>
              <a:blipFill>
                <a:blip r:embed="rId7"/>
                <a:stretch>
                  <a:fillRect l="-3030" r="-2652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68129935-584D-4698-A813-AB3124CC4354}"/>
              </a:ext>
            </a:extLst>
          </p:cNvPr>
          <p:cNvGrpSpPr/>
          <p:nvPr/>
        </p:nvGrpSpPr>
        <p:grpSpPr>
          <a:xfrm>
            <a:off x="506374" y="376172"/>
            <a:ext cx="8637626" cy="492868"/>
            <a:chOff x="506374" y="442847"/>
            <a:chExt cx="8637626" cy="492868"/>
          </a:xfrm>
        </p:grpSpPr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19028505-726D-4512-9405-FF9F01D07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24293" y="442847"/>
              <a:ext cx="1519707" cy="492868"/>
            </a:xfrm>
            <a:prstGeom prst="rect">
              <a:avLst/>
            </a:prstGeom>
          </p:spPr>
        </p:pic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09149DD5-0799-47A7-9B5D-E97B2A523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06374" y="517815"/>
              <a:ext cx="7045789" cy="417899"/>
            </a:xfrm>
            <a:prstGeom prst="rect">
              <a:avLst/>
            </a:prstGeom>
          </p:spPr>
        </p:pic>
      </p:grp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3E8F0CE2-51DF-4993-835C-89D186F63D12}"/>
              </a:ext>
            </a:extLst>
          </p:cNvPr>
          <p:cNvGrpSpPr/>
          <p:nvPr/>
        </p:nvGrpSpPr>
        <p:grpSpPr>
          <a:xfrm>
            <a:off x="984469" y="929338"/>
            <a:ext cx="7133313" cy="646331"/>
            <a:chOff x="984469" y="1072213"/>
            <a:chExt cx="7133313" cy="646331"/>
          </a:xfrm>
        </p:grpSpPr>
        <p:sp>
          <p:nvSpPr>
            <p:cNvPr id="66" name="مربع نص 65">
              <a:extLst>
                <a:ext uri="{FF2B5EF4-FFF2-40B4-BE49-F238E27FC236}">
                  <a16:creationId xmlns:a16="http://schemas.microsoft.com/office/drawing/2014/main" id="{5A35E1D5-C844-473B-988D-678EEC20D5D1}"/>
                </a:ext>
              </a:extLst>
            </p:cNvPr>
            <p:cNvSpPr txBox="1"/>
            <p:nvPr/>
          </p:nvSpPr>
          <p:spPr>
            <a:xfrm>
              <a:off x="1962271" y="1072213"/>
              <a:ext cx="6155511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ar-AE" b="1" dirty="0"/>
                <a:t>نوجد الإحداثيات السينية لنقاط تقاطع منحنى الدالة         مع محور السينات بوضع </a:t>
              </a:r>
              <a:endParaRPr lang="ar-KW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مربع نص 66">
                  <a:extLst>
                    <a:ext uri="{FF2B5EF4-FFF2-40B4-BE49-F238E27FC236}">
                      <a16:creationId xmlns:a16="http://schemas.microsoft.com/office/drawing/2014/main" id="{5D6EFC27-147B-4E7F-9EE2-67B4D935018F}"/>
                    </a:ext>
                  </a:extLst>
                </p:cNvPr>
                <p:cNvSpPr txBox="1"/>
                <p:nvPr/>
              </p:nvSpPr>
              <p:spPr>
                <a:xfrm>
                  <a:off x="4135900" y="1117085"/>
                  <a:ext cx="19749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E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oMath>
                    </m:oMathPara>
                  </a14:m>
                  <a:endParaRPr lang="ar-KW" b="1" dirty="0"/>
                </a:p>
              </p:txBody>
            </p:sp>
          </mc:Choice>
          <mc:Fallback xmlns="">
            <p:sp>
              <p:nvSpPr>
                <p:cNvPr id="67" name="مربع نص 66">
                  <a:extLst>
                    <a:ext uri="{FF2B5EF4-FFF2-40B4-BE49-F238E27FC236}">
                      <a16:creationId xmlns:a16="http://schemas.microsoft.com/office/drawing/2014/main" id="{5D6EFC27-147B-4E7F-9EE2-67B4D93501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5900" y="1117085"/>
                  <a:ext cx="197490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39394" r="-33333" b="-37778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مربع نص 73">
                  <a:extLst>
                    <a:ext uri="{FF2B5EF4-FFF2-40B4-BE49-F238E27FC236}">
                      <a16:creationId xmlns:a16="http://schemas.microsoft.com/office/drawing/2014/main" id="{118E54BE-3F0E-407B-A0B0-700EC6235889}"/>
                    </a:ext>
                  </a:extLst>
                </p:cNvPr>
                <p:cNvSpPr txBox="1"/>
                <p:nvPr/>
              </p:nvSpPr>
              <p:spPr>
                <a:xfrm>
                  <a:off x="984469" y="1157129"/>
                  <a:ext cx="94910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E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AE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E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AE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AE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ar-KW" b="1" dirty="0"/>
                </a:p>
              </p:txBody>
            </p:sp>
          </mc:Choice>
          <mc:Fallback xmlns="">
            <p:sp>
              <p:nvSpPr>
                <p:cNvPr id="74" name="مربع نص 73">
                  <a:extLst>
                    <a:ext uri="{FF2B5EF4-FFF2-40B4-BE49-F238E27FC236}">
                      <a16:creationId xmlns:a16="http://schemas.microsoft.com/office/drawing/2014/main" id="{118E54BE-3F0E-407B-A0B0-700EC62358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469" y="1157129"/>
                  <a:ext cx="949106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7692" r="-5128" b="-34783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مربع نص 76">
                <a:extLst>
                  <a:ext uri="{FF2B5EF4-FFF2-40B4-BE49-F238E27FC236}">
                    <a16:creationId xmlns:a16="http://schemas.microsoft.com/office/drawing/2014/main" id="{A99E5C09-FDFB-4E29-BCF9-64617FF4F4C6}"/>
                  </a:ext>
                </a:extLst>
              </p:cNvPr>
              <p:cNvSpPr txBox="1"/>
              <p:nvPr/>
            </p:nvSpPr>
            <p:spPr>
              <a:xfrm>
                <a:off x="1506647" y="1415262"/>
                <a:ext cx="1293559" cy="28321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E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77" name="مربع نص 76">
                <a:extLst>
                  <a:ext uri="{FF2B5EF4-FFF2-40B4-BE49-F238E27FC236}">
                    <a16:creationId xmlns:a16="http://schemas.microsoft.com/office/drawing/2014/main" id="{A99E5C09-FDFB-4E29-BCF9-64617FF4F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647" y="1415262"/>
                <a:ext cx="1293559" cy="283219"/>
              </a:xfrm>
              <a:prstGeom prst="rect">
                <a:avLst/>
              </a:prstGeom>
              <a:blipFill>
                <a:blip r:embed="rId12"/>
                <a:stretch>
                  <a:fillRect l="-1887" r="-3774"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مربع نص 78">
                <a:extLst>
                  <a:ext uri="{FF2B5EF4-FFF2-40B4-BE49-F238E27FC236}">
                    <a16:creationId xmlns:a16="http://schemas.microsoft.com/office/drawing/2014/main" id="{9F8FEC49-6C18-4F38-AA2A-6845152D7C9A}"/>
                  </a:ext>
                </a:extLst>
              </p:cNvPr>
              <p:cNvSpPr txBox="1"/>
              <p:nvPr/>
            </p:nvSpPr>
            <p:spPr>
              <a:xfrm>
                <a:off x="1427266" y="1839281"/>
                <a:ext cx="13753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79" name="مربع نص 78">
                <a:extLst>
                  <a:ext uri="{FF2B5EF4-FFF2-40B4-BE49-F238E27FC236}">
                    <a16:creationId xmlns:a16="http://schemas.microsoft.com/office/drawing/2014/main" id="{9F8FEC49-6C18-4F38-AA2A-6845152D7C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266" y="1839281"/>
                <a:ext cx="1375377" cy="276999"/>
              </a:xfrm>
              <a:prstGeom prst="rect">
                <a:avLst/>
              </a:prstGeom>
              <a:blipFill>
                <a:blip r:embed="rId13"/>
                <a:stretch>
                  <a:fillRect l="-1770" t="-2222" r="-3540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مربع نص 79">
                <a:extLst>
                  <a:ext uri="{FF2B5EF4-FFF2-40B4-BE49-F238E27FC236}">
                    <a16:creationId xmlns:a16="http://schemas.microsoft.com/office/drawing/2014/main" id="{AF6157B0-50C5-4F1B-B031-DDC1843F9044}"/>
                  </a:ext>
                </a:extLst>
              </p:cNvPr>
              <p:cNvSpPr txBox="1"/>
              <p:nvPr/>
            </p:nvSpPr>
            <p:spPr>
              <a:xfrm>
                <a:off x="1356705" y="2238484"/>
                <a:ext cx="18723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   ,  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80" name="مربع نص 79">
                <a:extLst>
                  <a:ext uri="{FF2B5EF4-FFF2-40B4-BE49-F238E27FC236}">
                    <a16:creationId xmlns:a16="http://schemas.microsoft.com/office/drawing/2014/main" id="{AF6157B0-50C5-4F1B-B031-DDC1843F90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705" y="2238484"/>
                <a:ext cx="1872307" cy="276999"/>
              </a:xfrm>
              <a:prstGeom prst="rect">
                <a:avLst/>
              </a:prstGeom>
              <a:blipFill>
                <a:blip r:embed="rId14"/>
                <a:stretch>
                  <a:fillRect l="-977" r="-228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" name="مجموعة 80">
            <a:extLst>
              <a:ext uri="{FF2B5EF4-FFF2-40B4-BE49-F238E27FC236}">
                <a16:creationId xmlns:a16="http://schemas.microsoft.com/office/drawing/2014/main" id="{9EB65744-FB0D-46B8-B9E0-8005512C3E76}"/>
              </a:ext>
            </a:extLst>
          </p:cNvPr>
          <p:cNvGrpSpPr/>
          <p:nvPr/>
        </p:nvGrpSpPr>
        <p:grpSpPr>
          <a:xfrm>
            <a:off x="3175383" y="2669177"/>
            <a:ext cx="6155511" cy="369332"/>
            <a:chOff x="1962271" y="1072213"/>
            <a:chExt cx="6155511" cy="369332"/>
          </a:xfrm>
        </p:grpSpPr>
        <p:sp>
          <p:nvSpPr>
            <p:cNvPr id="82" name="مربع نص 81">
              <a:extLst>
                <a:ext uri="{FF2B5EF4-FFF2-40B4-BE49-F238E27FC236}">
                  <a16:creationId xmlns:a16="http://schemas.microsoft.com/office/drawing/2014/main" id="{6A548B5D-8CA3-48E7-BDF8-ABD574057BE1}"/>
                </a:ext>
              </a:extLst>
            </p:cNvPr>
            <p:cNvSpPr txBox="1"/>
            <p:nvPr/>
          </p:nvSpPr>
          <p:spPr>
            <a:xfrm>
              <a:off x="1962271" y="1072213"/>
              <a:ext cx="6155511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ar-AE" b="1" dirty="0"/>
                <a:t>نبحث هل                   أو                   في            </a:t>
              </a:r>
              <a:r>
                <a:rPr lang="en-AE" b="1" dirty="0"/>
                <a:t>  </a:t>
              </a:r>
              <a:r>
                <a:rPr lang="ar-AE" b="1" dirty="0"/>
                <a:t>  </a:t>
              </a:r>
              <a:endParaRPr lang="ar-KW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مربع نص 82">
                  <a:extLst>
                    <a:ext uri="{FF2B5EF4-FFF2-40B4-BE49-F238E27FC236}">
                      <a16:creationId xmlns:a16="http://schemas.microsoft.com/office/drawing/2014/main" id="{82287255-83E3-405C-8F6D-FCA1F3AC55E5}"/>
                    </a:ext>
                  </a:extLst>
                </p:cNvPr>
                <p:cNvSpPr txBox="1"/>
                <p:nvPr/>
              </p:nvSpPr>
              <p:spPr>
                <a:xfrm>
                  <a:off x="6139580" y="1130270"/>
                  <a:ext cx="100040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E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AE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E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AE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AE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AE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ar-KW" b="1" dirty="0"/>
                </a:p>
              </p:txBody>
            </p:sp>
          </mc:Choice>
          <mc:Fallback xmlns="">
            <p:sp>
              <p:nvSpPr>
                <p:cNvPr id="83" name="مربع نص 82">
                  <a:extLst>
                    <a:ext uri="{FF2B5EF4-FFF2-40B4-BE49-F238E27FC236}">
                      <a16:creationId xmlns:a16="http://schemas.microsoft.com/office/drawing/2014/main" id="{82287255-83E3-405C-8F6D-FCA1F3AC55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39580" y="1130270"/>
                  <a:ext cx="1000402" cy="276999"/>
                </a:xfrm>
                <a:prstGeom prst="rect">
                  <a:avLst/>
                </a:prstGeom>
                <a:blipFill>
                  <a:blip r:embed="rId15"/>
                  <a:stretch>
                    <a:fillRect l="-7317" b="-34783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مربع نص 83">
                  <a:extLst>
                    <a:ext uri="{FF2B5EF4-FFF2-40B4-BE49-F238E27FC236}">
                      <a16:creationId xmlns:a16="http://schemas.microsoft.com/office/drawing/2014/main" id="{78AA9236-2C04-457A-990C-B5A7622CD830}"/>
                    </a:ext>
                  </a:extLst>
                </p:cNvPr>
                <p:cNvSpPr txBox="1"/>
                <p:nvPr/>
              </p:nvSpPr>
              <p:spPr>
                <a:xfrm>
                  <a:off x="3428286" y="1094282"/>
                  <a:ext cx="68929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E" b="1" i="1" smtClean="0">
                            <a:latin typeface="Cambria Math" panose="02040503050406030204" pitchFamily="18" charset="0"/>
                          </a:rPr>
                          <m:t>[ </m:t>
                        </m:r>
                        <m:r>
                          <a:rPr lang="en-AE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AE" b="1" i="1" smtClean="0">
                            <a:latin typeface="Cambria Math" panose="02040503050406030204" pitchFamily="18" charset="0"/>
                          </a:rPr>
                          <m:t> , </m:t>
                        </m:r>
                        <m:r>
                          <a:rPr lang="en-AE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AE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ar-KW" b="1" dirty="0"/>
                </a:p>
              </p:txBody>
            </p:sp>
          </mc:Choice>
          <mc:Fallback xmlns="">
            <p:sp>
              <p:nvSpPr>
                <p:cNvPr id="84" name="مربع نص 83">
                  <a:extLst>
                    <a:ext uri="{FF2B5EF4-FFF2-40B4-BE49-F238E27FC236}">
                      <a16:creationId xmlns:a16="http://schemas.microsoft.com/office/drawing/2014/main" id="{78AA9236-2C04-457A-990C-B5A7622CD8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8286" y="1094282"/>
                  <a:ext cx="689291" cy="276999"/>
                </a:xfrm>
                <a:prstGeom prst="rect">
                  <a:avLst/>
                </a:prstGeom>
                <a:blipFill>
                  <a:blip r:embed="rId16"/>
                  <a:stretch>
                    <a:fillRect l="-10619" r="-12389" b="-391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مربع نص 84">
                  <a:extLst>
                    <a:ext uri="{FF2B5EF4-FFF2-40B4-BE49-F238E27FC236}">
                      <a16:creationId xmlns:a16="http://schemas.microsoft.com/office/drawing/2014/main" id="{C8438A96-07A3-42F1-9DC9-BEBAB6263B62}"/>
                    </a:ext>
                  </a:extLst>
                </p:cNvPr>
                <p:cNvSpPr txBox="1"/>
                <p:nvPr/>
              </p:nvSpPr>
              <p:spPr>
                <a:xfrm>
                  <a:off x="4741114" y="1112265"/>
                  <a:ext cx="100040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E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AE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E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AE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AE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AE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ar-KW" b="1" dirty="0"/>
                </a:p>
              </p:txBody>
            </p:sp>
          </mc:Choice>
          <mc:Fallback xmlns="">
            <p:sp>
              <p:nvSpPr>
                <p:cNvPr id="85" name="مربع نص 84">
                  <a:extLst>
                    <a:ext uri="{FF2B5EF4-FFF2-40B4-BE49-F238E27FC236}">
                      <a16:creationId xmlns:a16="http://schemas.microsoft.com/office/drawing/2014/main" id="{C8438A96-07A3-42F1-9DC9-BEBAB6263B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1114" y="1112265"/>
                  <a:ext cx="1000402" cy="276999"/>
                </a:xfrm>
                <a:prstGeom prst="rect">
                  <a:avLst/>
                </a:prstGeom>
                <a:blipFill>
                  <a:blip r:embed="rId17"/>
                  <a:stretch>
                    <a:fillRect l="-7317" b="-34783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مجموعة 52">
            <a:extLst>
              <a:ext uri="{FF2B5EF4-FFF2-40B4-BE49-F238E27FC236}">
                <a16:creationId xmlns:a16="http://schemas.microsoft.com/office/drawing/2014/main" id="{FDAC89C8-6801-4C8A-B389-3D65CB87C121}"/>
              </a:ext>
            </a:extLst>
          </p:cNvPr>
          <p:cNvGrpSpPr/>
          <p:nvPr/>
        </p:nvGrpSpPr>
        <p:grpSpPr>
          <a:xfrm>
            <a:off x="1184815" y="2535537"/>
            <a:ext cx="2711294" cy="803562"/>
            <a:chOff x="4641398" y="1462840"/>
            <a:chExt cx="2711294" cy="803562"/>
          </a:xfrm>
        </p:grpSpPr>
        <p:cxnSp>
          <p:nvCxnSpPr>
            <p:cNvPr id="14" name="رابط كسهم مستقيم 13">
              <a:extLst>
                <a:ext uri="{FF2B5EF4-FFF2-40B4-BE49-F238E27FC236}">
                  <a16:creationId xmlns:a16="http://schemas.microsoft.com/office/drawing/2014/main" id="{C414F19A-A7A3-480A-95B2-1EB3F97271F5}"/>
                </a:ext>
              </a:extLst>
            </p:cNvPr>
            <p:cNvCxnSpPr/>
            <p:nvPr/>
          </p:nvCxnSpPr>
          <p:spPr>
            <a:xfrm flipH="1">
              <a:off x="4641398" y="1839281"/>
              <a:ext cx="2711294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>
              <a:extLst>
                <a:ext uri="{FF2B5EF4-FFF2-40B4-BE49-F238E27FC236}">
                  <a16:creationId xmlns:a16="http://schemas.microsoft.com/office/drawing/2014/main" id="{C430F75C-7CDB-4D24-8DBF-23596A7A79B4}"/>
                </a:ext>
              </a:extLst>
            </p:cNvPr>
            <p:cNvCxnSpPr/>
            <p:nvPr/>
          </p:nvCxnSpPr>
          <p:spPr>
            <a:xfrm flipH="1">
              <a:off x="5604249" y="1839281"/>
              <a:ext cx="904875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رابط مستقيم 85">
              <a:extLst>
                <a:ext uri="{FF2B5EF4-FFF2-40B4-BE49-F238E27FC236}">
                  <a16:creationId xmlns:a16="http://schemas.microsoft.com/office/drawing/2014/main" id="{F19D20D4-73C4-4680-99BF-40BEA5BB2FB2}"/>
                </a:ext>
              </a:extLst>
            </p:cNvPr>
            <p:cNvCxnSpPr>
              <a:cxnSpLocks/>
            </p:cNvCxnSpPr>
            <p:nvPr/>
          </p:nvCxnSpPr>
          <p:spPr>
            <a:xfrm>
              <a:off x="6517107" y="1758162"/>
              <a:ext cx="1" cy="166844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رابط مستقيم 86">
              <a:extLst>
                <a:ext uri="{FF2B5EF4-FFF2-40B4-BE49-F238E27FC236}">
                  <a16:creationId xmlns:a16="http://schemas.microsoft.com/office/drawing/2014/main" id="{8B9F9085-FAAC-4FF4-AB4F-ED2ECB99B787}"/>
                </a:ext>
              </a:extLst>
            </p:cNvPr>
            <p:cNvCxnSpPr>
              <a:cxnSpLocks/>
            </p:cNvCxnSpPr>
            <p:nvPr/>
          </p:nvCxnSpPr>
          <p:spPr>
            <a:xfrm>
              <a:off x="5604248" y="1762227"/>
              <a:ext cx="1" cy="166844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مربع نص 87">
                  <a:extLst>
                    <a:ext uri="{FF2B5EF4-FFF2-40B4-BE49-F238E27FC236}">
                      <a16:creationId xmlns:a16="http://schemas.microsoft.com/office/drawing/2014/main" id="{4484BEA4-E65B-4F7D-80B7-8E4AB54D2FC5}"/>
                    </a:ext>
                  </a:extLst>
                </p:cNvPr>
                <p:cNvSpPr txBox="1"/>
                <p:nvPr/>
              </p:nvSpPr>
              <p:spPr>
                <a:xfrm>
                  <a:off x="5508068" y="1989403"/>
                  <a:ext cx="2019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E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ar-KW" b="1" dirty="0"/>
                </a:p>
              </p:txBody>
            </p:sp>
          </mc:Choice>
          <mc:Fallback xmlns="">
            <p:sp>
              <p:nvSpPr>
                <p:cNvPr id="88" name="مربع نص 87">
                  <a:extLst>
                    <a:ext uri="{FF2B5EF4-FFF2-40B4-BE49-F238E27FC236}">
                      <a16:creationId xmlns:a16="http://schemas.microsoft.com/office/drawing/2014/main" id="{4484BEA4-E65B-4F7D-80B7-8E4AB54D2F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8068" y="1989403"/>
                  <a:ext cx="201978" cy="276999"/>
                </a:xfrm>
                <a:prstGeom prst="rect">
                  <a:avLst/>
                </a:prstGeom>
                <a:blipFill>
                  <a:blip r:embed="rId18"/>
                  <a:stretch>
                    <a:fillRect l="-27273" r="-24242" b="-8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مربع نص 88">
                  <a:extLst>
                    <a:ext uri="{FF2B5EF4-FFF2-40B4-BE49-F238E27FC236}">
                      <a16:creationId xmlns:a16="http://schemas.microsoft.com/office/drawing/2014/main" id="{808A266E-42E5-4E70-9CBC-6819ED9F4A87}"/>
                    </a:ext>
                  </a:extLst>
                </p:cNvPr>
                <p:cNvSpPr txBox="1"/>
                <p:nvPr/>
              </p:nvSpPr>
              <p:spPr>
                <a:xfrm>
                  <a:off x="6454427" y="1965058"/>
                  <a:ext cx="2019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E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oMath>
                    </m:oMathPara>
                  </a14:m>
                  <a:endParaRPr lang="ar-KW" b="1" dirty="0"/>
                </a:p>
              </p:txBody>
            </p:sp>
          </mc:Choice>
          <mc:Fallback xmlns="">
            <p:sp>
              <p:nvSpPr>
                <p:cNvPr id="89" name="مربع نص 88">
                  <a:extLst>
                    <a:ext uri="{FF2B5EF4-FFF2-40B4-BE49-F238E27FC236}">
                      <a16:creationId xmlns:a16="http://schemas.microsoft.com/office/drawing/2014/main" id="{808A266E-42E5-4E70-9CBC-6819ED9F4A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4427" y="1965058"/>
                  <a:ext cx="201978" cy="276999"/>
                </a:xfrm>
                <a:prstGeom prst="rect">
                  <a:avLst/>
                </a:prstGeom>
                <a:blipFill>
                  <a:blip r:embed="rId19"/>
                  <a:stretch>
                    <a:fillRect l="-27273" r="-24242" b="-8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مربع نص 89">
                  <a:extLst>
                    <a:ext uri="{FF2B5EF4-FFF2-40B4-BE49-F238E27FC236}">
                      <a16:creationId xmlns:a16="http://schemas.microsoft.com/office/drawing/2014/main" id="{CABEEDDA-D142-493E-A51F-5EE9183A3CA2}"/>
                    </a:ext>
                  </a:extLst>
                </p:cNvPr>
                <p:cNvSpPr txBox="1"/>
                <p:nvPr/>
              </p:nvSpPr>
              <p:spPr>
                <a:xfrm>
                  <a:off x="5058059" y="1511980"/>
                  <a:ext cx="23724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E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ar-KW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0" name="مربع نص 89">
                  <a:extLst>
                    <a:ext uri="{FF2B5EF4-FFF2-40B4-BE49-F238E27FC236}">
                      <a16:creationId xmlns:a16="http://schemas.microsoft.com/office/drawing/2014/main" id="{CABEEDDA-D142-493E-A51F-5EE9183A3C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8059" y="1511980"/>
                  <a:ext cx="237244" cy="276999"/>
                </a:xfrm>
                <a:prstGeom prst="rect">
                  <a:avLst/>
                </a:prstGeom>
                <a:blipFill>
                  <a:blip r:embed="rId20"/>
                  <a:stretch>
                    <a:fillRect l="-20513" r="-15385" b="-8889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مربع نص 90">
                  <a:extLst>
                    <a:ext uri="{FF2B5EF4-FFF2-40B4-BE49-F238E27FC236}">
                      <a16:creationId xmlns:a16="http://schemas.microsoft.com/office/drawing/2014/main" id="{526B767C-AB6E-415E-8652-9C5F1794A29D}"/>
                    </a:ext>
                  </a:extLst>
                </p:cNvPr>
                <p:cNvSpPr txBox="1"/>
                <p:nvPr/>
              </p:nvSpPr>
              <p:spPr>
                <a:xfrm>
                  <a:off x="6717384" y="1462840"/>
                  <a:ext cx="23724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E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ar-KW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1" name="مربع نص 90">
                  <a:extLst>
                    <a:ext uri="{FF2B5EF4-FFF2-40B4-BE49-F238E27FC236}">
                      <a16:creationId xmlns:a16="http://schemas.microsoft.com/office/drawing/2014/main" id="{526B767C-AB6E-415E-8652-9C5F1794A2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7384" y="1462840"/>
                  <a:ext cx="237244" cy="276999"/>
                </a:xfrm>
                <a:prstGeom prst="rect">
                  <a:avLst/>
                </a:prstGeom>
                <a:blipFill>
                  <a:blip r:embed="rId21"/>
                  <a:stretch>
                    <a:fillRect l="-20513" r="-15385" b="-8889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3" name="رابط مستقيم 92">
              <a:extLst>
                <a:ext uri="{FF2B5EF4-FFF2-40B4-BE49-F238E27FC236}">
                  <a16:creationId xmlns:a16="http://schemas.microsoft.com/office/drawing/2014/main" id="{6DD7A8C7-4AD2-4069-A33A-5CCF8E37E8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71502" y="1642031"/>
              <a:ext cx="256093" cy="0"/>
            </a:xfrm>
            <a:prstGeom prst="line">
              <a:avLst/>
            </a:prstGeom>
            <a:ln w="222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مربع نص 93">
                <a:extLst>
                  <a:ext uri="{FF2B5EF4-FFF2-40B4-BE49-F238E27FC236}">
                    <a16:creationId xmlns:a16="http://schemas.microsoft.com/office/drawing/2014/main" id="{76DF01FE-7790-47FE-8659-12DB126F0AAB}"/>
                  </a:ext>
                </a:extLst>
              </p:cNvPr>
              <p:cNvSpPr txBox="1"/>
              <p:nvPr/>
            </p:nvSpPr>
            <p:spPr>
              <a:xfrm>
                <a:off x="2771012" y="3363485"/>
                <a:ext cx="25431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∀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∈[</m:t>
                      </m:r>
                      <m:r>
                        <a:rPr lang="en-AE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AE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]</m:t>
                      </m:r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94" name="مربع نص 93">
                <a:extLst>
                  <a:ext uri="{FF2B5EF4-FFF2-40B4-BE49-F238E27FC236}">
                    <a16:creationId xmlns:a16="http://schemas.microsoft.com/office/drawing/2014/main" id="{76DF01FE-7790-47FE-8659-12DB126F0A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012" y="3363485"/>
                <a:ext cx="2543196" cy="276999"/>
              </a:xfrm>
              <a:prstGeom prst="rect">
                <a:avLst/>
              </a:prstGeom>
              <a:blipFill>
                <a:blip r:embed="rId22"/>
                <a:stretch>
                  <a:fillRect l="-2638" t="-2222" r="-2638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مربع نص 94">
                <a:extLst>
                  <a:ext uri="{FF2B5EF4-FFF2-40B4-BE49-F238E27FC236}">
                    <a16:creationId xmlns:a16="http://schemas.microsoft.com/office/drawing/2014/main" id="{1A7D56EC-2FC4-42CB-834D-2C69640D8FA0}"/>
                  </a:ext>
                </a:extLst>
              </p:cNvPr>
              <p:cNvSpPr txBox="1"/>
              <p:nvPr/>
            </p:nvSpPr>
            <p:spPr>
              <a:xfrm>
                <a:off x="5610574" y="5543559"/>
                <a:ext cx="1881156" cy="63203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KW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ar-KW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AE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AE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AE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AE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5" name="مربع نص 94">
                <a:extLst>
                  <a:ext uri="{FF2B5EF4-FFF2-40B4-BE49-F238E27FC236}">
                    <a16:creationId xmlns:a16="http://schemas.microsoft.com/office/drawing/2014/main" id="{1A7D56EC-2FC4-42CB-834D-2C69640D8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574" y="5543559"/>
                <a:ext cx="1881156" cy="63203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876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2" grpId="0"/>
      <p:bldP spid="73" grpId="0"/>
      <p:bldP spid="76" grpId="0"/>
      <p:bldP spid="61" grpId="0"/>
      <p:bldP spid="70" grpId="0"/>
      <p:bldP spid="77" grpId="0"/>
      <p:bldP spid="79" grpId="0"/>
      <p:bldP spid="80" grpId="0"/>
      <p:bldP spid="94" grpId="0"/>
      <p:bldP spid="9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0862" y="-11541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ص  67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8">
            <a:extLst>
              <a:ext uri="{FF2B5EF4-FFF2-40B4-BE49-F238E27FC236}">
                <a16:creationId xmlns:a16="http://schemas.microsoft.com/office/drawing/2014/main" id="{7BC2CF42-E825-44F2-BD08-422B34ECCFD9}"/>
              </a:ext>
            </a:extLst>
          </p:cNvPr>
          <p:cNvSpPr txBox="1">
            <a:spLocks/>
          </p:cNvSpPr>
          <p:nvPr/>
        </p:nvSpPr>
        <p:spPr>
          <a:xfrm>
            <a:off x="2890862" y="11540"/>
            <a:ext cx="3362277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BD4B4-45BB-4BC5-AF96-2A5B9A95379A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06/05/2021 05:40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41F4B5A1-D7D9-42EE-87E2-145F7B3F2C1B}"/>
              </a:ext>
            </a:extLst>
          </p:cNvPr>
          <p:cNvSpPr txBox="1"/>
          <p:nvPr/>
        </p:nvSpPr>
        <p:spPr>
          <a:xfrm>
            <a:off x="6253139" y="0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(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6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-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1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)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المساحات في المستوي </a:t>
            </a:r>
          </a:p>
        </p:txBody>
      </p: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31A7BF97-F96E-471F-91A6-78CCD547FA8E}"/>
              </a:ext>
            </a:extLst>
          </p:cNvPr>
          <p:cNvGrpSpPr/>
          <p:nvPr/>
        </p:nvGrpSpPr>
        <p:grpSpPr>
          <a:xfrm>
            <a:off x="114012" y="351426"/>
            <a:ext cx="8970045" cy="513814"/>
            <a:chOff x="114012" y="351426"/>
            <a:chExt cx="8970045" cy="513814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8A019E96-3BF9-4125-966E-C65FC67BE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93139" y="378857"/>
              <a:ext cx="1390918" cy="486383"/>
            </a:xfrm>
            <a:prstGeom prst="rect">
              <a:avLst/>
            </a:prstGeom>
          </p:spPr>
        </p:pic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437FB59F-E471-4A53-94AD-348618075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012" y="351426"/>
              <a:ext cx="7559789" cy="486383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مربع نص 23">
                <a:extLst>
                  <a:ext uri="{FF2B5EF4-FFF2-40B4-BE49-F238E27FC236}">
                    <a16:creationId xmlns:a16="http://schemas.microsoft.com/office/drawing/2014/main" id="{446ADAED-CCAE-4BFF-8D74-937FFB8D0901}"/>
                  </a:ext>
                </a:extLst>
              </p:cNvPr>
              <p:cNvSpPr txBox="1"/>
              <p:nvPr/>
            </p:nvSpPr>
            <p:spPr>
              <a:xfrm>
                <a:off x="239909" y="3695773"/>
                <a:ext cx="1914948" cy="840102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  <m:sup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nary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24" name="مربع نص 23">
                <a:extLst>
                  <a:ext uri="{FF2B5EF4-FFF2-40B4-BE49-F238E27FC236}">
                    <a16:creationId xmlns:a16="http://schemas.microsoft.com/office/drawing/2014/main" id="{446ADAED-CCAE-4BFF-8D74-937FFB8D0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09" y="3695773"/>
                <a:ext cx="1914948" cy="8401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F740AA99-A6F0-472C-A1B6-B771EC06B4B2}"/>
                  </a:ext>
                </a:extLst>
              </p:cNvPr>
              <p:cNvSpPr txBox="1"/>
              <p:nvPr/>
            </p:nvSpPr>
            <p:spPr>
              <a:xfrm>
                <a:off x="2128757" y="3724201"/>
                <a:ext cx="2653034" cy="840102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  <m:sup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nary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F740AA99-A6F0-472C-A1B6-B771EC06B4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757" y="3724201"/>
                <a:ext cx="2653034" cy="8401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مربع نص 25">
                <a:extLst>
                  <a:ext uri="{FF2B5EF4-FFF2-40B4-BE49-F238E27FC236}">
                    <a16:creationId xmlns:a16="http://schemas.microsoft.com/office/drawing/2014/main" id="{53F106D3-598C-4C08-B8B5-0317178EF944}"/>
                  </a:ext>
                </a:extLst>
              </p:cNvPr>
              <p:cNvSpPr txBox="1"/>
              <p:nvPr/>
            </p:nvSpPr>
            <p:spPr>
              <a:xfrm>
                <a:off x="2116815" y="4563999"/>
                <a:ext cx="2408416" cy="729880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KW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ar-KW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AE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E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AE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b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  <m:sup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مربع نص 25">
                <a:extLst>
                  <a:ext uri="{FF2B5EF4-FFF2-40B4-BE49-F238E27FC236}">
                    <a16:creationId xmlns:a16="http://schemas.microsoft.com/office/drawing/2014/main" id="{53F106D3-598C-4C08-B8B5-0317178EF9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815" y="4563999"/>
                <a:ext cx="2408416" cy="7298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مربع نص 26">
                <a:extLst>
                  <a:ext uri="{FF2B5EF4-FFF2-40B4-BE49-F238E27FC236}">
                    <a16:creationId xmlns:a16="http://schemas.microsoft.com/office/drawing/2014/main" id="{3216D845-EAB9-4E8D-B109-F1D03D696EB3}"/>
                  </a:ext>
                </a:extLst>
              </p:cNvPr>
              <p:cNvSpPr txBox="1"/>
              <p:nvPr/>
            </p:nvSpPr>
            <p:spPr>
              <a:xfrm>
                <a:off x="1614019" y="5499573"/>
                <a:ext cx="3343095" cy="63203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−(</m:t>
                      </m:r>
                      <m:d>
                        <m:dPr>
                          <m:begChr m:val="["/>
                          <m:endChr m:val="]"/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KW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ar-KW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AE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AE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AE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مربع نص 26">
                <a:extLst>
                  <a:ext uri="{FF2B5EF4-FFF2-40B4-BE49-F238E27FC236}">
                    <a16:creationId xmlns:a16="http://schemas.microsoft.com/office/drawing/2014/main" id="{3216D845-EAB9-4E8D-B109-F1D03D696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019" y="5499573"/>
                <a:ext cx="3343095" cy="6320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مربع نص 27">
                <a:extLst>
                  <a:ext uri="{FF2B5EF4-FFF2-40B4-BE49-F238E27FC236}">
                    <a16:creationId xmlns:a16="http://schemas.microsoft.com/office/drawing/2014/main" id="{EA7438CC-A0BA-4572-AB0D-F12CCABF213C}"/>
                  </a:ext>
                </a:extLst>
              </p:cNvPr>
              <p:cNvSpPr txBox="1"/>
              <p:nvPr/>
            </p:nvSpPr>
            <p:spPr>
              <a:xfrm>
                <a:off x="3625504" y="6214769"/>
                <a:ext cx="490519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مربع نص 27">
                <a:extLst>
                  <a:ext uri="{FF2B5EF4-FFF2-40B4-BE49-F238E27FC236}">
                    <a16:creationId xmlns:a16="http://schemas.microsoft.com/office/drawing/2014/main" id="{EA7438CC-A0BA-4572-AB0D-F12CCABF21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504" y="6214769"/>
                <a:ext cx="490519" cy="5186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مربع نص 28">
            <a:extLst>
              <a:ext uri="{FF2B5EF4-FFF2-40B4-BE49-F238E27FC236}">
                <a16:creationId xmlns:a16="http://schemas.microsoft.com/office/drawing/2014/main" id="{EB903204-BD5C-4BF3-95AD-24EA19A48A23}"/>
              </a:ext>
            </a:extLst>
          </p:cNvPr>
          <p:cNvSpPr txBox="1"/>
          <p:nvPr/>
        </p:nvSpPr>
        <p:spPr>
          <a:xfrm>
            <a:off x="8096682" y="875653"/>
            <a:ext cx="9334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b="1" dirty="0">
                <a:solidFill>
                  <a:srgbClr val="FF0000"/>
                </a:solidFill>
              </a:rPr>
              <a:t>الحل :</a:t>
            </a:r>
            <a:endParaRPr lang="ar-KW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A2157293-B183-4E2D-A9E0-5BF4B739661C}"/>
                  </a:ext>
                </a:extLst>
              </p:cNvPr>
              <p:cNvSpPr txBox="1"/>
              <p:nvPr/>
            </p:nvSpPr>
            <p:spPr>
              <a:xfrm>
                <a:off x="4641940" y="6368074"/>
                <a:ext cx="16094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>
                          <a:latin typeface="Cambria Math" panose="02040503050406030204" pitchFamily="18" charset="0"/>
                        </a:rPr>
                        <m:t>𝒔𝒒𝒖𝒂𝒓𝒆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AE" b="1" i="1">
                          <a:latin typeface="Cambria Math" panose="02040503050406030204" pitchFamily="18" charset="0"/>
                        </a:rPr>
                        <m:t>𝒖𝒏𝒊𝒕𝒔</m:t>
                      </m:r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A2157293-B183-4E2D-A9E0-5BF4B7396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940" y="6368074"/>
                <a:ext cx="1609415" cy="276999"/>
              </a:xfrm>
              <a:prstGeom prst="rect">
                <a:avLst/>
              </a:prstGeom>
              <a:blipFill>
                <a:blip r:embed="rId9"/>
                <a:stretch>
                  <a:fillRect l="-3030" r="-3030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8914A23-3376-4C5E-A493-59EF36E737DB}"/>
              </a:ext>
            </a:extLst>
          </p:cNvPr>
          <p:cNvGrpSpPr/>
          <p:nvPr/>
        </p:nvGrpSpPr>
        <p:grpSpPr>
          <a:xfrm>
            <a:off x="984469" y="929338"/>
            <a:ext cx="7133313" cy="646331"/>
            <a:chOff x="984469" y="1072213"/>
            <a:chExt cx="7133313" cy="646331"/>
          </a:xfrm>
        </p:grpSpPr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4F004561-EF9A-4FF6-B07E-0855D87222F9}"/>
                </a:ext>
              </a:extLst>
            </p:cNvPr>
            <p:cNvSpPr txBox="1"/>
            <p:nvPr/>
          </p:nvSpPr>
          <p:spPr>
            <a:xfrm>
              <a:off x="1962271" y="1072213"/>
              <a:ext cx="6155511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ar-AE" b="1" dirty="0"/>
                <a:t>نوجد الإحداثيات السينية لنقاط تقاطع منحنى الدالة         مع محور السينات بوضع </a:t>
              </a:r>
              <a:endParaRPr lang="ar-KW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مربع نص 32">
                  <a:extLst>
                    <a:ext uri="{FF2B5EF4-FFF2-40B4-BE49-F238E27FC236}">
                      <a16:creationId xmlns:a16="http://schemas.microsoft.com/office/drawing/2014/main" id="{DFB11FF1-A270-4098-B3D8-66AA6D4BFD93}"/>
                    </a:ext>
                  </a:extLst>
                </p:cNvPr>
                <p:cNvSpPr txBox="1"/>
                <p:nvPr/>
              </p:nvSpPr>
              <p:spPr>
                <a:xfrm>
                  <a:off x="4135900" y="1117085"/>
                  <a:ext cx="19749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E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oMath>
                    </m:oMathPara>
                  </a14:m>
                  <a:endParaRPr lang="ar-KW" b="1" dirty="0"/>
                </a:p>
              </p:txBody>
            </p:sp>
          </mc:Choice>
          <mc:Fallback xmlns="">
            <p:sp>
              <p:nvSpPr>
                <p:cNvPr id="33" name="مربع نص 32">
                  <a:extLst>
                    <a:ext uri="{FF2B5EF4-FFF2-40B4-BE49-F238E27FC236}">
                      <a16:creationId xmlns:a16="http://schemas.microsoft.com/office/drawing/2014/main" id="{DFB11FF1-A270-4098-B3D8-66AA6D4BFD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5900" y="1117085"/>
                  <a:ext cx="197490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39394" r="-33333" b="-37778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مربع نص 33">
                  <a:extLst>
                    <a:ext uri="{FF2B5EF4-FFF2-40B4-BE49-F238E27FC236}">
                      <a16:creationId xmlns:a16="http://schemas.microsoft.com/office/drawing/2014/main" id="{1CC21CAB-90A9-4C15-9448-744C049D5DB4}"/>
                    </a:ext>
                  </a:extLst>
                </p:cNvPr>
                <p:cNvSpPr txBox="1"/>
                <p:nvPr/>
              </p:nvSpPr>
              <p:spPr>
                <a:xfrm>
                  <a:off x="984469" y="1157129"/>
                  <a:ext cx="94910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E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AE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E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AE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AE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ar-KW" b="1" dirty="0"/>
                </a:p>
              </p:txBody>
            </p:sp>
          </mc:Choice>
          <mc:Fallback xmlns="">
            <p:sp>
              <p:nvSpPr>
                <p:cNvPr id="34" name="مربع نص 33">
                  <a:extLst>
                    <a:ext uri="{FF2B5EF4-FFF2-40B4-BE49-F238E27FC236}">
                      <a16:creationId xmlns:a16="http://schemas.microsoft.com/office/drawing/2014/main" id="{1CC21CAB-90A9-4C15-9448-744C049D5D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469" y="1157129"/>
                  <a:ext cx="949106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7692" r="-5128" b="-34783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مربع نص 35">
                <a:extLst>
                  <a:ext uri="{FF2B5EF4-FFF2-40B4-BE49-F238E27FC236}">
                    <a16:creationId xmlns:a16="http://schemas.microsoft.com/office/drawing/2014/main" id="{57B369CF-190C-4C7A-936F-4D16AE4CD1CC}"/>
                  </a:ext>
                </a:extLst>
              </p:cNvPr>
              <p:cNvSpPr txBox="1"/>
              <p:nvPr/>
            </p:nvSpPr>
            <p:spPr>
              <a:xfrm>
                <a:off x="1506647" y="1415262"/>
                <a:ext cx="1707134" cy="28321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E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36" name="مربع نص 35">
                <a:extLst>
                  <a:ext uri="{FF2B5EF4-FFF2-40B4-BE49-F238E27FC236}">
                    <a16:creationId xmlns:a16="http://schemas.microsoft.com/office/drawing/2014/main" id="{57B369CF-190C-4C7A-936F-4D16AE4CD1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647" y="1415262"/>
                <a:ext cx="1707134" cy="283219"/>
              </a:xfrm>
              <a:prstGeom prst="rect">
                <a:avLst/>
              </a:prstGeom>
              <a:blipFill>
                <a:blip r:embed="rId12"/>
                <a:stretch>
                  <a:fillRect l="-1071" r="-2857"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مربع نص 37">
                <a:extLst>
                  <a:ext uri="{FF2B5EF4-FFF2-40B4-BE49-F238E27FC236}">
                    <a16:creationId xmlns:a16="http://schemas.microsoft.com/office/drawing/2014/main" id="{5B6A3E68-C7FC-4364-8C9E-7D609B84BC31}"/>
                  </a:ext>
                </a:extLst>
              </p:cNvPr>
              <p:cNvSpPr txBox="1"/>
              <p:nvPr/>
            </p:nvSpPr>
            <p:spPr>
              <a:xfrm>
                <a:off x="1303983" y="1827870"/>
                <a:ext cx="22185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   ,  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38" name="مربع نص 37">
                <a:extLst>
                  <a:ext uri="{FF2B5EF4-FFF2-40B4-BE49-F238E27FC236}">
                    <a16:creationId xmlns:a16="http://schemas.microsoft.com/office/drawing/2014/main" id="{5B6A3E68-C7FC-4364-8C9E-7D609B84B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983" y="1827870"/>
                <a:ext cx="2218556" cy="276999"/>
              </a:xfrm>
              <a:prstGeom prst="rect">
                <a:avLst/>
              </a:prstGeom>
              <a:blipFill>
                <a:blip r:embed="rId13"/>
                <a:stretch>
                  <a:fillRect l="-824" r="-1923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6E2F1823-ED64-469A-AE9D-747D56E0A1B9}"/>
              </a:ext>
            </a:extLst>
          </p:cNvPr>
          <p:cNvGrpSpPr/>
          <p:nvPr/>
        </p:nvGrpSpPr>
        <p:grpSpPr>
          <a:xfrm>
            <a:off x="3175383" y="2669177"/>
            <a:ext cx="6155511" cy="369332"/>
            <a:chOff x="1962271" y="1072213"/>
            <a:chExt cx="6155511" cy="369332"/>
          </a:xfrm>
        </p:grpSpPr>
        <p:sp>
          <p:nvSpPr>
            <p:cNvPr id="40" name="مربع نص 39">
              <a:extLst>
                <a:ext uri="{FF2B5EF4-FFF2-40B4-BE49-F238E27FC236}">
                  <a16:creationId xmlns:a16="http://schemas.microsoft.com/office/drawing/2014/main" id="{9B7E43CE-9563-4CF1-AFFD-6F5D8BC1B587}"/>
                </a:ext>
              </a:extLst>
            </p:cNvPr>
            <p:cNvSpPr txBox="1"/>
            <p:nvPr/>
          </p:nvSpPr>
          <p:spPr>
            <a:xfrm>
              <a:off x="1962271" y="1072213"/>
              <a:ext cx="6155511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ar-AE" b="1" dirty="0"/>
                <a:t>نبحث هل                   أو                   في            </a:t>
              </a:r>
              <a:r>
                <a:rPr lang="en-AE" b="1" dirty="0"/>
                <a:t>  </a:t>
              </a:r>
              <a:r>
                <a:rPr lang="ar-AE" b="1" dirty="0"/>
                <a:t>  </a:t>
              </a:r>
              <a:endParaRPr lang="ar-KW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مربع نص 40">
                  <a:extLst>
                    <a:ext uri="{FF2B5EF4-FFF2-40B4-BE49-F238E27FC236}">
                      <a16:creationId xmlns:a16="http://schemas.microsoft.com/office/drawing/2014/main" id="{7948E438-6E71-4EC8-B71E-67EC4C167A28}"/>
                    </a:ext>
                  </a:extLst>
                </p:cNvPr>
                <p:cNvSpPr txBox="1"/>
                <p:nvPr/>
              </p:nvSpPr>
              <p:spPr>
                <a:xfrm>
                  <a:off x="6139580" y="1130270"/>
                  <a:ext cx="100040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E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AE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E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AE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AE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AE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ar-KW" b="1" dirty="0"/>
                </a:p>
              </p:txBody>
            </p:sp>
          </mc:Choice>
          <mc:Fallback xmlns="">
            <p:sp>
              <p:nvSpPr>
                <p:cNvPr id="41" name="مربع نص 40">
                  <a:extLst>
                    <a:ext uri="{FF2B5EF4-FFF2-40B4-BE49-F238E27FC236}">
                      <a16:creationId xmlns:a16="http://schemas.microsoft.com/office/drawing/2014/main" id="{7948E438-6E71-4EC8-B71E-67EC4C167A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39580" y="1130270"/>
                  <a:ext cx="1000402" cy="276999"/>
                </a:xfrm>
                <a:prstGeom prst="rect">
                  <a:avLst/>
                </a:prstGeom>
                <a:blipFill>
                  <a:blip r:embed="rId14"/>
                  <a:stretch>
                    <a:fillRect l="-7317" b="-34783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مربع نص 41">
                  <a:extLst>
                    <a:ext uri="{FF2B5EF4-FFF2-40B4-BE49-F238E27FC236}">
                      <a16:creationId xmlns:a16="http://schemas.microsoft.com/office/drawing/2014/main" id="{33D5680D-4DCF-42BA-A48E-562FF8E19D9A}"/>
                    </a:ext>
                  </a:extLst>
                </p:cNvPr>
                <p:cNvSpPr txBox="1"/>
                <p:nvPr/>
              </p:nvSpPr>
              <p:spPr>
                <a:xfrm>
                  <a:off x="3286663" y="1112265"/>
                  <a:ext cx="103554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E" b="1" i="1" smtClean="0">
                            <a:latin typeface="Cambria Math" panose="02040503050406030204" pitchFamily="18" charset="0"/>
                          </a:rPr>
                          <m:t>[ −</m:t>
                        </m:r>
                        <m:r>
                          <a:rPr lang="en-AE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AE" b="1" i="1" smtClean="0">
                            <a:latin typeface="Cambria Math" panose="02040503050406030204" pitchFamily="18" charset="0"/>
                          </a:rPr>
                          <m:t> , −</m:t>
                        </m:r>
                        <m:r>
                          <a:rPr lang="en-AE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AE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ar-KW" b="1" dirty="0"/>
                </a:p>
              </p:txBody>
            </p:sp>
          </mc:Choice>
          <mc:Fallback xmlns="">
            <p:sp>
              <p:nvSpPr>
                <p:cNvPr id="42" name="مربع نص 41">
                  <a:extLst>
                    <a:ext uri="{FF2B5EF4-FFF2-40B4-BE49-F238E27FC236}">
                      <a16:creationId xmlns:a16="http://schemas.microsoft.com/office/drawing/2014/main" id="{33D5680D-4DCF-42BA-A48E-562FF8E19D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6663" y="1112265"/>
                  <a:ext cx="1035540" cy="276999"/>
                </a:xfrm>
                <a:prstGeom prst="rect">
                  <a:avLst/>
                </a:prstGeom>
                <a:blipFill>
                  <a:blip r:embed="rId15"/>
                  <a:stretch>
                    <a:fillRect l="-7059" r="-7647" b="-391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مربع نص 42">
                  <a:extLst>
                    <a:ext uri="{FF2B5EF4-FFF2-40B4-BE49-F238E27FC236}">
                      <a16:creationId xmlns:a16="http://schemas.microsoft.com/office/drawing/2014/main" id="{4BED9D71-3789-46CA-8259-6C8DC728635C}"/>
                    </a:ext>
                  </a:extLst>
                </p:cNvPr>
                <p:cNvSpPr txBox="1"/>
                <p:nvPr/>
              </p:nvSpPr>
              <p:spPr>
                <a:xfrm>
                  <a:off x="4741114" y="1112265"/>
                  <a:ext cx="100040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E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AE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E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AE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AE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AE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ar-KW" b="1" dirty="0"/>
                </a:p>
              </p:txBody>
            </p:sp>
          </mc:Choice>
          <mc:Fallback xmlns="">
            <p:sp>
              <p:nvSpPr>
                <p:cNvPr id="43" name="مربع نص 42">
                  <a:extLst>
                    <a:ext uri="{FF2B5EF4-FFF2-40B4-BE49-F238E27FC236}">
                      <a16:creationId xmlns:a16="http://schemas.microsoft.com/office/drawing/2014/main" id="{4BED9D71-3789-46CA-8259-6C8DC72863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1114" y="1112265"/>
                  <a:ext cx="1000402" cy="276999"/>
                </a:xfrm>
                <a:prstGeom prst="rect">
                  <a:avLst/>
                </a:prstGeom>
                <a:blipFill>
                  <a:blip r:embed="rId16"/>
                  <a:stretch>
                    <a:fillRect l="-7317" b="-34783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7243AC3E-C8FA-4B95-BA63-6F5D914CB7E7}"/>
              </a:ext>
            </a:extLst>
          </p:cNvPr>
          <p:cNvGrpSpPr/>
          <p:nvPr/>
        </p:nvGrpSpPr>
        <p:grpSpPr>
          <a:xfrm>
            <a:off x="1184815" y="2535537"/>
            <a:ext cx="2711294" cy="781654"/>
            <a:chOff x="4641398" y="1462840"/>
            <a:chExt cx="2711294" cy="781654"/>
          </a:xfrm>
        </p:grpSpPr>
        <p:cxnSp>
          <p:nvCxnSpPr>
            <p:cNvPr id="45" name="رابط كسهم مستقيم 44">
              <a:extLst>
                <a:ext uri="{FF2B5EF4-FFF2-40B4-BE49-F238E27FC236}">
                  <a16:creationId xmlns:a16="http://schemas.microsoft.com/office/drawing/2014/main" id="{246798E4-F062-4318-873C-49AFECDDFCBE}"/>
                </a:ext>
              </a:extLst>
            </p:cNvPr>
            <p:cNvCxnSpPr/>
            <p:nvPr/>
          </p:nvCxnSpPr>
          <p:spPr>
            <a:xfrm flipH="1">
              <a:off x="4641398" y="1839281"/>
              <a:ext cx="2711294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رابط مستقيم 45">
              <a:extLst>
                <a:ext uri="{FF2B5EF4-FFF2-40B4-BE49-F238E27FC236}">
                  <a16:creationId xmlns:a16="http://schemas.microsoft.com/office/drawing/2014/main" id="{CE1B4C8D-7A67-4769-A75B-70A5ED3ED1A8}"/>
                </a:ext>
              </a:extLst>
            </p:cNvPr>
            <p:cNvCxnSpPr/>
            <p:nvPr/>
          </p:nvCxnSpPr>
          <p:spPr>
            <a:xfrm flipH="1">
              <a:off x="5604249" y="1839281"/>
              <a:ext cx="904875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رابط مستقيم 46">
              <a:extLst>
                <a:ext uri="{FF2B5EF4-FFF2-40B4-BE49-F238E27FC236}">
                  <a16:creationId xmlns:a16="http://schemas.microsoft.com/office/drawing/2014/main" id="{69DD87E1-BDFA-4F95-AEBA-A7DCFE063BB4}"/>
                </a:ext>
              </a:extLst>
            </p:cNvPr>
            <p:cNvCxnSpPr>
              <a:cxnSpLocks/>
            </p:cNvCxnSpPr>
            <p:nvPr/>
          </p:nvCxnSpPr>
          <p:spPr>
            <a:xfrm>
              <a:off x="6517107" y="1758162"/>
              <a:ext cx="1" cy="166844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رابط مستقيم 47">
              <a:extLst>
                <a:ext uri="{FF2B5EF4-FFF2-40B4-BE49-F238E27FC236}">
                  <a16:creationId xmlns:a16="http://schemas.microsoft.com/office/drawing/2014/main" id="{71AE0F15-3C88-470B-8CBC-C2BBDC3F483C}"/>
                </a:ext>
              </a:extLst>
            </p:cNvPr>
            <p:cNvCxnSpPr>
              <a:cxnSpLocks/>
            </p:cNvCxnSpPr>
            <p:nvPr/>
          </p:nvCxnSpPr>
          <p:spPr>
            <a:xfrm>
              <a:off x="5604248" y="1762227"/>
              <a:ext cx="1" cy="166844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مربع نص 48">
                  <a:extLst>
                    <a:ext uri="{FF2B5EF4-FFF2-40B4-BE49-F238E27FC236}">
                      <a16:creationId xmlns:a16="http://schemas.microsoft.com/office/drawing/2014/main" id="{661410EF-43C6-4A01-B98F-6043C25E484B}"/>
                    </a:ext>
                  </a:extLst>
                </p:cNvPr>
                <p:cNvSpPr txBox="1"/>
                <p:nvPr/>
              </p:nvSpPr>
              <p:spPr>
                <a:xfrm>
                  <a:off x="5410434" y="1967495"/>
                  <a:ext cx="37510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E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E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oMath>
                    </m:oMathPara>
                  </a14:m>
                  <a:endParaRPr lang="ar-KW" b="1" dirty="0"/>
                </a:p>
              </p:txBody>
            </p:sp>
          </mc:Choice>
          <mc:Fallback xmlns="">
            <p:sp>
              <p:nvSpPr>
                <p:cNvPr id="49" name="مربع نص 48">
                  <a:extLst>
                    <a:ext uri="{FF2B5EF4-FFF2-40B4-BE49-F238E27FC236}">
                      <a16:creationId xmlns:a16="http://schemas.microsoft.com/office/drawing/2014/main" id="{661410EF-43C6-4A01-B98F-6043C25E48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0434" y="1967495"/>
                  <a:ext cx="375103" cy="276999"/>
                </a:xfrm>
                <a:prstGeom prst="rect">
                  <a:avLst/>
                </a:prstGeom>
                <a:blipFill>
                  <a:blip r:embed="rId17"/>
                  <a:stretch>
                    <a:fillRect l="-3279" r="-14754"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مربع نص 49">
                  <a:extLst>
                    <a:ext uri="{FF2B5EF4-FFF2-40B4-BE49-F238E27FC236}">
                      <a16:creationId xmlns:a16="http://schemas.microsoft.com/office/drawing/2014/main" id="{4F58B3BA-6A2D-4B66-B491-91F43A66EE54}"/>
                    </a:ext>
                  </a:extLst>
                </p:cNvPr>
                <p:cNvSpPr txBox="1"/>
                <p:nvPr/>
              </p:nvSpPr>
              <p:spPr>
                <a:xfrm>
                  <a:off x="6349414" y="1955729"/>
                  <a:ext cx="37510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E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E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ar-KW" b="1" dirty="0"/>
                </a:p>
              </p:txBody>
            </p:sp>
          </mc:Choice>
          <mc:Fallback xmlns="">
            <p:sp>
              <p:nvSpPr>
                <p:cNvPr id="50" name="مربع نص 49">
                  <a:extLst>
                    <a:ext uri="{FF2B5EF4-FFF2-40B4-BE49-F238E27FC236}">
                      <a16:creationId xmlns:a16="http://schemas.microsoft.com/office/drawing/2014/main" id="{4F58B3BA-6A2D-4B66-B491-91F43A66EE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9414" y="1955729"/>
                  <a:ext cx="375103" cy="276999"/>
                </a:xfrm>
                <a:prstGeom prst="rect">
                  <a:avLst/>
                </a:prstGeom>
                <a:blipFill>
                  <a:blip r:embed="rId18"/>
                  <a:stretch>
                    <a:fillRect l="-3279" r="-14754"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مربع نص 50">
                  <a:extLst>
                    <a:ext uri="{FF2B5EF4-FFF2-40B4-BE49-F238E27FC236}">
                      <a16:creationId xmlns:a16="http://schemas.microsoft.com/office/drawing/2014/main" id="{71FA0AF8-03D4-493C-A441-7B94FBA205A7}"/>
                    </a:ext>
                  </a:extLst>
                </p:cNvPr>
                <p:cNvSpPr txBox="1"/>
                <p:nvPr/>
              </p:nvSpPr>
              <p:spPr>
                <a:xfrm>
                  <a:off x="5058059" y="1511980"/>
                  <a:ext cx="23724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E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ar-KW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مربع نص 50">
                  <a:extLst>
                    <a:ext uri="{FF2B5EF4-FFF2-40B4-BE49-F238E27FC236}">
                      <a16:creationId xmlns:a16="http://schemas.microsoft.com/office/drawing/2014/main" id="{71FA0AF8-03D4-493C-A441-7B94FBA205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8059" y="1511980"/>
                  <a:ext cx="237244" cy="276999"/>
                </a:xfrm>
                <a:prstGeom prst="rect">
                  <a:avLst/>
                </a:prstGeom>
                <a:blipFill>
                  <a:blip r:embed="rId19"/>
                  <a:stretch>
                    <a:fillRect l="-20513" r="-15385" b="-8889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مربع نص 51">
                  <a:extLst>
                    <a:ext uri="{FF2B5EF4-FFF2-40B4-BE49-F238E27FC236}">
                      <a16:creationId xmlns:a16="http://schemas.microsoft.com/office/drawing/2014/main" id="{57A76C94-CAB5-4B8B-8327-6166D7C40C45}"/>
                    </a:ext>
                  </a:extLst>
                </p:cNvPr>
                <p:cNvSpPr txBox="1"/>
                <p:nvPr/>
              </p:nvSpPr>
              <p:spPr>
                <a:xfrm>
                  <a:off x="6717384" y="1462840"/>
                  <a:ext cx="23724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E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ar-KW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مربع نص 51">
                  <a:extLst>
                    <a:ext uri="{FF2B5EF4-FFF2-40B4-BE49-F238E27FC236}">
                      <a16:creationId xmlns:a16="http://schemas.microsoft.com/office/drawing/2014/main" id="{57A76C94-CAB5-4B8B-8327-6166D7C40C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7384" y="1462840"/>
                  <a:ext cx="237244" cy="276999"/>
                </a:xfrm>
                <a:prstGeom prst="rect">
                  <a:avLst/>
                </a:prstGeom>
                <a:blipFill>
                  <a:blip r:embed="rId20"/>
                  <a:stretch>
                    <a:fillRect l="-20513" r="-15385" b="-8889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رابط مستقيم 52">
              <a:extLst>
                <a:ext uri="{FF2B5EF4-FFF2-40B4-BE49-F238E27FC236}">
                  <a16:creationId xmlns:a16="http://schemas.microsoft.com/office/drawing/2014/main" id="{6DA6BF2E-B24C-43B0-937A-969ABA84AD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71502" y="1642031"/>
              <a:ext cx="256093" cy="0"/>
            </a:xfrm>
            <a:prstGeom prst="line">
              <a:avLst/>
            </a:prstGeom>
            <a:ln w="222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مربع نص 53">
                <a:extLst>
                  <a:ext uri="{FF2B5EF4-FFF2-40B4-BE49-F238E27FC236}">
                    <a16:creationId xmlns:a16="http://schemas.microsoft.com/office/drawing/2014/main" id="{A2EE65E7-961E-4497-878F-E7FDE5885020}"/>
                  </a:ext>
                </a:extLst>
              </p:cNvPr>
              <p:cNvSpPr txBox="1"/>
              <p:nvPr/>
            </p:nvSpPr>
            <p:spPr>
              <a:xfrm>
                <a:off x="2771012" y="3363485"/>
                <a:ext cx="28894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∀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∈[−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]</m:t>
                      </m:r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54" name="مربع نص 53">
                <a:extLst>
                  <a:ext uri="{FF2B5EF4-FFF2-40B4-BE49-F238E27FC236}">
                    <a16:creationId xmlns:a16="http://schemas.microsoft.com/office/drawing/2014/main" id="{A2EE65E7-961E-4497-878F-E7FDE5885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012" y="3363485"/>
                <a:ext cx="2889445" cy="276999"/>
              </a:xfrm>
              <a:prstGeom prst="rect">
                <a:avLst/>
              </a:prstGeom>
              <a:blipFill>
                <a:blip r:embed="rId21"/>
                <a:stretch>
                  <a:fillRect l="-2321" t="-2222" r="-2321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مربع نص 54">
                <a:extLst>
                  <a:ext uri="{FF2B5EF4-FFF2-40B4-BE49-F238E27FC236}">
                    <a16:creationId xmlns:a16="http://schemas.microsoft.com/office/drawing/2014/main" id="{CB66F248-26E2-4475-B8DF-10E3148767AE}"/>
                  </a:ext>
                </a:extLst>
              </p:cNvPr>
              <p:cNvSpPr txBox="1"/>
              <p:nvPr/>
            </p:nvSpPr>
            <p:spPr>
              <a:xfrm>
                <a:off x="4902612" y="5544681"/>
                <a:ext cx="3144322" cy="63203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KW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ar-KW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AE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AE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AE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AE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مربع نص 54">
                <a:extLst>
                  <a:ext uri="{FF2B5EF4-FFF2-40B4-BE49-F238E27FC236}">
                    <a16:creationId xmlns:a16="http://schemas.microsoft.com/office/drawing/2014/main" id="{CB66F248-26E2-4475-B8DF-10E3148767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612" y="5544681"/>
                <a:ext cx="3144322" cy="632033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27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6" grpId="0"/>
      <p:bldP spid="38" grpId="0"/>
      <p:bldP spid="54" grpId="0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0862" y="-11541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cs typeface="Arial" pitchFamily="34" charset="0"/>
              </a:rPr>
              <a:t>كتاب الطالب ص  </a:t>
            </a:r>
            <a:r>
              <a:rPr lang="ar-AE" b="1" dirty="0">
                <a:cs typeface="Arial" pitchFamily="34" charset="0"/>
              </a:rPr>
              <a:t>68</a:t>
            </a:r>
            <a:endParaRPr lang="en-GB" b="1" dirty="0">
              <a:cs typeface="Arial" pitchFamily="34" charset="0"/>
            </a:endParaRPr>
          </a:p>
        </p:txBody>
      </p:sp>
      <p:sp>
        <p:nvSpPr>
          <p:cNvPr id="3" name="Date Placeholder 28">
            <a:extLst>
              <a:ext uri="{FF2B5EF4-FFF2-40B4-BE49-F238E27FC236}">
                <a16:creationId xmlns:a16="http://schemas.microsoft.com/office/drawing/2014/main" id="{7BC2CF42-E825-44F2-BD08-422B34ECCFD9}"/>
              </a:ext>
            </a:extLst>
          </p:cNvPr>
          <p:cNvSpPr txBox="1">
            <a:spLocks/>
          </p:cNvSpPr>
          <p:nvPr/>
        </p:nvSpPr>
        <p:spPr>
          <a:xfrm>
            <a:off x="2890862" y="11540"/>
            <a:ext cx="3362277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BD4B4-45BB-4BC5-AF96-2A5B9A95379A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06/05/2021 05:40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41F4B5A1-D7D9-42EE-87E2-145F7B3F2C1B}"/>
              </a:ext>
            </a:extLst>
          </p:cNvPr>
          <p:cNvSpPr txBox="1"/>
          <p:nvPr/>
        </p:nvSpPr>
        <p:spPr>
          <a:xfrm>
            <a:off x="6253139" y="0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cs typeface="Arial" pitchFamily="34" charset="0"/>
              </a:rPr>
              <a:t>(</a:t>
            </a:r>
            <a:r>
              <a:rPr lang="ar-KW" b="1" dirty="0">
                <a:cs typeface="Arial" pitchFamily="34" charset="0"/>
              </a:rPr>
              <a:t>6</a:t>
            </a:r>
            <a:r>
              <a:rPr lang="en-US" b="1" dirty="0">
                <a:cs typeface="Arial" pitchFamily="34" charset="0"/>
              </a:rPr>
              <a:t>-</a:t>
            </a:r>
            <a:r>
              <a:rPr lang="ar-KW" b="1" dirty="0">
                <a:cs typeface="Arial" pitchFamily="34" charset="0"/>
              </a:rPr>
              <a:t>1</a:t>
            </a:r>
            <a:r>
              <a:rPr lang="en-US" b="1" dirty="0">
                <a:cs typeface="Arial" pitchFamily="34" charset="0"/>
              </a:rPr>
              <a:t>)</a:t>
            </a:r>
            <a:r>
              <a:rPr lang="ar-KW" b="1" dirty="0">
                <a:cs typeface="Arial" pitchFamily="34" charset="0"/>
              </a:rPr>
              <a:t> المساحات في المستوي 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5F7CD56D-A00F-4EC5-B86B-EF94B1FB70A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7439835" y="369332"/>
            <a:ext cx="1674254" cy="512323"/>
          </a:xfrm>
          <a:prstGeom prst="rect">
            <a:avLst/>
          </a:prstGeom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F1447B0E-8661-4FDA-ADC4-054C4D4C4A75}"/>
              </a:ext>
            </a:extLst>
          </p:cNvPr>
          <p:cNvGrpSpPr/>
          <p:nvPr/>
        </p:nvGrpSpPr>
        <p:grpSpPr>
          <a:xfrm>
            <a:off x="188622" y="418578"/>
            <a:ext cx="7232163" cy="946825"/>
            <a:chOff x="188622" y="418578"/>
            <a:chExt cx="7232163" cy="946825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109B8AE0-C403-40D1-8AA1-5ACA40933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-20000" contrast="40000"/>
            </a:blip>
            <a:stretch>
              <a:fillRect/>
            </a:stretch>
          </p:blipFill>
          <p:spPr>
            <a:xfrm>
              <a:off x="1714500" y="418578"/>
              <a:ext cx="5706285" cy="434502"/>
            </a:xfrm>
            <a:prstGeom prst="rect">
              <a:avLst/>
            </a:prstGeom>
          </p:spPr>
        </p:pic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06AFB6BC-ADE4-4575-9676-B8EB7222F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-20000" contrast="40000"/>
            </a:blip>
            <a:stretch>
              <a:fillRect/>
            </a:stretch>
          </p:blipFill>
          <p:spPr>
            <a:xfrm>
              <a:off x="188622" y="853080"/>
              <a:ext cx="3013656" cy="512323"/>
            </a:xfrm>
            <a:prstGeom prst="rect">
              <a:avLst/>
            </a:prstGeom>
          </p:spPr>
        </p:pic>
      </p:grp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5EE0E8AE-6838-4BE4-A55A-BF35B478721F}"/>
              </a:ext>
            </a:extLst>
          </p:cNvPr>
          <p:cNvSpPr txBox="1"/>
          <p:nvPr/>
        </p:nvSpPr>
        <p:spPr>
          <a:xfrm>
            <a:off x="8180639" y="1109241"/>
            <a:ext cx="9334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b="1" dirty="0">
                <a:solidFill>
                  <a:srgbClr val="FF0000"/>
                </a:solidFill>
              </a:rPr>
              <a:t>الحل :</a:t>
            </a:r>
            <a:endParaRPr lang="ar-KW" b="1" dirty="0">
              <a:solidFill>
                <a:srgbClr val="FF0000"/>
              </a:solidFill>
            </a:endParaRP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765E6D07-B125-4F21-9BD1-43CC349888C5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-20000" contrast="40000"/>
          </a:blip>
          <a:stretch>
            <a:fillRect/>
          </a:stretch>
        </p:blipFill>
        <p:spPr>
          <a:xfrm>
            <a:off x="6340857" y="1548319"/>
            <a:ext cx="2704563" cy="3761362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B9F7A3C3-2149-41DD-AF34-2CFC5031E7DB}"/>
              </a:ext>
            </a:extLst>
          </p:cNvPr>
          <p:cNvGrpSpPr/>
          <p:nvPr/>
        </p:nvGrpSpPr>
        <p:grpSpPr>
          <a:xfrm>
            <a:off x="4246157" y="1376869"/>
            <a:ext cx="2006982" cy="369332"/>
            <a:chOff x="6737954" y="4759356"/>
            <a:chExt cx="2006982" cy="369332"/>
          </a:xfrm>
        </p:grpSpPr>
        <p:sp>
          <p:nvSpPr>
            <p:cNvPr id="39" name="مربع نص 38">
              <a:extLst>
                <a:ext uri="{FF2B5EF4-FFF2-40B4-BE49-F238E27FC236}">
                  <a16:creationId xmlns:a16="http://schemas.microsoft.com/office/drawing/2014/main" id="{CD0742ED-F4B6-493C-AEC0-311E6D7187E1}"/>
                </a:ext>
              </a:extLst>
            </p:cNvPr>
            <p:cNvSpPr txBox="1"/>
            <p:nvPr/>
          </p:nvSpPr>
          <p:spPr>
            <a:xfrm>
              <a:off x="6737954" y="4759356"/>
              <a:ext cx="200698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ar-AE" b="1" dirty="0"/>
                <a:t>نوجد قيم        بحيث  : </a:t>
              </a:r>
              <a:endParaRPr lang="ar-KW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مربع نص 40">
                  <a:extLst>
                    <a:ext uri="{FF2B5EF4-FFF2-40B4-BE49-F238E27FC236}">
                      <a16:creationId xmlns:a16="http://schemas.microsoft.com/office/drawing/2014/main" id="{7FC6353B-50EC-4D1B-94A2-57C441BD1747}"/>
                    </a:ext>
                  </a:extLst>
                </p:cNvPr>
                <p:cNvSpPr txBox="1"/>
                <p:nvPr/>
              </p:nvSpPr>
              <p:spPr>
                <a:xfrm>
                  <a:off x="7776625" y="4805522"/>
                  <a:ext cx="19716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ar-KW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مربع نص 40">
                  <a:extLst>
                    <a:ext uri="{FF2B5EF4-FFF2-40B4-BE49-F238E27FC236}">
                      <a16:creationId xmlns:a16="http://schemas.microsoft.com/office/drawing/2014/main" id="{7FC6353B-50EC-4D1B-94A2-57C441BD17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6625" y="4805522"/>
                  <a:ext cx="197169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5625" r="-1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مربع نص 16">
                <a:extLst>
                  <a:ext uri="{FF2B5EF4-FFF2-40B4-BE49-F238E27FC236}">
                    <a16:creationId xmlns:a16="http://schemas.microsoft.com/office/drawing/2014/main" id="{62E297DF-C25C-4D41-9DDE-DC8DD0E4FC2D}"/>
                  </a:ext>
                </a:extLst>
              </p:cNvPr>
              <p:cNvSpPr txBox="1"/>
              <p:nvPr/>
            </p:nvSpPr>
            <p:spPr>
              <a:xfrm>
                <a:off x="1104900" y="1307123"/>
                <a:ext cx="9491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AE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17" name="مربع نص 16">
                <a:extLst>
                  <a:ext uri="{FF2B5EF4-FFF2-40B4-BE49-F238E27FC236}">
                    <a16:creationId xmlns:a16="http://schemas.microsoft.com/office/drawing/2014/main" id="{62E297DF-C25C-4D41-9DDE-DC8DD0E4F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0" y="1307123"/>
                <a:ext cx="949106" cy="276999"/>
              </a:xfrm>
              <a:prstGeom prst="rect">
                <a:avLst/>
              </a:prstGeom>
              <a:blipFill>
                <a:blip r:embed="rId8"/>
                <a:stretch>
                  <a:fillRect l="-8333" r="-5769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مربع نص 43">
                <a:extLst>
                  <a:ext uri="{FF2B5EF4-FFF2-40B4-BE49-F238E27FC236}">
                    <a16:creationId xmlns:a16="http://schemas.microsoft.com/office/drawing/2014/main" id="{1DE4400A-B483-404E-A27B-0E53C81DE12D}"/>
                  </a:ext>
                </a:extLst>
              </p:cNvPr>
              <p:cNvSpPr txBox="1"/>
              <p:nvPr/>
            </p:nvSpPr>
            <p:spPr>
              <a:xfrm>
                <a:off x="782504" y="1607701"/>
                <a:ext cx="1293559" cy="28321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E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44" name="مربع نص 43">
                <a:extLst>
                  <a:ext uri="{FF2B5EF4-FFF2-40B4-BE49-F238E27FC236}">
                    <a16:creationId xmlns:a16="http://schemas.microsoft.com/office/drawing/2014/main" id="{1DE4400A-B483-404E-A27B-0E53C81DE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504" y="1607701"/>
                <a:ext cx="1293559" cy="283219"/>
              </a:xfrm>
              <a:prstGeom prst="rect">
                <a:avLst/>
              </a:prstGeom>
              <a:blipFill>
                <a:blip r:embed="rId9"/>
                <a:stretch>
                  <a:fillRect l="-1878" t="-2174" r="-3286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مربع نص 44">
                <a:extLst>
                  <a:ext uri="{FF2B5EF4-FFF2-40B4-BE49-F238E27FC236}">
                    <a16:creationId xmlns:a16="http://schemas.microsoft.com/office/drawing/2014/main" id="{5D7C3ED5-94FE-42BF-924A-228C4A952AB3}"/>
                  </a:ext>
                </a:extLst>
              </p:cNvPr>
              <p:cNvSpPr txBox="1"/>
              <p:nvPr/>
            </p:nvSpPr>
            <p:spPr>
              <a:xfrm>
                <a:off x="590144" y="1954774"/>
                <a:ext cx="1485920" cy="28321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E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45" name="مربع نص 44">
                <a:extLst>
                  <a:ext uri="{FF2B5EF4-FFF2-40B4-BE49-F238E27FC236}">
                    <a16:creationId xmlns:a16="http://schemas.microsoft.com/office/drawing/2014/main" id="{5D7C3ED5-94FE-42BF-924A-228C4A952A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144" y="1954774"/>
                <a:ext cx="1485920" cy="283219"/>
              </a:xfrm>
              <a:prstGeom prst="rect">
                <a:avLst/>
              </a:prstGeom>
              <a:blipFill>
                <a:blip r:embed="rId10"/>
                <a:stretch>
                  <a:fillRect l="-1639" t="-2174" r="-2869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مربع نص 45">
                <a:extLst>
                  <a:ext uri="{FF2B5EF4-FFF2-40B4-BE49-F238E27FC236}">
                    <a16:creationId xmlns:a16="http://schemas.microsoft.com/office/drawing/2014/main" id="{BE845376-EE65-40D3-B253-68366BBBE0BB}"/>
                  </a:ext>
                </a:extLst>
              </p:cNvPr>
              <p:cNvSpPr txBox="1"/>
              <p:nvPr/>
            </p:nvSpPr>
            <p:spPr>
              <a:xfrm>
                <a:off x="541412" y="2316368"/>
                <a:ext cx="21128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ctrlPr>
                            <a:rPr lang="en-AE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d>
                        <m:dPr>
                          <m:ctrlPr>
                            <a:rPr lang="en-AE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46" name="مربع نص 45">
                <a:extLst>
                  <a:ext uri="{FF2B5EF4-FFF2-40B4-BE49-F238E27FC236}">
                    <a16:creationId xmlns:a16="http://schemas.microsoft.com/office/drawing/2014/main" id="{BE845376-EE65-40D3-B253-68366BBBE0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12" y="2316368"/>
                <a:ext cx="2112822" cy="276999"/>
              </a:xfrm>
              <a:prstGeom prst="rect">
                <a:avLst/>
              </a:prstGeom>
              <a:blipFill>
                <a:blip r:embed="rId11"/>
                <a:stretch>
                  <a:fillRect l="-867" r="-2023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مربع نص 46">
                <a:extLst>
                  <a:ext uri="{FF2B5EF4-FFF2-40B4-BE49-F238E27FC236}">
                    <a16:creationId xmlns:a16="http://schemas.microsoft.com/office/drawing/2014/main" id="{A9134FFC-25BA-4851-A193-0DEB1AA080BC}"/>
                  </a:ext>
                </a:extLst>
              </p:cNvPr>
              <p:cNvSpPr txBox="1"/>
              <p:nvPr/>
            </p:nvSpPr>
            <p:spPr>
              <a:xfrm>
                <a:off x="470431" y="2677495"/>
                <a:ext cx="6363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47" name="مربع نص 46">
                <a:extLst>
                  <a:ext uri="{FF2B5EF4-FFF2-40B4-BE49-F238E27FC236}">
                    <a16:creationId xmlns:a16="http://schemas.microsoft.com/office/drawing/2014/main" id="{A9134FFC-25BA-4851-A193-0DEB1AA08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31" y="2677495"/>
                <a:ext cx="636393" cy="276999"/>
              </a:xfrm>
              <a:prstGeom prst="rect">
                <a:avLst/>
              </a:prstGeom>
              <a:blipFill>
                <a:blip r:embed="rId12"/>
                <a:stretch>
                  <a:fillRect l="-3810" r="-7619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مربع نص 47">
                <a:extLst>
                  <a:ext uri="{FF2B5EF4-FFF2-40B4-BE49-F238E27FC236}">
                    <a16:creationId xmlns:a16="http://schemas.microsoft.com/office/drawing/2014/main" id="{4E7C6E3F-7C6F-4A1E-8549-61284176B869}"/>
                  </a:ext>
                </a:extLst>
              </p:cNvPr>
              <p:cNvSpPr txBox="1"/>
              <p:nvPr/>
            </p:nvSpPr>
            <p:spPr>
              <a:xfrm>
                <a:off x="2414105" y="2677495"/>
                <a:ext cx="6363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48" name="مربع نص 47">
                <a:extLst>
                  <a:ext uri="{FF2B5EF4-FFF2-40B4-BE49-F238E27FC236}">
                    <a16:creationId xmlns:a16="http://schemas.microsoft.com/office/drawing/2014/main" id="{4E7C6E3F-7C6F-4A1E-8549-61284176B8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4105" y="2677495"/>
                <a:ext cx="636393" cy="276999"/>
              </a:xfrm>
              <a:prstGeom prst="rect">
                <a:avLst/>
              </a:prstGeom>
              <a:blipFill>
                <a:blip r:embed="rId13"/>
                <a:stretch>
                  <a:fillRect l="-3846" r="-8654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مربع نص 48">
                <a:extLst>
                  <a:ext uri="{FF2B5EF4-FFF2-40B4-BE49-F238E27FC236}">
                    <a16:creationId xmlns:a16="http://schemas.microsoft.com/office/drawing/2014/main" id="{07B6A95E-BE4E-405C-9622-AA86D580199A}"/>
                  </a:ext>
                </a:extLst>
              </p:cNvPr>
              <p:cNvSpPr txBox="1"/>
              <p:nvPr/>
            </p:nvSpPr>
            <p:spPr>
              <a:xfrm>
                <a:off x="4225397" y="2677494"/>
                <a:ext cx="8095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49" name="مربع نص 48">
                <a:extLst>
                  <a:ext uri="{FF2B5EF4-FFF2-40B4-BE49-F238E27FC236}">
                    <a16:creationId xmlns:a16="http://schemas.microsoft.com/office/drawing/2014/main" id="{07B6A95E-BE4E-405C-9622-AA86D5801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397" y="2677494"/>
                <a:ext cx="809517" cy="276999"/>
              </a:xfrm>
              <a:prstGeom prst="rect">
                <a:avLst/>
              </a:prstGeom>
              <a:blipFill>
                <a:blip r:embed="rId14"/>
                <a:stretch>
                  <a:fillRect l="-3008" r="-6015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مربع نص 49">
                <a:extLst>
                  <a:ext uri="{FF2B5EF4-FFF2-40B4-BE49-F238E27FC236}">
                    <a16:creationId xmlns:a16="http://schemas.microsoft.com/office/drawing/2014/main" id="{DEF6D048-AEF4-4ACC-B483-37855036B078}"/>
                  </a:ext>
                </a:extLst>
              </p:cNvPr>
              <p:cNvSpPr txBox="1"/>
              <p:nvPr/>
            </p:nvSpPr>
            <p:spPr>
              <a:xfrm>
                <a:off x="279712" y="3038961"/>
                <a:ext cx="1202252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AE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∈(−</m:t>
                      </m:r>
                      <m:r>
                        <a:rPr lang="en-AE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AE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AE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E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AE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AE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KW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مربع نص 49">
                <a:extLst>
                  <a:ext uri="{FF2B5EF4-FFF2-40B4-BE49-F238E27FC236}">
                    <a16:creationId xmlns:a16="http://schemas.microsoft.com/office/drawing/2014/main" id="{DEF6D048-AEF4-4ACC-B483-37855036B0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712" y="3038961"/>
                <a:ext cx="1202252" cy="51860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مربع نص 50">
                <a:extLst>
                  <a:ext uri="{FF2B5EF4-FFF2-40B4-BE49-F238E27FC236}">
                    <a16:creationId xmlns:a16="http://schemas.microsoft.com/office/drawing/2014/main" id="{B7768DAE-94E9-4B87-BDC7-D172E6DBAA45}"/>
                  </a:ext>
                </a:extLst>
              </p:cNvPr>
              <p:cNvSpPr txBox="1"/>
              <p:nvPr/>
            </p:nvSpPr>
            <p:spPr>
              <a:xfrm>
                <a:off x="2126959" y="3054642"/>
                <a:ext cx="1205458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AE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</m:t>
                      </m:r>
                      <m:r>
                        <a:rPr lang="en-AE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(−</m:t>
                      </m:r>
                      <m:r>
                        <a:rPr lang="en-AE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AE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AE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E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AE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AE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KW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1" name="مربع نص 50">
                <a:extLst>
                  <a:ext uri="{FF2B5EF4-FFF2-40B4-BE49-F238E27FC236}">
                    <a16:creationId xmlns:a16="http://schemas.microsoft.com/office/drawing/2014/main" id="{B7768DAE-94E9-4B87-BDC7-D172E6DBA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959" y="3054642"/>
                <a:ext cx="1205458" cy="51860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CDC88352-E0E0-40EF-919E-E5EAB3FC6EC2}"/>
                  </a:ext>
                </a:extLst>
              </p:cNvPr>
              <p:cNvSpPr txBox="1"/>
              <p:nvPr/>
            </p:nvSpPr>
            <p:spPr>
              <a:xfrm>
                <a:off x="4076250" y="3095772"/>
                <a:ext cx="1378583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E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AE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∉(−</m:t>
                      </m:r>
                      <m:r>
                        <a:rPr lang="en-AE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AE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AE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E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AE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AE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KW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CDC88352-E0E0-40EF-919E-E5EAB3FC6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250" y="3095772"/>
                <a:ext cx="1378583" cy="51860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مربع نص 52">
                <a:extLst>
                  <a:ext uri="{FF2B5EF4-FFF2-40B4-BE49-F238E27FC236}">
                    <a16:creationId xmlns:a16="http://schemas.microsoft.com/office/drawing/2014/main" id="{92C8961F-9734-4985-A2B4-FA48845BBAD2}"/>
                  </a:ext>
                </a:extLst>
              </p:cNvPr>
              <p:cNvSpPr txBox="1"/>
              <p:nvPr/>
            </p:nvSpPr>
            <p:spPr>
              <a:xfrm>
                <a:off x="541412" y="3705805"/>
                <a:ext cx="4743416" cy="70468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p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𝒅𝒙</m:t>
                            </m:r>
                          </m:e>
                        </m:nary>
                      </m:e>
                    </m:d>
                  </m:oMath>
                </a14:m>
                <a:r>
                  <a:rPr lang="en-US" sz="24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f>
                              <m:f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sup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𝒅𝒙</m:t>
                            </m:r>
                          </m:e>
                        </m:nary>
                      </m:e>
                    </m:d>
                  </m:oMath>
                </a14:m>
                <a:endParaRPr lang="ar-KW" sz="24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3" name="مربع نص 52">
                <a:extLst>
                  <a:ext uri="{FF2B5EF4-FFF2-40B4-BE49-F238E27FC236}">
                    <a16:creationId xmlns:a16="http://schemas.microsoft.com/office/drawing/2014/main" id="{92C8961F-9734-4985-A2B4-FA48845BBA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12" y="3705805"/>
                <a:ext cx="4743416" cy="704680"/>
              </a:xfrm>
              <a:prstGeom prst="rect">
                <a:avLst/>
              </a:prstGeom>
              <a:blipFill>
                <a:blip r:embed="rId18"/>
                <a:stretch>
                  <a:fillRect l="-129"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مربع نص 53">
                <a:extLst>
                  <a:ext uri="{FF2B5EF4-FFF2-40B4-BE49-F238E27FC236}">
                    <a16:creationId xmlns:a16="http://schemas.microsoft.com/office/drawing/2014/main" id="{B9F2C6CD-E746-4B2D-9FFD-B7AC61247870}"/>
                  </a:ext>
                </a:extLst>
              </p:cNvPr>
              <p:cNvSpPr txBox="1"/>
              <p:nvPr/>
            </p:nvSpPr>
            <p:spPr>
              <a:xfrm>
                <a:off x="149218" y="4360142"/>
                <a:ext cx="4975685" cy="76700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AE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  <m:sup>
                              <m:f>
                                <m:f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E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AE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  <m:e>
                              <m:r>
                                <a:rPr lang="en-AE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AE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AE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AE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E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AE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AE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AE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𝒅𝒙</m:t>
                              </m:r>
                            </m:e>
                          </m:nary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AE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  <m:sup>
                              <m:f>
                                <m:f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E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AE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  <m:e>
                              <m:r>
                                <a:rPr lang="en-AE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AE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AE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AE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E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AE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AE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AE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𝒅𝒙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4" name="مربع نص 53">
                <a:extLst>
                  <a:ext uri="{FF2B5EF4-FFF2-40B4-BE49-F238E27FC236}">
                    <a16:creationId xmlns:a16="http://schemas.microsoft.com/office/drawing/2014/main" id="{B9F2C6CD-E746-4B2D-9FFD-B7AC61247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18" y="4360142"/>
                <a:ext cx="4975685" cy="76700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مربع نص 54">
                <a:extLst>
                  <a:ext uri="{FF2B5EF4-FFF2-40B4-BE49-F238E27FC236}">
                    <a16:creationId xmlns:a16="http://schemas.microsoft.com/office/drawing/2014/main" id="{BC749E16-0644-45EA-8D47-D747AB192F56}"/>
                  </a:ext>
                </a:extLst>
              </p:cNvPr>
              <p:cNvSpPr txBox="1"/>
              <p:nvPr/>
            </p:nvSpPr>
            <p:spPr>
              <a:xfrm>
                <a:off x="451171" y="5165079"/>
                <a:ext cx="1764842" cy="74411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ar-KW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ar-KW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ar-KW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ar-KW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𝟒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den>
                                  </m:f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sSup>
                                    <m:sSupPr>
                                      <m:ctrlPr>
                                        <a:rPr lang="en-AE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AE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AE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مربع نص 54">
                <a:extLst>
                  <a:ext uri="{FF2B5EF4-FFF2-40B4-BE49-F238E27FC236}">
                    <a16:creationId xmlns:a16="http://schemas.microsoft.com/office/drawing/2014/main" id="{BC749E16-0644-45EA-8D47-D747AB192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71" y="5165079"/>
                <a:ext cx="1764842" cy="74411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مربع نص 62">
                <a:extLst>
                  <a:ext uri="{FF2B5EF4-FFF2-40B4-BE49-F238E27FC236}">
                    <a16:creationId xmlns:a16="http://schemas.microsoft.com/office/drawing/2014/main" id="{7255BD32-E4AD-410D-986B-7277051CF060}"/>
                  </a:ext>
                </a:extLst>
              </p:cNvPr>
              <p:cNvSpPr txBox="1"/>
              <p:nvPr/>
            </p:nvSpPr>
            <p:spPr>
              <a:xfrm>
                <a:off x="2216013" y="5087300"/>
                <a:ext cx="1621341" cy="88036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ar-KW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ar-KW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ar-KW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ar-KW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𝟒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den>
                                  </m:f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sSup>
                                    <m:sSupPr>
                                      <m:ctrlPr>
                                        <a:rPr lang="en-AE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AE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AE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  <m:sup>
                              <m:f>
                                <m:f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E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AE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</m:e>
                      </m:d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مربع نص 62">
                <a:extLst>
                  <a:ext uri="{FF2B5EF4-FFF2-40B4-BE49-F238E27FC236}">
                    <a16:creationId xmlns:a16="http://schemas.microsoft.com/office/drawing/2014/main" id="{7255BD32-E4AD-410D-986B-7277051CF0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013" y="5087300"/>
                <a:ext cx="1621341" cy="880369"/>
              </a:xfrm>
              <a:prstGeom prst="rect">
                <a:avLst/>
              </a:prstGeom>
              <a:blipFill>
                <a:blip r:embed="rId21"/>
                <a:stretch>
                  <a:fillRect b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مربع نص 64">
                <a:extLst>
                  <a:ext uri="{FF2B5EF4-FFF2-40B4-BE49-F238E27FC236}">
                    <a16:creationId xmlns:a16="http://schemas.microsoft.com/office/drawing/2014/main" id="{9615D8FD-7ED5-4B53-9369-FB0F49381174}"/>
                  </a:ext>
                </a:extLst>
              </p:cNvPr>
              <p:cNvSpPr txBox="1"/>
              <p:nvPr/>
            </p:nvSpPr>
            <p:spPr>
              <a:xfrm>
                <a:off x="189697" y="6097753"/>
                <a:ext cx="1937262" cy="63434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"/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ar-KW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KW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ar-KW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مربع نص 64">
                <a:extLst>
                  <a:ext uri="{FF2B5EF4-FFF2-40B4-BE49-F238E27FC236}">
                    <a16:creationId xmlns:a16="http://schemas.microsoft.com/office/drawing/2014/main" id="{9615D8FD-7ED5-4B53-9369-FB0F493811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97" y="6097753"/>
                <a:ext cx="1937262" cy="63434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مربع نص 70">
                <a:extLst>
                  <a:ext uri="{FF2B5EF4-FFF2-40B4-BE49-F238E27FC236}">
                    <a16:creationId xmlns:a16="http://schemas.microsoft.com/office/drawing/2014/main" id="{DD3E2943-BFE9-47A7-9ACB-2D2CDF275C75}"/>
                  </a:ext>
                </a:extLst>
              </p:cNvPr>
              <p:cNvSpPr txBox="1"/>
              <p:nvPr/>
            </p:nvSpPr>
            <p:spPr>
              <a:xfrm>
                <a:off x="6163499" y="6097752"/>
                <a:ext cx="1911614" cy="63434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"/>
                          <m:endChr m:val="|"/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ar-KW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KW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ar-KW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مربع نص 70">
                <a:extLst>
                  <a:ext uri="{FF2B5EF4-FFF2-40B4-BE49-F238E27FC236}">
                    <a16:creationId xmlns:a16="http://schemas.microsoft.com/office/drawing/2014/main" id="{DD3E2943-BFE9-47A7-9ACB-2D2CDF275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499" y="6097752"/>
                <a:ext cx="1911614" cy="63434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مربع نص 71">
                <a:extLst>
                  <a:ext uri="{FF2B5EF4-FFF2-40B4-BE49-F238E27FC236}">
                    <a16:creationId xmlns:a16="http://schemas.microsoft.com/office/drawing/2014/main" id="{CD053789-D4BB-4C0C-869F-E1181E02ABF9}"/>
                  </a:ext>
                </a:extLst>
              </p:cNvPr>
              <p:cNvSpPr txBox="1"/>
              <p:nvPr/>
            </p:nvSpPr>
            <p:spPr>
              <a:xfrm>
                <a:off x="4269106" y="6014454"/>
                <a:ext cx="1928733" cy="718402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"/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ar-KW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KW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ar-KW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f>
                                        <m:f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AE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𝟑</m:t>
                                          </m:r>
                                        </m:num>
                                        <m:den>
                                          <m:r>
                                            <a:rPr lang="en-AE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den>
                                      </m:f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f>
                                    <m:f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AE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𝟑</m:t>
                                      </m:r>
                                    </m:num>
                                    <m:den>
                                      <m:r>
                                        <a:rPr lang="en-AE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مربع نص 71">
                <a:extLst>
                  <a:ext uri="{FF2B5EF4-FFF2-40B4-BE49-F238E27FC236}">
                    <a16:creationId xmlns:a16="http://schemas.microsoft.com/office/drawing/2014/main" id="{CD053789-D4BB-4C0C-869F-E1181E02AB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106" y="6014454"/>
                <a:ext cx="1928733" cy="718402"/>
              </a:xfrm>
              <a:prstGeom prst="rect">
                <a:avLst/>
              </a:prstGeom>
              <a:blipFill>
                <a:blip r:embed="rId24"/>
                <a:stretch>
                  <a:fillRect b="-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مربع نص 72">
                <a:extLst>
                  <a:ext uri="{FF2B5EF4-FFF2-40B4-BE49-F238E27FC236}">
                    <a16:creationId xmlns:a16="http://schemas.microsoft.com/office/drawing/2014/main" id="{99CFB2E6-1D4F-407E-B039-3A16C6F525A5}"/>
                  </a:ext>
                </a:extLst>
              </p:cNvPr>
              <p:cNvSpPr txBox="1"/>
              <p:nvPr/>
            </p:nvSpPr>
            <p:spPr>
              <a:xfrm>
                <a:off x="2063571" y="6156229"/>
                <a:ext cx="2257862" cy="63434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"/>
                          <m:endChr m:val="|"/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ar-KW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KW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ar-KW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AE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AE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(−</m:t>
                                  </m:r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مربع نص 72">
                <a:extLst>
                  <a:ext uri="{FF2B5EF4-FFF2-40B4-BE49-F238E27FC236}">
                    <a16:creationId xmlns:a16="http://schemas.microsoft.com/office/drawing/2014/main" id="{99CFB2E6-1D4F-407E-B039-3A16C6F52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571" y="6156229"/>
                <a:ext cx="2257862" cy="634341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مربع نص 73">
                <a:extLst>
                  <a:ext uri="{FF2B5EF4-FFF2-40B4-BE49-F238E27FC236}">
                    <a16:creationId xmlns:a16="http://schemas.microsoft.com/office/drawing/2014/main" id="{EB6815F3-A922-4CC5-8BAA-221D3EA535CB}"/>
                  </a:ext>
                </a:extLst>
              </p:cNvPr>
              <p:cNvSpPr txBox="1"/>
              <p:nvPr/>
            </p:nvSpPr>
            <p:spPr>
              <a:xfrm>
                <a:off x="8039905" y="6197426"/>
                <a:ext cx="766235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𝟑𝟏𝟗</m:t>
                          </m:r>
                        </m:num>
                        <m:den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𝟔𝟒</m:t>
                          </m:r>
                        </m:den>
                      </m:f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74" name="مربع نص 73">
                <a:extLst>
                  <a:ext uri="{FF2B5EF4-FFF2-40B4-BE49-F238E27FC236}">
                    <a16:creationId xmlns:a16="http://schemas.microsoft.com/office/drawing/2014/main" id="{EB6815F3-A922-4CC5-8BAA-221D3EA53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9905" y="6197426"/>
                <a:ext cx="766235" cy="520399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مربع نص 74">
                <a:extLst>
                  <a:ext uri="{FF2B5EF4-FFF2-40B4-BE49-F238E27FC236}">
                    <a16:creationId xmlns:a16="http://schemas.microsoft.com/office/drawing/2014/main" id="{F21B47D3-851A-475B-9422-D7D7E599E555}"/>
                  </a:ext>
                </a:extLst>
              </p:cNvPr>
              <p:cNvSpPr txBox="1"/>
              <p:nvPr/>
            </p:nvSpPr>
            <p:spPr>
              <a:xfrm>
                <a:off x="8793746" y="6331725"/>
                <a:ext cx="321114" cy="251800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ar-KW" sz="16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E" sz="16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r>
                            <a:rPr lang="ar-KW" sz="16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AE" sz="16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5" name="مربع نص 74">
                <a:extLst>
                  <a:ext uri="{FF2B5EF4-FFF2-40B4-BE49-F238E27FC236}">
                    <a16:creationId xmlns:a16="http://schemas.microsoft.com/office/drawing/2014/main" id="{F21B47D3-851A-475B-9422-D7D7E599E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3746" y="6331725"/>
                <a:ext cx="321114" cy="251800"/>
              </a:xfrm>
              <a:prstGeom prst="rect">
                <a:avLst/>
              </a:prstGeom>
              <a:blipFill>
                <a:blip r:embed="rId27"/>
                <a:stretch>
                  <a:fillRect r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017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7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63" grpId="0"/>
      <p:bldP spid="65" grpId="0"/>
      <p:bldP spid="71" grpId="0"/>
      <p:bldP spid="72" grpId="0"/>
      <p:bldP spid="73" grpId="0"/>
      <p:bldP spid="74" grpId="0"/>
      <p:bldP spid="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0862" y="-11541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cs typeface="Arial" pitchFamily="34" charset="0"/>
              </a:rPr>
              <a:t>كتاب الطالب ص  </a:t>
            </a:r>
            <a:r>
              <a:rPr lang="ar-AE" b="1" dirty="0">
                <a:cs typeface="Arial" pitchFamily="34" charset="0"/>
              </a:rPr>
              <a:t>69</a:t>
            </a:r>
            <a:endParaRPr lang="en-GB" b="1" dirty="0">
              <a:cs typeface="Arial" pitchFamily="34" charset="0"/>
            </a:endParaRPr>
          </a:p>
        </p:txBody>
      </p:sp>
      <p:sp>
        <p:nvSpPr>
          <p:cNvPr id="3" name="Date Placeholder 28">
            <a:extLst>
              <a:ext uri="{FF2B5EF4-FFF2-40B4-BE49-F238E27FC236}">
                <a16:creationId xmlns:a16="http://schemas.microsoft.com/office/drawing/2014/main" id="{7BC2CF42-E825-44F2-BD08-422B34ECCFD9}"/>
              </a:ext>
            </a:extLst>
          </p:cNvPr>
          <p:cNvSpPr txBox="1">
            <a:spLocks/>
          </p:cNvSpPr>
          <p:nvPr/>
        </p:nvSpPr>
        <p:spPr>
          <a:xfrm>
            <a:off x="2890862" y="11540"/>
            <a:ext cx="3362277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BD4B4-45BB-4BC5-AF96-2A5B9A95379A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06/05/2021 05:40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41F4B5A1-D7D9-42EE-87E2-145F7B3F2C1B}"/>
              </a:ext>
            </a:extLst>
          </p:cNvPr>
          <p:cNvSpPr txBox="1"/>
          <p:nvPr/>
        </p:nvSpPr>
        <p:spPr>
          <a:xfrm>
            <a:off x="6253139" y="0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cs typeface="Arial" pitchFamily="34" charset="0"/>
              </a:rPr>
              <a:t>(</a:t>
            </a:r>
            <a:r>
              <a:rPr lang="ar-KW" b="1" dirty="0">
                <a:cs typeface="Arial" pitchFamily="34" charset="0"/>
              </a:rPr>
              <a:t>6</a:t>
            </a:r>
            <a:r>
              <a:rPr lang="en-US" b="1" dirty="0">
                <a:cs typeface="Arial" pitchFamily="34" charset="0"/>
              </a:rPr>
              <a:t>-</a:t>
            </a:r>
            <a:r>
              <a:rPr lang="ar-KW" b="1" dirty="0">
                <a:cs typeface="Arial" pitchFamily="34" charset="0"/>
              </a:rPr>
              <a:t>1</a:t>
            </a:r>
            <a:r>
              <a:rPr lang="en-US" b="1" dirty="0">
                <a:cs typeface="Arial" pitchFamily="34" charset="0"/>
              </a:rPr>
              <a:t>)</a:t>
            </a:r>
            <a:r>
              <a:rPr lang="ar-KW" b="1" dirty="0">
                <a:cs typeface="Arial" pitchFamily="34" charset="0"/>
              </a:rPr>
              <a:t> المساحات في المستوي 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5EE0E8AE-6838-4BE4-A55A-BF35B478721F}"/>
              </a:ext>
            </a:extLst>
          </p:cNvPr>
          <p:cNvSpPr txBox="1"/>
          <p:nvPr/>
        </p:nvSpPr>
        <p:spPr>
          <a:xfrm>
            <a:off x="8180639" y="1109241"/>
            <a:ext cx="9334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b="1" dirty="0">
                <a:solidFill>
                  <a:srgbClr val="FF0000"/>
                </a:solidFill>
              </a:rPr>
              <a:t>الحل :</a:t>
            </a:r>
            <a:endParaRPr lang="ar-KW" b="1" dirty="0">
              <a:solidFill>
                <a:srgbClr val="FF0000"/>
              </a:solidFill>
            </a:endParaRPr>
          </a:p>
        </p:txBody>
      </p:sp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B9F7A3C3-2149-41DD-AF34-2CFC5031E7DB}"/>
              </a:ext>
            </a:extLst>
          </p:cNvPr>
          <p:cNvGrpSpPr/>
          <p:nvPr/>
        </p:nvGrpSpPr>
        <p:grpSpPr>
          <a:xfrm>
            <a:off x="6253139" y="1122136"/>
            <a:ext cx="2241741" cy="369332"/>
            <a:chOff x="6503195" y="4759356"/>
            <a:chExt cx="2241741" cy="369332"/>
          </a:xfrm>
        </p:grpSpPr>
        <p:sp>
          <p:nvSpPr>
            <p:cNvPr id="39" name="مربع نص 38">
              <a:extLst>
                <a:ext uri="{FF2B5EF4-FFF2-40B4-BE49-F238E27FC236}">
                  <a16:creationId xmlns:a16="http://schemas.microsoft.com/office/drawing/2014/main" id="{CD0742ED-F4B6-493C-AEC0-311E6D7187E1}"/>
                </a:ext>
              </a:extLst>
            </p:cNvPr>
            <p:cNvSpPr txBox="1"/>
            <p:nvPr/>
          </p:nvSpPr>
          <p:spPr>
            <a:xfrm>
              <a:off x="6503195" y="4759356"/>
              <a:ext cx="2241741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ar-AE" b="1" dirty="0"/>
                <a:t>نرسم منحنى الدالة</a:t>
              </a:r>
              <a:endParaRPr lang="ar-KW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مربع نص 40">
                  <a:extLst>
                    <a:ext uri="{FF2B5EF4-FFF2-40B4-BE49-F238E27FC236}">
                      <a16:creationId xmlns:a16="http://schemas.microsoft.com/office/drawing/2014/main" id="{7FC6353B-50EC-4D1B-94A2-57C441BD1747}"/>
                    </a:ext>
                  </a:extLst>
                </p:cNvPr>
                <p:cNvSpPr txBox="1"/>
                <p:nvPr/>
              </p:nvSpPr>
              <p:spPr>
                <a:xfrm>
                  <a:off x="7043435" y="4766522"/>
                  <a:ext cx="19749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E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oMath>
                    </m:oMathPara>
                  </a14:m>
                  <a:endParaRPr lang="ar-KW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مربع نص 40">
                  <a:extLst>
                    <a:ext uri="{FF2B5EF4-FFF2-40B4-BE49-F238E27FC236}">
                      <a16:creationId xmlns:a16="http://schemas.microsoft.com/office/drawing/2014/main" id="{7FC6353B-50EC-4D1B-94A2-57C441BD17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3435" y="4766522"/>
                  <a:ext cx="197490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39394" r="-33333" b="-34783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مربع نص 52">
                <a:extLst>
                  <a:ext uri="{FF2B5EF4-FFF2-40B4-BE49-F238E27FC236}">
                    <a16:creationId xmlns:a16="http://schemas.microsoft.com/office/drawing/2014/main" id="{92C8961F-9734-4985-A2B4-FA48845BBAD2}"/>
                  </a:ext>
                </a:extLst>
              </p:cNvPr>
              <p:cNvSpPr txBox="1"/>
              <p:nvPr/>
            </p:nvSpPr>
            <p:spPr>
              <a:xfrm>
                <a:off x="-22499" y="2942264"/>
                <a:ext cx="3787142" cy="97347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=|</m:t>
                      </m:r>
                      <m:nary>
                        <m:naryPr>
                          <m:limLoc m:val="undOvr"/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AE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E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AE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b>
                        <m:sup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p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|+|</m:t>
                          </m:r>
                          <m:r>
                            <a:rPr lang="en-US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nary>
                            <m:nary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  <m:sup>
                              <m:f>
                                <m:fPr>
                                  <m:ctrlPr>
                                    <a:rPr lang="en-AE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E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AE" b="1" i="1" dirty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  <m:e>
                              <m: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AE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E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𝒅𝒙</m:t>
                              </m:r>
                            </m:e>
                          </m:nary>
                          <m:r>
                            <a:rPr lang="en-US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ar-KW" sz="1400" b="1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3" name="مربع نص 52">
                <a:extLst>
                  <a:ext uri="{FF2B5EF4-FFF2-40B4-BE49-F238E27FC236}">
                    <a16:creationId xmlns:a16="http://schemas.microsoft.com/office/drawing/2014/main" id="{92C8961F-9734-4985-A2B4-FA48845BBA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499" y="2942264"/>
                <a:ext cx="3787142" cy="9734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مربع نص 54">
                <a:extLst>
                  <a:ext uri="{FF2B5EF4-FFF2-40B4-BE49-F238E27FC236}">
                    <a16:creationId xmlns:a16="http://schemas.microsoft.com/office/drawing/2014/main" id="{BC749E16-0644-45EA-8D47-D747AB192F56}"/>
                  </a:ext>
                </a:extLst>
              </p:cNvPr>
              <p:cNvSpPr txBox="1"/>
              <p:nvPr/>
            </p:nvSpPr>
            <p:spPr>
              <a:xfrm>
                <a:off x="227435" y="5061502"/>
                <a:ext cx="1774075" cy="58548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ar-KW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ar-KW" sz="2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ar-KW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E" sz="20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AE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AE" sz="2000" b="1">
                                          <a:latin typeface="Cambria Math" panose="02040503050406030204" pitchFamily="18" charset="0"/>
                                        </a:rPr>
                                        <m:t>𝐜𝐨𝐬</m:t>
                                      </m:r>
                                    </m:fName>
                                    <m:e>
                                      <m:r>
                                        <a:rPr lang="en-AE" sz="20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AE" sz="20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E" sz="20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AE" sz="2000" b="1" i="1" dirty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  <m:sup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ar-KW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مربع نص 54">
                <a:extLst>
                  <a:ext uri="{FF2B5EF4-FFF2-40B4-BE49-F238E27FC236}">
                    <a16:creationId xmlns:a16="http://schemas.microsoft.com/office/drawing/2014/main" id="{BC749E16-0644-45EA-8D47-D747AB192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435" y="5061502"/>
                <a:ext cx="1774075" cy="5854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مربع نص 62">
                <a:extLst>
                  <a:ext uri="{FF2B5EF4-FFF2-40B4-BE49-F238E27FC236}">
                    <a16:creationId xmlns:a16="http://schemas.microsoft.com/office/drawing/2014/main" id="{7255BD32-E4AD-410D-986B-7277051CF060}"/>
                  </a:ext>
                </a:extLst>
              </p:cNvPr>
              <p:cNvSpPr txBox="1"/>
              <p:nvPr/>
            </p:nvSpPr>
            <p:spPr>
              <a:xfrm>
                <a:off x="2001510" y="5078881"/>
                <a:ext cx="1483804" cy="50642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r>
                  <a:rPr lang="en-US" sz="2000" b="1" dirty="0">
                    <a:solidFill>
                      <a:schemeClr val="tx1"/>
                    </a:solidFill>
                  </a:rPr>
                  <a:t>+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ar-KW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ar-KW" sz="20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ar-KW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AE" sz="20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AE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AE" sz="2000" b="1" i="1">
                                        <a:latin typeface="Cambria Math" panose="02040503050406030204" pitchFamily="18" charset="0"/>
                                      </a:rPr>
                                      <m:t>𝒄𝒐𝒔</m:t>
                                    </m:r>
                                  </m:fName>
                                  <m:e>
                                    <m:r>
                                      <a:rPr lang="en-AE" sz="20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func>
                              </m:e>
                            </m:d>
                          </m:e>
                          <m:sub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f>
                              <m:fPr>
                                <m:ctrlPr>
                                  <a:rPr lang="en-AE" sz="2000" b="1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AE" sz="20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AE" sz="2000" b="1" i="1" dirty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sup>
                        </m:sSubSup>
                      </m:e>
                    </m:d>
                  </m:oMath>
                </a14:m>
                <a:endParaRPr lang="ar-KW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مربع نص 62">
                <a:extLst>
                  <a:ext uri="{FF2B5EF4-FFF2-40B4-BE49-F238E27FC236}">
                    <a16:creationId xmlns:a16="http://schemas.microsoft.com/office/drawing/2014/main" id="{7255BD32-E4AD-410D-986B-7277051CF0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510" y="5078881"/>
                <a:ext cx="1483804" cy="506421"/>
              </a:xfrm>
              <a:prstGeom prst="rect">
                <a:avLst/>
              </a:prstGeom>
              <a:blipFill>
                <a:blip r:embed="rId6"/>
                <a:stretch>
                  <a:fillRect l="-10246" b="-25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مربع نص 64">
                <a:extLst>
                  <a:ext uri="{FF2B5EF4-FFF2-40B4-BE49-F238E27FC236}">
                    <a16:creationId xmlns:a16="http://schemas.microsoft.com/office/drawing/2014/main" id="{9615D8FD-7ED5-4B53-9369-FB0F49381174}"/>
                  </a:ext>
                </a:extLst>
              </p:cNvPr>
              <p:cNvSpPr txBox="1"/>
              <p:nvPr/>
            </p:nvSpPr>
            <p:spPr>
              <a:xfrm>
                <a:off x="381195" y="6030041"/>
                <a:ext cx="14439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=|</m:t>
                      </m:r>
                      <m:d>
                        <m:dPr>
                          <m:begChr m:val="["/>
                          <m:endChr m:val="]"/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E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AE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مربع نص 64">
                <a:extLst>
                  <a:ext uri="{FF2B5EF4-FFF2-40B4-BE49-F238E27FC236}">
                    <a16:creationId xmlns:a16="http://schemas.microsoft.com/office/drawing/2014/main" id="{9615D8FD-7ED5-4B53-9369-FB0F493811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95" y="6030041"/>
                <a:ext cx="1443985" cy="276999"/>
              </a:xfrm>
              <a:prstGeom prst="rect">
                <a:avLst/>
              </a:prstGeom>
              <a:blipFill>
                <a:blip r:embed="rId7"/>
                <a:stretch>
                  <a:fillRect l="-1271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مربع نص 70">
                <a:extLst>
                  <a:ext uri="{FF2B5EF4-FFF2-40B4-BE49-F238E27FC236}">
                    <a16:creationId xmlns:a16="http://schemas.microsoft.com/office/drawing/2014/main" id="{DD3E2943-BFE9-47A7-9ACB-2D2CDF275C75}"/>
                  </a:ext>
                </a:extLst>
              </p:cNvPr>
              <p:cNvSpPr txBox="1"/>
              <p:nvPr/>
            </p:nvSpPr>
            <p:spPr>
              <a:xfrm>
                <a:off x="4651803" y="6030042"/>
                <a:ext cx="13798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E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AE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مربع نص 70">
                <a:extLst>
                  <a:ext uri="{FF2B5EF4-FFF2-40B4-BE49-F238E27FC236}">
                    <a16:creationId xmlns:a16="http://schemas.microsoft.com/office/drawing/2014/main" id="{DD3E2943-BFE9-47A7-9ACB-2D2CDF275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803" y="6030042"/>
                <a:ext cx="1379865" cy="276999"/>
              </a:xfrm>
              <a:prstGeom prst="rect">
                <a:avLst/>
              </a:prstGeom>
              <a:blipFill>
                <a:blip r:embed="rId8"/>
                <a:stretch>
                  <a:fillRect r="-5752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مربع نص 71">
                <a:extLst>
                  <a:ext uri="{FF2B5EF4-FFF2-40B4-BE49-F238E27FC236}">
                    <a16:creationId xmlns:a16="http://schemas.microsoft.com/office/drawing/2014/main" id="{CD053789-D4BB-4C0C-869F-E1181E02ABF9}"/>
                  </a:ext>
                </a:extLst>
              </p:cNvPr>
              <p:cNvSpPr txBox="1"/>
              <p:nvPr/>
            </p:nvSpPr>
            <p:spPr>
              <a:xfrm>
                <a:off x="3318734" y="5922062"/>
                <a:ext cx="1446230" cy="474745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+|</m:t>
                      </m:r>
                      <m:d>
                        <m:dPr>
                          <m:begChr m:val="["/>
                          <m:endChr m:val="]"/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E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AE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en-AE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E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AE" b="1" i="1" dirty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مربع نص 71">
                <a:extLst>
                  <a:ext uri="{FF2B5EF4-FFF2-40B4-BE49-F238E27FC236}">
                    <a16:creationId xmlns:a16="http://schemas.microsoft.com/office/drawing/2014/main" id="{CD053789-D4BB-4C0C-869F-E1181E02AB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734" y="5922062"/>
                <a:ext cx="1446230" cy="47474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مربع نص 72">
                <a:extLst>
                  <a:ext uri="{FF2B5EF4-FFF2-40B4-BE49-F238E27FC236}">
                    <a16:creationId xmlns:a16="http://schemas.microsoft.com/office/drawing/2014/main" id="{99CFB2E6-1D4F-407E-B039-3A16C6F525A5}"/>
                  </a:ext>
                </a:extLst>
              </p:cNvPr>
              <p:cNvSpPr txBox="1"/>
              <p:nvPr/>
            </p:nvSpPr>
            <p:spPr>
              <a:xfrm>
                <a:off x="1714500" y="5914513"/>
                <a:ext cx="1696297" cy="474745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E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AE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AE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E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AE" b="1" i="1" dirty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مربع نص 72">
                <a:extLst>
                  <a:ext uri="{FF2B5EF4-FFF2-40B4-BE49-F238E27FC236}">
                    <a16:creationId xmlns:a16="http://schemas.microsoft.com/office/drawing/2014/main" id="{99CFB2E6-1D4F-407E-B039-3A16C6F52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5914513"/>
                <a:ext cx="1696297" cy="47474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مربع نص 73">
                <a:extLst>
                  <a:ext uri="{FF2B5EF4-FFF2-40B4-BE49-F238E27FC236}">
                    <a16:creationId xmlns:a16="http://schemas.microsoft.com/office/drawing/2014/main" id="{EB6815F3-A922-4CC5-8BAA-221D3EA535CB}"/>
                  </a:ext>
                </a:extLst>
              </p:cNvPr>
              <p:cNvSpPr txBox="1"/>
              <p:nvPr/>
            </p:nvSpPr>
            <p:spPr>
              <a:xfrm>
                <a:off x="6090851" y="6020516"/>
                <a:ext cx="4392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74" name="مربع نص 73">
                <a:extLst>
                  <a:ext uri="{FF2B5EF4-FFF2-40B4-BE49-F238E27FC236}">
                    <a16:creationId xmlns:a16="http://schemas.microsoft.com/office/drawing/2014/main" id="{EB6815F3-A922-4CC5-8BAA-221D3EA53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0851" y="6020516"/>
                <a:ext cx="439223" cy="276999"/>
              </a:xfrm>
              <a:prstGeom prst="rect">
                <a:avLst/>
              </a:prstGeom>
              <a:blipFill>
                <a:blip r:embed="rId11"/>
                <a:stretch>
                  <a:fillRect l="-4167" r="-12500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مربع نص 74">
                <a:extLst>
                  <a:ext uri="{FF2B5EF4-FFF2-40B4-BE49-F238E27FC236}">
                    <a16:creationId xmlns:a16="http://schemas.microsoft.com/office/drawing/2014/main" id="{F21B47D3-851A-475B-9422-D7D7E599E555}"/>
                  </a:ext>
                </a:extLst>
              </p:cNvPr>
              <p:cNvSpPr txBox="1"/>
              <p:nvPr/>
            </p:nvSpPr>
            <p:spPr>
              <a:xfrm>
                <a:off x="6640211" y="6043330"/>
                <a:ext cx="143468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sz="1600" b="1" i="1">
                          <a:latin typeface="Cambria Math" panose="02040503050406030204" pitchFamily="18" charset="0"/>
                        </a:rPr>
                        <m:t>𝒔𝒒𝒖𝒂𝒓𝒆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AE" sz="1600" b="1" i="1">
                          <a:latin typeface="Cambria Math" panose="02040503050406030204" pitchFamily="18" charset="0"/>
                        </a:rPr>
                        <m:t>𝒖𝒏𝒊𝒕𝒔</m:t>
                      </m:r>
                    </m:oMath>
                  </m:oMathPara>
                </a14:m>
                <a:endParaRPr lang="ar-KW" sz="1600" b="1" dirty="0"/>
              </a:p>
            </p:txBody>
          </p:sp>
        </mc:Choice>
        <mc:Fallback xmlns="">
          <p:sp>
            <p:nvSpPr>
              <p:cNvPr id="75" name="مربع نص 74">
                <a:extLst>
                  <a:ext uri="{FF2B5EF4-FFF2-40B4-BE49-F238E27FC236}">
                    <a16:creationId xmlns:a16="http://schemas.microsoft.com/office/drawing/2014/main" id="{F21B47D3-851A-475B-9422-D7D7E599E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0211" y="6043330"/>
                <a:ext cx="1434687" cy="246221"/>
              </a:xfrm>
              <a:prstGeom prst="rect">
                <a:avLst/>
              </a:prstGeom>
              <a:blipFill>
                <a:blip r:embed="rId12"/>
                <a:stretch>
                  <a:fillRect l="-2542" r="-2119" b="-24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084DFF60-96EA-4950-BA85-A91100FC5CE4}"/>
              </a:ext>
            </a:extLst>
          </p:cNvPr>
          <p:cNvGrpSpPr/>
          <p:nvPr/>
        </p:nvGrpSpPr>
        <p:grpSpPr>
          <a:xfrm>
            <a:off x="124139" y="369332"/>
            <a:ext cx="8989950" cy="855833"/>
            <a:chOff x="124139" y="369332"/>
            <a:chExt cx="8989950" cy="855833"/>
          </a:xfrm>
        </p:grpSpPr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5F7CD56D-A00F-4EC5-B86B-EF94B1FB7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lum contrast="40000"/>
            </a:blip>
            <a:stretch>
              <a:fillRect/>
            </a:stretch>
          </p:blipFill>
          <p:spPr>
            <a:xfrm>
              <a:off x="7439835" y="369332"/>
              <a:ext cx="1674254" cy="512323"/>
            </a:xfrm>
            <a:prstGeom prst="rect">
              <a:avLst/>
            </a:prstGeom>
          </p:spPr>
        </p:pic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109B8AE0-C403-40D1-8AA1-5ACA40933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lum bright="-20000" contrast="40000"/>
            </a:blip>
            <a:stretch>
              <a:fillRect/>
            </a:stretch>
          </p:blipFill>
          <p:spPr>
            <a:xfrm>
              <a:off x="1714500" y="418578"/>
              <a:ext cx="5706285" cy="434502"/>
            </a:xfrm>
            <a:prstGeom prst="rect">
              <a:avLst/>
            </a:prstGeom>
          </p:spPr>
        </p:pic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7F5B93E2-AC33-4F7D-8BCB-139479B35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lum bright="-20000" contrast="40000"/>
            </a:blip>
            <a:stretch>
              <a:fillRect/>
            </a:stretch>
          </p:blipFill>
          <p:spPr>
            <a:xfrm>
              <a:off x="124139" y="790663"/>
              <a:ext cx="2910625" cy="434502"/>
            </a:xfrm>
            <a:prstGeom prst="rect">
              <a:avLst/>
            </a:prstGeom>
          </p:spPr>
        </p:pic>
      </p:grpSp>
      <p:grpSp>
        <p:nvGrpSpPr>
          <p:cNvPr id="38" name="مجموعة 37">
            <a:extLst>
              <a:ext uri="{FF2B5EF4-FFF2-40B4-BE49-F238E27FC236}">
                <a16:creationId xmlns:a16="http://schemas.microsoft.com/office/drawing/2014/main" id="{EDB45AB3-1C8B-4DB5-A3E7-8659DFEC51B7}"/>
              </a:ext>
            </a:extLst>
          </p:cNvPr>
          <p:cNvGrpSpPr/>
          <p:nvPr/>
        </p:nvGrpSpPr>
        <p:grpSpPr>
          <a:xfrm>
            <a:off x="6464778" y="1599461"/>
            <a:ext cx="2456722" cy="474745"/>
            <a:chOff x="6288214" y="4689282"/>
            <a:chExt cx="2456722" cy="474745"/>
          </a:xfrm>
        </p:grpSpPr>
        <p:sp>
          <p:nvSpPr>
            <p:cNvPr id="40" name="مربع نص 39">
              <a:extLst>
                <a:ext uri="{FF2B5EF4-FFF2-40B4-BE49-F238E27FC236}">
                  <a16:creationId xmlns:a16="http://schemas.microsoft.com/office/drawing/2014/main" id="{0BBFE2A9-F0EF-4460-8E98-E921EF22F25B}"/>
                </a:ext>
              </a:extLst>
            </p:cNvPr>
            <p:cNvSpPr txBox="1"/>
            <p:nvPr/>
          </p:nvSpPr>
          <p:spPr>
            <a:xfrm>
              <a:off x="6503195" y="4759356"/>
              <a:ext cx="2241741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ar-AE" b="1" dirty="0"/>
                <a:t>نلاحظ أنه في الفترة </a:t>
              </a:r>
              <a:endParaRPr lang="ar-KW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مربع نص 41">
                  <a:extLst>
                    <a:ext uri="{FF2B5EF4-FFF2-40B4-BE49-F238E27FC236}">
                      <a16:creationId xmlns:a16="http://schemas.microsoft.com/office/drawing/2014/main" id="{625E41F4-EFAE-4987-B659-95B60AB355A5}"/>
                    </a:ext>
                  </a:extLst>
                </p:cNvPr>
                <p:cNvSpPr txBox="1"/>
                <p:nvPr/>
              </p:nvSpPr>
              <p:spPr>
                <a:xfrm>
                  <a:off x="6288214" y="4689282"/>
                  <a:ext cx="878446" cy="47474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E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[−</m:t>
                        </m:r>
                        <m:f>
                          <m:fPr>
                            <m:ctrlPr>
                              <a:rPr lang="en-AE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E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AE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AE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AE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E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AE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AE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ar-KW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مربع نص 41">
                  <a:extLst>
                    <a:ext uri="{FF2B5EF4-FFF2-40B4-BE49-F238E27FC236}">
                      <a16:creationId xmlns:a16="http://schemas.microsoft.com/office/drawing/2014/main" id="{625E41F4-EFAE-4987-B659-95B60AB355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8214" y="4689282"/>
                  <a:ext cx="878446" cy="47474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مجموعة 42">
            <a:extLst>
              <a:ext uri="{FF2B5EF4-FFF2-40B4-BE49-F238E27FC236}">
                <a16:creationId xmlns:a16="http://schemas.microsoft.com/office/drawing/2014/main" id="{5EC27017-3933-4096-9F6D-81E49BAF2E00}"/>
              </a:ext>
            </a:extLst>
          </p:cNvPr>
          <p:cNvGrpSpPr/>
          <p:nvPr/>
        </p:nvGrpSpPr>
        <p:grpSpPr>
          <a:xfrm>
            <a:off x="3615036" y="2190992"/>
            <a:ext cx="5368682" cy="369332"/>
            <a:chOff x="3412356" y="4759355"/>
            <a:chExt cx="5368682" cy="369332"/>
          </a:xfrm>
        </p:grpSpPr>
        <p:sp>
          <p:nvSpPr>
            <p:cNvPr id="56" name="مربع نص 55">
              <a:extLst>
                <a:ext uri="{FF2B5EF4-FFF2-40B4-BE49-F238E27FC236}">
                  <a16:creationId xmlns:a16="http://schemas.microsoft.com/office/drawing/2014/main" id="{3EDBA43C-3A41-4A7B-AE98-AE4E7D206688}"/>
                </a:ext>
              </a:extLst>
            </p:cNvPr>
            <p:cNvSpPr txBox="1"/>
            <p:nvPr/>
          </p:nvSpPr>
          <p:spPr>
            <a:xfrm>
              <a:off x="3412356" y="4759355"/>
              <a:ext cx="536868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ar-AE" b="1" dirty="0"/>
                <a:t>تنقسم المنطقة المطلوبة إلى منطقتين حيث                   عند         </a:t>
              </a:r>
              <a:endParaRPr lang="ar-KW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مربع نص 56">
                  <a:extLst>
                    <a:ext uri="{FF2B5EF4-FFF2-40B4-BE49-F238E27FC236}">
                      <a16:creationId xmlns:a16="http://schemas.microsoft.com/office/drawing/2014/main" id="{D16DBF88-1277-4172-9B27-66247FCA6F8A}"/>
                    </a:ext>
                  </a:extLst>
                </p:cNvPr>
                <p:cNvSpPr txBox="1"/>
                <p:nvPr/>
              </p:nvSpPr>
              <p:spPr>
                <a:xfrm>
                  <a:off x="4674823" y="4805522"/>
                  <a:ext cx="94910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E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AE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E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AE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AE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ar-KW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مربع نص 56">
                  <a:extLst>
                    <a:ext uri="{FF2B5EF4-FFF2-40B4-BE49-F238E27FC236}">
                      <a16:creationId xmlns:a16="http://schemas.microsoft.com/office/drawing/2014/main" id="{D16DBF88-1277-4172-9B27-66247FCA6F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4823" y="4805522"/>
                  <a:ext cx="949106" cy="276999"/>
                </a:xfrm>
                <a:prstGeom prst="rect">
                  <a:avLst/>
                </a:prstGeom>
                <a:blipFill>
                  <a:blip r:embed="rId17"/>
                  <a:stretch>
                    <a:fillRect l="-7692" r="-5128" b="-37778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مربع نص 57">
                  <a:extLst>
                    <a:ext uri="{FF2B5EF4-FFF2-40B4-BE49-F238E27FC236}">
                      <a16:creationId xmlns:a16="http://schemas.microsoft.com/office/drawing/2014/main" id="{98156D6C-9F4F-4BDA-9871-3BAE9DED27F8}"/>
                    </a:ext>
                  </a:extLst>
                </p:cNvPr>
                <p:cNvSpPr txBox="1"/>
                <p:nvPr/>
              </p:nvSpPr>
              <p:spPr>
                <a:xfrm>
                  <a:off x="3429863" y="4805522"/>
                  <a:ext cx="63639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E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AE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AE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ar-KW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مربع نص 57">
                  <a:extLst>
                    <a:ext uri="{FF2B5EF4-FFF2-40B4-BE49-F238E27FC236}">
                      <a16:creationId xmlns:a16="http://schemas.microsoft.com/office/drawing/2014/main" id="{98156D6C-9F4F-4BDA-9871-3BAE9DED27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9863" y="4805522"/>
                  <a:ext cx="636393" cy="276999"/>
                </a:xfrm>
                <a:prstGeom prst="rect">
                  <a:avLst/>
                </a:prstGeom>
                <a:blipFill>
                  <a:blip r:embed="rId18"/>
                  <a:stretch>
                    <a:fillRect l="-3846" r="-7692"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0" name="مربع نص 59">
            <a:extLst>
              <a:ext uri="{FF2B5EF4-FFF2-40B4-BE49-F238E27FC236}">
                <a16:creationId xmlns:a16="http://schemas.microsoft.com/office/drawing/2014/main" id="{0C5AA77C-0D1D-483C-8FBD-2EE2FE0B6515}"/>
              </a:ext>
            </a:extLst>
          </p:cNvPr>
          <p:cNvSpPr txBox="1"/>
          <p:nvPr/>
        </p:nvSpPr>
        <p:spPr>
          <a:xfrm>
            <a:off x="6016520" y="2883356"/>
            <a:ext cx="284662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b="1" dirty="0"/>
              <a:t>فتكون المساحة المطلوبة كما يلي :</a:t>
            </a:r>
            <a:endParaRPr lang="ar-KW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مربع نص 61">
                <a:extLst>
                  <a:ext uri="{FF2B5EF4-FFF2-40B4-BE49-F238E27FC236}">
                    <a16:creationId xmlns:a16="http://schemas.microsoft.com/office/drawing/2014/main" id="{F0BF3A62-38A1-4354-AB5C-951ACCB4E84F}"/>
                  </a:ext>
                </a:extLst>
              </p:cNvPr>
              <p:cNvSpPr txBox="1"/>
              <p:nvPr/>
            </p:nvSpPr>
            <p:spPr>
              <a:xfrm>
                <a:off x="-325563" y="3970611"/>
                <a:ext cx="4594499" cy="77905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f>
                                <m:fPr>
                                  <m:ctrlPr>
                                    <a:rPr lang="en-AE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AE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AE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  <m:sup>
                              <m:r>
                                <a:rPr lang="en-US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en-AE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AE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𝒔𝒊𝒏</m:t>
                                  </m:r>
                                </m:fName>
                                <m:e>
                                  <m:r>
                                    <a:rPr lang="en-AE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AE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AE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𝒅𝒙</m:t>
                                  </m:r>
                                </m:e>
                              </m:func>
                            </m:e>
                          </m:nary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  <m:sup>
                              <m:f>
                                <m:fPr>
                                  <m:ctrlPr>
                                    <a:rPr lang="en-AE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E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AE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  <m:e>
                              <m:func>
                                <m:funcPr>
                                  <m:ctrlPr>
                                    <a:rPr lang="en-AE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AE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𝒔𝒊𝒏</m:t>
                                  </m:r>
                                </m:fName>
                                <m:e>
                                  <m:r>
                                    <a:rPr lang="en-AE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AE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AE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𝒅𝒙</m:t>
                                  </m:r>
                                </m:e>
                              </m:func>
                            </m:e>
                          </m:nary>
                        </m:e>
                      </m:d>
                    </m:oMath>
                  </m:oMathPara>
                </a14:m>
                <a:endParaRPr lang="ar-KW" sz="24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2" name="مربع نص 61">
                <a:extLst>
                  <a:ext uri="{FF2B5EF4-FFF2-40B4-BE49-F238E27FC236}">
                    <a16:creationId xmlns:a16="http://schemas.microsoft.com/office/drawing/2014/main" id="{F0BF3A62-38A1-4354-AB5C-951ACCB4E8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25563" y="3970611"/>
                <a:ext cx="4594499" cy="77905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صورة 6">
            <a:extLst>
              <a:ext uri="{FF2B5EF4-FFF2-40B4-BE49-F238E27FC236}">
                <a16:creationId xmlns:a16="http://schemas.microsoft.com/office/drawing/2014/main" id="{A91AC880-EEB1-4C18-8E56-9902E0592884}"/>
              </a:ext>
            </a:extLst>
          </p:cNvPr>
          <p:cNvPicPr>
            <a:picLocks noChangeAspect="1"/>
          </p:cNvPicPr>
          <p:nvPr/>
        </p:nvPicPr>
        <p:blipFill>
          <a:blip r:embed="rId20">
            <a:lum bright="-20000" contrast="40000"/>
          </a:blip>
          <a:stretch>
            <a:fillRect/>
          </a:stretch>
        </p:blipFill>
        <p:spPr>
          <a:xfrm>
            <a:off x="160282" y="1306802"/>
            <a:ext cx="3234249" cy="164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9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3" grpId="0"/>
      <p:bldP spid="55" grpId="0"/>
      <p:bldP spid="63" grpId="0"/>
      <p:bldP spid="65" grpId="0"/>
      <p:bldP spid="71" grpId="0"/>
      <p:bldP spid="72" grpId="0"/>
      <p:bldP spid="73" grpId="0"/>
      <p:bldP spid="74" grpId="0"/>
      <p:bldP spid="75" grpId="0"/>
      <p:bldP spid="60" grpId="0"/>
      <p:bldP spid="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0862" y="-11541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cs typeface="Arial" pitchFamily="34" charset="0"/>
              </a:rPr>
              <a:t>كتاب الطالب ص  </a:t>
            </a:r>
            <a:r>
              <a:rPr lang="ar-AE" b="1" dirty="0">
                <a:cs typeface="Arial" pitchFamily="34" charset="0"/>
              </a:rPr>
              <a:t>69</a:t>
            </a:r>
            <a:endParaRPr lang="en-GB" b="1" dirty="0">
              <a:cs typeface="Arial" pitchFamily="34" charset="0"/>
            </a:endParaRPr>
          </a:p>
        </p:txBody>
      </p:sp>
      <p:sp>
        <p:nvSpPr>
          <p:cNvPr id="3" name="Date Placeholder 28">
            <a:extLst>
              <a:ext uri="{FF2B5EF4-FFF2-40B4-BE49-F238E27FC236}">
                <a16:creationId xmlns:a16="http://schemas.microsoft.com/office/drawing/2014/main" id="{7BC2CF42-E825-44F2-BD08-422B34ECCFD9}"/>
              </a:ext>
            </a:extLst>
          </p:cNvPr>
          <p:cNvSpPr txBox="1">
            <a:spLocks/>
          </p:cNvSpPr>
          <p:nvPr/>
        </p:nvSpPr>
        <p:spPr>
          <a:xfrm>
            <a:off x="2890862" y="11540"/>
            <a:ext cx="3362277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BD4B4-45BB-4BC5-AF96-2A5B9A95379A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06/05/2021 05:40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41F4B5A1-D7D9-42EE-87E2-145F7B3F2C1B}"/>
              </a:ext>
            </a:extLst>
          </p:cNvPr>
          <p:cNvSpPr txBox="1"/>
          <p:nvPr/>
        </p:nvSpPr>
        <p:spPr>
          <a:xfrm>
            <a:off x="6253139" y="0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cs typeface="Arial" pitchFamily="34" charset="0"/>
              </a:rPr>
              <a:t>(</a:t>
            </a:r>
            <a:r>
              <a:rPr lang="ar-KW" b="1" dirty="0">
                <a:cs typeface="Arial" pitchFamily="34" charset="0"/>
              </a:rPr>
              <a:t>6</a:t>
            </a:r>
            <a:r>
              <a:rPr lang="en-US" b="1" dirty="0">
                <a:cs typeface="Arial" pitchFamily="34" charset="0"/>
              </a:rPr>
              <a:t>-</a:t>
            </a:r>
            <a:r>
              <a:rPr lang="ar-KW" b="1" dirty="0">
                <a:cs typeface="Arial" pitchFamily="34" charset="0"/>
              </a:rPr>
              <a:t>1</a:t>
            </a:r>
            <a:r>
              <a:rPr lang="en-US" b="1" dirty="0">
                <a:cs typeface="Arial" pitchFamily="34" charset="0"/>
              </a:rPr>
              <a:t>)</a:t>
            </a:r>
            <a:r>
              <a:rPr lang="ar-KW" b="1" dirty="0">
                <a:cs typeface="Arial" pitchFamily="34" charset="0"/>
              </a:rPr>
              <a:t> المساحات في المستوي </a:t>
            </a:r>
          </a:p>
        </p:txBody>
      </p: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C0A0203E-DE7F-4CD8-96DF-B88557C70100}"/>
              </a:ext>
            </a:extLst>
          </p:cNvPr>
          <p:cNvGrpSpPr/>
          <p:nvPr/>
        </p:nvGrpSpPr>
        <p:grpSpPr>
          <a:xfrm>
            <a:off x="52933" y="414057"/>
            <a:ext cx="9091067" cy="866922"/>
            <a:chOff x="52933" y="414057"/>
            <a:chExt cx="9091067" cy="866922"/>
          </a:xfrm>
        </p:grpSpPr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D0D8706C-5158-498F-993A-78E7D133CF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47020" y="422612"/>
              <a:ext cx="1596980" cy="492868"/>
            </a:xfrm>
            <a:prstGeom prst="rect">
              <a:avLst/>
            </a:prstGeom>
          </p:spPr>
        </p:pic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5D8C6ECE-CD5B-44A1-8980-BF1C689A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-20000" contrast="40000"/>
            </a:blip>
            <a:stretch>
              <a:fillRect/>
            </a:stretch>
          </p:blipFill>
          <p:spPr>
            <a:xfrm>
              <a:off x="1689662" y="414057"/>
              <a:ext cx="5924282" cy="447472"/>
            </a:xfrm>
            <a:prstGeom prst="rect">
              <a:avLst/>
            </a:prstGeom>
          </p:spPr>
        </p:pic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D3BEC719-F23C-4B1A-A50A-07502BDFD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-20000" contrast="40000"/>
            </a:blip>
            <a:stretch>
              <a:fillRect/>
            </a:stretch>
          </p:blipFill>
          <p:spPr>
            <a:xfrm>
              <a:off x="52933" y="807566"/>
              <a:ext cx="2859110" cy="473413"/>
            </a:xfrm>
            <a:prstGeom prst="rect">
              <a:avLst/>
            </a:prstGeom>
          </p:spPr>
        </p:pic>
      </p:grp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67F708CC-68C4-489F-A867-A8FA1A0397F4}"/>
              </a:ext>
            </a:extLst>
          </p:cNvPr>
          <p:cNvGrpSpPr/>
          <p:nvPr/>
        </p:nvGrpSpPr>
        <p:grpSpPr>
          <a:xfrm>
            <a:off x="6095915" y="1020497"/>
            <a:ext cx="2006982" cy="369332"/>
            <a:chOff x="6737954" y="4759356"/>
            <a:chExt cx="2006982" cy="369332"/>
          </a:xfrm>
        </p:grpSpPr>
        <p:sp>
          <p:nvSpPr>
            <p:cNvPr id="70" name="مربع نص 69">
              <a:extLst>
                <a:ext uri="{FF2B5EF4-FFF2-40B4-BE49-F238E27FC236}">
                  <a16:creationId xmlns:a16="http://schemas.microsoft.com/office/drawing/2014/main" id="{1947B7D9-22F5-4F70-BEF1-FD6A9627C7C5}"/>
                </a:ext>
              </a:extLst>
            </p:cNvPr>
            <p:cNvSpPr txBox="1"/>
            <p:nvPr/>
          </p:nvSpPr>
          <p:spPr>
            <a:xfrm>
              <a:off x="6737954" y="4759356"/>
              <a:ext cx="200698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ar-AE" b="1" dirty="0"/>
                <a:t>نوجد قيم        بحيث  : </a:t>
              </a:r>
              <a:endParaRPr lang="ar-KW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مربع نص 75">
                  <a:extLst>
                    <a:ext uri="{FF2B5EF4-FFF2-40B4-BE49-F238E27FC236}">
                      <a16:creationId xmlns:a16="http://schemas.microsoft.com/office/drawing/2014/main" id="{D9F6BEB2-F46E-437E-980D-1B361F755FB5}"/>
                    </a:ext>
                  </a:extLst>
                </p:cNvPr>
                <p:cNvSpPr txBox="1"/>
                <p:nvPr/>
              </p:nvSpPr>
              <p:spPr>
                <a:xfrm>
                  <a:off x="7776625" y="4805522"/>
                  <a:ext cx="19716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ar-KW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مربع نص 75">
                  <a:extLst>
                    <a:ext uri="{FF2B5EF4-FFF2-40B4-BE49-F238E27FC236}">
                      <a16:creationId xmlns:a16="http://schemas.microsoft.com/office/drawing/2014/main" id="{D9F6BEB2-F46E-437E-980D-1B361F755F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6625" y="4805522"/>
                  <a:ext cx="197169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5152" r="-12121" b="-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مربع نص 76">
                <a:extLst>
                  <a:ext uri="{FF2B5EF4-FFF2-40B4-BE49-F238E27FC236}">
                    <a16:creationId xmlns:a16="http://schemas.microsoft.com/office/drawing/2014/main" id="{A8786CD8-710E-4A1B-A114-72828F4F47FA}"/>
                  </a:ext>
                </a:extLst>
              </p:cNvPr>
              <p:cNvSpPr txBox="1"/>
              <p:nvPr/>
            </p:nvSpPr>
            <p:spPr>
              <a:xfrm>
                <a:off x="1041103" y="1255038"/>
                <a:ext cx="9491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AE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77" name="مربع نص 76">
                <a:extLst>
                  <a:ext uri="{FF2B5EF4-FFF2-40B4-BE49-F238E27FC236}">
                    <a16:creationId xmlns:a16="http://schemas.microsoft.com/office/drawing/2014/main" id="{A8786CD8-710E-4A1B-A114-72828F4F4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103" y="1255038"/>
                <a:ext cx="949106" cy="276999"/>
              </a:xfrm>
              <a:prstGeom prst="rect">
                <a:avLst/>
              </a:prstGeom>
              <a:blipFill>
                <a:blip r:embed="rId7"/>
                <a:stretch>
                  <a:fillRect l="-8387" r="-5806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مربع نص 77">
                <a:extLst>
                  <a:ext uri="{FF2B5EF4-FFF2-40B4-BE49-F238E27FC236}">
                    <a16:creationId xmlns:a16="http://schemas.microsoft.com/office/drawing/2014/main" id="{67D55BA2-7578-417F-86BB-1C8B22370DDF}"/>
                  </a:ext>
                </a:extLst>
              </p:cNvPr>
              <p:cNvSpPr txBox="1"/>
              <p:nvPr/>
            </p:nvSpPr>
            <p:spPr>
              <a:xfrm>
                <a:off x="718707" y="1555616"/>
                <a:ext cx="1293559" cy="28321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E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78" name="مربع نص 77">
                <a:extLst>
                  <a:ext uri="{FF2B5EF4-FFF2-40B4-BE49-F238E27FC236}">
                    <a16:creationId xmlns:a16="http://schemas.microsoft.com/office/drawing/2014/main" id="{67D55BA2-7578-417F-86BB-1C8B22370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707" y="1555616"/>
                <a:ext cx="1293559" cy="283219"/>
              </a:xfrm>
              <a:prstGeom prst="rect">
                <a:avLst/>
              </a:prstGeom>
              <a:blipFill>
                <a:blip r:embed="rId8"/>
                <a:stretch>
                  <a:fillRect l="-1887" r="-3302"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مربع نص 78">
                <a:extLst>
                  <a:ext uri="{FF2B5EF4-FFF2-40B4-BE49-F238E27FC236}">
                    <a16:creationId xmlns:a16="http://schemas.microsoft.com/office/drawing/2014/main" id="{6224210F-AA1F-4726-9086-72AA37C573A3}"/>
                  </a:ext>
                </a:extLst>
              </p:cNvPr>
              <p:cNvSpPr txBox="1"/>
              <p:nvPr/>
            </p:nvSpPr>
            <p:spPr>
              <a:xfrm>
                <a:off x="526347" y="1902689"/>
                <a:ext cx="1485920" cy="28321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E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79" name="مربع نص 78">
                <a:extLst>
                  <a:ext uri="{FF2B5EF4-FFF2-40B4-BE49-F238E27FC236}">
                    <a16:creationId xmlns:a16="http://schemas.microsoft.com/office/drawing/2014/main" id="{6224210F-AA1F-4726-9086-72AA37C57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347" y="1902689"/>
                <a:ext cx="1485920" cy="283219"/>
              </a:xfrm>
              <a:prstGeom prst="rect">
                <a:avLst/>
              </a:prstGeom>
              <a:blipFill>
                <a:blip r:embed="rId9"/>
                <a:stretch>
                  <a:fillRect l="-1639" r="-3279" b="-36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مربع نص 79">
                <a:extLst>
                  <a:ext uri="{FF2B5EF4-FFF2-40B4-BE49-F238E27FC236}">
                    <a16:creationId xmlns:a16="http://schemas.microsoft.com/office/drawing/2014/main" id="{05657615-86FC-456A-8D0B-11563FC82263}"/>
                  </a:ext>
                </a:extLst>
              </p:cNvPr>
              <p:cNvSpPr txBox="1"/>
              <p:nvPr/>
            </p:nvSpPr>
            <p:spPr>
              <a:xfrm>
                <a:off x="477615" y="2264283"/>
                <a:ext cx="21128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ctrlPr>
                            <a:rPr lang="en-AE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d>
                        <m:dPr>
                          <m:ctrlPr>
                            <a:rPr lang="en-AE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80" name="مربع نص 79">
                <a:extLst>
                  <a:ext uri="{FF2B5EF4-FFF2-40B4-BE49-F238E27FC236}">
                    <a16:creationId xmlns:a16="http://schemas.microsoft.com/office/drawing/2014/main" id="{05657615-86FC-456A-8D0B-11563FC822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15" y="2264283"/>
                <a:ext cx="2112822" cy="276999"/>
              </a:xfrm>
              <a:prstGeom prst="rect">
                <a:avLst/>
              </a:prstGeom>
              <a:blipFill>
                <a:blip r:embed="rId10"/>
                <a:stretch>
                  <a:fillRect l="-865" r="-201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مربع نص 80">
                <a:extLst>
                  <a:ext uri="{FF2B5EF4-FFF2-40B4-BE49-F238E27FC236}">
                    <a16:creationId xmlns:a16="http://schemas.microsoft.com/office/drawing/2014/main" id="{29C7ABB9-2B5F-4D00-A251-27F2DD49E99A}"/>
                  </a:ext>
                </a:extLst>
              </p:cNvPr>
              <p:cNvSpPr txBox="1"/>
              <p:nvPr/>
            </p:nvSpPr>
            <p:spPr>
              <a:xfrm>
                <a:off x="406634" y="2625410"/>
                <a:ext cx="6363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81" name="مربع نص 80">
                <a:extLst>
                  <a:ext uri="{FF2B5EF4-FFF2-40B4-BE49-F238E27FC236}">
                    <a16:creationId xmlns:a16="http://schemas.microsoft.com/office/drawing/2014/main" id="{29C7ABB9-2B5F-4D00-A251-27F2DD49E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34" y="2625410"/>
                <a:ext cx="636393" cy="276999"/>
              </a:xfrm>
              <a:prstGeom prst="rect">
                <a:avLst/>
              </a:prstGeom>
              <a:blipFill>
                <a:blip r:embed="rId11"/>
                <a:stretch>
                  <a:fillRect l="-3846" r="-7692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مربع نص 81">
                <a:extLst>
                  <a:ext uri="{FF2B5EF4-FFF2-40B4-BE49-F238E27FC236}">
                    <a16:creationId xmlns:a16="http://schemas.microsoft.com/office/drawing/2014/main" id="{F230CF13-A6DE-499E-9477-83CD62589565}"/>
                  </a:ext>
                </a:extLst>
              </p:cNvPr>
              <p:cNvSpPr txBox="1"/>
              <p:nvPr/>
            </p:nvSpPr>
            <p:spPr>
              <a:xfrm>
                <a:off x="2350308" y="2625410"/>
                <a:ext cx="6363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82" name="مربع نص 81">
                <a:extLst>
                  <a:ext uri="{FF2B5EF4-FFF2-40B4-BE49-F238E27FC236}">
                    <a16:creationId xmlns:a16="http://schemas.microsoft.com/office/drawing/2014/main" id="{F230CF13-A6DE-499E-9477-83CD62589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0308" y="2625410"/>
                <a:ext cx="636393" cy="276999"/>
              </a:xfrm>
              <a:prstGeom prst="rect">
                <a:avLst/>
              </a:prstGeom>
              <a:blipFill>
                <a:blip r:embed="rId12"/>
                <a:stretch>
                  <a:fillRect l="-3846" r="-7692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مربع نص 82">
                <a:extLst>
                  <a:ext uri="{FF2B5EF4-FFF2-40B4-BE49-F238E27FC236}">
                    <a16:creationId xmlns:a16="http://schemas.microsoft.com/office/drawing/2014/main" id="{CE25C11C-93CD-4148-951E-1022153FB784}"/>
                  </a:ext>
                </a:extLst>
              </p:cNvPr>
              <p:cNvSpPr txBox="1"/>
              <p:nvPr/>
            </p:nvSpPr>
            <p:spPr>
              <a:xfrm>
                <a:off x="4161600" y="2625409"/>
                <a:ext cx="8095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AE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83" name="مربع نص 82">
                <a:extLst>
                  <a:ext uri="{FF2B5EF4-FFF2-40B4-BE49-F238E27FC236}">
                    <a16:creationId xmlns:a16="http://schemas.microsoft.com/office/drawing/2014/main" id="{CE25C11C-93CD-4148-951E-1022153FB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600" y="2625409"/>
                <a:ext cx="809517" cy="276999"/>
              </a:xfrm>
              <a:prstGeom prst="rect">
                <a:avLst/>
              </a:prstGeom>
              <a:blipFill>
                <a:blip r:embed="rId13"/>
                <a:stretch>
                  <a:fillRect l="-3030" r="-6061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مربع نص 83">
                <a:extLst>
                  <a:ext uri="{FF2B5EF4-FFF2-40B4-BE49-F238E27FC236}">
                    <a16:creationId xmlns:a16="http://schemas.microsoft.com/office/drawing/2014/main" id="{62C3BDBD-C550-48ED-A7B6-1D640ABEC461}"/>
                  </a:ext>
                </a:extLst>
              </p:cNvPr>
              <p:cNvSpPr txBox="1"/>
              <p:nvPr/>
            </p:nvSpPr>
            <p:spPr>
              <a:xfrm>
                <a:off x="215915" y="2986876"/>
                <a:ext cx="12022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AE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∈(−</m:t>
                      </m:r>
                      <m:r>
                        <a:rPr lang="en-AE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AE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AE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AE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KW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4" name="مربع نص 83">
                <a:extLst>
                  <a:ext uri="{FF2B5EF4-FFF2-40B4-BE49-F238E27FC236}">
                    <a16:creationId xmlns:a16="http://schemas.microsoft.com/office/drawing/2014/main" id="{62C3BDBD-C550-48ED-A7B6-1D640ABEC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15" y="2986876"/>
                <a:ext cx="1202252" cy="276999"/>
              </a:xfrm>
              <a:prstGeom prst="rect">
                <a:avLst/>
              </a:prstGeom>
              <a:blipFill>
                <a:blip r:embed="rId14"/>
                <a:stretch>
                  <a:fillRect l="-3535" r="-6061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مربع نص 84">
                <a:extLst>
                  <a:ext uri="{FF2B5EF4-FFF2-40B4-BE49-F238E27FC236}">
                    <a16:creationId xmlns:a16="http://schemas.microsoft.com/office/drawing/2014/main" id="{95AAF426-F6B6-4455-B158-7641E8E0643A}"/>
                  </a:ext>
                </a:extLst>
              </p:cNvPr>
              <p:cNvSpPr txBox="1"/>
              <p:nvPr/>
            </p:nvSpPr>
            <p:spPr>
              <a:xfrm>
                <a:off x="2063162" y="3002557"/>
                <a:ext cx="12054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AE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</m:t>
                      </m:r>
                      <m:r>
                        <a:rPr lang="en-AE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(−</m:t>
                      </m:r>
                      <m:r>
                        <a:rPr lang="en-AE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AE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AE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AE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KW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5" name="مربع نص 84">
                <a:extLst>
                  <a:ext uri="{FF2B5EF4-FFF2-40B4-BE49-F238E27FC236}">
                    <a16:creationId xmlns:a16="http://schemas.microsoft.com/office/drawing/2014/main" id="{95AAF426-F6B6-4455-B158-7641E8E06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162" y="3002557"/>
                <a:ext cx="1205458" cy="276999"/>
              </a:xfrm>
              <a:prstGeom prst="rect">
                <a:avLst/>
              </a:prstGeom>
              <a:blipFill>
                <a:blip r:embed="rId15"/>
                <a:stretch>
                  <a:fillRect l="-3535" t="-2222" r="-6566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مربع نص 85">
                <a:extLst>
                  <a:ext uri="{FF2B5EF4-FFF2-40B4-BE49-F238E27FC236}">
                    <a16:creationId xmlns:a16="http://schemas.microsoft.com/office/drawing/2014/main" id="{92569430-0EE0-433A-87DD-D2F4EECEF0BF}"/>
                  </a:ext>
                </a:extLst>
              </p:cNvPr>
              <p:cNvSpPr txBox="1"/>
              <p:nvPr/>
            </p:nvSpPr>
            <p:spPr>
              <a:xfrm>
                <a:off x="3996175" y="3002557"/>
                <a:ext cx="13785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E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AE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∉(−</m:t>
                      </m:r>
                      <m:r>
                        <a:rPr lang="en-AE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AE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AE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AE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KW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6" name="مربع نص 85">
                <a:extLst>
                  <a:ext uri="{FF2B5EF4-FFF2-40B4-BE49-F238E27FC236}">
                    <a16:creationId xmlns:a16="http://schemas.microsoft.com/office/drawing/2014/main" id="{92569430-0EE0-433A-87DD-D2F4EECEF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6175" y="3002557"/>
                <a:ext cx="1378583" cy="276999"/>
              </a:xfrm>
              <a:prstGeom prst="rect">
                <a:avLst/>
              </a:prstGeom>
              <a:blipFill>
                <a:blip r:embed="rId16"/>
                <a:stretch>
                  <a:fillRect l="-442" t="-2222" r="-5752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مربع نص 86">
                <a:extLst>
                  <a:ext uri="{FF2B5EF4-FFF2-40B4-BE49-F238E27FC236}">
                    <a16:creationId xmlns:a16="http://schemas.microsoft.com/office/drawing/2014/main" id="{4E356724-3400-4BEA-B590-9AA8B0A4F6B4}"/>
                  </a:ext>
                </a:extLst>
              </p:cNvPr>
              <p:cNvSpPr txBox="1"/>
              <p:nvPr/>
            </p:nvSpPr>
            <p:spPr>
              <a:xfrm>
                <a:off x="-85087" y="3388633"/>
                <a:ext cx="3787142" cy="84766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=|</m:t>
                      </m:r>
                      <m:nary>
                        <m:naryPr>
                          <m:limLoc m:val="undOvr"/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p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|+|</m:t>
                          </m:r>
                          <m:r>
                            <a:rPr lang="en-US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nary>
                            <m:nary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p>
                            <m:e>
                              <m: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AE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E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𝒅𝒙</m:t>
                              </m:r>
                            </m:e>
                          </m:nary>
                          <m:r>
                            <a:rPr lang="en-US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ar-KW" sz="1400" b="1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7" name="مربع نص 86">
                <a:extLst>
                  <a:ext uri="{FF2B5EF4-FFF2-40B4-BE49-F238E27FC236}">
                    <a16:creationId xmlns:a16="http://schemas.microsoft.com/office/drawing/2014/main" id="{4E356724-3400-4BEA-B590-9AA8B0A4F6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5087" y="3388633"/>
                <a:ext cx="3787142" cy="84766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مربع نص 87">
                <a:extLst>
                  <a:ext uri="{FF2B5EF4-FFF2-40B4-BE49-F238E27FC236}">
                    <a16:creationId xmlns:a16="http://schemas.microsoft.com/office/drawing/2014/main" id="{C88F937C-48E5-4E19-BA02-F1181946A61B}"/>
                  </a:ext>
                </a:extLst>
              </p:cNvPr>
              <p:cNvSpPr txBox="1"/>
              <p:nvPr/>
            </p:nvSpPr>
            <p:spPr>
              <a:xfrm>
                <a:off x="0" y="4298545"/>
                <a:ext cx="4514746" cy="83304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=|</m:t>
                      </m:r>
                      <m:nary>
                        <m:naryPr>
                          <m:limLoc m:val="undOvr"/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p>
                        <m:e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|+|</m:t>
                          </m:r>
                          <m:r>
                            <a:rPr lang="en-US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nary>
                            <m:nary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p>
                            <m:e>
                              <m: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AE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AE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𝟗</m:t>
                              </m:r>
                              <m: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𝒅𝒙</m:t>
                              </m:r>
                            </m:e>
                          </m:nary>
                          <m:r>
                            <a:rPr lang="en-US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ar-KW" sz="1400" b="1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8" name="مربع نص 87">
                <a:extLst>
                  <a:ext uri="{FF2B5EF4-FFF2-40B4-BE49-F238E27FC236}">
                    <a16:creationId xmlns:a16="http://schemas.microsoft.com/office/drawing/2014/main" id="{C88F937C-48E5-4E19-BA02-F1181946A6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98545"/>
                <a:ext cx="4514746" cy="833049"/>
              </a:xfrm>
              <a:prstGeom prst="rect">
                <a:avLst/>
              </a:prstGeom>
              <a:blipFill>
                <a:blip r:embed="rId18"/>
                <a:stretch>
                  <a:fillRect b="-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مربع نص 88">
                <a:extLst>
                  <a:ext uri="{FF2B5EF4-FFF2-40B4-BE49-F238E27FC236}">
                    <a16:creationId xmlns:a16="http://schemas.microsoft.com/office/drawing/2014/main" id="{7476CD37-84A4-4C50-9FBC-382A57B6677E}"/>
                  </a:ext>
                </a:extLst>
              </p:cNvPr>
              <p:cNvSpPr txBox="1"/>
              <p:nvPr/>
            </p:nvSpPr>
            <p:spPr>
              <a:xfrm>
                <a:off x="215915" y="5208851"/>
                <a:ext cx="1900264" cy="72917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=|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KW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ar-KW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AE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ctrlPr>
                                        <a:rPr lang="en-AE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AE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𝟗</m:t>
                                      </m:r>
                                    </m:num>
                                    <m:den>
                                      <m:r>
                                        <a:rPr lang="en-AE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  <m:r>
                                    <a:rPr lang="en-AE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AE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9" name="مربع نص 88">
                <a:extLst>
                  <a:ext uri="{FF2B5EF4-FFF2-40B4-BE49-F238E27FC236}">
                    <a16:creationId xmlns:a16="http://schemas.microsoft.com/office/drawing/2014/main" id="{7476CD37-84A4-4C50-9FBC-382A57B66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15" y="5208851"/>
                <a:ext cx="1900264" cy="72917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مربع نص 89">
                <a:extLst>
                  <a:ext uri="{FF2B5EF4-FFF2-40B4-BE49-F238E27FC236}">
                    <a16:creationId xmlns:a16="http://schemas.microsoft.com/office/drawing/2014/main" id="{1D582E4C-414F-4FE6-903F-10C78C73EEE6}"/>
                  </a:ext>
                </a:extLst>
              </p:cNvPr>
              <p:cNvSpPr txBox="1"/>
              <p:nvPr/>
            </p:nvSpPr>
            <p:spPr>
              <a:xfrm>
                <a:off x="2102970" y="5217478"/>
                <a:ext cx="1804084" cy="73052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   |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KW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ar-KW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</m:num>
                                <m:den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AE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AE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0" name="مربع نص 89">
                <a:extLst>
                  <a:ext uri="{FF2B5EF4-FFF2-40B4-BE49-F238E27FC236}">
                    <a16:creationId xmlns:a16="http://schemas.microsoft.com/office/drawing/2014/main" id="{1D582E4C-414F-4FE6-903F-10C78C73E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970" y="5217478"/>
                <a:ext cx="1804084" cy="73052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مربع نص 90">
                <a:extLst>
                  <a:ext uri="{FF2B5EF4-FFF2-40B4-BE49-F238E27FC236}">
                    <a16:creationId xmlns:a16="http://schemas.microsoft.com/office/drawing/2014/main" id="{B111189E-C6CA-4FF8-9D25-6E5D5952CA83}"/>
                  </a:ext>
                </a:extLst>
              </p:cNvPr>
              <p:cNvSpPr txBox="1"/>
              <p:nvPr/>
            </p:nvSpPr>
            <p:spPr>
              <a:xfrm>
                <a:off x="154819" y="6104145"/>
                <a:ext cx="1924373" cy="631327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=|</m:t>
                      </m:r>
                      <m:d>
                        <m:dPr>
                          <m:begChr m:val="["/>
                          <m:endChr m:val="]"/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KW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ar-KW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AE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num>
                            <m:den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1" name="مربع نص 90">
                <a:extLst>
                  <a:ext uri="{FF2B5EF4-FFF2-40B4-BE49-F238E27FC236}">
                    <a16:creationId xmlns:a16="http://schemas.microsoft.com/office/drawing/2014/main" id="{B111189E-C6CA-4FF8-9D25-6E5D5952C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19" y="6104145"/>
                <a:ext cx="1924373" cy="63132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مربع نص 91">
                <a:extLst>
                  <a:ext uri="{FF2B5EF4-FFF2-40B4-BE49-F238E27FC236}">
                    <a16:creationId xmlns:a16="http://schemas.microsoft.com/office/drawing/2014/main" id="{05031EC2-251C-415E-AF48-B824C03DF458}"/>
                  </a:ext>
                </a:extLst>
              </p:cNvPr>
              <p:cNvSpPr txBox="1"/>
              <p:nvPr/>
            </p:nvSpPr>
            <p:spPr>
              <a:xfrm>
                <a:off x="5988713" y="6102989"/>
                <a:ext cx="1898725" cy="631327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KW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ar-KW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AE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num>
                            <m:den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2" name="مربع نص 91">
                <a:extLst>
                  <a:ext uri="{FF2B5EF4-FFF2-40B4-BE49-F238E27FC236}">
                    <a16:creationId xmlns:a16="http://schemas.microsoft.com/office/drawing/2014/main" id="{05031EC2-251C-415E-AF48-B824C03DF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8713" y="6102989"/>
                <a:ext cx="1898725" cy="63132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مربع نص 92">
                <a:extLst>
                  <a:ext uri="{FF2B5EF4-FFF2-40B4-BE49-F238E27FC236}">
                    <a16:creationId xmlns:a16="http://schemas.microsoft.com/office/drawing/2014/main" id="{61F6485C-05F4-4A17-8E26-D44EB304E9D5}"/>
                  </a:ext>
                </a:extLst>
              </p:cNvPr>
              <p:cNvSpPr txBox="1"/>
              <p:nvPr/>
            </p:nvSpPr>
            <p:spPr>
              <a:xfrm>
                <a:off x="4214002" y="6104143"/>
                <a:ext cx="1860253" cy="631327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+|</m:t>
                      </m:r>
                      <m:d>
                        <m:dPr>
                          <m:begChr m:val="["/>
                          <m:endChr m:val="]"/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KW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ar-KW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AE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num>
                            <m:den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3" name="مربع نص 92">
                <a:extLst>
                  <a:ext uri="{FF2B5EF4-FFF2-40B4-BE49-F238E27FC236}">
                    <a16:creationId xmlns:a16="http://schemas.microsoft.com/office/drawing/2014/main" id="{61F6485C-05F4-4A17-8E26-D44EB304E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002" y="6104143"/>
                <a:ext cx="1860253" cy="63132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مربع نص 93">
                <a:extLst>
                  <a:ext uri="{FF2B5EF4-FFF2-40B4-BE49-F238E27FC236}">
                    <a16:creationId xmlns:a16="http://schemas.microsoft.com/office/drawing/2014/main" id="{3F8CAE68-2D00-491F-92F2-CB1440BBA501}"/>
                  </a:ext>
                </a:extLst>
              </p:cNvPr>
              <p:cNvSpPr txBox="1"/>
              <p:nvPr/>
            </p:nvSpPr>
            <p:spPr>
              <a:xfrm>
                <a:off x="1999774" y="6104144"/>
                <a:ext cx="2244974" cy="631327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KW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ar-KW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AE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AE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num>
                            <m:den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E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AE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ar-KW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4" name="مربع نص 93">
                <a:extLst>
                  <a:ext uri="{FF2B5EF4-FFF2-40B4-BE49-F238E27FC236}">
                    <a16:creationId xmlns:a16="http://schemas.microsoft.com/office/drawing/2014/main" id="{3F8CAE68-2D00-491F-92F2-CB1440BBA5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9774" y="6104144"/>
                <a:ext cx="2244974" cy="63132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مربع نص 94">
                <a:extLst>
                  <a:ext uri="{FF2B5EF4-FFF2-40B4-BE49-F238E27FC236}">
                    <a16:creationId xmlns:a16="http://schemas.microsoft.com/office/drawing/2014/main" id="{C89D4F48-A1E9-4112-995C-9FD272FF8930}"/>
                  </a:ext>
                </a:extLst>
              </p:cNvPr>
              <p:cNvSpPr txBox="1"/>
              <p:nvPr/>
            </p:nvSpPr>
            <p:spPr>
              <a:xfrm>
                <a:off x="7791386" y="6156940"/>
                <a:ext cx="628377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𝟕𝟑</m:t>
                          </m:r>
                        </m:num>
                        <m:den>
                          <m:r>
                            <a:rPr lang="en-AE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ar-KW" b="1" dirty="0"/>
              </a:p>
            </p:txBody>
          </p:sp>
        </mc:Choice>
        <mc:Fallback xmlns="">
          <p:sp>
            <p:nvSpPr>
              <p:cNvPr id="95" name="مربع نص 94">
                <a:extLst>
                  <a:ext uri="{FF2B5EF4-FFF2-40B4-BE49-F238E27FC236}">
                    <a16:creationId xmlns:a16="http://schemas.microsoft.com/office/drawing/2014/main" id="{C89D4F48-A1E9-4112-995C-9FD272FF8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1386" y="6156940"/>
                <a:ext cx="628377" cy="518604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مربع نص 95">
                <a:extLst>
                  <a:ext uri="{FF2B5EF4-FFF2-40B4-BE49-F238E27FC236}">
                    <a16:creationId xmlns:a16="http://schemas.microsoft.com/office/drawing/2014/main" id="{7FE5F88A-14A1-4F8F-907C-6C37405B0B3B}"/>
                  </a:ext>
                </a:extLst>
              </p:cNvPr>
              <p:cNvSpPr txBox="1"/>
              <p:nvPr/>
            </p:nvSpPr>
            <p:spPr>
              <a:xfrm>
                <a:off x="8400527" y="6159584"/>
                <a:ext cx="84478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sz="1600" b="1" i="1" smtClean="0">
                          <a:latin typeface="Cambria Math" panose="02040503050406030204" pitchFamily="18" charset="0"/>
                        </a:rPr>
                        <m:t>𝒔𝒒𝒖𝒂𝒓𝒆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16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E" sz="1600" b="1" i="1">
                          <a:latin typeface="Cambria Math" panose="02040503050406030204" pitchFamily="18" charset="0"/>
                        </a:rPr>
                        <m:t>𝒖𝒏𝒊𝒕𝒔</m:t>
                      </m:r>
                    </m:oMath>
                  </m:oMathPara>
                </a14:m>
                <a:endParaRPr lang="ar-KW" sz="1600" b="1" dirty="0"/>
              </a:p>
            </p:txBody>
          </p:sp>
        </mc:Choice>
        <mc:Fallback xmlns="">
          <p:sp>
            <p:nvSpPr>
              <p:cNvPr id="96" name="مربع نص 95">
                <a:extLst>
                  <a:ext uri="{FF2B5EF4-FFF2-40B4-BE49-F238E27FC236}">
                    <a16:creationId xmlns:a16="http://schemas.microsoft.com/office/drawing/2014/main" id="{7FE5F88A-14A1-4F8F-907C-6C37405B0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527" y="6159584"/>
                <a:ext cx="844783" cy="492443"/>
              </a:xfrm>
              <a:prstGeom prst="rect">
                <a:avLst/>
              </a:prstGeom>
              <a:blipFill>
                <a:blip r:embed="rId26"/>
                <a:stretch>
                  <a:fillRect l="-5755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مربع نص 96">
            <a:extLst>
              <a:ext uri="{FF2B5EF4-FFF2-40B4-BE49-F238E27FC236}">
                <a16:creationId xmlns:a16="http://schemas.microsoft.com/office/drawing/2014/main" id="{0C571C40-DB22-43EA-A2E9-08D2A34CF316}"/>
              </a:ext>
            </a:extLst>
          </p:cNvPr>
          <p:cNvSpPr txBox="1"/>
          <p:nvPr/>
        </p:nvSpPr>
        <p:spPr>
          <a:xfrm>
            <a:off x="8157617" y="915480"/>
            <a:ext cx="9334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b="1" dirty="0">
                <a:solidFill>
                  <a:srgbClr val="FF0000"/>
                </a:solidFill>
              </a:rPr>
              <a:t>الحل :</a:t>
            </a:r>
            <a:endParaRPr lang="ar-KW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73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صورة 20" descr="صورة تحتوي على نص, شوجي&#10;&#10;تم إنشاء الوصف تلقائياً">
            <a:extLst>
              <a:ext uri="{FF2B5EF4-FFF2-40B4-BE49-F238E27FC236}">
                <a16:creationId xmlns:a16="http://schemas.microsoft.com/office/drawing/2014/main" id="{C61117F9-AD4E-4127-9B5D-52CF495DB7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94" y="1161439"/>
            <a:ext cx="2686910" cy="1529698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0862" y="-11541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cs typeface="Arial" pitchFamily="34" charset="0"/>
              </a:rPr>
              <a:t>كتاب الطالب ص  </a:t>
            </a:r>
            <a:r>
              <a:rPr lang="ar-AE" b="1" dirty="0">
                <a:cs typeface="Arial" pitchFamily="34" charset="0"/>
              </a:rPr>
              <a:t>69</a:t>
            </a:r>
            <a:endParaRPr lang="en-GB" b="1" dirty="0">
              <a:cs typeface="Arial" pitchFamily="34" charset="0"/>
            </a:endParaRPr>
          </a:p>
        </p:txBody>
      </p:sp>
      <p:sp>
        <p:nvSpPr>
          <p:cNvPr id="3" name="Date Placeholder 28">
            <a:extLst>
              <a:ext uri="{FF2B5EF4-FFF2-40B4-BE49-F238E27FC236}">
                <a16:creationId xmlns:a16="http://schemas.microsoft.com/office/drawing/2014/main" id="{7BC2CF42-E825-44F2-BD08-422B34ECCFD9}"/>
              </a:ext>
            </a:extLst>
          </p:cNvPr>
          <p:cNvSpPr txBox="1">
            <a:spLocks/>
          </p:cNvSpPr>
          <p:nvPr/>
        </p:nvSpPr>
        <p:spPr>
          <a:xfrm>
            <a:off x="2890862" y="11540"/>
            <a:ext cx="3362277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BD4B4-45BB-4BC5-AF96-2A5B9A95379A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06/05/2021 05:40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41F4B5A1-D7D9-42EE-87E2-145F7B3F2C1B}"/>
              </a:ext>
            </a:extLst>
          </p:cNvPr>
          <p:cNvSpPr txBox="1"/>
          <p:nvPr/>
        </p:nvSpPr>
        <p:spPr>
          <a:xfrm>
            <a:off x="6253139" y="0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cs typeface="Arial" pitchFamily="34" charset="0"/>
              </a:rPr>
              <a:t>(</a:t>
            </a:r>
            <a:r>
              <a:rPr lang="ar-KW" b="1" dirty="0">
                <a:cs typeface="Arial" pitchFamily="34" charset="0"/>
              </a:rPr>
              <a:t>6</a:t>
            </a:r>
            <a:r>
              <a:rPr lang="en-US" b="1" dirty="0">
                <a:cs typeface="Arial" pitchFamily="34" charset="0"/>
              </a:rPr>
              <a:t>-</a:t>
            </a:r>
            <a:r>
              <a:rPr lang="ar-KW" b="1" dirty="0">
                <a:cs typeface="Arial" pitchFamily="34" charset="0"/>
              </a:rPr>
              <a:t>1</a:t>
            </a:r>
            <a:r>
              <a:rPr lang="en-US" b="1" dirty="0">
                <a:cs typeface="Arial" pitchFamily="34" charset="0"/>
              </a:rPr>
              <a:t>)</a:t>
            </a:r>
            <a:r>
              <a:rPr lang="ar-KW" b="1" dirty="0">
                <a:cs typeface="Arial" pitchFamily="34" charset="0"/>
              </a:rPr>
              <a:t> المساحات في المستوي </a:t>
            </a:r>
          </a:p>
        </p:txBody>
      </p:sp>
      <p:sp>
        <p:nvSpPr>
          <p:cNvPr id="97" name="مربع نص 96">
            <a:extLst>
              <a:ext uri="{FF2B5EF4-FFF2-40B4-BE49-F238E27FC236}">
                <a16:creationId xmlns:a16="http://schemas.microsoft.com/office/drawing/2014/main" id="{0C571C40-DB22-43EA-A2E9-08D2A34CF316}"/>
              </a:ext>
            </a:extLst>
          </p:cNvPr>
          <p:cNvSpPr txBox="1"/>
          <p:nvPr/>
        </p:nvSpPr>
        <p:spPr>
          <a:xfrm>
            <a:off x="8157617" y="915480"/>
            <a:ext cx="9334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b="1" dirty="0">
                <a:solidFill>
                  <a:srgbClr val="FF0000"/>
                </a:solidFill>
              </a:rPr>
              <a:t>الحل :</a:t>
            </a:r>
            <a:endParaRPr lang="ar-KW" b="1" dirty="0">
              <a:solidFill>
                <a:srgbClr val="FF0000"/>
              </a:solidFill>
            </a:endParaRPr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4F9DBF3E-60F7-45EA-B066-CAE00C7D8040}"/>
              </a:ext>
            </a:extLst>
          </p:cNvPr>
          <p:cNvGrpSpPr/>
          <p:nvPr/>
        </p:nvGrpSpPr>
        <p:grpSpPr>
          <a:xfrm>
            <a:off x="34445" y="380716"/>
            <a:ext cx="9109555" cy="790955"/>
            <a:chOff x="34445" y="414057"/>
            <a:chExt cx="9109555" cy="790955"/>
          </a:xfrm>
        </p:grpSpPr>
        <p:grpSp>
          <p:nvGrpSpPr>
            <p:cNvPr id="15" name="مجموعة 14">
              <a:extLst>
                <a:ext uri="{FF2B5EF4-FFF2-40B4-BE49-F238E27FC236}">
                  <a16:creationId xmlns:a16="http://schemas.microsoft.com/office/drawing/2014/main" id="{C0A0203E-DE7F-4CD8-96DF-B88557C70100}"/>
                </a:ext>
              </a:extLst>
            </p:cNvPr>
            <p:cNvGrpSpPr/>
            <p:nvPr/>
          </p:nvGrpSpPr>
          <p:grpSpPr>
            <a:xfrm>
              <a:off x="1689662" y="414057"/>
              <a:ext cx="7454338" cy="501423"/>
              <a:chOff x="1689662" y="414057"/>
              <a:chExt cx="7454338" cy="501423"/>
            </a:xfrm>
          </p:grpSpPr>
          <p:pic>
            <p:nvPicPr>
              <p:cNvPr id="6" name="صورة 5">
                <a:extLst>
                  <a:ext uri="{FF2B5EF4-FFF2-40B4-BE49-F238E27FC236}">
                    <a16:creationId xmlns:a16="http://schemas.microsoft.com/office/drawing/2014/main" id="{D0D8706C-5158-498F-993A-78E7D133CF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47020" y="422612"/>
                <a:ext cx="1596980" cy="492868"/>
              </a:xfrm>
              <a:prstGeom prst="rect">
                <a:avLst/>
              </a:prstGeom>
            </p:spPr>
          </p:pic>
          <p:pic>
            <p:nvPicPr>
              <p:cNvPr id="11" name="صورة 10">
                <a:extLst>
                  <a:ext uri="{FF2B5EF4-FFF2-40B4-BE49-F238E27FC236}">
                    <a16:creationId xmlns:a16="http://schemas.microsoft.com/office/drawing/2014/main" id="{5D8C6ECE-CD5B-44A1-8980-BF1C689A22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89662" y="414057"/>
                <a:ext cx="5924282" cy="447472"/>
              </a:xfrm>
              <a:prstGeom prst="rect">
                <a:avLst/>
              </a:prstGeom>
            </p:spPr>
          </p:pic>
        </p:grpSp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719CE6B6-6E42-47C5-9693-87F251253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445" y="796450"/>
              <a:ext cx="2653048" cy="408562"/>
            </a:xfrm>
            <a:prstGeom prst="rect">
              <a:avLst/>
            </a:prstGeom>
          </p:spPr>
        </p:pic>
      </p:grpSp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B2BE0746-16A7-4F95-B18F-89DD55495DF6}"/>
              </a:ext>
            </a:extLst>
          </p:cNvPr>
          <p:cNvGrpSpPr/>
          <p:nvPr/>
        </p:nvGrpSpPr>
        <p:grpSpPr>
          <a:xfrm>
            <a:off x="6253139" y="1122136"/>
            <a:ext cx="2241741" cy="369332"/>
            <a:chOff x="6503195" y="4759356"/>
            <a:chExt cx="2241741" cy="369332"/>
          </a:xfrm>
        </p:grpSpPr>
        <p:sp>
          <p:nvSpPr>
            <p:cNvPr id="37" name="مربع نص 36">
              <a:extLst>
                <a:ext uri="{FF2B5EF4-FFF2-40B4-BE49-F238E27FC236}">
                  <a16:creationId xmlns:a16="http://schemas.microsoft.com/office/drawing/2014/main" id="{08FFB011-9891-4E9C-B7DF-38D0E708D78A}"/>
                </a:ext>
              </a:extLst>
            </p:cNvPr>
            <p:cNvSpPr txBox="1"/>
            <p:nvPr/>
          </p:nvSpPr>
          <p:spPr>
            <a:xfrm>
              <a:off x="6503195" y="4759356"/>
              <a:ext cx="2241741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ar-AE" b="1" dirty="0"/>
                <a:t>نرسم منحنى الدالة</a:t>
              </a:r>
              <a:endParaRPr lang="ar-KW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مربع نص 37">
                  <a:extLst>
                    <a:ext uri="{FF2B5EF4-FFF2-40B4-BE49-F238E27FC236}">
                      <a16:creationId xmlns:a16="http://schemas.microsoft.com/office/drawing/2014/main" id="{8F31ED2B-425B-4F13-BC15-069DB1586957}"/>
                    </a:ext>
                  </a:extLst>
                </p:cNvPr>
                <p:cNvSpPr txBox="1"/>
                <p:nvPr/>
              </p:nvSpPr>
              <p:spPr>
                <a:xfrm>
                  <a:off x="7043435" y="4766522"/>
                  <a:ext cx="19749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E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oMath>
                    </m:oMathPara>
                  </a14:m>
                  <a:endParaRPr lang="ar-KW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مربع نص 37">
                  <a:extLst>
                    <a:ext uri="{FF2B5EF4-FFF2-40B4-BE49-F238E27FC236}">
                      <a16:creationId xmlns:a16="http://schemas.microsoft.com/office/drawing/2014/main" id="{8F31ED2B-425B-4F13-BC15-069DB15869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3435" y="4766522"/>
                  <a:ext cx="197490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39394" r="-33333" b="-34783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مربع نص 38">
                <a:extLst>
                  <a:ext uri="{FF2B5EF4-FFF2-40B4-BE49-F238E27FC236}">
                    <a16:creationId xmlns:a16="http://schemas.microsoft.com/office/drawing/2014/main" id="{911DB704-86C7-4EB2-803C-F6D6AFC0324A}"/>
                  </a:ext>
                </a:extLst>
              </p:cNvPr>
              <p:cNvSpPr txBox="1"/>
              <p:nvPr/>
            </p:nvSpPr>
            <p:spPr>
              <a:xfrm>
                <a:off x="16947" y="2608824"/>
                <a:ext cx="3787142" cy="95199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=|</m:t>
                      </m:r>
                      <m:nary>
                        <m:naryPr>
                          <m:limLoc m:val="undOvr"/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E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f>
                            <m:fPr>
                              <m:ctrlPr>
                                <a:rPr lang="en-AE" b="1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E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AE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|+|</m:t>
                          </m:r>
                          <m:r>
                            <a:rPr lang="en-US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nary>
                            <m:nary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f>
                                <m:fPr>
                                  <m:ctrlPr>
                                    <a:rPr lang="en-AE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E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AE" b="1" i="1" dirty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  <m:sup>
                              <m:r>
                                <a:rPr lang="en-AE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sup>
                            <m:e>
                              <m: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AE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E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AE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𝒅𝒙</m:t>
                              </m:r>
                            </m:e>
                          </m:nary>
                          <m:r>
                            <a:rPr lang="en-US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ar-KW" sz="1400" b="1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مربع نص 38">
                <a:extLst>
                  <a:ext uri="{FF2B5EF4-FFF2-40B4-BE49-F238E27FC236}">
                    <a16:creationId xmlns:a16="http://schemas.microsoft.com/office/drawing/2014/main" id="{911DB704-86C7-4EB2-803C-F6D6AFC03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7" y="2608824"/>
                <a:ext cx="3787142" cy="95199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مربع نص 46">
                <a:extLst>
                  <a:ext uri="{FF2B5EF4-FFF2-40B4-BE49-F238E27FC236}">
                    <a16:creationId xmlns:a16="http://schemas.microsoft.com/office/drawing/2014/main" id="{60FE0357-52FF-4203-94B4-F159AB155879}"/>
                  </a:ext>
                </a:extLst>
              </p:cNvPr>
              <p:cNvSpPr txBox="1"/>
              <p:nvPr/>
            </p:nvSpPr>
            <p:spPr>
              <a:xfrm>
                <a:off x="6278339" y="5853927"/>
                <a:ext cx="143468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sz="1600" b="1" i="1">
                          <a:latin typeface="Cambria Math" panose="02040503050406030204" pitchFamily="18" charset="0"/>
                        </a:rPr>
                        <m:t>𝒔𝒒𝒖𝒂𝒓𝒆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AE" sz="1600" b="1" i="1">
                          <a:latin typeface="Cambria Math" panose="02040503050406030204" pitchFamily="18" charset="0"/>
                        </a:rPr>
                        <m:t>𝒖𝒏𝒊𝒕𝒔</m:t>
                      </m:r>
                    </m:oMath>
                  </m:oMathPara>
                </a14:m>
                <a:endParaRPr lang="ar-KW" sz="1600" b="1" dirty="0"/>
              </a:p>
            </p:txBody>
          </p:sp>
        </mc:Choice>
        <mc:Fallback xmlns="">
          <p:sp>
            <p:nvSpPr>
              <p:cNvPr id="47" name="مربع نص 46">
                <a:extLst>
                  <a:ext uri="{FF2B5EF4-FFF2-40B4-BE49-F238E27FC236}">
                    <a16:creationId xmlns:a16="http://schemas.microsoft.com/office/drawing/2014/main" id="{60FE0357-52FF-4203-94B4-F159AB1558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339" y="5853927"/>
                <a:ext cx="1434687" cy="246221"/>
              </a:xfrm>
              <a:prstGeom prst="rect">
                <a:avLst/>
              </a:prstGeom>
              <a:blipFill>
                <a:blip r:embed="rId10"/>
                <a:stretch>
                  <a:fillRect l="-2553" r="-2128" b="-24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مجموعة 47">
            <a:extLst>
              <a:ext uri="{FF2B5EF4-FFF2-40B4-BE49-F238E27FC236}">
                <a16:creationId xmlns:a16="http://schemas.microsoft.com/office/drawing/2014/main" id="{84F54CE9-1027-4577-8904-E11D82A557DD}"/>
              </a:ext>
            </a:extLst>
          </p:cNvPr>
          <p:cNvGrpSpPr/>
          <p:nvPr/>
        </p:nvGrpSpPr>
        <p:grpSpPr>
          <a:xfrm>
            <a:off x="6679759" y="1669535"/>
            <a:ext cx="2241741" cy="369332"/>
            <a:chOff x="6503195" y="4759356"/>
            <a:chExt cx="2241741" cy="369332"/>
          </a:xfrm>
        </p:grpSpPr>
        <p:sp>
          <p:nvSpPr>
            <p:cNvPr id="49" name="مربع نص 48">
              <a:extLst>
                <a:ext uri="{FF2B5EF4-FFF2-40B4-BE49-F238E27FC236}">
                  <a16:creationId xmlns:a16="http://schemas.microsoft.com/office/drawing/2014/main" id="{89C2B61C-57BC-44C6-832B-89445AB9AC79}"/>
                </a:ext>
              </a:extLst>
            </p:cNvPr>
            <p:cNvSpPr txBox="1"/>
            <p:nvPr/>
          </p:nvSpPr>
          <p:spPr>
            <a:xfrm>
              <a:off x="6503195" y="4759356"/>
              <a:ext cx="2241741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ar-AE" b="1" dirty="0"/>
                <a:t>نلاحظ أنه في الفترة </a:t>
              </a:r>
              <a:endParaRPr lang="ar-KW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مربع نص 49">
                  <a:extLst>
                    <a:ext uri="{FF2B5EF4-FFF2-40B4-BE49-F238E27FC236}">
                      <a16:creationId xmlns:a16="http://schemas.microsoft.com/office/drawing/2014/main" id="{4B2FE672-7093-469E-9C09-A1F5D8CCAC35}"/>
                    </a:ext>
                  </a:extLst>
                </p:cNvPr>
                <p:cNvSpPr txBox="1"/>
                <p:nvPr/>
              </p:nvSpPr>
              <p:spPr>
                <a:xfrm>
                  <a:off x="6616815" y="4805522"/>
                  <a:ext cx="60753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E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AE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AE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AE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  <m:r>
                          <a:rPr lang="en-AE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ar-KW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مربع نص 49">
                  <a:extLst>
                    <a:ext uri="{FF2B5EF4-FFF2-40B4-BE49-F238E27FC236}">
                      <a16:creationId xmlns:a16="http://schemas.microsoft.com/office/drawing/2014/main" id="{4B2FE672-7093-469E-9C09-A1F5D8CCAC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6815" y="4805522"/>
                  <a:ext cx="607538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12000" r="-13000" b="-391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مجموعة 50">
            <a:extLst>
              <a:ext uri="{FF2B5EF4-FFF2-40B4-BE49-F238E27FC236}">
                <a16:creationId xmlns:a16="http://schemas.microsoft.com/office/drawing/2014/main" id="{4EFFF85A-9B4D-49C3-A96D-4953D0EC92A5}"/>
              </a:ext>
            </a:extLst>
          </p:cNvPr>
          <p:cNvGrpSpPr/>
          <p:nvPr/>
        </p:nvGrpSpPr>
        <p:grpSpPr>
          <a:xfrm>
            <a:off x="3615036" y="2095043"/>
            <a:ext cx="5368682" cy="474745"/>
            <a:chOff x="3412356" y="4663406"/>
            <a:chExt cx="5368682" cy="474745"/>
          </a:xfrm>
        </p:grpSpPr>
        <p:sp>
          <p:nvSpPr>
            <p:cNvPr id="52" name="مربع نص 51">
              <a:extLst>
                <a:ext uri="{FF2B5EF4-FFF2-40B4-BE49-F238E27FC236}">
                  <a16:creationId xmlns:a16="http://schemas.microsoft.com/office/drawing/2014/main" id="{E3139DE1-283F-4C3C-B1EF-2F4AA41569CC}"/>
                </a:ext>
              </a:extLst>
            </p:cNvPr>
            <p:cNvSpPr txBox="1"/>
            <p:nvPr/>
          </p:nvSpPr>
          <p:spPr>
            <a:xfrm>
              <a:off x="3412356" y="4759355"/>
              <a:ext cx="536868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ar-AE" b="1" dirty="0"/>
                <a:t>تنقسم المنطقة المطلوبة إلى منطقتين حيث                   عند         </a:t>
              </a:r>
              <a:endParaRPr lang="ar-KW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مربع نص 52">
                  <a:extLst>
                    <a:ext uri="{FF2B5EF4-FFF2-40B4-BE49-F238E27FC236}">
                      <a16:creationId xmlns:a16="http://schemas.microsoft.com/office/drawing/2014/main" id="{A3A8511D-21DC-4E96-9824-C1D9587AF4DA}"/>
                    </a:ext>
                  </a:extLst>
                </p:cNvPr>
                <p:cNvSpPr txBox="1"/>
                <p:nvPr/>
              </p:nvSpPr>
              <p:spPr>
                <a:xfrm>
                  <a:off x="4674823" y="4805522"/>
                  <a:ext cx="94910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E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AE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E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AE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AE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ar-KW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مربع نص 52">
                  <a:extLst>
                    <a:ext uri="{FF2B5EF4-FFF2-40B4-BE49-F238E27FC236}">
                      <a16:creationId xmlns:a16="http://schemas.microsoft.com/office/drawing/2014/main" id="{A3A8511D-21DC-4E96-9824-C1D9587AF4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4823" y="4805522"/>
                  <a:ext cx="949106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7692" r="-5128" b="-37778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مربع نص 53">
                  <a:extLst>
                    <a:ext uri="{FF2B5EF4-FFF2-40B4-BE49-F238E27FC236}">
                      <a16:creationId xmlns:a16="http://schemas.microsoft.com/office/drawing/2014/main" id="{122D565B-F8B1-4AE2-A976-8F6B0BEA838C}"/>
                    </a:ext>
                  </a:extLst>
                </p:cNvPr>
                <p:cNvSpPr txBox="1"/>
                <p:nvPr/>
              </p:nvSpPr>
              <p:spPr>
                <a:xfrm>
                  <a:off x="3426721" y="4663406"/>
                  <a:ext cx="657231" cy="47474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E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AE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AE" b="1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E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AE" b="1" i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ar-KW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مربع نص 53">
                  <a:extLst>
                    <a:ext uri="{FF2B5EF4-FFF2-40B4-BE49-F238E27FC236}">
                      <a16:creationId xmlns:a16="http://schemas.microsoft.com/office/drawing/2014/main" id="{122D565B-F8B1-4AE2-A976-8F6B0BEA83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6721" y="4663406"/>
                  <a:ext cx="657231" cy="47474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9926FDC-F9A1-4E54-8953-FBA9B785E61A}"/>
              </a:ext>
            </a:extLst>
          </p:cNvPr>
          <p:cNvSpPr txBox="1"/>
          <p:nvPr/>
        </p:nvSpPr>
        <p:spPr>
          <a:xfrm>
            <a:off x="6016520" y="2883356"/>
            <a:ext cx="284662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b="1" dirty="0"/>
              <a:t>فتكون المساحة المطلوبة كما يلي :</a:t>
            </a:r>
            <a:endParaRPr lang="ar-KW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مربع نص 57">
                <a:extLst>
                  <a:ext uri="{FF2B5EF4-FFF2-40B4-BE49-F238E27FC236}">
                    <a16:creationId xmlns:a16="http://schemas.microsoft.com/office/drawing/2014/main" id="{FFF6358B-856E-498F-9155-543EB2865FD8}"/>
                  </a:ext>
                </a:extLst>
              </p:cNvPr>
              <p:cNvSpPr txBox="1"/>
              <p:nvPr/>
            </p:nvSpPr>
            <p:spPr>
              <a:xfrm>
                <a:off x="395967" y="3560816"/>
                <a:ext cx="1977529" cy="1057277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=|</m:t>
                      </m:r>
                      <m:nary>
                        <m:naryPr>
                          <m:limLoc m:val="undOvr"/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f>
                            <m:f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  <m:e>
                          <m:d>
                            <m:d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0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𝐜𝐨𝐬</m:t>
                                  </m:r>
                                </m:fName>
                                <m:e>
                                  <m: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</m:e>
                          </m:d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  </m:t>
                          </m:r>
                        </m:e>
                      </m:nary>
                    </m:oMath>
                  </m:oMathPara>
                </a14:m>
                <a:endParaRPr lang="ar-KW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مربع نص 57">
                <a:extLst>
                  <a:ext uri="{FF2B5EF4-FFF2-40B4-BE49-F238E27FC236}">
                    <a16:creationId xmlns:a16="http://schemas.microsoft.com/office/drawing/2014/main" id="{FFF6358B-856E-498F-9155-543EB2865F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67" y="3560816"/>
                <a:ext cx="1977529" cy="10572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مربع نص 58">
                <a:extLst>
                  <a:ext uri="{FF2B5EF4-FFF2-40B4-BE49-F238E27FC236}">
                    <a16:creationId xmlns:a16="http://schemas.microsoft.com/office/drawing/2014/main" id="{F5A8D2A8-A08F-48F5-BAC6-C305A283E65A}"/>
                  </a:ext>
                </a:extLst>
              </p:cNvPr>
              <p:cNvSpPr txBox="1"/>
              <p:nvPr/>
            </p:nvSpPr>
            <p:spPr>
              <a:xfrm>
                <a:off x="280851" y="4645769"/>
                <a:ext cx="1424300" cy="522515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=|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𝒔𝒊𝒏𝒙</m:t>
                              </m:r>
                            </m:e>
                          </m:d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f>
                            <m:f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bSup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ar-KW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مربع نص 58">
                <a:extLst>
                  <a:ext uri="{FF2B5EF4-FFF2-40B4-BE49-F238E27FC236}">
                    <a16:creationId xmlns:a16="http://schemas.microsoft.com/office/drawing/2014/main" id="{F5A8D2A8-A08F-48F5-BAC6-C305A283E6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51" y="4645769"/>
                <a:ext cx="1424300" cy="522515"/>
              </a:xfrm>
              <a:prstGeom prst="rect">
                <a:avLst/>
              </a:prstGeom>
              <a:blipFill>
                <a:blip r:embed="rId15"/>
                <a:stretch>
                  <a:fillRect b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مربع نص 59">
                <a:extLst>
                  <a:ext uri="{FF2B5EF4-FFF2-40B4-BE49-F238E27FC236}">
                    <a16:creationId xmlns:a16="http://schemas.microsoft.com/office/drawing/2014/main" id="{3801DCF2-55C0-4B6A-87A8-C701260BFD70}"/>
                  </a:ext>
                </a:extLst>
              </p:cNvPr>
              <p:cNvSpPr txBox="1"/>
              <p:nvPr/>
            </p:nvSpPr>
            <p:spPr>
              <a:xfrm>
                <a:off x="318394" y="5666467"/>
                <a:ext cx="1399421" cy="527517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=|</m:t>
                      </m:r>
                      <m:d>
                        <m:dPr>
                          <m:begChr m:val="["/>
                          <m:endChr m:val="]"/>
                          <m:ctrlPr>
                            <a:rPr lang="ar-KW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f>
                            <m:f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ar-KW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مربع نص 59">
                <a:extLst>
                  <a:ext uri="{FF2B5EF4-FFF2-40B4-BE49-F238E27FC236}">
                    <a16:creationId xmlns:a16="http://schemas.microsoft.com/office/drawing/2014/main" id="{3801DCF2-55C0-4B6A-87A8-C701260BFD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94" y="5666467"/>
                <a:ext cx="1399421" cy="52751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مربع نص 60">
                <a:extLst>
                  <a:ext uri="{FF2B5EF4-FFF2-40B4-BE49-F238E27FC236}">
                    <a16:creationId xmlns:a16="http://schemas.microsoft.com/office/drawing/2014/main" id="{15B90676-8DFF-4ADF-9DD1-FE922BD4EF70}"/>
                  </a:ext>
                </a:extLst>
              </p:cNvPr>
              <p:cNvSpPr txBox="1"/>
              <p:nvPr/>
            </p:nvSpPr>
            <p:spPr>
              <a:xfrm>
                <a:off x="5588210" y="5843665"/>
                <a:ext cx="48801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ar-KW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مربع نص 60">
                <a:extLst>
                  <a:ext uri="{FF2B5EF4-FFF2-40B4-BE49-F238E27FC236}">
                    <a16:creationId xmlns:a16="http://schemas.microsoft.com/office/drawing/2014/main" id="{15B90676-8DFF-4ADF-9DD1-FE922BD4EF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210" y="5843665"/>
                <a:ext cx="488019" cy="307777"/>
              </a:xfrm>
              <a:prstGeom prst="rect">
                <a:avLst/>
              </a:prstGeom>
              <a:blipFill>
                <a:blip r:embed="rId17"/>
                <a:stretch>
                  <a:fillRect l="-5000" r="-100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مربع نص 62">
                <a:extLst>
                  <a:ext uri="{FF2B5EF4-FFF2-40B4-BE49-F238E27FC236}">
                    <a16:creationId xmlns:a16="http://schemas.microsoft.com/office/drawing/2014/main" id="{98E2B1D2-8D50-4FC4-9BC8-716CF746EBE2}"/>
                  </a:ext>
                </a:extLst>
              </p:cNvPr>
              <p:cNvSpPr txBox="1"/>
              <p:nvPr/>
            </p:nvSpPr>
            <p:spPr>
              <a:xfrm>
                <a:off x="2173761" y="3786171"/>
                <a:ext cx="2082558" cy="1053878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 |</m:t>
                      </m:r>
                      <m:nary>
                        <m:naryPr>
                          <m:limLoc m:val="undOvr"/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f>
                            <m:f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b>
                        <m:sup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sup>
                        <m:e>
                          <m:d>
                            <m:d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0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𝐜𝐨𝐬</m:t>
                                  </m:r>
                                </m:fName>
                                <m:e>
                                  <m: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  </m:t>
                          </m:r>
                        </m:e>
                      </m:nary>
                    </m:oMath>
                  </m:oMathPara>
                </a14:m>
                <a:endParaRPr lang="ar-KW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مربع نص 62">
                <a:extLst>
                  <a:ext uri="{FF2B5EF4-FFF2-40B4-BE49-F238E27FC236}">
                    <a16:creationId xmlns:a16="http://schemas.microsoft.com/office/drawing/2014/main" id="{98E2B1D2-8D50-4FC4-9BC8-716CF746E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3761" y="3786171"/>
                <a:ext cx="2082558" cy="105387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مربع نص 63">
                <a:extLst>
                  <a:ext uri="{FF2B5EF4-FFF2-40B4-BE49-F238E27FC236}">
                    <a16:creationId xmlns:a16="http://schemas.microsoft.com/office/drawing/2014/main" id="{C3748129-6DE2-413C-A649-0BEB7EF5FEE7}"/>
                  </a:ext>
                </a:extLst>
              </p:cNvPr>
              <p:cNvSpPr txBox="1"/>
              <p:nvPr/>
            </p:nvSpPr>
            <p:spPr>
              <a:xfrm>
                <a:off x="1689662" y="4867076"/>
                <a:ext cx="1239250" cy="458395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r>
                  <a:rPr lang="en-US" sz="2000" b="1" dirty="0">
                    <a:solidFill>
                      <a:schemeClr val="tx1"/>
                    </a:solidFill>
                  </a:rPr>
                  <a:t>+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𝒔𝒊𝒏𝒙</m:t>
                                </m:r>
                              </m:e>
                            </m:d>
                          </m:e>
                          <m:sub>
                            <m:f>
                              <m:fPr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sub>
                          <m:sup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sup>
                        </m:sSubSup>
                      </m:e>
                    </m:d>
                  </m:oMath>
                </a14:m>
                <a:endParaRPr lang="ar-KW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مربع نص 63">
                <a:extLst>
                  <a:ext uri="{FF2B5EF4-FFF2-40B4-BE49-F238E27FC236}">
                    <a16:creationId xmlns:a16="http://schemas.microsoft.com/office/drawing/2014/main" id="{C3748129-6DE2-413C-A649-0BEB7EF5F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662" y="4867076"/>
                <a:ext cx="1239250" cy="458395"/>
              </a:xfrm>
              <a:prstGeom prst="rect">
                <a:avLst/>
              </a:prstGeom>
              <a:blipFill>
                <a:blip r:embed="rId19"/>
                <a:stretch>
                  <a:fillRect l="-12315" t="-15789"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مربع نص 64">
                <a:extLst>
                  <a:ext uri="{FF2B5EF4-FFF2-40B4-BE49-F238E27FC236}">
                    <a16:creationId xmlns:a16="http://schemas.microsoft.com/office/drawing/2014/main" id="{A633822F-7273-4C47-8C08-38468AEFA0BC}"/>
                  </a:ext>
                </a:extLst>
              </p:cNvPr>
              <p:cNvSpPr txBox="1"/>
              <p:nvPr/>
            </p:nvSpPr>
            <p:spPr>
              <a:xfrm>
                <a:off x="1714725" y="5823150"/>
                <a:ext cx="125643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ar-KW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0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ar-KW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مربع نص 64">
                <a:extLst>
                  <a:ext uri="{FF2B5EF4-FFF2-40B4-BE49-F238E27FC236}">
                    <a16:creationId xmlns:a16="http://schemas.microsoft.com/office/drawing/2014/main" id="{A633822F-7273-4C47-8C08-38468AEFA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725" y="5823150"/>
                <a:ext cx="1256433" cy="307777"/>
              </a:xfrm>
              <a:prstGeom prst="rect">
                <a:avLst/>
              </a:prstGeom>
              <a:blipFill>
                <a:blip r:embed="rId20"/>
                <a:stretch>
                  <a:fillRect r="-6311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مربع نص 65">
                <a:extLst>
                  <a:ext uri="{FF2B5EF4-FFF2-40B4-BE49-F238E27FC236}">
                    <a16:creationId xmlns:a16="http://schemas.microsoft.com/office/drawing/2014/main" id="{B0D04EC4-8A34-4DBA-8506-C1678024DD87}"/>
                  </a:ext>
                </a:extLst>
              </p:cNvPr>
              <p:cNvSpPr txBox="1"/>
              <p:nvPr/>
            </p:nvSpPr>
            <p:spPr>
              <a:xfrm>
                <a:off x="2918260" y="5843665"/>
                <a:ext cx="127759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+|</m:t>
                      </m:r>
                      <m:d>
                        <m:dPr>
                          <m:begChr m:val="["/>
                          <m:endChr m:val="]"/>
                          <m:ctrlPr>
                            <a:rPr lang="ar-KW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ar-KW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مربع نص 65">
                <a:extLst>
                  <a:ext uri="{FF2B5EF4-FFF2-40B4-BE49-F238E27FC236}">
                    <a16:creationId xmlns:a16="http://schemas.microsoft.com/office/drawing/2014/main" id="{B0D04EC4-8A34-4DBA-8506-C1678024D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260" y="5843665"/>
                <a:ext cx="1277594" cy="307777"/>
              </a:xfrm>
              <a:prstGeom prst="rect">
                <a:avLst/>
              </a:prstGeom>
              <a:blipFill>
                <a:blip r:embed="rId21"/>
                <a:stretch>
                  <a:fillRect l="-3349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مربع نص 66">
                <a:extLst>
                  <a:ext uri="{FF2B5EF4-FFF2-40B4-BE49-F238E27FC236}">
                    <a16:creationId xmlns:a16="http://schemas.microsoft.com/office/drawing/2014/main" id="{29DA83A5-36EC-4A26-A329-A1F5F43B5922}"/>
                  </a:ext>
                </a:extLst>
              </p:cNvPr>
              <p:cNvSpPr txBox="1"/>
              <p:nvPr/>
            </p:nvSpPr>
            <p:spPr>
              <a:xfrm>
                <a:off x="4121795" y="5723663"/>
                <a:ext cx="1453603" cy="527517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ar-KW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0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𝝅</m:t>
                                      </m:r>
                                    </m:num>
                                    <m:den>
                                      <m:r>
                                        <a:rPr lang="en-US" sz="2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ar-KW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مربع نص 66">
                <a:extLst>
                  <a:ext uri="{FF2B5EF4-FFF2-40B4-BE49-F238E27FC236}">
                    <a16:creationId xmlns:a16="http://schemas.microsoft.com/office/drawing/2014/main" id="{29DA83A5-36EC-4A26-A329-A1F5F43B59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795" y="5723663"/>
                <a:ext cx="1453603" cy="52751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440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39" grpId="0"/>
      <p:bldP spid="47" grpId="0"/>
      <p:bldP spid="55" grpId="0"/>
      <p:bldP spid="58" grpId="0"/>
      <p:bldP spid="59" grpId="0"/>
      <p:bldP spid="60" grpId="0"/>
      <p:bldP spid="61" grpId="0"/>
      <p:bldP spid="63" grpId="0"/>
      <p:bldP spid="64" grpId="0"/>
      <p:bldP spid="65" grpId="0"/>
      <p:bldP spid="66" grpId="0"/>
      <p:bldP spid="6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7DD247DD39A441B9A3C26F7BBAABB2" ma:contentTypeVersion="11" ma:contentTypeDescription="Create a new document." ma:contentTypeScope="" ma:versionID="6cf37f7220be936549828c7bebeca2c6">
  <xsd:schema xmlns:xsd="http://www.w3.org/2001/XMLSchema" xmlns:xs="http://www.w3.org/2001/XMLSchema" xmlns:p="http://schemas.microsoft.com/office/2006/metadata/properties" xmlns:ns2="b97b0aa8-1781-4c54-a774-0e389bbc798c" xmlns:ns3="c254ae3f-3131-48d8-b26b-ed44294e533b" targetNamespace="http://schemas.microsoft.com/office/2006/metadata/properties" ma:root="true" ma:fieldsID="5b366013ac4b4005ffbe6582a6abfc1e" ns2:_="" ns3:_="">
    <xsd:import namespace="b97b0aa8-1781-4c54-a774-0e389bbc798c"/>
    <xsd:import namespace="c254ae3f-3131-48d8-b26b-ed44294e533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7b0aa8-1781-4c54-a774-0e389bbc79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54ae3f-3131-48d8-b26b-ed44294e53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3DEFF9C-BDBE-46DD-BC3B-21C49C0C946E}"/>
</file>

<file path=customXml/itemProps2.xml><?xml version="1.0" encoding="utf-8"?>
<ds:datastoreItem xmlns:ds="http://schemas.openxmlformats.org/officeDocument/2006/customXml" ds:itemID="{63ABC3BE-65B5-4C6E-B521-113F15BF80B2}"/>
</file>

<file path=customXml/itemProps3.xml><?xml version="1.0" encoding="utf-8"?>
<ds:datastoreItem xmlns:ds="http://schemas.openxmlformats.org/officeDocument/2006/customXml" ds:itemID="{56DEACB3-64C1-429C-A05A-53000C56037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63108</TotalTime>
  <Words>1661</Words>
  <Application>Microsoft Office PowerPoint</Application>
  <PresentationFormat>On-screen Show (4:3)</PresentationFormat>
  <Paragraphs>455</Paragraphs>
  <Slides>22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new</dc:creator>
  <cp:lastModifiedBy>يحيي محمد علي نصر</cp:lastModifiedBy>
  <cp:revision>873</cp:revision>
  <cp:lastPrinted>2014-10-23T09:33:12Z</cp:lastPrinted>
  <dcterms:created xsi:type="dcterms:W3CDTF">2012-09-11T17:26:35Z</dcterms:created>
  <dcterms:modified xsi:type="dcterms:W3CDTF">2021-05-06T14:40:46Z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0x010100BD7DD247DD39A441B9A3C26F7BBAABB2</vt:lpwstr>
  </property>
</Properties>
</file>